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311" r:id="rId3"/>
    <p:sldId id="309" r:id="rId4"/>
    <p:sldId id="333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dro" initials="L" lastIdx="2" clrIdx="0">
    <p:extLst>
      <p:ext uri="{19B8F6BF-5375-455C-9EA6-DF929625EA0E}">
        <p15:presenceInfo xmlns:p15="http://schemas.microsoft.com/office/powerpoint/2012/main" userId="Le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CCCD"/>
    <a:srgbClr val="EDE8E8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035C8-6334-4CA8-94DF-0A3EC5332511}" v="7020" dt="2022-02-18T04:14:01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0" autoAdjust="0"/>
    <p:restoredTop sz="78333" autoAdjust="0"/>
  </p:normalViewPr>
  <p:slideViewPr>
    <p:cSldViewPr>
      <p:cViewPr varScale="1">
        <p:scale>
          <a:sx n="86" d="100"/>
          <a:sy n="86" d="100"/>
        </p:scale>
        <p:origin x="1742" y="5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D3FDD-6B5D-4753-8B99-9C4CBE74E99F}" type="doc">
      <dgm:prSet loTypeId="urn:microsoft.com/office/officeart/2005/8/layout/process1" loCatId="process" qsTypeId="urn:microsoft.com/office/officeart/2005/8/quickstyle/simple1" qsCatId="simple" csTypeId="urn:microsoft.com/office/officeart/2005/8/colors/accent4_3" csCatId="accent4" phldr="1"/>
      <dgm:spPr/>
    </dgm:pt>
    <dgm:pt modelId="{EA8046BC-81D6-4C6B-AE3D-182D7A84D6EB}">
      <dgm:prSet phldrT="[Testo]"/>
      <dgm:spPr/>
      <dgm:t>
        <a:bodyPr/>
        <a:lstStyle/>
        <a:p>
          <a:r>
            <a:rPr lang="it-IT" b="1" dirty="0" err="1"/>
            <a:t>Fully-observable</a:t>
          </a:r>
          <a:r>
            <a:rPr lang="it-IT" b="1" dirty="0"/>
            <a:t> non-</a:t>
          </a:r>
          <a:r>
            <a:rPr lang="it-IT" b="1" dirty="0" err="1"/>
            <a:t>deterministic</a:t>
          </a:r>
          <a:r>
            <a:rPr lang="it-IT" b="1" dirty="0"/>
            <a:t> </a:t>
          </a:r>
          <a:r>
            <a:rPr lang="it-IT" dirty="0"/>
            <a:t>planning </a:t>
          </a:r>
          <a:r>
            <a:rPr lang="it-IT" dirty="0" err="1"/>
            <a:t>problem</a:t>
          </a:r>
          <a:r>
            <a:rPr lang="it-IT" dirty="0"/>
            <a:t> with </a:t>
          </a:r>
          <a:r>
            <a:rPr lang="it-IT" b="1" dirty="0"/>
            <a:t>LTL goals</a:t>
          </a:r>
        </a:p>
      </dgm:t>
    </dgm:pt>
    <dgm:pt modelId="{DFCD5C05-FCF5-445B-9E68-B666D9469257}" type="parTrans" cxnId="{9D32877E-3F17-425F-A3D3-8BE1A8888586}">
      <dgm:prSet/>
      <dgm:spPr/>
      <dgm:t>
        <a:bodyPr/>
        <a:lstStyle/>
        <a:p>
          <a:endParaRPr lang="it-IT"/>
        </a:p>
      </dgm:t>
    </dgm:pt>
    <dgm:pt modelId="{3DE22B37-B146-4E1C-9E57-51FF66CA2F23}" type="sibTrans" cxnId="{9D32877E-3F17-425F-A3D3-8BE1A8888586}">
      <dgm:prSet/>
      <dgm:spPr/>
      <dgm:t>
        <a:bodyPr/>
        <a:lstStyle/>
        <a:p>
          <a:endParaRPr lang="it-IT"/>
        </a:p>
      </dgm:t>
    </dgm:pt>
    <dgm:pt modelId="{EEF0CC5C-CAF6-4E96-A129-868E03F39801}">
      <dgm:prSet phldrT="[Testo]"/>
      <dgm:spPr/>
      <dgm:t>
        <a:bodyPr/>
        <a:lstStyle/>
        <a:p>
          <a:r>
            <a:rPr lang="it-IT" dirty="0"/>
            <a:t>Mapping LTL goals to </a:t>
          </a:r>
          <a:r>
            <a:rPr lang="it-IT" dirty="0" err="1"/>
            <a:t>deterministic</a:t>
          </a:r>
          <a:r>
            <a:rPr lang="it-IT" dirty="0"/>
            <a:t> </a:t>
          </a:r>
          <a:r>
            <a:rPr lang="it-IT" b="1" dirty="0" err="1"/>
            <a:t>Büchi</a:t>
          </a:r>
          <a:r>
            <a:rPr lang="it-IT" b="1" dirty="0"/>
            <a:t> </a:t>
          </a:r>
          <a:r>
            <a:rPr lang="it-IT" b="1" dirty="0" err="1"/>
            <a:t>automata</a:t>
          </a:r>
          <a:endParaRPr lang="it-IT" b="1" dirty="0"/>
        </a:p>
      </dgm:t>
    </dgm:pt>
    <dgm:pt modelId="{E2F6E88E-260C-42DC-AB07-BA06359D33E2}" type="parTrans" cxnId="{FBD7F36E-58EA-4BFA-B378-5CB1CA3BD175}">
      <dgm:prSet/>
      <dgm:spPr/>
      <dgm:t>
        <a:bodyPr/>
        <a:lstStyle/>
        <a:p>
          <a:endParaRPr lang="it-IT"/>
        </a:p>
      </dgm:t>
    </dgm:pt>
    <dgm:pt modelId="{4E75ED95-C1F7-45B9-8134-A650DD55234D}" type="sibTrans" cxnId="{FBD7F36E-58EA-4BFA-B378-5CB1CA3BD175}">
      <dgm:prSet/>
      <dgm:spPr/>
      <dgm:t>
        <a:bodyPr/>
        <a:lstStyle/>
        <a:p>
          <a:endParaRPr lang="it-IT"/>
        </a:p>
      </dgm:t>
    </dgm:pt>
    <dgm:pt modelId="{A6F5D585-D7C0-4E9B-9CE4-14FF52914667}">
      <dgm:prSet phldrT="[Testo]"/>
      <dgm:spPr/>
      <dgm:t>
        <a:bodyPr/>
        <a:lstStyle/>
        <a:p>
          <a:r>
            <a:rPr lang="it-IT" dirty="0" err="1"/>
            <a:t>Reduction</a:t>
          </a:r>
          <a:r>
            <a:rPr lang="it-IT" dirty="0"/>
            <a:t> to </a:t>
          </a:r>
          <a:r>
            <a:rPr lang="it-IT" b="1" dirty="0"/>
            <a:t>strong </a:t>
          </a:r>
          <a:r>
            <a:rPr lang="it-IT" b="1" dirty="0" err="1"/>
            <a:t>cyclic</a:t>
          </a:r>
          <a:r>
            <a:rPr lang="it-IT" b="1" dirty="0"/>
            <a:t> planning </a:t>
          </a:r>
          <a:r>
            <a:rPr lang="it-IT" dirty="0"/>
            <a:t>task</a:t>
          </a:r>
        </a:p>
      </dgm:t>
    </dgm:pt>
    <dgm:pt modelId="{C6F6ADE5-C0F3-4058-AAAC-7FF07FC66623}" type="parTrans" cxnId="{D53145BC-4393-4BDF-98A7-20DBA6BA7523}">
      <dgm:prSet/>
      <dgm:spPr/>
      <dgm:t>
        <a:bodyPr/>
        <a:lstStyle/>
        <a:p>
          <a:endParaRPr lang="it-IT"/>
        </a:p>
      </dgm:t>
    </dgm:pt>
    <dgm:pt modelId="{01A0B65C-D4AF-489E-86FF-FCF95F9524FC}" type="sibTrans" cxnId="{D53145BC-4393-4BDF-98A7-20DBA6BA7523}">
      <dgm:prSet/>
      <dgm:spPr/>
      <dgm:t>
        <a:bodyPr/>
        <a:lstStyle/>
        <a:p>
          <a:endParaRPr lang="it-IT"/>
        </a:p>
      </dgm:t>
    </dgm:pt>
    <dgm:pt modelId="{E9D5861C-DA78-4413-9565-23E1EC3FECB8}">
      <dgm:prSet phldrT="[Testo]"/>
      <dgm:spPr/>
      <dgm:t>
        <a:bodyPr/>
        <a:lstStyle/>
        <a:p>
          <a:r>
            <a:rPr lang="it-IT" dirty="0" err="1"/>
            <a:t>Transformation</a:t>
          </a:r>
          <a:r>
            <a:rPr lang="it-IT" dirty="0"/>
            <a:t> to </a:t>
          </a:r>
          <a:r>
            <a:rPr lang="it-IT" b="1" dirty="0"/>
            <a:t>a </a:t>
          </a:r>
          <a:r>
            <a:rPr lang="it-IT" b="1" dirty="0" err="1"/>
            <a:t>classical</a:t>
          </a:r>
          <a:r>
            <a:rPr lang="it-IT" b="1" dirty="0"/>
            <a:t> </a:t>
          </a:r>
          <a:r>
            <a:rPr lang="it-IT" b="1" dirty="0" err="1"/>
            <a:t>planing</a:t>
          </a:r>
          <a:r>
            <a:rPr lang="it-IT" b="1" dirty="0"/>
            <a:t> </a:t>
          </a:r>
          <a:r>
            <a:rPr lang="it-IT" dirty="0"/>
            <a:t>task</a:t>
          </a:r>
        </a:p>
      </dgm:t>
    </dgm:pt>
    <dgm:pt modelId="{9F8EC9C8-BF4A-4B72-9B2B-161AFFE1EC59}" type="parTrans" cxnId="{C349A647-45F7-4BAF-A8EE-1FA88C6D8456}">
      <dgm:prSet/>
      <dgm:spPr/>
      <dgm:t>
        <a:bodyPr/>
        <a:lstStyle/>
        <a:p>
          <a:endParaRPr lang="it-IT"/>
        </a:p>
      </dgm:t>
    </dgm:pt>
    <dgm:pt modelId="{E04465AE-106E-4BAC-A346-999F95326617}" type="sibTrans" cxnId="{C349A647-45F7-4BAF-A8EE-1FA88C6D8456}">
      <dgm:prSet/>
      <dgm:spPr/>
      <dgm:t>
        <a:bodyPr/>
        <a:lstStyle/>
        <a:p>
          <a:endParaRPr lang="it-IT"/>
        </a:p>
      </dgm:t>
    </dgm:pt>
    <dgm:pt modelId="{B54D5076-39A5-4DC0-BB46-4E9A97AEE13E}" type="pres">
      <dgm:prSet presAssocID="{447D3FDD-6B5D-4753-8B99-9C4CBE74E99F}" presName="Name0" presStyleCnt="0">
        <dgm:presLayoutVars>
          <dgm:dir/>
          <dgm:resizeHandles val="exact"/>
        </dgm:presLayoutVars>
      </dgm:prSet>
      <dgm:spPr/>
    </dgm:pt>
    <dgm:pt modelId="{70DEE56A-397C-4379-841F-BED6391EA1BF}" type="pres">
      <dgm:prSet presAssocID="{EA8046BC-81D6-4C6B-AE3D-182D7A84D6EB}" presName="node" presStyleLbl="node1" presStyleIdx="0" presStyleCnt="4" custScaleY="149534">
        <dgm:presLayoutVars>
          <dgm:bulletEnabled val="1"/>
        </dgm:presLayoutVars>
      </dgm:prSet>
      <dgm:spPr/>
    </dgm:pt>
    <dgm:pt modelId="{CD87F6FD-87E8-47F1-B249-B569A7151D63}" type="pres">
      <dgm:prSet presAssocID="{3DE22B37-B146-4E1C-9E57-51FF66CA2F23}" presName="sibTrans" presStyleLbl="sibTrans2D1" presStyleIdx="0" presStyleCnt="3"/>
      <dgm:spPr/>
    </dgm:pt>
    <dgm:pt modelId="{442C212F-DB1B-446B-9168-9770B383C7B8}" type="pres">
      <dgm:prSet presAssocID="{3DE22B37-B146-4E1C-9E57-51FF66CA2F23}" presName="connectorText" presStyleLbl="sibTrans2D1" presStyleIdx="0" presStyleCnt="3"/>
      <dgm:spPr/>
    </dgm:pt>
    <dgm:pt modelId="{93DC079D-EC9C-45B6-9E21-9BC004A387EE}" type="pres">
      <dgm:prSet presAssocID="{EEF0CC5C-CAF6-4E96-A129-868E03F39801}" presName="node" presStyleLbl="node1" presStyleIdx="1" presStyleCnt="4" custScaleY="149534">
        <dgm:presLayoutVars>
          <dgm:bulletEnabled val="1"/>
        </dgm:presLayoutVars>
      </dgm:prSet>
      <dgm:spPr/>
    </dgm:pt>
    <dgm:pt modelId="{59E70126-0995-44C3-95AF-E8999767D0C3}" type="pres">
      <dgm:prSet presAssocID="{4E75ED95-C1F7-45B9-8134-A650DD55234D}" presName="sibTrans" presStyleLbl="sibTrans2D1" presStyleIdx="1" presStyleCnt="3"/>
      <dgm:spPr/>
    </dgm:pt>
    <dgm:pt modelId="{38047354-D2CB-470F-B19D-44A469CAD777}" type="pres">
      <dgm:prSet presAssocID="{4E75ED95-C1F7-45B9-8134-A650DD55234D}" presName="connectorText" presStyleLbl="sibTrans2D1" presStyleIdx="1" presStyleCnt="3"/>
      <dgm:spPr/>
    </dgm:pt>
    <dgm:pt modelId="{4872A2DA-9337-4971-95D8-F8F6F9BD9F99}" type="pres">
      <dgm:prSet presAssocID="{A6F5D585-D7C0-4E9B-9CE4-14FF52914667}" presName="node" presStyleLbl="node1" presStyleIdx="2" presStyleCnt="4" custScaleY="149534">
        <dgm:presLayoutVars>
          <dgm:bulletEnabled val="1"/>
        </dgm:presLayoutVars>
      </dgm:prSet>
      <dgm:spPr/>
    </dgm:pt>
    <dgm:pt modelId="{EBDFE83F-756F-4D8F-A70D-9B7489B4EFC0}" type="pres">
      <dgm:prSet presAssocID="{01A0B65C-D4AF-489E-86FF-FCF95F9524FC}" presName="sibTrans" presStyleLbl="sibTrans2D1" presStyleIdx="2" presStyleCnt="3"/>
      <dgm:spPr/>
    </dgm:pt>
    <dgm:pt modelId="{D7180318-6EF4-40BA-AC83-AAE7A305124F}" type="pres">
      <dgm:prSet presAssocID="{01A0B65C-D4AF-489E-86FF-FCF95F9524FC}" presName="connectorText" presStyleLbl="sibTrans2D1" presStyleIdx="2" presStyleCnt="3"/>
      <dgm:spPr/>
    </dgm:pt>
    <dgm:pt modelId="{75EC2CB4-F194-4EEB-B989-C053AD7EC0BB}" type="pres">
      <dgm:prSet presAssocID="{E9D5861C-DA78-4413-9565-23E1EC3FECB8}" presName="node" presStyleLbl="node1" presStyleIdx="3" presStyleCnt="4" custScaleY="149534">
        <dgm:presLayoutVars>
          <dgm:bulletEnabled val="1"/>
        </dgm:presLayoutVars>
      </dgm:prSet>
      <dgm:spPr/>
    </dgm:pt>
  </dgm:ptLst>
  <dgm:cxnLst>
    <dgm:cxn modelId="{C9760B00-90A7-4CF3-A593-97DA2572A885}" type="presOf" srcId="{EA8046BC-81D6-4C6B-AE3D-182D7A84D6EB}" destId="{70DEE56A-397C-4379-841F-BED6391EA1BF}" srcOrd="0" destOrd="0" presId="urn:microsoft.com/office/officeart/2005/8/layout/process1"/>
    <dgm:cxn modelId="{EDE1B808-A119-47BC-B5B4-151002F8A501}" type="presOf" srcId="{447D3FDD-6B5D-4753-8B99-9C4CBE74E99F}" destId="{B54D5076-39A5-4DC0-BB46-4E9A97AEE13E}" srcOrd="0" destOrd="0" presId="urn:microsoft.com/office/officeart/2005/8/layout/process1"/>
    <dgm:cxn modelId="{6BFF3319-33FA-422C-B105-E38240AB08E1}" type="presOf" srcId="{4E75ED95-C1F7-45B9-8134-A650DD55234D}" destId="{38047354-D2CB-470F-B19D-44A469CAD777}" srcOrd="1" destOrd="0" presId="urn:microsoft.com/office/officeart/2005/8/layout/process1"/>
    <dgm:cxn modelId="{42BE521D-3633-4459-B7F9-24AD2A9B42D8}" type="presOf" srcId="{EEF0CC5C-CAF6-4E96-A129-868E03F39801}" destId="{93DC079D-EC9C-45B6-9E21-9BC004A387EE}" srcOrd="0" destOrd="0" presId="urn:microsoft.com/office/officeart/2005/8/layout/process1"/>
    <dgm:cxn modelId="{C5BD7D39-04D5-4EAF-A56D-E9873CF7C28E}" type="presOf" srcId="{3DE22B37-B146-4E1C-9E57-51FF66CA2F23}" destId="{CD87F6FD-87E8-47F1-B249-B569A7151D63}" srcOrd="0" destOrd="0" presId="urn:microsoft.com/office/officeart/2005/8/layout/process1"/>
    <dgm:cxn modelId="{C349A647-45F7-4BAF-A8EE-1FA88C6D8456}" srcId="{447D3FDD-6B5D-4753-8B99-9C4CBE74E99F}" destId="{E9D5861C-DA78-4413-9565-23E1EC3FECB8}" srcOrd="3" destOrd="0" parTransId="{9F8EC9C8-BF4A-4B72-9B2B-161AFFE1EC59}" sibTransId="{E04465AE-106E-4BAC-A346-999F95326617}"/>
    <dgm:cxn modelId="{FBD7F36E-58EA-4BFA-B378-5CB1CA3BD175}" srcId="{447D3FDD-6B5D-4753-8B99-9C4CBE74E99F}" destId="{EEF0CC5C-CAF6-4E96-A129-868E03F39801}" srcOrd="1" destOrd="0" parTransId="{E2F6E88E-260C-42DC-AB07-BA06359D33E2}" sibTransId="{4E75ED95-C1F7-45B9-8134-A650DD55234D}"/>
    <dgm:cxn modelId="{9D32877E-3F17-425F-A3D3-8BE1A8888586}" srcId="{447D3FDD-6B5D-4753-8B99-9C4CBE74E99F}" destId="{EA8046BC-81D6-4C6B-AE3D-182D7A84D6EB}" srcOrd="0" destOrd="0" parTransId="{DFCD5C05-FCF5-445B-9E68-B666D9469257}" sibTransId="{3DE22B37-B146-4E1C-9E57-51FF66CA2F23}"/>
    <dgm:cxn modelId="{86B0C5AF-D789-4115-98AE-774A59DACC50}" type="presOf" srcId="{01A0B65C-D4AF-489E-86FF-FCF95F9524FC}" destId="{D7180318-6EF4-40BA-AC83-AAE7A305124F}" srcOrd="1" destOrd="0" presId="urn:microsoft.com/office/officeart/2005/8/layout/process1"/>
    <dgm:cxn modelId="{D53145BC-4393-4BDF-98A7-20DBA6BA7523}" srcId="{447D3FDD-6B5D-4753-8B99-9C4CBE74E99F}" destId="{A6F5D585-D7C0-4E9B-9CE4-14FF52914667}" srcOrd="2" destOrd="0" parTransId="{C6F6ADE5-C0F3-4058-AAAC-7FF07FC66623}" sibTransId="{01A0B65C-D4AF-489E-86FF-FCF95F9524FC}"/>
    <dgm:cxn modelId="{1E292FC5-FE4A-4870-8B5B-9ADE5437DFFB}" type="presOf" srcId="{A6F5D585-D7C0-4E9B-9CE4-14FF52914667}" destId="{4872A2DA-9337-4971-95D8-F8F6F9BD9F99}" srcOrd="0" destOrd="0" presId="urn:microsoft.com/office/officeart/2005/8/layout/process1"/>
    <dgm:cxn modelId="{C77ECAE4-481D-40B7-8F74-CF6986A8A259}" type="presOf" srcId="{E9D5861C-DA78-4413-9565-23E1EC3FECB8}" destId="{75EC2CB4-F194-4EEB-B989-C053AD7EC0BB}" srcOrd="0" destOrd="0" presId="urn:microsoft.com/office/officeart/2005/8/layout/process1"/>
    <dgm:cxn modelId="{4F1DB4E9-8B26-4929-B53B-5B85E35D6CBD}" type="presOf" srcId="{4E75ED95-C1F7-45B9-8134-A650DD55234D}" destId="{59E70126-0995-44C3-95AF-E8999767D0C3}" srcOrd="0" destOrd="0" presId="urn:microsoft.com/office/officeart/2005/8/layout/process1"/>
    <dgm:cxn modelId="{2CADADEF-BA86-41C0-8421-736A2A179D26}" type="presOf" srcId="{01A0B65C-D4AF-489E-86FF-FCF95F9524FC}" destId="{EBDFE83F-756F-4D8F-A70D-9B7489B4EFC0}" srcOrd="0" destOrd="0" presId="urn:microsoft.com/office/officeart/2005/8/layout/process1"/>
    <dgm:cxn modelId="{1B62A8FD-E536-4A22-A680-CB19EB3B5876}" type="presOf" srcId="{3DE22B37-B146-4E1C-9E57-51FF66CA2F23}" destId="{442C212F-DB1B-446B-9168-9770B383C7B8}" srcOrd="1" destOrd="0" presId="urn:microsoft.com/office/officeart/2005/8/layout/process1"/>
    <dgm:cxn modelId="{597B6347-E2AB-4F1A-AE92-ECA38F192541}" type="presParOf" srcId="{B54D5076-39A5-4DC0-BB46-4E9A97AEE13E}" destId="{70DEE56A-397C-4379-841F-BED6391EA1BF}" srcOrd="0" destOrd="0" presId="urn:microsoft.com/office/officeart/2005/8/layout/process1"/>
    <dgm:cxn modelId="{DBC55059-E859-4459-8C70-8540AC3D4158}" type="presParOf" srcId="{B54D5076-39A5-4DC0-BB46-4E9A97AEE13E}" destId="{CD87F6FD-87E8-47F1-B249-B569A7151D63}" srcOrd="1" destOrd="0" presId="urn:microsoft.com/office/officeart/2005/8/layout/process1"/>
    <dgm:cxn modelId="{0DEF0CAF-C9A1-4FF8-90BD-28122557C287}" type="presParOf" srcId="{CD87F6FD-87E8-47F1-B249-B569A7151D63}" destId="{442C212F-DB1B-446B-9168-9770B383C7B8}" srcOrd="0" destOrd="0" presId="urn:microsoft.com/office/officeart/2005/8/layout/process1"/>
    <dgm:cxn modelId="{CD9CE1EA-B0EA-4CAB-A8FB-A7D255C3B761}" type="presParOf" srcId="{B54D5076-39A5-4DC0-BB46-4E9A97AEE13E}" destId="{93DC079D-EC9C-45B6-9E21-9BC004A387EE}" srcOrd="2" destOrd="0" presId="urn:microsoft.com/office/officeart/2005/8/layout/process1"/>
    <dgm:cxn modelId="{6861BB60-45AF-4F73-B2A0-CB58EF768623}" type="presParOf" srcId="{B54D5076-39A5-4DC0-BB46-4E9A97AEE13E}" destId="{59E70126-0995-44C3-95AF-E8999767D0C3}" srcOrd="3" destOrd="0" presId="urn:microsoft.com/office/officeart/2005/8/layout/process1"/>
    <dgm:cxn modelId="{BF35B589-6286-4B09-A643-9C10041DA4E6}" type="presParOf" srcId="{59E70126-0995-44C3-95AF-E8999767D0C3}" destId="{38047354-D2CB-470F-B19D-44A469CAD777}" srcOrd="0" destOrd="0" presId="urn:microsoft.com/office/officeart/2005/8/layout/process1"/>
    <dgm:cxn modelId="{95C21914-7D3A-4E6D-9E86-EBC455AE4AC2}" type="presParOf" srcId="{B54D5076-39A5-4DC0-BB46-4E9A97AEE13E}" destId="{4872A2DA-9337-4971-95D8-F8F6F9BD9F99}" srcOrd="4" destOrd="0" presId="urn:microsoft.com/office/officeart/2005/8/layout/process1"/>
    <dgm:cxn modelId="{767A89EE-4C42-487C-805C-40FF0D5E5A00}" type="presParOf" srcId="{B54D5076-39A5-4DC0-BB46-4E9A97AEE13E}" destId="{EBDFE83F-756F-4D8F-A70D-9B7489B4EFC0}" srcOrd="5" destOrd="0" presId="urn:microsoft.com/office/officeart/2005/8/layout/process1"/>
    <dgm:cxn modelId="{6D5FF07D-87BC-4727-9F85-92A7DAE6AFCB}" type="presParOf" srcId="{EBDFE83F-756F-4D8F-A70D-9B7489B4EFC0}" destId="{D7180318-6EF4-40BA-AC83-AAE7A305124F}" srcOrd="0" destOrd="0" presId="urn:microsoft.com/office/officeart/2005/8/layout/process1"/>
    <dgm:cxn modelId="{91AB2689-E8E7-4F44-89CE-EC86883F4F62}" type="presParOf" srcId="{B54D5076-39A5-4DC0-BB46-4E9A97AEE13E}" destId="{75EC2CB4-F194-4EEB-B989-C053AD7EC0B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5129A-0E04-45FB-A990-2735B7C59812}" type="doc">
      <dgm:prSet loTypeId="urn:microsoft.com/office/officeart/2008/layout/Lined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CFE26DF1-2242-42F8-B730-AF975D83C0B8}">
      <dgm:prSet phldrT="[Testo]" custT="1"/>
      <dgm:spPr/>
      <dgm:t>
        <a:bodyPr/>
        <a:lstStyle/>
        <a:p>
          <a:r>
            <a:rPr lang="it-IT" sz="3200" dirty="0"/>
            <a:t>Fair =</a:t>
          </a:r>
        </a:p>
      </dgm:t>
    </dgm:pt>
    <dgm:pt modelId="{097D0341-B4BD-4470-9186-0B2DC95AA42C}" type="parTrans" cxnId="{E211215C-E8BF-4026-9700-49433BBFE671}">
      <dgm:prSet/>
      <dgm:spPr/>
      <dgm:t>
        <a:bodyPr/>
        <a:lstStyle/>
        <a:p>
          <a:endParaRPr lang="it-IT"/>
        </a:p>
      </dgm:t>
    </dgm:pt>
    <dgm:pt modelId="{968E20FF-1593-42BD-B83D-1F45DBDAF039}" type="sibTrans" cxnId="{E211215C-E8BF-4026-9700-49433BBFE671}">
      <dgm:prSet/>
      <dgm:spPr/>
      <dgm:t>
        <a:bodyPr/>
        <a:lstStyle/>
        <a:p>
          <a:endParaRPr lang="it-IT"/>
        </a:p>
      </dgm:t>
    </dgm:pt>
    <dgm:pt modelId="{9E4C5E46-E9A4-4D46-9FD4-508BED8D172C}">
      <dgm:prSet phldrT="[Testo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solidFill>
                <a:srgbClr val="000000"/>
              </a:solidFill>
            </a:rPr>
            <a:t>infinite executions of a non-deterministic action in the same state yield each possible successor state an infinite number of times.</a:t>
          </a:r>
          <a:endParaRPr lang="it-IT" dirty="0"/>
        </a:p>
      </dgm:t>
    </dgm:pt>
    <dgm:pt modelId="{C4C6FC96-4107-4ED3-997E-E92590D92171}" type="parTrans" cxnId="{990BDD23-837E-4124-93A0-2CD1760F507A}">
      <dgm:prSet/>
      <dgm:spPr/>
      <dgm:t>
        <a:bodyPr/>
        <a:lstStyle/>
        <a:p>
          <a:endParaRPr lang="it-IT"/>
        </a:p>
      </dgm:t>
    </dgm:pt>
    <dgm:pt modelId="{E965FCD8-D034-4B01-BFAD-3E2A2A99FB7B}" type="sibTrans" cxnId="{990BDD23-837E-4124-93A0-2CD1760F507A}">
      <dgm:prSet/>
      <dgm:spPr/>
      <dgm:t>
        <a:bodyPr/>
        <a:lstStyle/>
        <a:p>
          <a:endParaRPr lang="it-IT"/>
        </a:p>
      </dgm:t>
    </dgm:pt>
    <dgm:pt modelId="{7C421DFF-D8BE-4E19-8AA8-874CC774BE21}">
      <dgm:prSet phldrT="[Testo]"/>
      <dgm:spPr/>
      <dgm:t>
        <a:bodyPr/>
        <a:lstStyle/>
        <a:p>
          <a:r>
            <a:rPr lang="it-IT" dirty="0" err="1"/>
            <a:t>whenever</a:t>
          </a:r>
          <a:r>
            <a:rPr lang="it-IT" dirty="0"/>
            <a:t> an action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</a:t>
          </a:r>
          <a:r>
            <a:rPr lang="it-IT" dirty="0" err="1"/>
            <a:t>infinitely</a:t>
          </a:r>
          <a:r>
            <a:rPr lang="it-IT" dirty="0"/>
            <a:t> </a:t>
          </a:r>
          <a:r>
            <a:rPr lang="it-IT" dirty="0" err="1"/>
            <a:t>often</a:t>
          </a:r>
          <a:r>
            <a:rPr lang="it-IT" dirty="0"/>
            <a:t>, </a:t>
          </a:r>
          <a:r>
            <a:rPr lang="it-IT" dirty="0" err="1"/>
            <a:t>all</a:t>
          </a:r>
          <a:r>
            <a:rPr lang="it-IT" dirty="0"/>
            <a:t> of </a:t>
          </a:r>
          <a:r>
            <a:rPr lang="it-IT" dirty="0" err="1"/>
            <a:t>its</a:t>
          </a:r>
          <a:r>
            <a:rPr lang="it-IT" dirty="0"/>
            <a:t> </a:t>
          </a:r>
          <a:r>
            <a:rPr lang="it-IT" dirty="0" err="1"/>
            <a:t>effects</a:t>
          </a:r>
          <a:r>
            <a:rPr lang="it-IT" dirty="0"/>
            <a:t> take place </a:t>
          </a:r>
          <a:r>
            <a:rPr lang="it-IT" dirty="0" err="1"/>
            <a:t>infinitely</a:t>
          </a:r>
          <a:r>
            <a:rPr lang="it-IT" dirty="0"/>
            <a:t> </a:t>
          </a:r>
          <a:r>
            <a:rPr lang="it-IT" dirty="0" err="1"/>
            <a:t>often</a:t>
          </a:r>
          <a:endParaRPr lang="it-IT" dirty="0"/>
        </a:p>
      </dgm:t>
    </dgm:pt>
    <dgm:pt modelId="{8413857B-9A41-4120-B4D6-016E97EECB21}" type="parTrans" cxnId="{7B7E7B5F-CCB7-4049-BF3D-69771DCAF7A5}">
      <dgm:prSet/>
      <dgm:spPr/>
      <dgm:t>
        <a:bodyPr/>
        <a:lstStyle/>
        <a:p>
          <a:endParaRPr lang="it-IT"/>
        </a:p>
      </dgm:t>
    </dgm:pt>
    <dgm:pt modelId="{6AC8288E-B185-4B3B-A2CD-A446E27575DA}" type="sibTrans" cxnId="{7B7E7B5F-CCB7-4049-BF3D-69771DCAF7A5}">
      <dgm:prSet/>
      <dgm:spPr/>
      <dgm:t>
        <a:bodyPr/>
        <a:lstStyle/>
        <a:p>
          <a:endParaRPr lang="it-IT"/>
        </a:p>
      </dgm:t>
    </dgm:pt>
    <dgm:pt modelId="{9B3AA25E-0834-4FDD-856D-9A718B711244}" type="pres">
      <dgm:prSet presAssocID="{8A85129A-0E04-45FB-A990-2735B7C59812}" presName="vert0" presStyleCnt="0">
        <dgm:presLayoutVars>
          <dgm:dir/>
          <dgm:animOne val="branch"/>
          <dgm:animLvl val="lvl"/>
        </dgm:presLayoutVars>
      </dgm:prSet>
      <dgm:spPr/>
    </dgm:pt>
    <dgm:pt modelId="{A54F14B8-F949-4E64-B7DE-B5B04C5FD9BA}" type="pres">
      <dgm:prSet presAssocID="{CFE26DF1-2242-42F8-B730-AF975D83C0B8}" presName="thickLine" presStyleLbl="alignNode1" presStyleIdx="0" presStyleCnt="1"/>
      <dgm:spPr/>
    </dgm:pt>
    <dgm:pt modelId="{1BD52612-B27E-41FE-877B-B718F654D404}" type="pres">
      <dgm:prSet presAssocID="{CFE26DF1-2242-42F8-B730-AF975D83C0B8}" presName="horz1" presStyleCnt="0"/>
      <dgm:spPr/>
    </dgm:pt>
    <dgm:pt modelId="{5C58C7C3-27A9-4FF6-903F-134115AAC318}" type="pres">
      <dgm:prSet presAssocID="{CFE26DF1-2242-42F8-B730-AF975D83C0B8}" presName="tx1" presStyleLbl="revTx" presStyleIdx="0" presStyleCnt="3"/>
      <dgm:spPr/>
    </dgm:pt>
    <dgm:pt modelId="{2A255043-9DD9-492B-9448-A7C4A4D5DD80}" type="pres">
      <dgm:prSet presAssocID="{CFE26DF1-2242-42F8-B730-AF975D83C0B8}" presName="vert1" presStyleCnt="0"/>
      <dgm:spPr/>
    </dgm:pt>
    <dgm:pt modelId="{CFB66645-E209-4D58-88F8-9339CBCF7C3C}" type="pres">
      <dgm:prSet presAssocID="{9E4C5E46-E9A4-4D46-9FD4-508BED8D172C}" presName="vertSpace2a" presStyleCnt="0"/>
      <dgm:spPr/>
    </dgm:pt>
    <dgm:pt modelId="{8A5AFA17-FBA8-4A34-BBAF-326CA914DA96}" type="pres">
      <dgm:prSet presAssocID="{9E4C5E46-E9A4-4D46-9FD4-508BED8D172C}" presName="horz2" presStyleCnt="0"/>
      <dgm:spPr/>
    </dgm:pt>
    <dgm:pt modelId="{ABF90530-A89F-4B1C-849A-1DF9FD3D529F}" type="pres">
      <dgm:prSet presAssocID="{9E4C5E46-E9A4-4D46-9FD4-508BED8D172C}" presName="horzSpace2" presStyleCnt="0"/>
      <dgm:spPr/>
    </dgm:pt>
    <dgm:pt modelId="{C2D269FB-C695-486A-BEBD-649D223E4D89}" type="pres">
      <dgm:prSet presAssocID="{9E4C5E46-E9A4-4D46-9FD4-508BED8D172C}" presName="tx2" presStyleLbl="revTx" presStyleIdx="1" presStyleCnt="3"/>
      <dgm:spPr/>
    </dgm:pt>
    <dgm:pt modelId="{0AE611ED-90DF-4ED7-AAA4-EBCE62708AEE}" type="pres">
      <dgm:prSet presAssocID="{9E4C5E46-E9A4-4D46-9FD4-508BED8D172C}" presName="vert2" presStyleCnt="0"/>
      <dgm:spPr/>
    </dgm:pt>
    <dgm:pt modelId="{85FECF4A-C624-4003-9601-B428693401D7}" type="pres">
      <dgm:prSet presAssocID="{9E4C5E46-E9A4-4D46-9FD4-508BED8D172C}" presName="thinLine2b" presStyleLbl="callout" presStyleIdx="0" presStyleCnt="2"/>
      <dgm:spPr/>
    </dgm:pt>
    <dgm:pt modelId="{F1B253C2-24E3-4107-87B9-F8930AC9802E}" type="pres">
      <dgm:prSet presAssocID="{9E4C5E46-E9A4-4D46-9FD4-508BED8D172C}" presName="vertSpace2b" presStyleCnt="0"/>
      <dgm:spPr/>
    </dgm:pt>
    <dgm:pt modelId="{8578669F-8F89-4FE7-B6B5-52B3FA12C374}" type="pres">
      <dgm:prSet presAssocID="{7C421DFF-D8BE-4E19-8AA8-874CC774BE21}" presName="horz2" presStyleCnt="0"/>
      <dgm:spPr/>
    </dgm:pt>
    <dgm:pt modelId="{D56BF85E-21D5-4BF8-8CD5-4ED9DA3E4A7D}" type="pres">
      <dgm:prSet presAssocID="{7C421DFF-D8BE-4E19-8AA8-874CC774BE21}" presName="horzSpace2" presStyleCnt="0"/>
      <dgm:spPr/>
    </dgm:pt>
    <dgm:pt modelId="{BBB30FC9-BA3A-4FD8-8B5F-864776899578}" type="pres">
      <dgm:prSet presAssocID="{7C421DFF-D8BE-4E19-8AA8-874CC774BE21}" presName="tx2" presStyleLbl="revTx" presStyleIdx="2" presStyleCnt="3"/>
      <dgm:spPr/>
    </dgm:pt>
    <dgm:pt modelId="{6E5CB96E-24E1-4B2D-B442-9AEB2181135A}" type="pres">
      <dgm:prSet presAssocID="{7C421DFF-D8BE-4E19-8AA8-874CC774BE21}" presName="vert2" presStyleCnt="0"/>
      <dgm:spPr/>
    </dgm:pt>
    <dgm:pt modelId="{F59E15CE-E8F8-4163-9774-5082BDA585A7}" type="pres">
      <dgm:prSet presAssocID="{7C421DFF-D8BE-4E19-8AA8-874CC774BE21}" presName="thinLine2b" presStyleLbl="callout" presStyleIdx="1" presStyleCnt="2"/>
      <dgm:spPr/>
    </dgm:pt>
    <dgm:pt modelId="{C780C1FF-0CEF-46A5-8B53-9A03CC38CE75}" type="pres">
      <dgm:prSet presAssocID="{7C421DFF-D8BE-4E19-8AA8-874CC774BE21}" presName="vertSpace2b" presStyleCnt="0"/>
      <dgm:spPr/>
    </dgm:pt>
  </dgm:ptLst>
  <dgm:cxnLst>
    <dgm:cxn modelId="{990BDD23-837E-4124-93A0-2CD1760F507A}" srcId="{CFE26DF1-2242-42F8-B730-AF975D83C0B8}" destId="{9E4C5E46-E9A4-4D46-9FD4-508BED8D172C}" srcOrd="0" destOrd="0" parTransId="{C4C6FC96-4107-4ED3-997E-E92590D92171}" sibTransId="{E965FCD8-D034-4B01-BFAD-3E2A2A99FB7B}"/>
    <dgm:cxn modelId="{E0825C25-1573-4BD3-80F0-04F7327FC44F}" type="presOf" srcId="{9E4C5E46-E9A4-4D46-9FD4-508BED8D172C}" destId="{C2D269FB-C695-486A-BEBD-649D223E4D89}" srcOrd="0" destOrd="0" presId="urn:microsoft.com/office/officeart/2008/layout/LinedList"/>
    <dgm:cxn modelId="{E211215C-E8BF-4026-9700-49433BBFE671}" srcId="{8A85129A-0E04-45FB-A990-2735B7C59812}" destId="{CFE26DF1-2242-42F8-B730-AF975D83C0B8}" srcOrd="0" destOrd="0" parTransId="{097D0341-B4BD-4470-9186-0B2DC95AA42C}" sibTransId="{968E20FF-1593-42BD-B83D-1F45DBDAF039}"/>
    <dgm:cxn modelId="{7B7E7B5F-CCB7-4049-BF3D-69771DCAF7A5}" srcId="{CFE26DF1-2242-42F8-B730-AF975D83C0B8}" destId="{7C421DFF-D8BE-4E19-8AA8-874CC774BE21}" srcOrd="1" destOrd="0" parTransId="{8413857B-9A41-4120-B4D6-016E97EECB21}" sibTransId="{6AC8288E-B185-4B3B-A2CD-A446E27575DA}"/>
    <dgm:cxn modelId="{BD0E7456-F0C1-4A12-941D-5439FD4585F1}" type="presOf" srcId="{7C421DFF-D8BE-4E19-8AA8-874CC774BE21}" destId="{BBB30FC9-BA3A-4FD8-8B5F-864776899578}" srcOrd="0" destOrd="0" presId="urn:microsoft.com/office/officeart/2008/layout/LinedList"/>
    <dgm:cxn modelId="{A6A22EAD-DA66-4E65-B16B-DB8082B6BDCB}" type="presOf" srcId="{8A85129A-0E04-45FB-A990-2735B7C59812}" destId="{9B3AA25E-0834-4FDD-856D-9A718B711244}" srcOrd="0" destOrd="0" presId="urn:microsoft.com/office/officeart/2008/layout/LinedList"/>
    <dgm:cxn modelId="{7B03BBFE-604A-4D3F-91A6-6602F1D8BB5D}" type="presOf" srcId="{CFE26DF1-2242-42F8-B730-AF975D83C0B8}" destId="{5C58C7C3-27A9-4FF6-903F-134115AAC318}" srcOrd="0" destOrd="0" presId="urn:microsoft.com/office/officeart/2008/layout/LinedList"/>
    <dgm:cxn modelId="{76EB43AC-96B0-4953-B78A-06CD6EA29E3E}" type="presParOf" srcId="{9B3AA25E-0834-4FDD-856D-9A718B711244}" destId="{A54F14B8-F949-4E64-B7DE-B5B04C5FD9BA}" srcOrd="0" destOrd="0" presId="urn:microsoft.com/office/officeart/2008/layout/LinedList"/>
    <dgm:cxn modelId="{99A66A97-F5DD-4668-99DF-7D989A45E094}" type="presParOf" srcId="{9B3AA25E-0834-4FDD-856D-9A718B711244}" destId="{1BD52612-B27E-41FE-877B-B718F654D404}" srcOrd="1" destOrd="0" presId="urn:microsoft.com/office/officeart/2008/layout/LinedList"/>
    <dgm:cxn modelId="{95057DF9-D793-4699-A91B-0475035DB6D0}" type="presParOf" srcId="{1BD52612-B27E-41FE-877B-B718F654D404}" destId="{5C58C7C3-27A9-4FF6-903F-134115AAC318}" srcOrd="0" destOrd="0" presId="urn:microsoft.com/office/officeart/2008/layout/LinedList"/>
    <dgm:cxn modelId="{9C39C352-8039-4753-8518-CA65782E6721}" type="presParOf" srcId="{1BD52612-B27E-41FE-877B-B718F654D404}" destId="{2A255043-9DD9-492B-9448-A7C4A4D5DD80}" srcOrd="1" destOrd="0" presId="urn:microsoft.com/office/officeart/2008/layout/LinedList"/>
    <dgm:cxn modelId="{BABFBF97-264E-4BBE-BF45-4118E10C765A}" type="presParOf" srcId="{2A255043-9DD9-492B-9448-A7C4A4D5DD80}" destId="{CFB66645-E209-4D58-88F8-9339CBCF7C3C}" srcOrd="0" destOrd="0" presId="urn:microsoft.com/office/officeart/2008/layout/LinedList"/>
    <dgm:cxn modelId="{B99F6979-0DB9-4262-A114-72B767883693}" type="presParOf" srcId="{2A255043-9DD9-492B-9448-A7C4A4D5DD80}" destId="{8A5AFA17-FBA8-4A34-BBAF-326CA914DA96}" srcOrd="1" destOrd="0" presId="urn:microsoft.com/office/officeart/2008/layout/LinedList"/>
    <dgm:cxn modelId="{4919689C-6695-40D4-BB32-9A1545077543}" type="presParOf" srcId="{8A5AFA17-FBA8-4A34-BBAF-326CA914DA96}" destId="{ABF90530-A89F-4B1C-849A-1DF9FD3D529F}" srcOrd="0" destOrd="0" presId="urn:microsoft.com/office/officeart/2008/layout/LinedList"/>
    <dgm:cxn modelId="{AD6803BD-F3D5-4CA4-8798-4ABDD9B4A329}" type="presParOf" srcId="{8A5AFA17-FBA8-4A34-BBAF-326CA914DA96}" destId="{C2D269FB-C695-486A-BEBD-649D223E4D89}" srcOrd="1" destOrd="0" presId="urn:microsoft.com/office/officeart/2008/layout/LinedList"/>
    <dgm:cxn modelId="{08B132EE-F049-4BEB-AE05-64FF5DC92910}" type="presParOf" srcId="{8A5AFA17-FBA8-4A34-BBAF-326CA914DA96}" destId="{0AE611ED-90DF-4ED7-AAA4-EBCE62708AEE}" srcOrd="2" destOrd="0" presId="urn:microsoft.com/office/officeart/2008/layout/LinedList"/>
    <dgm:cxn modelId="{F8112695-527E-4E75-8929-062F7528C9DE}" type="presParOf" srcId="{2A255043-9DD9-492B-9448-A7C4A4D5DD80}" destId="{85FECF4A-C624-4003-9601-B428693401D7}" srcOrd="2" destOrd="0" presId="urn:microsoft.com/office/officeart/2008/layout/LinedList"/>
    <dgm:cxn modelId="{48547B70-1545-4E15-B9D1-108827AE1366}" type="presParOf" srcId="{2A255043-9DD9-492B-9448-A7C4A4D5DD80}" destId="{F1B253C2-24E3-4107-87B9-F8930AC9802E}" srcOrd="3" destOrd="0" presId="urn:microsoft.com/office/officeart/2008/layout/LinedList"/>
    <dgm:cxn modelId="{0BE9172D-99A6-45D9-BB86-97B73ABF516A}" type="presParOf" srcId="{2A255043-9DD9-492B-9448-A7C4A4D5DD80}" destId="{8578669F-8F89-4FE7-B6B5-52B3FA12C374}" srcOrd="4" destOrd="0" presId="urn:microsoft.com/office/officeart/2008/layout/LinedList"/>
    <dgm:cxn modelId="{69C823D2-D80E-4E33-8C15-71B0E96C4A01}" type="presParOf" srcId="{8578669F-8F89-4FE7-B6B5-52B3FA12C374}" destId="{D56BF85E-21D5-4BF8-8CD5-4ED9DA3E4A7D}" srcOrd="0" destOrd="0" presId="urn:microsoft.com/office/officeart/2008/layout/LinedList"/>
    <dgm:cxn modelId="{123C9E1D-2000-4524-8416-BE0140042C23}" type="presParOf" srcId="{8578669F-8F89-4FE7-B6B5-52B3FA12C374}" destId="{BBB30FC9-BA3A-4FD8-8B5F-864776899578}" srcOrd="1" destOrd="0" presId="urn:microsoft.com/office/officeart/2008/layout/LinedList"/>
    <dgm:cxn modelId="{BA0BB875-283D-48E7-8D48-A9CE8AA3AEF1}" type="presParOf" srcId="{8578669F-8F89-4FE7-B6B5-52B3FA12C374}" destId="{6E5CB96E-24E1-4B2D-B442-9AEB2181135A}" srcOrd="2" destOrd="0" presId="urn:microsoft.com/office/officeart/2008/layout/LinedList"/>
    <dgm:cxn modelId="{04947B80-0DAB-4D87-B8B5-50F6BDB8C003}" type="presParOf" srcId="{2A255043-9DD9-492B-9448-A7C4A4D5DD80}" destId="{F59E15CE-E8F8-4163-9774-5082BDA585A7}" srcOrd="5" destOrd="0" presId="urn:microsoft.com/office/officeart/2008/layout/LinedList"/>
    <dgm:cxn modelId="{5AC0BC07-710B-4EB3-9985-064CFBF5E300}" type="presParOf" srcId="{2A255043-9DD9-492B-9448-A7C4A4D5DD80}" destId="{C780C1FF-0CEF-46A5-8B53-9A03CC38CE7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CD35E-8395-4FDD-A005-98BB5C02700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it-IT"/>
        </a:p>
      </dgm:t>
    </dgm:pt>
    <dgm:pt modelId="{44A913B6-23D3-41B1-9DAE-C340FFFB9830}">
      <dgm:prSet phldrT="[Testo]" custT="1"/>
      <dgm:spPr/>
      <dgm:t>
        <a:bodyPr/>
        <a:lstStyle/>
        <a:p>
          <a:r>
            <a:rPr lang="it-IT" sz="3200" dirty="0"/>
            <a:t>Lift</a:t>
          </a:r>
        </a:p>
      </dgm:t>
    </dgm:pt>
    <dgm:pt modelId="{3BB04120-605D-4E4D-85BF-241ECED25D8E}" type="parTrans" cxnId="{6A749442-3E83-4935-809D-0D272157D2C1}">
      <dgm:prSet/>
      <dgm:spPr/>
      <dgm:t>
        <a:bodyPr/>
        <a:lstStyle/>
        <a:p>
          <a:endParaRPr lang="it-IT"/>
        </a:p>
      </dgm:t>
    </dgm:pt>
    <dgm:pt modelId="{EED16632-4046-4D59-9AB2-2348069002F6}" type="sibTrans" cxnId="{6A749442-3E83-4935-809D-0D272157D2C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DC8C064-2975-479D-997E-946018D4AD98}">
          <dgm:prSet phldrT="[Testo]"/>
          <dgm:spPr/>
          <dgm:t>
            <a:bodyPr/>
            <a:lstStyle/>
            <a:p>
              <a:r>
                <a:rPr lang="it-IT" dirty="0"/>
                <a:t>Goal: </a:t>
              </a:r>
              <a:r>
                <a:rPr lang="en-US" dirty="0"/>
                <a:t>build a lift controller for a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𝑛</m:t>
                  </m:r>
                </m:oMath>
              </a14:m>
              <a:r>
                <a:rPr lang="en-US" dirty="0"/>
                <a:t>-floor building.</a:t>
              </a:r>
              <a:endParaRPr lang="it-IT" dirty="0"/>
            </a:p>
          </dgm:t>
        </dgm:pt>
      </mc:Choice>
      <mc:Fallback xmlns="">
        <dgm:pt modelId="{EDC8C064-2975-479D-997E-946018D4AD98}">
          <dgm:prSet phldrT="[Testo]"/>
          <dgm:spPr/>
          <dgm:t>
            <a:bodyPr/>
            <a:lstStyle/>
            <a:p>
              <a:r>
                <a:rPr lang="it-IT" dirty="0"/>
                <a:t>Goal: </a:t>
              </a:r>
              <a:r>
                <a:rPr lang="en-US" dirty="0"/>
                <a:t>build a lift controller for a </a:t>
              </a:r>
              <a:r>
                <a:rPr lang="en-US" i="0" dirty="0">
                  <a:latin typeface="Cambria Math" panose="02040503050406030204" pitchFamily="18" charset="0"/>
                </a:rPr>
                <a:t>𝑛</a:t>
              </a:r>
              <a:r>
                <a:rPr lang="en-US" dirty="0"/>
                <a:t>-floor building.</a:t>
              </a:r>
              <a:endParaRPr lang="it-IT" dirty="0"/>
            </a:p>
          </dgm:t>
        </dgm:pt>
      </mc:Fallback>
    </mc:AlternateContent>
    <dgm:pt modelId="{CF5F130D-6284-4407-AE67-24E638A9286D}" type="parTrans" cxnId="{FFEFDD2A-3210-4C79-815B-9600308EE92A}">
      <dgm:prSet/>
      <dgm:spPr/>
      <dgm:t>
        <a:bodyPr/>
        <a:lstStyle/>
        <a:p>
          <a:endParaRPr lang="it-IT"/>
        </a:p>
      </dgm:t>
    </dgm:pt>
    <dgm:pt modelId="{95717EFA-68DF-440D-9FC0-1FE32A4EAB6A}" type="sibTrans" cxnId="{FFEFDD2A-3210-4C79-815B-9600308EE92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1A04583A-DDB5-4A37-A7DD-9EAABB2BD244}">
          <dgm:prSet phldrT="[Testo]"/>
          <dgm:spPr/>
          <dgm:t>
            <a:bodyPr/>
            <a:lstStyle/>
            <a:p>
              <a:r>
                <a:rPr lang="it-IT" dirty="0"/>
                <a:t>Fluents: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𝑟𝑒𝑞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it-IT" dirty="0"/>
            </a:p>
          </dgm:t>
        </dgm:pt>
      </mc:Choice>
      <mc:Fallback xmlns="">
        <dgm:pt modelId="{1A04583A-DDB5-4A37-A7DD-9EAABB2BD244}">
          <dgm:prSet phldrT="[Testo]"/>
          <dgm:spPr/>
          <dgm:t>
            <a:bodyPr/>
            <a:lstStyle/>
            <a:p>
              <a:r>
                <a:rPr lang="it-IT" dirty="0"/>
                <a:t>Fluents: </a:t>
              </a:r>
              <a:r>
                <a:rPr lang="it-IT" i="0">
                  <a:latin typeface="Cambria Math" panose="02040503050406030204" pitchFamily="18" charset="0"/>
                </a:rPr>
                <a:t>〖</a:t>
              </a:r>
              <a:r>
                <a:rPr lang="it-IT" b="0" i="0">
                  <a:latin typeface="Cambria Math" panose="02040503050406030204" pitchFamily="18" charset="0"/>
                </a:rPr>
                <a:t>𝑎𝑡〗_𝑖</a:t>
              </a:r>
              <a:r>
                <a:rPr lang="it-IT" dirty="0"/>
                <a:t> and </a:t>
              </a:r>
              <a:r>
                <a:rPr lang="it-IT" i="0">
                  <a:latin typeface="Cambria Math" panose="02040503050406030204" pitchFamily="18" charset="0"/>
                </a:rPr>
                <a:t>〖</a:t>
              </a:r>
              <a:r>
                <a:rPr lang="it-IT" b="0" i="0">
                  <a:latin typeface="Cambria Math" panose="02040503050406030204" pitchFamily="18" charset="0"/>
                </a:rPr>
                <a:t>𝑟𝑒𝑞〗_𝑖</a:t>
              </a:r>
              <a:endParaRPr lang="it-IT" dirty="0"/>
            </a:p>
          </dgm:t>
        </dgm:pt>
      </mc:Fallback>
    </mc:AlternateContent>
    <dgm:pt modelId="{F0898889-59B0-4D11-ABDA-C34FA9DF450B}" type="parTrans" cxnId="{11828F29-1E2A-47A8-9A39-7D6E4D0BE696}">
      <dgm:prSet/>
      <dgm:spPr/>
      <dgm:t>
        <a:bodyPr/>
        <a:lstStyle/>
        <a:p>
          <a:endParaRPr lang="it-IT"/>
        </a:p>
      </dgm:t>
    </dgm:pt>
    <dgm:pt modelId="{1BAF1BB4-A304-4A36-8A62-94C0A6C266F3}" type="sibTrans" cxnId="{11828F29-1E2A-47A8-9A39-7D6E4D0BE696}">
      <dgm:prSet/>
      <dgm:spPr/>
      <dgm:t>
        <a:bodyPr/>
        <a:lstStyle/>
        <a:p>
          <a:endParaRPr lang="it-IT"/>
        </a:p>
      </dgm:t>
    </dgm:pt>
    <dgm:pt modelId="{A26541C7-C7F9-4C60-A156-F989E07F853A}">
      <dgm:prSet phldrT="[Testo]" custT="1"/>
      <dgm:spPr/>
      <dgm:t>
        <a:bodyPr/>
        <a:lstStyle/>
        <a:p>
          <a:r>
            <a:rPr lang="it-IT" sz="3200" dirty="0"/>
            <a:t>Waldo</a:t>
          </a:r>
        </a:p>
      </dgm:t>
    </dgm:pt>
    <dgm:pt modelId="{3FF323EA-46A6-4558-ACAF-EB2FC5DC2132}" type="parTrans" cxnId="{9E517AA0-1AAC-48A2-B685-8571E491C459}">
      <dgm:prSet/>
      <dgm:spPr/>
      <dgm:t>
        <a:bodyPr/>
        <a:lstStyle/>
        <a:p>
          <a:endParaRPr lang="it-IT"/>
        </a:p>
      </dgm:t>
    </dgm:pt>
    <dgm:pt modelId="{44AB943F-9519-4703-AAE7-60D4690169AD}" type="sibTrans" cxnId="{9E517AA0-1AAC-48A2-B685-8571E491C459}">
      <dgm:prSet/>
      <dgm:spPr/>
      <dgm:t>
        <a:bodyPr/>
        <a:lstStyle/>
        <a:p>
          <a:endParaRPr lang="it-IT"/>
        </a:p>
      </dgm:t>
    </dgm:pt>
    <dgm:pt modelId="{B210368F-61DB-4D70-9637-3E9CC0E0C918}">
      <dgm:prSet phldrT="[Testo]"/>
      <dgm:spPr/>
      <dgm:t>
        <a:bodyPr/>
        <a:lstStyle/>
        <a:p>
          <a:r>
            <a:rPr lang="it-IT" dirty="0"/>
            <a:t>Goal: </a:t>
          </a:r>
          <a:r>
            <a:rPr lang="it-IT" dirty="0" err="1"/>
            <a:t>move</a:t>
          </a:r>
          <a:r>
            <a:rPr lang="it-IT" dirty="0"/>
            <a:t> a robot between locations </a:t>
          </a:r>
          <a:r>
            <a:rPr lang="it-IT" dirty="0" err="1"/>
            <a:t>until</a:t>
          </a:r>
          <a:r>
            <a:rPr lang="it-IT" dirty="0"/>
            <a:t> Waldo </a:t>
          </a:r>
          <a:r>
            <a:rPr lang="it-IT" dirty="0" err="1"/>
            <a:t>is</a:t>
          </a:r>
          <a:r>
            <a:rPr lang="it-IT" dirty="0"/>
            <a:t> found.</a:t>
          </a:r>
        </a:p>
      </dgm:t>
    </dgm:pt>
    <dgm:pt modelId="{0DC2E938-F0C1-4F4A-8174-E941401DA075}" type="parTrans" cxnId="{909D973C-638B-4CF4-9063-8B3900E1CBBC}">
      <dgm:prSet/>
      <dgm:spPr/>
      <dgm:t>
        <a:bodyPr/>
        <a:lstStyle/>
        <a:p>
          <a:endParaRPr lang="it-IT"/>
        </a:p>
      </dgm:t>
    </dgm:pt>
    <dgm:pt modelId="{5B69DF87-F009-4442-996D-8DD229997CFD}" type="sibTrans" cxnId="{909D973C-638B-4CF4-9063-8B3900E1CBBC}">
      <dgm:prSet/>
      <dgm:spPr/>
      <dgm:t>
        <a:bodyPr/>
        <a:lstStyle/>
        <a:p>
          <a:endParaRPr lang="it-IT"/>
        </a:p>
      </dgm:t>
    </dgm:pt>
    <dgm:pt modelId="{A5FE5FF2-030A-4A1D-9234-FEAA7565403A}">
      <dgm:prSet phldrT="[Testo]" custT="1"/>
      <dgm:spPr/>
      <dgm:t>
        <a:bodyPr/>
        <a:lstStyle/>
        <a:p>
          <a:r>
            <a:rPr lang="it-IT" sz="3200" dirty="0"/>
            <a:t>Clerk</a:t>
          </a:r>
        </a:p>
      </dgm:t>
    </dgm:pt>
    <dgm:pt modelId="{E79ED639-56E0-4FE5-B04F-7917066BEB94}" type="parTrans" cxnId="{367CB70C-44E8-40DC-AED3-BFA951D7818E}">
      <dgm:prSet/>
      <dgm:spPr/>
      <dgm:t>
        <a:bodyPr/>
        <a:lstStyle/>
        <a:p>
          <a:endParaRPr lang="it-IT"/>
        </a:p>
      </dgm:t>
    </dgm:pt>
    <dgm:pt modelId="{4596AC62-CA79-4363-8A5F-462B0868CC15}" type="sibTrans" cxnId="{367CB70C-44E8-40DC-AED3-BFA951D7818E}">
      <dgm:prSet/>
      <dgm:spPr/>
      <dgm:t>
        <a:bodyPr/>
        <a:lstStyle/>
        <a:p>
          <a:endParaRPr lang="it-IT"/>
        </a:p>
      </dgm:t>
    </dgm:pt>
    <dgm:pt modelId="{C07BE18A-B586-4953-BA40-FCEC75AD31E7}">
      <dgm:prSet phldrT="[Testo]"/>
      <dgm:spPr/>
      <dgm:t>
        <a:bodyPr/>
        <a:lstStyle/>
        <a:p>
          <a:r>
            <a:rPr lang="en-US" dirty="0"/>
            <a:t>Goal: build a controller which guarantees that every client request is served.</a:t>
          </a:r>
          <a:endParaRPr lang="it-IT" dirty="0"/>
        </a:p>
      </dgm:t>
    </dgm:pt>
    <dgm:pt modelId="{0F62DBE2-7BB5-4436-A573-83CBAB88C5FE}" type="parTrans" cxnId="{4CAD1FF9-C211-4E81-9FEB-E240902B3358}">
      <dgm:prSet/>
      <dgm:spPr/>
      <dgm:t>
        <a:bodyPr/>
        <a:lstStyle/>
        <a:p>
          <a:endParaRPr lang="it-IT"/>
        </a:p>
      </dgm:t>
    </dgm:pt>
    <dgm:pt modelId="{F5605B4F-CECF-462D-ADBA-9CF831C8907B}" type="sibTrans" cxnId="{4CAD1FF9-C211-4E81-9FEB-E240902B335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188635E8-86C3-45E1-9884-81BE3395FDC4}">
          <dgm:prSet phldrT="[Testo]"/>
          <dgm:spPr/>
          <dgm:t>
            <a:bodyPr/>
            <a:lstStyle/>
            <a:p>
              <a:r>
                <a:rPr lang="it-IT" dirty="0"/>
                <a:t>Fluents: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𝑖𝑛𝑠𝑡𝑜𝑟𝑒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𝑤𝑎𝑛𝑡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dirty="0"/>
                <a:t>.</a:t>
              </a:r>
            </a:p>
          </dgm:t>
        </dgm:pt>
      </mc:Choice>
      <mc:Fallback xmlns="">
        <dgm:pt modelId="{188635E8-86C3-45E1-9884-81BE3395FDC4}">
          <dgm:prSet phldrT="[Testo]"/>
          <dgm:spPr/>
          <dgm:t>
            <a:bodyPr/>
            <a:lstStyle/>
            <a:p>
              <a:r>
                <a:rPr lang="it-IT" dirty="0"/>
                <a:t>Fluents: </a:t>
              </a:r>
              <a:r>
                <a:rPr lang="it-IT" i="0">
                  <a:latin typeface="Cambria Math" panose="02040503050406030204" pitchFamily="18" charset="0"/>
                </a:rPr>
                <a:t>〖</a:t>
              </a:r>
              <a:r>
                <a:rPr lang="it-IT" b="0" i="0">
                  <a:latin typeface="Cambria Math" panose="02040503050406030204" pitchFamily="18" charset="0"/>
                </a:rPr>
                <a:t>𝑖𝑛𝑠𝑡𝑜𝑟𝑒_𝑝〗_𝑖</a:t>
              </a:r>
              <a:r>
                <a:rPr lang="it-IT" dirty="0"/>
                <a:t> and </a:t>
              </a:r>
              <a:r>
                <a:rPr lang="it-IT" i="0">
                  <a:latin typeface="Cambria Math" panose="02040503050406030204" pitchFamily="18" charset="0"/>
                </a:rPr>
                <a:t>〖</a:t>
              </a:r>
              <a:r>
                <a:rPr lang="it-IT" b="0" i="0">
                  <a:latin typeface="Cambria Math" panose="02040503050406030204" pitchFamily="18" charset="0"/>
                </a:rPr>
                <a:t>𝑤𝑎𝑛𝑡_𝑝〗_𝑖</a:t>
              </a:r>
              <a:r>
                <a:rPr lang="it-IT" dirty="0"/>
                <a:t>.</a:t>
              </a:r>
            </a:p>
          </dgm:t>
        </dgm:pt>
      </mc:Fallback>
    </mc:AlternateContent>
    <dgm:pt modelId="{83A1A678-4315-4850-A8FD-7988F85BBD02}" type="parTrans" cxnId="{47502D6B-7665-40FA-9971-15BFE571C3FB}">
      <dgm:prSet/>
      <dgm:spPr/>
      <dgm:t>
        <a:bodyPr/>
        <a:lstStyle/>
        <a:p>
          <a:endParaRPr lang="it-IT"/>
        </a:p>
      </dgm:t>
    </dgm:pt>
    <dgm:pt modelId="{CD8AE0CE-4F67-4D6C-B103-CF713C03D59D}" type="sibTrans" cxnId="{47502D6B-7665-40FA-9971-15BFE571C3FB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F31907D-5C53-4D40-9679-7584E7A6C105}">
          <dgm:prSet phldrT="[Testo]"/>
          <dgm:spPr/>
          <dgm:t>
            <a:bodyPr/>
            <a:lstStyle/>
            <a:p>
              <a:r>
                <a:rPr lang="it-IT" dirty="0"/>
                <a:t>Actions: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𝑝𝑢𝑠h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dirty="0"/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it-IT" dirty="0"/>
            </a:p>
          </dgm:t>
        </dgm:pt>
      </mc:Choice>
      <mc:Fallback xmlns="">
        <dgm:pt modelId="{5F31907D-5C53-4D40-9679-7584E7A6C105}">
          <dgm:prSet phldrT="[Testo]"/>
          <dgm:spPr/>
          <dgm:t>
            <a:bodyPr/>
            <a:lstStyle/>
            <a:p>
              <a:r>
                <a:rPr lang="it-IT" dirty="0"/>
                <a:t>Actions: </a:t>
              </a:r>
              <a:r>
                <a:rPr lang="it-IT" i="0">
                  <a:latin typeface="Cambria Math" panose="02040503050406030204" pitchFamily="18" charset="0"/>
                </a:rPr>
                <a:t>〖</a:t>
              </a:r>
              <a:r>
                <a:rPr lang="it-IT" b="0" i="0">
                  <a:latin typeface="Cambria Math" panose="02040503050406030204" pitchFamily="18" charset="0"/>
                </a:rPr>
                <a:t>𝑝𝑢𝑠ℎ_𝑓〗_𝑖</a:t>
              </a:r>
              <a:r>
                <a:rPr lang="it-IT" dirty="0"/>
                <a:t>, </a:t>
              </a:r>
              <a:r>
                <a:rPr lang="it-IT" i="0">
                  <a:latin typeface="Cambria Math" panose="02040503050406030204" pitchFamily="18" charset="0"/>
                </a:rPr>
                <a:t>〖</a:t>
              </a:r>
              <a:r>
                <a:rPr lang="it-IT" b="0" i="0">
                  <a:latin typeface="Cambria Math" panose="02040503050406030204" pitchFamily="18" charset="0"/>
                </a:rPr>
                <a:t>𝑚𝑜𝑣𝑒_𝑢𝑝_𝑓𝑟𝑜𝑚_𝑓〗_𝑖</a:t>
              </a:r>
              <a:r>
                <a:rPr lang="it-IT" dirty="0"/>
                <a:t> and </a:t>
              </a:r>
              <a:r>
                <a:rPr lang="it-IT" i="0">
                  <a:latin typeface="Cambria Math" panose="02040503050406030204" pitchFamily="18" charset="0"/>
                </a:rPr>
                <a:t>〖</a:t>
              </a:r>
              <a:r>
                <a:rPr lang="it-IT" b="0" i="0">
                  <a:latin typeface="Cambria Math" panose="02040503050406030204" pitchFamily="18" charset="0"/>
                </a:rPr>
                <a:t>𝑚𝑜𝑣𝑒_𝑑𝑜𝑤𝑛_𝑓𝑟𝑜𝑚_𝑓〗_𝑖</a:t>
              </a:r>
              <a:endParaRPr lang="it-IT" dirty="0"/>
            </a:p>
          </dgm:t>
        </dgm:pt>
      </mc:Fallback>
    </mc:AlternateContent>
    <dgm:pt modelId="{06D71208-5A83-4922-8823-B9BC5543E2E2}" type="parTrans" cxnId="{7996D04E-90E1-446A-AF13-725CBECC403C}">
      <dgm:prSet/>
      <dgm:spPr/>
      <dgm:t>
        <a:bodyPr/>
        <a:lstStyle/>
        <a:p>
          <a:endParaRPr lang="it-IT"/>
        </a:p>
      </dgm:t>
    </dgm:pt>
    <dgm:pt modelId="{99FD481A-C146-40F1-9AAA-A5228C18E5E6}" type="sibTrans" cxnId="{7996D04E-90E1-446A-AF13-725CBECC403C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B87FE4B5-CCD3-44BE-AA14-4381860F312F}">
          <dgm:prSet phldrT="[Testo]"/>
          <dgm:spPr/>
          <dgm:t>
            <a:bodyPr/>
            <a:lstStyle/>
            <a:p>
              <a:r>
                <a:rPr lang="it-IT" dirty="0"/>
                <a:t>Waldo can </a:t>
              </a:r>
              <a:r>
                <a:rPr lang="it-IT" dirty="0" err="1"/>
                <a:t>appear</a:t>
              </a:r>
              <a:r>
                <a:rPr lang="it-IT" dirty="0"/>
                <a:t> </a:t>
              </a:r>
              <a:r>
                <a:rPr lang="en-US" dirty="0"/>
                <a:t>non-deterministically in room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𝑖</m:t>
                  </m:r>
                </m:oMath>
              </a14:m>
              <a:r>
                <a:rPr lang="en-US" dirty="0"/>
                <a:t> or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it-IT" b="0" i="1" dirty="0" smtClean="0">
                      <a:latin typeface="Cambria Math" panose="02040503050406030204" pitchFamily="18" charset="0"/>
                    </a:rPr>
                    <m:t>/2</m:t>
                  </m:r>
                </m:oMath>
              </a14:m>
              <a:r>
                <a:rPr lang="en-US" dirty="0"/>
                <a:t>. The robot must thus “patrol” rooms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𝑖</m:t>
                  </m:r>
                </m:oMath>
              </a14:m>
              <a:r>
                <a:rPr lang="en-US" dirty="0"/>
                <a:t> and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it-IT" b="0" i="1" dirty="0" smtClean="0">
                      <a:latin typeface="Cambria Math" panose="02040503050406030204" pitchFamily="18" charset="0"/>
                    </a:rPr>
                    <m:t>/2</m:t>
                  </m:r>
                </m:oMath>
              </a14:m>
              <a:r>
                <a:rPr lang="en-US" dirty="0"/>
                <a:t> </a:t>
              </a:r>
              <a:r>
                <a:rPr lang="it-IT" dirty="0" err="1"/>
                <a:t>until</a:t>
              </a:r>
              <a:r>
                <a:rPr lang="it-IT" dirty="0"/>
                <a:t> Waldo </a:t>
              </a:r>
              <a:r>
                <a:rPr lang="it-IT" dirty="0" err="1"/>
                <a:t>appears</a:t>
              </a:r>
              <a:r>
                <a:rPr lang="it-IT" dirty="0"/>
                <a:t>.</a:t>
              </a:r>
            </a:p>
          </dgm:t>
        </dgm:pt>
      </mc:Choice>
      <mc:Fallback xmlns="">
        <dgm:pt modelId="{B87FE4B5-CCD3-44BE-AA14-4381860F312F}">
          <dgm:prSet phldrT="[Testo]"/>
          <dgm:spPr/>
          <dgm:t>
            <a:bodyPr/>
            <a:lstStyle/>
            <a:p>
              <a:r>
                <a:rPr lang="it-IT" dirty="0"/>
                <a:t>Waldo can </a:t>
              </a:r>
              <a:r>
                <a:rPr lang="it-IT" dirty="0" err="1"/>
                <a:t>appear</a:t>
              </a:r>
              <a:r>
                <a:rPr lang="it-IT" dirty="0"/>
                <a:t> </a:t>
              </a:r>
              <a:r>
                <a:rPr lang="en-US" dirty="0"/>
                <a:t>non-deterministically in room </a:t>
              </a:r>
              <a:r>
                <a:rPr lang="en-US" i="0" dirty="0">
                  <a:latin typeface="Cambria Math" panose="02040503050406030204" pitchFamily="18" charset="0"/>
                </a:rPr>
                <a:t>𝑖</a:t>
              </a:r>
              <a:r>
                <a:rPr lang="en-US" dirty="0"/>
                <a:t> or </a:t>
              </a:r>
              <a:r>
                <a:rPr lang="en-US" i="0" dirty="0">
                  <a:latin typeface="Cambria Math" panose="02040503050406030204" pitchFamily="18" charset="0"/>
                </a:rPr>
                <a:t>𝑖</a:t>
              </a:r>
              <a:r>
                <a:rPr lang="it-IT" b="0" i="0" dirty="0">
                  <a:latin typeface="Cambria Math" panose="02040503050406030204" pitchFamily="18" charset="0"/>
                </a:rPr>
                <a:t>/2</a:t>
              </a:r>
              <a:r>
                <a:rPr lang="en-US" dirty="0"/>
                <a:t>. The robot must thus “patrol” rooms </a:t>
              </a:r>
              <a:r>
                <a:rPr lang="en-US" i="0" dirty="0">
                  <a:latin typeface="Cambria Math" panose="02040503050406030204" pitchFamily="18" charset="0"/>
                </a:rPr>
                <a:t>𝑖</a:t>
              </a:r>
              <a:r>
                <a:rPr lang="en-US" dirty="0"/>
                <a:t> and </a:t>
              </a:r>
              <a:r>
                <a:rPr lang="en-US" i="0" dirty="0">
                  <a:latin typeface="Cambria Math" panose="02040503050406030204" pitchFamily="18" charset="0"/>
                </a:rPr>
                <a:t>𝑖</a:t>
              </a:r>
              <a:r>
                <a:rPr lang="it-IT" b="0" i="0" dirty="0">
                  <a:latin typeface="Cambria Math" panose="02040503050406030204" pitchFamily="18" charset="0"/>
                </a:rPr>
                <a:t>/2</a:t>
              </a:r>
              <a:r>
                <a:rPr lang="en-US" dirty="0"/>
                <a:t> </a:t>
              </a:r>
              <a:r>
                <a:rPr lang="it-IT" dirty="0" err="1"/>
                <a:t>until</a:t>
              </a:r>
              <a:r>
                <a:rPr lang="it-IT" dirty="0"/>
                <a:t> Waldo </a:t>
              </a:r>
              <a:r>
                <a:rPr lang="it-IT" dirty="0" err="1"/>
                <a:t>appears</a:t>
              </a:r>
              <a:r>
                <a:rPr lang="it-IT" dirty="0"/>
                <a:t>.</a:t>
              </a:r>
            </a:p>
          </dgm:t>
        </dgm:pt>
      </mc:Fallback>
    </mc:AlternateContent>
    <dgm:pt modelId="{42F1368E-529C-4E41-9595-E1EC4963F8E9}" type="parTrans" cxnId="{1D0BB8F8-B3E1-4BAB-B140-24D2D355FBC2}">
      <dgm:prSet/>
      <dgm:spPr/>
      <dgm:t>
        <a:bodyPr/>
        <a:lstStyle/>
        <a:p>
          <a:endParaRPr lang="it-IT"/>
        </a:p>
      </dgm:t>
    </dgm:pt>
    <dgm:pt modelId="{61BC12C9-3EC5-4A21-A8A0-5B5E25E6BCC6}" type="sibTrans" cxnId="{1D0BB8F8-B3E1-4BAB-B140-24D2D355FBC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D69580BC-2CF5-43F1-A425-3C94BE9CB259}">
          <dgm:prSet phldrT="[Testo]"/>
          <dgm:spPr/>
          <dgm:t>
            <a:bodyPr/>
            <a:lstStyle/>
            <a:p>
              <a:r>
                <a:rPr lang="it-IT" dirty="0"/>
                <a:t>Actions: </a:t>
              </a:r>
              <a14:m>
                <m:oMath xmlns:m="http://schemas.openxmlformats.org/officeDocument/2006/math">
                  <m:r>
                    <a:rPr lang="it-IT" b="0" i="1" smtClean="0">
                      <a:latin typeface="Cambria Math" panose="02040503050406030204" pitchFamily="18" charset="0"/>
                    </a:rPr>
                    <m:t>𝑟𝑒𝑞𝑢𝑒𝑠𝑡</m:t>
                  </m:r>
                </m:oMath>
              </a14:m>
              <a:r>
                <a:rPr lang="it-IT" dirty="0"/>
                <a:t>,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𝑏𝑢𝑦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𝑠𝑢𝑝𝑝𝑙𝑦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dirty="0"/>
                <a:t>. Extension with </a:t>
              </a:r>
              <a14:m>
                <m:oMath xmlns:m="http://schemas.openxmlformats.org/officeDocument/2006/math">
                  <m:r>
                    <a:rPr lang="it-IT" b="0" i="1" smtClean="0">
                      <a:latin typeface="Cambria Math" panose="02040503050406030204" pitchFamily="18" charset="0"/>
                    </a:rPr>
                    <m:t>𝑝𝑖𝑐𝑘</m:t>
                  </m:r>
                </m:oMath>
              </a14:m>
              <a:r>
                <a:rPr lang="it-IT" dirty="0"/>
                <a:t>, </a:t>
              </a:r>
              <a14:m>
                <m:oMath xmlns:m="http://schemas.openxmlformats.org/officeDocument/2006/math">
                  <m:r>
                    <a:rPr lang="it-IT" b="0" i="1" smtClean="0">
                      <a:latin typeface="Cambria Math" panose="02040503050406030204" pitchFamily="18" charset="0"/>
                    </a:rPr>
                    <m:t>𝑠𝑒𝑙𝑙</m:t>
                  </m:r>
                </m:oMath>
              </a14:m>
              <a:r>
                <a:rPr lang="it-IT" dirty="0"/>
                <a:t> and </a:t>
              </a:r>
              <a14:m>
                <m:oMath xmlns:m="http://schemas.openxmlformats.org/officeDocument/2006/math">
                  <m:r>
                    <a:rPr lang="it-IT" b="0" i="1" smtClean="0">
                      <a:latin typeface="Cambria Math" panose="02040503050406030204" pitchFamily="18" charset="0"/>
                    </a:rPr>
                    <m:t>𝑠𝑡𝑜𝑟𝑒</m:t>
                  </m:r>
                </m:oMath>
              </a14:m>
              <a:r>
                <a:rPr lang="it-IT" dirty="0"/>
                <a:t>.</a:t>
              </a:r>
            </a:p>
          </dgm:t>
        </dgm:pt>
      </mc:Choice>
      <mc:Fallback xmlns="">
        <dgm:pt modelId="{D69580BC-2CF5-43F1-A425-3C94BE9CB259}">
          <dgm:prSet phldrT="[Testo]"/>
          <dgm:spPr/>
          <dgm:t>
            <a:bodyPr/>
            <a:lstStyle/>
            <a:p>
              <a:r>
                <a:rPr lang="it-IT" dirty="0"/>
                <a:t>Actions: </a:t>
              </a:r>
              <a:r>
                <a:rPr lang="it-IT" b="0" i="0">
                  <a:latin typeface="Cambria Math" panose="02040503050406030204" pitchFamily="18" charset="0"/>
                </a:rPr>
                <a:t>𝑟𝑒𝑞𝑢𝑒𝑠𝑡</a:t>
              </a:r>
              <a:r>
                <a:rPr lang="it-IT" dirty="0"/>
                <a:t>, </a:t>
              </a:r>
              <a:r>
                <a:rPr lang="it-IT" b="0" i="0">
                  <a:latin typeface="Cambria Math" panose="02040503050406030204" pitchFamily="18" charset="0"/>
                </a:rPr>
                <a:t>〖𝑠𝑒𝑙𝑙_𝑝〗_𝑖</a:t>
              </a:r>
              <a:r>
                <a:rPr lang="it-IT" dirty="0"/>
                <a:t> and </a:t>
              </a:r>
              <a:r>
                <a:rPr lang="it-IT" b="0" i="0">
                  <a:latin typeface="Cambria Math" panose="02040503050406030204" pitchFamily="18" charset="0"/>
                </a:rPr>
                <a:t>〖𝑏𝑢𝑦_𝑠𝑢𝑝𝑝𝑙𝑦_𝑝〗_𝑖</a:t>
              </a:r>
              <a:r>
                <a:rPr lang="it-IT" dirty="0"/>
                <a:t>. Extension with </a:t>
              </a:r>
              <a:r>
                <a:rPr lang="it-IT" b="0" i="0">
                  <a:latin typeface="Cambria Math" panose="02040503050406030204" pitchFamily="18" charset="0"/>
                </a:rPr>
                <a:t>𝑝𝑖𝑐𝑘</a:t>
              </a:r>
              <a:r>
                <a:rPr lang="it-IT" dirty="0"/>
                <a:t>, </a:t>
              </a:r>
              <a:r>
                <a:rPr lang="it-IT" b="0" i="0">
                  <a:latin typeface="Cambria Math" panose="02040503050406030204" pitchFamily="18" charset="0"/>
                </a:rPr>
                <a:t>𝑠𝑒𝑙𝑙</a:t>
              </a:r>
              <a:r>
                <a:rPr lang="it-IT" dirty="0"/>
                <a:t> and </a:t>
              </a:r>
              <a:r>
                <a:rPr lang="it-IT" b="0" i="0">
                  <a:latin typeface="Cambria Math" panose="02040503050406030204" pitchFamily="18" charset="0"/>
                </a:rPr>
                <a:t>𝑠𝑡𝑜𝑟𝑒</a:t>
              </a:r>
              <a:r>
                <a:rPr lang="it-IT" dirty="0"/>
                <a:t>.</a:t>
              </a:r>
            </a:p>
          </dgm:t>
        </dgm:pt>
      </mc:Fallback>
    </mc:AlternateContent>
    <dgm:pt modelId="{18976C17-E7F1-4888-B3E0-BED366FE52B6}" type="parTrans" cxnId="{DB9E7D8F-763E-4BC0-A41F-2BB33CF06486}">
      <dgm:prSet/>
      <dgm:spPr/>
      <dgm:t>
        <a:bodyPr/>
        <a:lstStyle/>
        <a:p>
          <a:endParaRPr lang="it-IT"/>
        </a:p>
      </dgm:t>
    </dgm:pt>
    <dgm:pt modelId="{3F4E7B74-F80B-4F4F-91BA-7D552404AA05}" type="sibTrans" cxnId="{DB9E7D8F-763E-4BC0-A41F-2BB33CF06486}">
      <dgm:prSet/>
      <dgm:spPr/>
      <dgm:t>
        <a:bodyPr/>
        <a:lstStyle/>
        <a:p>
          <a:endParaRPr lang="it-IT"/>
        </a:p>
      </dgm:t>
    </dgm:pt>
    <dgm:pt modelId="{60615099-7A50-411C-AB6E-DD5074C37BFB}" type="pres">
      <dgm:prSet presAssocID="{501CD35E-8395-4FDD-A005-98BB5C02700A}" presName="Name0" presStyleCnt="0">
        <dgm:presLayoutVars>
          <dgm:dir/>
          <dgm:animLvl val="lvl"/>
          <dgm:resizeHandles val="exact"/>
        </dgm:presLayoutVars>
      </dgm:prSet>
      <dgm:spPr/>
    </dgm:pt>
    <dgm:pt modelId="{78A0D817-9829-4E66-A7F9-7311BC487A44}" type="pres">
      <dgm:prSet presAssocID="{44A913B6-23D3-41B1-9DAE-C340FFFB9830}" presName="linNode" presStyleCnt="0"/>
      <dgm:spPr/>
    </dgm:pt>
    <dgm:pt modelId="{280CEA44-88E9-4DA5-A20A-CF4B6EFA309F}" type="pres">
      <dgm:prSet presAssocID="{44A913B6-23D3-41B1-9DAE-C340FFFB983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E02BCB-C0E4-41A1-8CB1-5196920DDE84}" type="pres">
      <dgm:prSet presAssocID="{44A913B6-23D3-41B1-9DAE-C340FFFB9830}" presName="descendantText" presStyleLbl="alignAccFollowNode1" presStyleIdx="0" presStyleCnt="3">
        <dgm:presLayoutVars>
          <dgm:bulletEnabled val="1"/>
        </dgm:presLayoutVars>
      </dgm:prSet>
      <dgm:spPr/>
    </dgm:pt>
    <dgm:pt modelId="{2CC550E2-CD94-4D3E-B31B-F7ECA5144A8B}" type="pres">
      <dgm:prSet presAssocID="{EED16632-4046-4D59-9AB2-2348069002F6}" presName="sp" presStyleCnt="0"/>
      <dgm:spPr/>
    </dgm:pt>
    <dgm:pt modelId="{34ABC54D-FB2B-4FD5-88A4-8F384DD5472B}" type="pres">
      <dgm:prSet presAssocID="{A26541C7-C7F9-4C60-A156-F989E07F853A}" presName="linNode" presStyleCnt="0"/>
      <dgm:spPr/>
    </dgm:pt>
    <dgm:pt modelId="{9B07E9B1-02EB-4796-944A-7AB09FD756CA}" type="pres">
      <dgm:prSet presAssocID="{A26541C7-C7F9-4C60-A156-F989E07F853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F767E0D-28FF-40B2-9D4F-33FF81FA1459}" type="pres">
      <dgm:prSet presAssocID="{A26541C7-C7F9-4C60-A156-F989E07F853A}" presName="descendantText" presStyleLbl="alignAccFollowNode1" presStyleIdx="1" presStyleCnt="3">
        <dgm:presLayoutVars>
          <dgm:bulletEnabled val="1"/>
        </dgm:presLayoutVars>
      </dgm:prSet>
      <dgm:spPr/>
    </dgm:pt>
    <dgm:pt modelId="{517830BB-43B0-46D8-825E-E6A5DF6C4EA0}" type="pres">
      <dgm:prSet presAssocID="{44AB943F-9519-4703-AAE7-60D4690169AD}" presName="sp" presStyleCnt="0"/>
      <dgm:spPr/>
    </dgm:pt>
    <dgm:pt modelId="{63AAAF86-35BB-478D-959B-2AB9284AEDDA}" type="pres">
      <dgm:prSet presAssocID="{A5FE5FF2-030A-4A1D-9234-FEAA7565403A}" presName="linNode" presStyleCnt="0"/>
      <dgm:spPr/>
    </dgm:pt>
    <dgm:pt modelId="{74D66613-CFBB-4F87-9C35-049B939461A9}" type="pres">
      <dgm:prSet presAssocID="{A5FE5FF2-030A-4A1D-9234-FEAA7565403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C2901AB-6F65-4D9F-9398-D6633A0EE9F7}" type="pres">
      <dgm:prSet presAssocID="{A5FE5FF2-030A-4A1D-9234-FEAA7565403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67CB70C-44E8-40DC-AED3-BFA951D7818E}" srcId="{501CD35E-8395-4FDD-A005-98BB5C02700A}" destId="{A5FE5FF2-030A-4A1D-9234-FEAA7565403A}" srcOrd="2" destOrd="0" parTransId="{E79ED639-56E0-4FE5-B04F-7917066BEB94}" sibTransId="{4596AC62-CA79-4363-8A5F-462B0868CC15}"/>
    <dgm:cxn modelId="{2E5D1118-4B22-4525-ACFA-E3085A603CFC}" type="presOf" srcId="{5F31907D-5C53-4D40-9679-7584E7A6C105}" destId="{FCE02BCB-C0E4-41A1-8CB1-5196920DDE84}" srcOrd="0" destOrd="2" presId="urn:microsoft.com/office/officeart/2005/8/layout/vList5"/>
    <dgm:cxn modelId="{38BE181B-4B40-4D87-8ADC-D199FE793F8D}" type="presOf" srcId="{EDC8C064-2975-479D-997E-946018D4AD98}" destId="{FCE02BCB-C0E4-41A1-8CB1-5196920DDE84}" srcOrd="0" destOrd="0" presId="urn:microsoft.com/office/officeart/2005/8/layout/vList5"/>
    <dgm:cxn modelId="{A04ED31E-4750-4725-8265-0EA4D84094C9}" type="presOf" srcId="{C07BE18A-B586-4953-BA40-FCEC75AD31E7}" destId="{FC2901AB-6F65-4D9F-9398-D6633A0EE9F7}" srcOrd="0" destOrd="0" presId="urn:microsoft.com/office/officeart/2005/8/layout/vList5"/>
    <dgm:cxn modelId="{8803E727-A06B-464D-8314-9B655C99DFC5}" type="presOf" srcId="{501CD35E-8395-4FDD-A005-98BB5C02700A}" destId="{60615099-7A50-411C-AB6E-DD5074C37BFB}" srcOrd="0" destOrd="0" presId="urn:microsoft.com/office/officeart/2005/8/layout/vList5"/>
    <dgm:cxn modelId="{11828F29-1E2A-47A8-9A39-7D6E4D0BE696}" srcId="{44A913B6-23D3-41B1-9DAE-C340FFFB9830}" destId="{1A04583A-DDB5-4A37-A7DD-9EAABB2BD244}" srcOrd="1" destOrd="0" parTransId="{F0898889-59B0-4D11-ABDA-C34FA9DF450B}" sibTransId="{1BAF1BB4-A304-4A36-8A62-94C0A6C266F3}"/>
    <dgm:cxn modelId="{FFEFDD2A-3210-4C79-815B-9600308EE92A}" srcId="{44A913B6-23D3-41B1-9DAE-C340FFFB9830}" destId="{EDC8C064-2975-479D-997E-946018D4AD98}" srcOrd="0" destOrd="0" parTransId="{CF5F130D-6284-4407-AE67-24E638A9286D}" sibTransId="{95717EFA-68DF-440D-9FC0-1FE32A4EAB6A}"/>
    <dgm:cxn modelId="{909D973C-638B-4CF4-9063-8B3900E1CBBC}" srcId="{A26541C7-C7F9-4C60-A156-F989E07F853A}" destId="{B210368F-61DB-4D70-9637-3E9CC0E0C918}" srcOrd="0" destOrd="0" parTransId="{0DC2E938-F0C1-4F4A-8174-E941401DA075}" sibTransId="{5B69DF87-F009-4442-996D-8DD229997CFD}"/>
    <dgm:cxn modelId="{6A749442-3E83-4935-809D-0D272157D2C1}" srcId="{501CD35E-8395-4FDD-A005-98BB5C02700A}" destId="{44A913B6-23D3-41B1-9DAE-C340FFFB9830}" srcOrd="0" destOrd="0" parTransId="{3BB04120-605D-4E4D-85BF-241ECED25D8E}" sibTransId="{EED16632-4046-4D59-9AB2-2348069002F6}"/>
    <dgm:cxn modelId="{47502D6B-7665-40FA-9971-15BFE571C3FB}" srcId="{A5FE5FF2-030A-4A1D-9234-FEAA7565403A}" destId="{188635E8-86C3-45E1-9884-81BE3395FDC4}" srcOrd="1" destOrd="0" parTransId="{83A1A678-4315-4850-A8FD-7988F85BBD02}" sibTransId="{CD8AE0CE-4F67-4D6C-B103-CF713C03D59D}"/>
    <dgm:cxn modelId="{7996D04E-90E1-446A-AF13-725CBECC403C}" srcId="{44A913B6-23D3-41B1-9DAE-C340FFFB9830}" destId="{5F31907D-5C53-4D40-9679-7584E7A6C105}" srcOrd="2" destOrd="0" parTransId="{06D71208-5A83-4922-8823-B9BC5543E2E2}" sibTransId="{99FD481A-C146-40F1-9AAA-A5228C18E5E6}"/>
    <dgm:cxn modelId="{455B2050-3368-4B5C-942C-C056FFD1E2CE}" type="presOf" srcId="{188635E8-86C3-45E1-9884-81BE3395FDC4}" destId="{FC2901AB-6F65-4D9F-9398-D6633A0EE9F7}" srcOrd="0" destOrd="1" presId="urn:microsoft.com/office/officeart/2005/8/layout/vList5"/>
    <dgm:cxn modelId="{0F494371-08F0-4412-81AC-51E4B68825C1}" type="presOf" srcId="{A5FE5FF2-030A-4A1D-9234-FEAA7565403A}" destId="{74D66613-CFBB-4F87-9C35-049B939461A9}" srcOrd="0" destOrd="0" presId="urn:microsoft.com/office/officeart/2005/8/layout/vList5"/>
    <dgm:cxn modelId="{DFC07758-EFF0-42F6-B691-A69F49128488}" type="presOf" srcId="{B210368F-61DB-4D70-9637-3E9CC0E0C918}" destId="{DF767E0D-28FF-40B2-9D4F-33FF81FA1459}" srcOrd="0" destOrd="0" presId="urn:microsoft.com/office/officeart/2005/8/layout/vList5"/>
    <dgm:cxn modelId="{81B52D88-9FDC-4E23-AA9C-C61C3BD3C7B6}" type="presOf" srcId="{44A913B6-23D3-41B1-9DAE-C340FFFB9830}" destId="{280CEA44-88E9-4DA5-A20A-CF4B6EFA309F}" srcOrd="0" destOrd="0" presId="urn:microsoft.com/office/officeart/2005/8/layout/vList5"/>
    <dgm:cxn modelId="{DB9E7D8F-763E-4BC0-A41F-2BB33CF06486}" srcId="{A5FE5FF2-030A-4A1D-9234-FEAA7565403A}" destId="{D69580BC-2CF5-43F1-A425-3C94BE9CB259}" srcOrd="2" destOrd="0" parTransId="{18976C17-E7F1-4888-B3E0-BED366FE52B6}" sibTransId="{3F4E7B74-F80B-4F4F-91BA-7D552404AA05}"/>
    <dgm:cxn modelId="{F410B79A-8579-4887-8BAC-3460C888B9A2}" type="presOf" srcId="{D69580BC-2CF5-43F1-A425-3C94BE9CB259}" destId="{FC2901AB-6F65-4D9F-9398-D6633A0EE9F7}" srcOrd="0" destOrd="2" presId="urn:microsoft.com/office/officeart/2005/8/layout/vList5"/>
    <dgm:cxn modelId="{9E517AA0-1AAC-48A2-B685-8571E491C459}" srcId="{501CD35E-8395-4FDD-A005-98BB5C02700A}" destId="{A26541C7-C7F9-4C60-A156-F989E07F853A}" srcOrd="1" destOrd="0" parTransId="{3FF323EA-46A6-4558-ACAF-EB2FC5DC2132}" sibTransId="{44AB943F-9519-4703-AAE7-60D4690169AD}"/>
    <dgm:cxn modelId="{E4CF02B0-35BE-442D-819D-15CB1D4C3CC5}" type="presOf" srcId="{A26541C7-C7F9-4C60-A156-F989E07F853A}" destId="{9B07E9B1-02EB-4796-944A-7AB09FD756CA}" srcOrd="0" destOrd="0" presId="urn:microsoft.com/office/officeart/2005/8/layout/vList5"/>
    <dgm:cxn modelId="{B8CA2BD9-252A-4E15-A94D-5852F1E8CADB}" type="presOf" srcId="{B87FE4B5-CCD3-44BE-AA14-4381860F312F}" destId="{DF767E0D-28FF-40B2-9D4F-33FF81FA1459}" srcOrd="0" destOrd="1" presId="urn:microsoft.com/office/officeart/2005/8/layout/vList5"/>
    <dgm:cxn modelId="{0192AEF6-D3D1-462A-BA9D-AEF371622A07}" type="presOf" srcId="{1A04583A-DDB5-4A37-A7DD-9EAABB2BD244}" destId="{FCE02BCB-C0E4-41A1-8CB1-5196920DDE84}" srcOrd="0" destOrd="1" presId="urn:microsoft.com/office/officeart/2005/8/layout/vList5"/>
    <dgm:cxn modelId="{1D0BB8F8-B3E1-4BAB-B140-24D2D355FBC2}" srcId="{A26541C7-C7F9-4C60-A156-F989E07F853A}" destId="{B87FE4B5-CCD3-44BE-AA14-4381860F312F}" srcOrd="1" destOrd="0" parTransId="{42F1368E-529C-4E41-9595-E1EC4963F8E9}" sibTransId="{61BC12C9-3EC5-4A21-A8A0-5B5E25E6BCC6}"/>
    <dgm:cxn modelId="{4CAD1FF9-C211-4E81-9FEB-E240902B3358}" srcId="{A5FE5FF2-030A-4A1D-9234-FEAA7565403A}" destId="{C07BE18A-B586-4953-BA40-FCEC75AD31E7}" srcOrd="0" destOrd="0" parTransId="{0F62DBE2-7BB5-4436-A573-83CBAB88C5FE}" sibTransId="{F5605B4F-CECF-462D-ADBA-9CF831C8907B}"/>
    <dgm:cxn modelId="{98FB770F-A315-4C4B-84AE-78DBC3DEE301}" type="presParOf" srcId="{60615099-7A50-411C-AB6E-DD5074C37BFB}" destId="{78A0D817-9829-4E66-A7F9-7311BC487A44}" srcOrd="0" destOrd="0" presId="urn:microsoft.com/office/officeart/2005/8/layout/vList5"/>
    <dgm:cxn modelId="{8D12410F-3714-4E41-BCD4-9C5ED101FA0B}" type="presParOf" srcId="{78A0D817-9829-4E66-A7F9-7311BC487A44}" destId="{280CEA44-88E9-4DA5-A20A-CF4B6EFA309F}" srcOrd="0" destOrd="0" presId="urn:microsoft.com/office/officeart/2005/8/layout/vList5"/>
    <dgm:cxn modelId="{B49AE540-79A5-4CB7-A35D-6B98DEF65EBB}" type="presParOf" srcId="{78A0D817-9829-4E66-A7F9-7311BC487A44}" destId="{FCE02BCB-C0E4-41A1-8CB1-5196920DDE84}" srcOrd="1" destOrd="0" presId="urn:microsoft.com/office/officeart/2005/8/layout/vList5"/>
    <dgm:cxn modelId="{9D7D2899-F5EC-4F77-9E72-8499D1C9EDE0}" type="presParOf" srcId="{60615099-7A50-411C-AB6E-DD5074C37BFB}" destId="{2CC550E2-CD94-4D3E-B31B-F7ECA5144A8B}" srcOrd="1" destOrd="0" presId="urn:microsoft.com/office/officeart/2005/8/layout/vList5"/>
    <dgm:cxn modelId="{EC4EC057-448C-4EE1-924C-E92634E464B7}" type="presParOf" srcId="{60615099-7A50-411C-AB6E-DD5074C37BFB}" destId="{34ABC54D-FB2B-4FD5-88A4-8F384DD5472B}" srcOrd="2" destOrd="0" presId="urn:microsoft.com/office/officeart/2005/8/layout/vList5"/>
    <dgm:cxn modelId="{0F8F2391-2ED4-4C50-9679-CD92E3DC8F3A}" type="presParOf" srcId="{34ABC54D-FB2B-4FD5-88A4-8F384DD5472B}" destId="{9B07E9B1-02EB-4796-944A-7AB09FD756CA}" srcOrd="0" destOrd="0" presId="urn:microsoft.com/office/officeart/2005/8/layout/vList5"/>
    <dgm:cxn modelId="{EF9B3D1B-0D67-49F5-A9EE-6380E2643CC1}" type="presParOf" srcId="{34ABC54D-FB2B-4FD5-88A4-8F384DD5472B}" destId="{DF767E0D-28FF-40B2-9D4F-33FF81FA1459}" srcOrd="1" destOrd="0" presId="urn:microsoft.com/office/officeart/2005/8/layout/vList5"/>
    <dgm:cxn modelId="{80D71A15-D9EB-4425-9B55-794083EE43A1}" type="presParOf" srcId="{60615099-7A50-411C-AB6E-DD5074C37BFB}" destId="{517830BB-43B0-46D8-825E-E6A5DF6C4EA0}" srcOrd="3" destOrd="0" presId="urn:microsoft.com/office/officeart/2005/8/layout/vList5"/>
    <dgm:cxn modelId="{385DB5C0-2B40-4A81-9F88-42A646B54181}" type="presParOf" srcId="{60615099-7A50-411C-AB6E-DD5074C37BFB}" destId="{63AAAF86-35BB-478D-959B-2AB9284AEDDA}" srcOrd="4" destOrd="0" presId="urn:microsoft.com/office/officeart/2005/8/layout/vList5"/>
    <dgm:cxn modelId="{6B653DA5-355A-4347-B786-1959342D308F}" type="presParOf" srcId="{63AAAF86-35BB-478D-959B-2AB9284AEDDA}" destId="{74D66613-CFBB-4F87-9C35-049B939461A9}" srcOrd="0" destOrd="0" presId="urn:microsoft.com/office/officeart/2005/8/layout/vList5"/>
    <dgm:cxn modelId="{25CC27C9-0790-4403-8D3E-7CD96F9320C6}" type="presParOf" srcId="{63AAAF86-35BB-478D-959B-2AB9284AEDDA}" destId="{FC2901AB-6F65-4D9F-9398-D6633A0EE9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1CD35E-8395-4FDD-A005-98BB5C02700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it-IT"/>
        </a:p>
      </dgm:t>
    </dgm:pt>
    <dgm:pt modelId="{44A913B6-23D3-41B1-9DAE-C340FFFB9830}">
      <dgm:prSet phldrT="[Testo]" custT="1"/>
      <dgm:spPr/>
      <dgm:t>
        <a:bodyPr/>
        <a:lstStyle/>
        <a:p>
          <a:r>
            <a:rPr lang="it-IT" sz="3200" dirty="0"/>
            <a:t>Lift</a:t>
          </a:r>
        </a:p>
      </dgm:t>
    </dgm:pt>
    <dgm:pt modelId="{3BB04120-605D-4E4D-85BF-241ECED25D8E}" type="parTrans" cxnId="{6A749442-3E83-4935-809D-0D272157D2C1}">
      <dgm:prSet/>
      <dgm:spPr/>
      <dgm:t>
        <a:bodyPr/>
        <a:lstStyle/>
        <a:p>
          <a:endParaRPr lang="it-IT"/>
        </a:p>
      </dgm:t>
    </dgm:pt>
    <dgm:pt modelId="{EED16632-4046-4D59-9AB2-2348069002F6}" type="sibTrans" cxnId="{6A749442-3E83-4935-809D-0D272157D2C1}">
      <dgm:prSet/>
      <dgm:spPr/>
      <dgm:t>
        <a:bodyPr/>
        <a:lstStyle/>
        <a:p>
          <a:endParaRPr lang="it-IT"/>
        </a:p>
      </dgm:t>
    </dgm:pt>
    <dgm:pt modelId="{EDC8C064-2975-479D-997E-946018D4AD98}">
      <dgm:prSet phldrT="[Testo]"/>
      <dgm:spPr>
        <a:blipFill>
          <a:blip xmlns:r="http://schemas.openxmlformats.org/officeDocument/2006/relationships" r:embed="rId1"/>
          <a:stretch>
            <a:fillRect l="-86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CF5F130D-6284-4407-AE67-24E638A9286D}" type="parTrans" cxnId="{FFEFDD2A-3210-4C79-815B-9600308EE92A}">
      <dgm:prSet/>
      <dgm:spPr/>
      <dgm:t>
        <a:bodyPr/>
        <a:lstStyle/>
        <a:p>
          <a:endParaRPr lang="it-IT"/>
        </a:p>
      </dgm:t>
    </dgm:pt>
    <dgm:pt modelId="{95717EFA-68DF-440D-9FC0-1FE32A4EAB6A}" type="sibTrans" cxnId="{FFEFDD2A-3210-4C79-815B-9600308EE92A}">
      <dgm:prSet/>
      <dgm:spPr/>
      <dgm:t>
        <a:bodyPr/>
        <a:lstStyle/>
        <a:p>
          <a:endParaRPr lang="it-IT"/>
        </a:p>
      </dgm:t>
    </dgm:pt>
    <dgm:pt modelId="{1A04583A-DDB5-4A37-A7DD-9EAABB2BD244}">
      <dgm:prSet phldrT="[Testo]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F0898889-59B0-4D11-ABDA-C34FA9DF450B}" type="parTrans" cxnId="{11828F29-1E2A-47A8-9A39-7D6E4D0BE696}">
      <dgm:prSet/>
      <dgm:spPr/>
      <dgm:t>
        <a:bodyPr/>
        <a:lstStyle/>
        <a:p>
          <a:endParaRPr lang="it-IT"/>
        </a:p>
      </dgm:t>
    </dgm:pt>
    <dgm:pt modelId="{1BAF1BB4-A304-4A36-8A62-94C0A6C266F3}" type="sibTrans" cxnId="{11828F29-1E2A-47A8-9A39-7D6E4D0BE696}">
      <dgm:prSet/>
      <dgm:spPr/>
      <dgm:t>
        <a:bodyPr/>
        <a:lstStyle/>
        <a:p>
          <a:endParaRPr lang="it-IT"/>
        </a:p>
      </dgm:t>
    </dgm:pt>
    <dgm:pt modelId="{A26541C7-C7F9-4C60-A156-F989E07F853A}">
      <dgm:prSet phldrT="[Testo]" custT="1"/>
      <dgm:spPr/>
      <dgm:t>
        <a:bodyPr/>
        <a:lstStyle/>
        <a:p>
          <a:r>
            <a:rPr lang="it-IT" sz="3200" dirty="0"/>
            <a:t>Waldo</a:t>
          </a:r>
        </a:p>
      </dgm:t>
    </dgm:pt>
    <dgm:pt modelId="{3FF323EA-46A6-4558-ACAF-EB2FC5DC2132}" type="parTrans" cxnId="{9E517AA0-1AAC-48A2-B685-8571E491C459}">
      <dgm:prSet/>
      <dgm:spPr/>
      <dgm:t>
        <a:bodyPr/>
        <a:lstStyle/>
        <a:p>
          <a:endParaRPr lang="it-IT"/>
        </a:p>
      </dgm:t>
    </dgm:pt>
    <dgm:pt modelId="{44AB943F-9519-4703-AAE7-60D4690169AD}" type="sibTrans" cxnId="{9E517AA0-1AAC-48A2-B685-8571E491C459}">
      <dgm:prSet/>
      <dgm:spPr/>
      <dgm:t>
        <a:bodyPr/>
        <a:lstStyle/>
        <a:p>
          <a:endParaRPr lang="it-IT"/>
        </a:p>
      </dgm:t>
    </dgm:pt>
    <dgm:pt modelId="{B210368F-61DB-4D70-9637-3E9CC0E0C918}">
      <dgm:prSet phldrT="[Testo]"/>
      <dgm:spPr>
        <a:blipFill>
          <a:blip xmlns:r="http://schemas.openxmlformats.org/officeDocument/2006/relationships" r:embed="rId2"/>
          <a:stretch>
            <a:fillRect l="-86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DC2E938-F0C1-4F4A-8174-E941401DA075}" type="parTrans" cxnId="{909D973C-638B-4CF4-9063-8B3900E1CBBC}">
      <dgm:prSet/>
      <dgm:spPr/>
      <dgm:t>
        <a:bodyPr/>
        <a:lstStyle/>
        <a:p>
          <a:endParaRPr lang="it-IT"/>
        </a:p>
      </dgm:t>
    </dgm:pt>
    <dgm:pt modelId="{5B69DF87-F009-4442-996D-8DD229997CFD}" type="sibTrans" cxnId="{909D973C-638B-4CF4-9063-8B3900E1CBBC}">
      <dgm:prSet/>
      <dgm:spPr/>
      <dgm:t>
        <a:bodyPr/>
        <a:lstStyle/>
        <a:p>
          <a:endParaRPr lang="it-IT"/>
        </a:p>
      </dgm:t>
    </dgm:pt>
    <dgm:pt modelId="{A5FE5FF2-030A-4A1D-9234-FEAA7565403A}">
      <dgm:prSet phldrT="[Testo]" custT="1"/>
      <dgm:spPr/>
      <dgm:t>
        <a:bodyPr/>
        <a:lstStyle/>
        <a:p>
          <a:r>
            <a:rPr lang="it-IT" sz="3200" dirty="0"/>
            <a:t>Clerk</a:t>
          </a:r>
        </a:p>
      </dgm:t>
    </dgm:pt>
    <dgm:pt modelId="{E79ED639-56E0-4FE5-B04F-7917066BEB94}" type="parTrans" cxnId="{367CB70C-44E8-40DC-AED3-BFA951D7818E}">
      <dgm:prSet/>
      <dgm:spPr/>
      <dgm:t>
        <a:bodyPr/>
        <a:lstStyle/>
        <a:p>
          <a:endParaRPr lang="it-IT"/>
        </a:p>
      </dgm:t>
    </dgm:pt>
    <dgm:pt modelId="{4596AC62-CA79-4363-8A5F-462B0868CC15}" type="sibTrans" cxnId="{367CB70C-44E8-40DC-AED3-BFA951D7818E}">
      <dgm:prSet/>
      <dgm:spPr/>
      <dgm:t>
        <a:bodyPr/>
        <a:lstStyle/>
        <a:p>
          <a:endParaRPr lang="it-IT"/>
        </a:p>
      </dgm:t>
    </dgm:pt>
    <dgm:pt modelId="{C07BE18A-B586-4953-BA40-FCEC75AD31E7}">
      <dgm:prSet phldrT="[Testo]"/>
      <dgm:spPr>
        <a:blipFill>
          <a:blip xmlns:r="http://schemas.openxmlformats.org/officeDocument/2006/relationships" r:embed="rId3"/>
          <a:stretch>
            <a:fillRect l="-86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F62DBE2-7BB5-4436-A573-83CBAB88C5FE}" type="parTrans" cxnId="{4CAD1FF9-C211-4E81-9FEB-E240902B3358}">
      <dgm:prSet/>
      <dgm:spPr/>
      <dgm:t>
        <a:bodyPr/>
        <a:lstStyle/>
        <a:p>
          <a:endParaRPr lang="it-IT"/>
        </a:p>
      </dgm:t>
    </dgm:pt>
    <dgm:pt modelId="{F5605B4F-CECF-462D-ADBA-9CF831C8907B}" type="sibTrans" cxnId="{4CAD1FF9-C211-4E81-9FEB-E240902B3358}">
      <dgm:prSet/>
      <dgm:spPr/>
      <dgm:t>
        <a:bodyPr/>
        <a:lstStyle/>
        <a:p>
          <a:endParaRPr lang="it-IT"/>
        </a:p>
      </dgm:t>
    </dgm:pt>
    <dgm:pt modelId="{188635E8-86C3-45E1-9884-81BE3395FDC4}">
      <dgm:prSet phldrT="[Testo]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83A1A678-4315-4850-A8FD-7988F85BBD02}" type="parTrans" cxnId="{47502D6B-7665-40FA-9971-15BFE571C3FB}">
      <dgm:prSet/>
      <dgm:spPr/>
      <dgm:t>
        <a:bodyPr/>
        <a:lstStyle/>
        <a:p>
          <a:endParaRPr lang="it-IT"/>
        </a:p>
      </dgm:t>
    </dgm:pt>
    <dgm:pt modelId="{CD8AE0CE-4F67-4D6C-B103-CF713C03D59D}" type="sibTrans" cxnId="{47502D6B-7665-40FA-9971-15BFE571C3FB}">
      <dgm:prSet/>
      <dgm:spPr/>
      <dgm:t>
        <a:bodyPr/>
        <a:lstStyle/>
        <a:p>
          <a:endParaRPr lang="it-IT"/>
        </a:p>
      </dgm:t>
    </dgm:pt>
    <dgm:pt modelId="{5F31907D-5C53-4D40-9679-7584E7A6C105}">
      <dgm:prSet phldrT="[Testo]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06D71208-5A83-4922-8823-B9BC5543E2E2}" type="parTrans" cxnId="{7996D04E-90E1-446A-AF13-725CBECC403C}">
      <dgm:prSet/>
      <dgm:spPr/>
      <dgm:t>
        <a:bodyPr/>
        <a:lstStyle/>
        <a:p>
          <a:endParaRPr lang="it-IT"/>
        </a:p>
      </dgm:t>
    </dgm:pt>
    <dgm:pt modelId="{99FD481A-C146-40F1-9AAA-A5228C18E5E6}" type="sibTrans" cxnId="{7996D04E-90E1-446A-AF13-725CBECC403C}">
      <dgm:prSet/>
      <dgm:spPr/>
      <dgm:t>
        <a:bodyPr/>
        <a:lstStyle/>
        <a:p>
          <a:endParaRPr lang="it-IT"/>
        </a:p>
      </dgm:t>
    </dgm:pt>
    <dgm:pt modelId="{B87FE4B5-CCD3-44BE-AA14-4381860F312F}">
      <dgm:prSet phldrT="[Testo]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42F1368E-529C-4E41-9595-E1EC4963F8E9}" type="parTrans" cxnId="{1D0BB8F8-B3E1-4BAB-B140-24D2D355FBC2}">
      <dgm:prSet/>
      <dgm:spPr/>
      <dgm:t>
        <a:bodyPr/>
        <a:lstStyle/>
        <a:p>
          <a:endParaRPr lang="it-IT"/>
        </a:p>
      </dgm:t>
    </dgm:pt>
    <dgm:pt modelId="{61BC12C9-3EC5-4A21-A8A0-5B5E25E6BCC6}" type="sibTrans" cxnId="{1D0BB8F8-B3E1-4BAB-B140-24D2D355FBC2}">
      <dgm:prSet/>
      <dgm:spPr/>
      <dgm:t>
        <a:bodyPr/>
        <a:lstStyle/>
        <a:p>
          <a:endParaRPr lang="it-IT"/>
        </a:p>
      </dgm:t>
    </dgm:pt>
    <dgm:pt modelId="{D69580BC-2CF5-43F1-A425-3C94BE9CB259}">
      <dgm:prSet phldrT="[Testo]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18976C17-E7F1-4888-B3E0-BED366FE52B6}" type="parTrans" cxnId="{DB9E7D8F-763E-4BC0-A41F-2BB33CF06486}">
      <dgm:prSet/>
      <dgm:spPr/>
      <dgm:t>
        <a:bodyPr/>
        <a:lstStyle/>
        <a:p>
          <a:endParaRPr lang="it-IT"/>
        </a:p>
      </dgm:t>
    </dgm:pt>
    <dgm:pt modelId="{3F4E7B74-F80B-4F4F-91BA-7D552404AA05}" type="sibTrans" cxnId="{DB9E7D8F-763E-4BC0-A41F-2BB33CF06486}">
      <dgm:prSet/>
      <dgm:spPr/>
      <dgm:t>
        <a:bodyPr/>
        <a:lstStyle/>
        <a:p>
          <a:endParaRPr lang="it-IT"/>
        </a:p>
      </dgm:t>
    </dgm:pt>
    <dgm:pt modelId="{60615099-7A50-411C-AB6E-DD5074C37BFB}" type="pres">
      <dgm:prSet presAssocID="{501CD35E-8395-4FDD-A005-98BB5C02700A}" presName="Name0" presStyleCnt="0">
        <dgm:presLayoutVars>
          <dgm:dir/>
          <dgm:animLvl val="lvl"/>
          <dgm:resizeHandles val="exact"/>
        </dgm:presLayoutVars>
      </dgm:prSet>
      <dgm:spPr/>
    </dgm:pt>
    <dgm:pt modelId="{78A0D817-9829-4E66-A7F9-7311BC487A44}" type="pres">
      <dgm:prSet presAssocID="{44A913B6-23D3-41B1-9DAE-C340FFFB9830}" presName="linNode" presStyleCnt="0"/>
      <dgm:spPr/>
    </dgm:pt>
    <dgm:pt modelId="{280CEA44-88E9-4DA5-A20A-CF4B6EFA309F}" type="pres">
      <dgm:prSet presAssocID="{44A913B6-23D3-41B1-9DAE-C340FFFB983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E02BCB-C0E4-41A1-8CB1-5196920DDE84}" type="pres">
      <dgm:prSet presAssocID="{44A913B6-23D3-41B1-9DAE-C340FFFB9830}" presName="descendantText" presStyleLbl="alignAccFollowNode1" presStyleIdx="0" presStyleCnt="3">
        <dgm:presLayoutVars>
          <dgm:bulletEnabled val="1"/>
        </dgm:presLayoutVars>
      </dgm:prSet>
      <dgm:spPr/>
    </dgm:pt>
    <dgm:pt modelId="{2CC550E2-CD94-4D3E-B31B-F7ECA5144A8B}" type="pres">
      <dgm:prSet presAssocID="{EED16632-4046-4D59-9AB2-2348069002F6}" presName="sp" presStyleCnt="0"/>
      <dgm:spPr/>
    </dgm:pt>
    <dgm:pt modelId="{34ABC54D-FB2B-4FD5-88A4-8F384DD5472B}" type="pres">
      <dgm:prSet presAssocID="{A26541C7-C7F9-4C60-A156-F989E07F853A}" presName="linNode" presStyleCnt="0"/>
      <dgm:spPr/>
    </dgm:pt>
    <dgm:pt modelId="{9B07E9B1-02EB-4796-944A-7AB09FD756CA}" type="pres">
      <dgm:prSet presAssocID="{A26541C7-C7F9-4C60-A156-F989E07F853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F767E0D-28FF-40B2-9D4F-33FF81FA1459}" type="pres">
      <dgm:prSet presAssocID="{A26541C7-C7F9-4C60-A156-F989E07F853A}" presName="descendantText" presStyleLbl="alignAccFollowNode1" presStyleIdx="1" presStyleCnt="3">
        <dgm:presLayoutVars>
          <dgm:bulletEnabled val="1"/>
        </dgm:presLayoutVars>
      </dgm:prSet>
      <dgm:spPr/>
    </dgm:pt>
    <dgm:pt modelId="{517830BB-43B0-46D8-825E-E6A5DF6C4EA0}" type="pres">
      <dgm:prSet presAssocID="{44AB943F-9519-4703-AAE7-60D4690169AD}" presName="sp" presStyleCnt="0"/>
      <dgm:spPr/>
    </dgm:pt>
    <dgm:pt modelId="{63AAAF86-35BB-478D-959B-2AB9284AEDDA}" type="pres">
      <dgm:prSet presAssocID="{A5FE5FF2-030A-4A1D-9234-FEAA7565403A}" presName="linNode" presStyleCnt="0"/>
      <dgm:spPr/>
    </dgm:pt>
    <dgm:pt modelId="{74D66613-CFBB-4F87-9C35-049B939461A9}" type="pres">
      <dgm:prSet presAssocID="{A5FE5FF2-030A-4A1D-9234-FEAA7565403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C2901AB-6F65-4D9F-9398-D6633A0EE9F7}" type="pres">
      <dgm:prSet presAssocID="{A5FE5FF2-030A-4A1D-9234-FEAA7565403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67CB70C-44E8-40DC-AED3-BFA951D7818E}" srcId="{501CD35E-8395-4FDD-A005-98BB5C02700A}" destId="{A5FE5FF2-030A-4A1D-9234-FEAA7565403A}" srcOrd="2" destOrd="0" parTransId="{E79ED639-56E0-4FE5-B04F-7917066BEB94}" sibTransId="{4596AC62-CA79-4363-8A5F-462B0868CC15}"/>
    <dgm:cxn modelId="{2E5D1118-4B22-4525-ACFA-E3085A603CFC}" type="presOf" srcId="{5F31907D-5C53-4D40-9679-7584E7A6C105}" destId="{FCE02BCB-C0E4-41A1-8CB1-5196920DDE84}" srcOrd="0" destOrd="2" presId="urn:microsoft.com/office/officeart/2005/8/layout/vList5"/>
    <dgm:cxn modelId="{38BE181B-4B40-4D87-8ADC-D199FE793F8D}" type="presOf" srcId="{EDC8C064-2975-479D-997E-946018D4AD98}" destId="{FCE02BCB-C0E4-41A1-8CB1-5196920DDE84}" srcOrd="0" destOrd="0" presId="urn:microsoft.com/office/officeart/2005/8/layout/vList5"/>
    <dgm:cxn modelId="{A04ED31E-4750-4725-8265-0EA4D84094C9}" type="presOf" srcId="{C07BE18A-B586-4953-BA40-FCEC75AD31E7}" destId="{FC2901AB-6F65-4D9F-9398-D6633A0EE9F7}" srcOrd="0" destOrd="0" presId="urn:microsoft.com/office/officeart/2005/8/layout/vList5"/>
    <dgm:cxn modelId="{8803E727-A06B-464D-8314-9B655C99DFC5}" type="presOf" srcId="{501CD35E-8395-4FDD-A005-98BB5C02700A}" destId="{60615099-7A50-411C-AB6E-DD5074C37BFB}" srcOrd="0" destOrd="0" presId="urn:microsoft.com/office/officeart/2005/8/layout/vList5"/>
    <dgm:cxn modelId="{11828F29-1E2A-47A8-9A39-7D6E4D0BE696}" srcId="{44A913B6-23D3-41B1-9DAE-C340FFFB9830}" destId="{1A04583A-DDB5-4A37-A7DD-9EAABB2BD244}" srcOrd="1" destOrd="0" parTransId="{F0898889-59B0-4D11-ABDA-C34FA9DF450B}" sibTransId="{1BAF1BB4-A304-4A36-8A62-94C0A6C266F3}"/>
    <dgm:cxn modelId="{FFEFDD2A-3210-4C79-815B-9600308EE92A}" srcId="{44A913B6-23D3-41B1-9DAE-C340FFFB9830}" destId="{EDC8C064-2975-479D-997E-946018D4AD98}" srcOrd="0" destOrd="0" parTransId="{CF5F130D-6284-4407-AE67-24E638A9286D}" sibTransId="{95717EFA-68DF-440D-9FC0-1FE32A4EAB6A}"/>
    <dgm:cxn modelId="{909D973C-638B-4CF4-9063-8B3900E1CBBC}" srcId="{A26541C7-C7F9-4C60-A156-F989E07F853A}" destId="{B210368F-61DB-4D70-9637-3E9CC0E0C918}" srcOrd="0" destOrd="0" parTransId="{0DC2E938-F0C1-4F4A-8174-E941401DA075}" sibTransId="{5B69DF87-F009-4442-996D-8DD229997CFD}"/>
    <dgm:cxn modelId="{6A749442-3E83-4935-809D-0D272157D2C1}" srcId="{501CD35E-8395-4FDD-A005-98BB5C02700A}" destId="{44A913B6-23D3-41B1-9DAE-C340FFFB9830}" srcOrd="0" destOrd="0" parTransId="{3BB04120-605D-4E4D-85BF-241ECED25D8E}" sibTransId="{EED16632-4046-4D59-9AB2-2348069002F6}"/>
    <dgm:cxn modelId="{47502D6B-7665-40FA-9971-15BFE571C3FB}" srcId="{A5FE5FF2-030A-4A1D-9234-FEAA7565403A}" destId="{188635E8-86C3-45E1-9884-81BE3395FDC4}" srcOrd="1" destOrd="0" parTransId="{83A1A678-4315-4850-A8FD-7988F85BBD02}" sibTransId="{CD8AE0CE-4F67-4D6C-B103-CF713C03D59D}"/>
    <dgm:cxn modelId="{7996D04E-90E1-446A-AF13-725CBECC403C}" srcId="{44A913B6-23D3-41B1-9DAE-C340FFFB9830}" destId="{5F31907D-5C53-4D40-9679-7584E7A6C105}" srcOrd="2" destOrd="0" parTransId="{06D71208-5A83-4922-8823-B9BC5543E2E2}" sibTransId="{99FD481A-C146-40F1-9AAA-A5228C18E5E6}"/>
    <dgm:cxn modelId="{455B2050-3368-4B5C-942C-C056FFD1E2CE}" type="presOf" srcId="{188635E8-86C3-45E1-9884-81BE3395FDC4}" destId="{FC2901AB-6F65-4D9F-9398-D6633A0EE9F7}" srcOrd="0" destOrd="1" presId="urn:microsoft.com/office/officeart/2005/8/layout/vList5"/>
    <dgm:cxn modelId="{0F494371-08F0-4412-81AC-51E4B68825C1}" type="presOf" srcId="{A5FE5FF2-030A-4A1D-9234-FEAA7565403A}" destId="{74D66613-CFBB-4F87-9C35-049B939461A9}" srcOrd="0" destOrd="0" presId="urn:microsoft.com/office/officeart/2005/8/layout/vList5"/>
    <dgm:cxn modelId="{DFC07758-EFF0-42F6-B691-A69F49128488}" type="presOf" srcId="{B210368F-61DB-4D70-9637-3E9CC0E0C918}" destId="{DF767E0D-28FF-40B2-9D4F-33FF81FA1459}" srcOrd="0" destOrd="0" presId="urn:microsoft.com/office/officeart/2005/8/layout/vList5"/>
    <dgm:cxn modelId="{81B52D88-9FDC-4E23-AA9C-C61C3BD3C7B6}" type="presOf" srcId="{44A913B6-23D3-41B1-9DAE-C340FFFB9830}" destId="{280CEA44-88E9-4DA5-A20A-CF4B6EFA309F}" srcOrd="0" destOrd="0" presId="urn:microsoft.com/office/officeart/2005/8/layout/vList5"/>
    <dgm:cxn modelId="{DB9E7D8F-763E-4BC0-A41F-2BB33CF06486}" srcId="{A5FE5FF2-030A-4A1D-9234-FEAA7565403A}" destId="{D69580BC-2CF5-43F1-A425-3C94BE9CB259}" srcOrd="2" destOrd="0" parTransId="{18976C17-E7F1-4888-B3E0-BED366FE52B6}" sibTransId="{3F4E7B74-F80B-4F4F-91BA-7D552404AA05}"/>
    <dgm:cxn modelId="{F410B79A-8579-4887-8BAC-3460C888B9A2}" type="presOf" srcId="{D69580BC-2CF5-43F1-A425-3C94BE9CB259}" destId="{FC2901AB-6F65-4D9F-9398-D6633A0EE9F7}" srcOrd="0" destOrd="2" presId="urn:microsoft.com/office/officeart/2005/8/layout/vList5"/>
    <dgm:cxn modelId="{9E517AA0-1AAC-48A2-B685-8571E491C459}" srcId="{501CD35E-8395-4FDD-A005-98BB5C02700A}" destId="{A26541C7-C7F9-4C60-A156-F989E07F853A}" srcOrd="1" destOrd="0" parTransId="{3FF323EA-46A6-4558-ACAF-EB2FC5DC2132}" sibTransId="{44AB943F-9519-4703-AAE7-60D4690169AD}"/>
    <dgm:cxn modelId="{E4CF02B0-35BE-442D-819D-15CB1D4C3CC5}" type="presOf" srcId="{A26541C7-C7F9-4C60-A156-F989E07F853A}" destId="{9B07E9B1-02EB-4796-944A-7AB09FD756CA}" srcOrd="0" destOrd="0" presId="urn:microsoft.com/office/officeart/2005/8/layout/vList5"/>
    <dgm:cxn modelId="{B8CA2BD9-252A-4E15-A94D-5852F1E8CADB}" type="presOf" srcId="{B87FE4B5-CCD3-44BE-AA14-4381860F312F}" destId="{DF767E0D-28FF-40B2-9D4F-33FF81FA1459}" srcOrd="0" destOrd="1" presId="urn:microsoft.com/office/officeart/2005/8/layout/vList5"/>
    <dgm:cxn modelId="{0192AEF6-D3D1-462A-BA9D-AEF371622A07}" type="presOf" srcId="{1A04583A-DDB5-4A37-A7DD-9EAABB2BD244}" destId="{FCE02BCB-C0E4-41A1-8CB1-5196920DDE84}" srcOrd="0" destOrd="1" presId="urn:microsoft.com/office/officeart/2005/8/layout/vList5"/>
    <dgm:cxn modelId="{1D0BB8F8-B3E1-4BAB-B140-24D2D355FBC2}" srcId="{A26541C7-C7F9-4C60-A156-F989E07F853A}" destId="{B87FE4B5-CCD3-44BE-AA14-4381860F312F}" srcOrd="1" destOrd="0" parTransId="{42F1368E-529C-4E41-9595-E1EC4963F8E9}" sibTransId="{61BC12C9-3EC5-4A21-A8A0-5B5E25E6BCC6}"/>
    <dgm:cxn modelId="{4CAD1FF9-C211-4E81-9FEB-E240902B3358}" srcId="{A5FE5FF2-030A-4A1D-9234-FEAA7565403A}" destId="{C07BE18A-B586-4953-BA40-FCEC75AD31E7}" srcOrd="0" destOrd="0" parTransId="{0F62DBE2-7BB5-4436-A573-83CBAB88C5FE}" sibTransId="{F5605B4F-CECF-462D-ADBA-9CF831C8907B}"/>
    <dgm:cxn modelId="{98FB770F-A315-4C4B-84AE-78DBC3DEE301}" type="presParOf" srcId="{60615099-7A50-411C-AB6E-DD5074C37BFB}" destId="{78A0D817-9829-4E66-A7F9-7311BC487A44}" srcOrd="0" destOrd="0" presId="urn:microsoft.com/office/officeart/2005/8/layout/vList5"/>
    <dgm:cxn modelId="{8D12410F-3714-4E41-BCD4-9C5ED101FA0B}" type="presParOf" srcId="{78A0D817-9829-4E66-A7F9-7311BC487A44}" destId="{280CEA44-88E9-4DA5-A20A-CF4B6EFA309F}" srcOrd="0" destOrd="0" presId="urn:microsoft.com/office/officeart/2005/8/layout/vList5"/>
    <dgm:cxn modelId="{B49AE540-79A5-4CB7-A35D-6B98DEF65EBB}" type="presParOf" srcId="{78A0D817-9829-4E66-A7F9-7311BC487A44}" destId="{FCE02BCB-C0E4-41A1-8CB1-5196920DDE84}" srcOrd="1" destOrd="0" presId="urn:microsoft.com/office/officeart/2005/8/layout/vList5"/>
    <dgm:cxn modelId="{9D7D2899-F5EC-4F77-9E72-8499D1C9EDE0}" type="presParOf" srcId="{60615099-7A50-411C-AB6E-DD5074C37BFB}" destId="{2CC550E2-CD94-4D3E-B31B-F7ECA5144A8B}" srcOrd="1" destOrd="0" presId="urn:microsoft.com/office/officeart/2005/8/layout/vList5"/>
    <dgm:cxn modelId="{EC4EC057-448C-4EE1-924C-E92634E464B7}" type="presParOf" srcId="{60615099-7A50-411C-AB6E-DD5074C37BFB}" destId="{34ABC54D-FB2B-4FD5-88A4-8F384DD5472B}" srcOrd="2" destOrd="0" presId="urn:microsoft.com/office/officeart/2005/8/layout/vList5"/>
    <dgm:cxn modelId="{0F8F2391-2ED4-4C50-9679-CD92E3DC8F3A}" type="presParOf" srcId="{34ABC54D-FB2B-4FD5-88A4-8F384DD5472B}" destId="{9B07E9B1-02EB-4796-944A-7AB09FD756CA}" srcOrd="0" destOrd="0" presId="urn:microsoft.com/office/officeart/2005/8/layout/vList5"/>
    <dgm:cxn modelId="{EF9B3D1B-0D67-49F5-A9EE-6380E2643CC1}" type="presParOf" srcId="{34ABC54D-FB2B-4FD5-88A4-8F384DD5472B}" destId="{DF767E0D-28FF-40B2-9D4F-33FF81FA1459}" srcOrd="1" destOrd="0" presId="urn:microsoft.com/office/officeart/2005/8/layout/vList5"/>
    <dgm:cxn modelId="{80D71A15-D9EB-4425-9B55-794083EE43A1}" type="presParOf" srcId="{60615099-7A50-411C-AB6E-DD5074C37BFB}" destId="{517830BB-43B0-46D8-825E-E6A5DF6C4EA0}" srcOrd="3" destOrd="0" presId="urn:microsoft.com/office/officeart/2005/8/layout/vList5"/>
    <dgm:cxn modelId="{385DB5C0-2B40-4A81-9F88-42A646B54181}" type="presParOf" srcId="{60615099-7A50-411C-AB6E-DD5074C37BFB}" destId="{63AAAF86-35BB-478D-959B-2AB9284AEDDA}" srcOrd="4" destOrd="0" presId="urn:microsoft.com/office/officeart/2005/8/layout/vList5"/>
    <dgm:cxn modelId="{6B653DA5-355A-4347-B786-1959342D308F}" type="presParOf" srcId="{63AAAF86-35BB-478D-959B-2AB9284AEDDA}" destId="{74D66613-CFBB-4F87-9C35-049B939461A9}" srcOrd="0" destOrd="0" presId="urn:microsoft.com/office/officeart/2005/8/layout/vList5"/>
    <dgm:cxn modelId="{25CC27C9-0790-4403-8D3E-7CD96F9320C6}" type="presParOf" srcId="{63AAAF86-35BB-478D-959B-2AB9284AEDDA}" destId="{FC2901AB-6F65-4D9F-9398-D6633A0EE9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EE56A-397C-4379-841F-BED6391EA1BF}">
      <dsp:nvSpPr>
        <dsp:cNvPr id="0" name=""/>
        <dsp:cNvSpPr/>
      </dsp:nvSpPr>
      <dsp:spPr>
        <a:xfrm>
          <a:off x="3525" y="807859"/>
          <a:ext cx="1541317" cy="242003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Fully-observable</a:t>
          </a:r>
          <a:r>
            <a:rPr lang="it-IT" sz="1500" b="1" kern="1200" dirty="0"/>
            <a:t> non-</a:t>
          </a:r>
          <a:r>
            <a:rPr lang="it-IT" sz="1500" b="1" kern="1200" dirty="0" err="1"/>
            <a:t>deterministic</a:t>
          </a:r>
          <a:r>
            <a:rPr lang="it-IT" sz="1500" b="1" kern="1200" dirty="0"/>
            <a:t> </a:t>
          </a:r>
          <a:r>
            <a:rPr lang="it-IT" sz="1500" kern="1200" dirty="0"/>
            <a:t>planning </a:t>
          </a:r>
          <a:r>
            <a:rPr lang="it-IT" sz="1500" kern="1200" dirty="0" err="1"/>
            <a:t>problem</a:t>
          </a:r>
          <a:r>
            <a:rPr lang="it-IT" sz="1500" kern="1200" dirty="0"/>
            <a:t> with </a:t>
          </a:r>
          <a:r>
            <a:rPr lang="it-IT" sz="1500" b="1" kern="1200" dirty="0"/>
            <a:t>LTL goals</a:t>
          </a:r>
        </a:p>
      </dsp:txBody>
      <dsp:txXfrm>
        <a:off x="48669" y="853003"/>
        <a:ext cx="1451029" cy="2329744"/>
      </dsp:txXfrm>
    </dsp:sp>
    <dsp:sp modelId="{CD87F6FD-87E8-47F1-B249-B569A7151D63}">
      <dsp:nvSpPr>
        <dsp:cNvPr id="0" name=""/>
        <dsp:cNvSpPr/>
      </dsp:nvSpPr>
      <dsp:spPr>
        <a:xfrm>
          <a:off x="1698974" y="1826752"/>
          <a:ext cx="326759" cy="382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1698974" y="1903201"/>
        <a:ext cx="228731" cy="229348"/>
      </dsp:txXfrm>
    </dsp:sp>
    <dsp:sp modelId="{93DC079D-EC9C-45B6-9E21-9BC004A387EE}">
      <dsp:nvSpPr>
        <dsp:cNvPr id="0" name=""/>
        <dsp:cNvSpPr/>
      </dsp:nvSpPr>
      <dsp:spPr>
        <a:xfrm>
          <a:off x="2161369" y="807859"/>
          <a:ext cx="1541317" cy="242003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94349"/>
            <a:satOff val="-16166"/>
            <a:lumOff val="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Mapping LTL goals to </a:t>
          </a:r>
          <a:r>
            <a:rPr lang="it-IT" sz="1500" kern="1200" dirty="0" err="1"/>
            <a:t>deterministic</a:t>
          </a:r>
          <a:r>
            <a:rPr lang="it-IT" sz="1500" kern="1200" dirty="0"/>
            <a:t> </a:t>
          </a:r>
          <a:r>
            <a:rPr lang="it-IT" sz="1500" b="1" kern="1200" dirty="0" err="1"/>
            <a:t>Büchi</a:t>
          </a:r>
          <a:r>
            <a:rPr lang="it-IT" sz="1500" b="1" kern="1200" dirty="0"/>
            <a:t> </a:t>
          </a:r>
          <a:r>
            <a:rPr lang="it-IT" sz="1500" b="1" kern="1200" dirty="0" err="1"/>
            <a:t>automata</a:t>
          </a:r>
          <a:endParaRPr lang="it-IT" sz="1500" b="1" kern="1200" dirty="0"/>
        </a:p>
      </dsp:txBody>
      <dsp:txXfrm>
        <a:off x="2206513" y="853003"/>
        <a:ext cx="1451029" cy="2329744"/>
      </dsp:txXfrm>
    </dsp:sp>
    <dsp:sp modelId="{59E70126-0995-44C3-95AF-E8999767D0C3}">
      <dsp:nvSpPr>
        <dsp:cNvPr id="0" name=""/>
        <dsp:cNvSpPr/>
      </dsp:nvSpPr>
      <dsp:spPr>
        <a:xfrm>
          <a:off x="3856818" y="1826752"/>
          <a:ext cx="326759" cy="382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141602"/>
            <a:satOff val="-23930"/>
            <a:lumOff val="186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3856818" y="1903201"/>
        <a:ext cx="228731" cy="229348"/>
      </dsp:txXfrm>
    </dsp:sp>
    <dsp:sp modelId="{4872A2DA-9337-4971-95D8-F8F6F9BD9F99}">
      <dsp:nvSpPr>
        <dsp:cNvPr id="0" name=""/>
        <dsp:cNvSpPr/>
      </dsp:nvSpPr>
      <dsp:spPr>
        <a:xfrm>
          <a:off x="4319213" y="807859"/>
          <a:ext cx="1541317" cy="242003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188699"/>
            <a:satOff val="-32331"/>
            <a:lumOff val="2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Reduction</a:t>
          </a:r>
          <a:r>
            <a:rPr lang="it-IT" sz="1500" kern="1200" dirty="0"/>
            <a:t> to </a:t>
          </a:r>
          <a:r>
            <a:rPr lang="it-IT" sz="1500" b="1" kern="1200" dirty="0"/>
            <a:t>strong </a:t>
          </a:r>
          <a:r>
            <a:rPr lang="it-IT" sz="1500" b="1" kern="1200" dirty="0" err="1"/>
            <a:t>cyclic</a:t>
          </a:r>
          <a:r>
            <a:rPr lang="it-IT" sz="1500" b="1" kern="1200" dirty="0"/>
            <a:t> planning </a:t>
          </a:r>
          <a:r>
            <a:rPr lang="it-IT" sz="1500" kern="1200" dirty="0"/>
            <a:t>task</a:t>
          </a:r>
        </a:p>
      </dsp:txBody>
      <dsp:txXfrm>
        <a:off x="4364357" y="853003"/>
        <a:ext cx="1451029" cy="2329744"/>
      </dsp:txXfrm>
    </dsp:sp>
    <dsp:sp modelId="{EBDFE83F-756F-4D8F-A70D-9B7489B4EFC0}">
      <dsp:nvSpPr>
        <dsp:cNvPr id="0" name=""/>
        <dsp:cNvSpPr/>
      </dsp:nvSpPr>
      <dsp:spPr>
        <a:xfrm>
          <a:off x="6014662" y="1826752"/>
          <a:ext cx="326759" cy="382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283204"/>
            <a:satOff val="-47860"/>
            <a:lumOff val="373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6014662" y="1903201"/>
        <a:ext cx="228731" cy="229348"/>
      </dsp:txXfrm>
    </dsp:sp>
    <dsp:sp modelId="{75EC2CB4-F194-4EEB-B989-C053AD7EC0BB}">
      <dsp:nvSpPr>
        <dsp:cNvPr id="0" name=""/>
        <dsp:cNvSpPr/>
      </dsp:nvSpPr>
      <dsp:spPr>
        <a:xfrm>
          <a:off x="6477057" y="807859"/>
          <a:ext cx="1541317" cy="242003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283048"/>
            <a:satOff val="-48497"/>
            <a:lumOff val="3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Transformation</a:t>
          </a:r>
          <a:r>
            <a:rPr lang="it-IT" sz="1500" kern="1200" dirty="0"/>
            <a:t> to </a:t>
          </a:r>
          <a:r>
            <a:rPr lang="it-IT" sz="1500" b="1" kern="1200" dirty="0"/>
            <a:t>a </a:t>
          </a:r>
          <a:r>
            <a:rPr lang="it-IT" sz="1500" b="1" kern="1200" dirty="0" err="1"/>
            <a:t>classical</a:t>
          </a:r>
          <a:r>
            <a:rPr lang="it-IT" sz="1500" b="1" kern="1200" dirty="0"/>
            <a:t> </a:t>
          </a:r>
          <a:r>
            <a:rPr lang="it-IT" sz="1500" b="1" kern="1200" dirty="0" err="1"/>
            <a:t>planing</a:t>
          </a:r>
          <a:r>
            <a:rPr lang="it-IT" sz="1500" b="1" kern="1200" dirty="0"/>
            <a:t> </a:t>
          </a:r>
          <a:r>
            <a:rPr lang="it-IT" sz="1500" kern="1200" dirty="0"/>
            <a:t>task</a:t>
          </a:r>
        </a:p>
      </dsp:txBody>
      <dsp:txXfrm>
        <a:off x="6522201" y="853003"/>
        <a:ext cx="1451029" cy="2329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F14B8-F949-4E64-B7DE-B5B04C5FD9BA}">
      <dsp:nvSpPr>
        <dsp:cNvPr id="0" name=""/>
        <dsp:cNvSpPr/>
      </dsp:nvSpPr>
      <dsp:spPr>
        <a:xfrm>
          <a:off x="0" y="0"/>
          <a:ext cx="7935009" cy="0"/>
        </a:xfrm>
        <a:prstGeom prst="lin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8C7C3-27A9-4FF6-903F-134115AAC318}">
      <dsp:nvSpPr>
        <dsp:cNvPr id="0" name=""/>
        <dsp:cNvSpPr/>
      </dsp:nvSpPr>
      <dsp:spPr>
        <a:xfrm>
          <a:off x="0" y="0"/>
          <a:ext cx="1587001" cy="1887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Fair =</a:t>
          </a:r>
        </a:p>
      </dsp:txBody>
      <dsp:txXfrm>
        <a:off x="0" y="0"/>
        <a:ext cx="1587001" cy="1887984"/>
      </dsp:txXfrm>
    </dsp:sp>
    <dsp:sp modelId="{C2D269FB-C695-486A-BEBD-649D223E4D89}">
      <dsp:nvSpPr>
        <dsp:cNvPr id="0" name=""/>
        <dsp:cNvSpPr/>
      </dsp:nvSpPr>
      <dsp:spPr>
        <a:xfrm>
          <a:off x="1706026" y="43880"/>
          <a:ext cx="6228982" cy="87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800" kern="1200" dirty="0">
              <a:solidFill>
                <a:srgbClr val="000000"/>
              </a:solidFill>
            </a:rPr>
            <a:t>infinite executions of a non-deterministic action in the same state yield each possible successor state an infinite number of times.</a:t>
          </a:r>
          <a:endParaRPr lang="it-IT" sz="1800" kern="1200" dirty="0"/>
        </a:p>
      </dsp:txBody>
      <dsp:txXfrm>
        <a:off x="1706026" y="43880"/>
        <a:ext cx="6228982" cy="877617"/>
      </dsp:txXfrm>
    </dsp:sp>
    <dsp:sp modelId="{85FECF4A-C624-4003-9601-B428693401D7}">
      <dsp:nvSpPr>
        <dsp:cNvPr id="0" name=""/>
        <dsp:cNvSpPr/>
      </dsp:nvSpPr>
      <dsp:spPr>
        <a:xfrm>
          <a:off x="1587001" y="921498"/>
          <a:ext cx="634800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30FC9-BA3A-4FD8-8B5F-864776899578}">
      <dsp:nvSpPr>
        <dsp:cNvPr id="0" name=""/>
        <dsp:cNvSpPr/>
      </dsp:nvSpPr>
      <dsp:spPr>
        <a:xfrm>
          <a:off x="1706026" y="965379"/>
          <a:ext cx="6228982" cy="87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whenever</a:t>
          </a:r>
          <a:r>
            <a:rPr lang="it-IT" sz="1800" kern="1200" dirty="0"/>
            <a:t> an action </a:t>
          </a:r>
          <a:r>
            <a:rPr lang="it-IT" sz="1800" kern="1200" dirty="0" err="1"/>
            <a:t>is</a:t>
          </a:r>
          <a:r>
            <a:rPr lang="it-IT" sz="1800" kern="1200" dirty="0"/>
            <a:t> </a:t>
          </a:r>
          <a:r>
            <a:rPr lang="it-IT" sz="1800" kern="1200" dirty="0" err="1"/>
            <a:t>executed</a:t>
          </a:r>
          <a:r>
            <a:rPr lang="it-IT" sz="1800" kern="1200" dirty="0"/>
            <a:t> </a:t>
          </a:r>
          <a:r>
            <a:rPr lang="it-IT" sz="1800" kern="1200" dirty="0" err="1"/>
            <a:t>infinitely</a:t>
          </a:r>
          <a:r>
            <a:rPr lang="it-IT" sz="1800" kern="1200" dirty="0"/>
            <a:t> </a:t>
          </a:r>
          <a:r>
            <a:rPr lang="it-IT" sz="1800" kern="1200" dirty="0" err="1"/>
            <a:t>often</a:t>
          </a:r>
          <a:r>
            <a:rPr lang="it-IT" sz="1800" kern="1200" dirty="0"/>
            <a:t>, </a:t>
          </a:r>
          <a:r>
            <a:rPr lang="it-IT" sz="1800" kern="1200" dirty="0" err="1"/>
            <a:t>all</a:t>
          </a:r>
          <a:r>
            <a:rPr lang="it-IT" sz="1800" kern="1200" dirty="0"/>
            <a:t> of </a:t>
          </a:r>
          <a:r>
            <a:rPr lang="it-IT" sz="1800" kern="1200" dirty="0" err="1"/>
            <a:t>its</a:t>
          </a:r>
          <a:r>
            <a:rPr lang="it-IT" sz="1800" kern="1200" dirty="0"/>
            <a:t> </a:t>
          </a:r>
          <a:r>
            <a:rPr lang="it-IT" sz="1800" kern="1200" dirty="0" err="1"/>
            <a:t>effects</a:t>
          </a:r>
          <a:r>
            <a:rPr lang="it-IT" sz="1800" kern="1200" dirty="0"/>
            <a:t> take place </a:t>
          </a:r>
          <a:r>
            <a:rPr lang="it-IT" sz="1800" kern="1200" dirty="0" err="1"/>
            <a:t>infinitely</a:t>
          </a:r>
          <a:r>
            <a:rPr lang="it-IT" sz="1800" kern="1200" dirty="0"/>
            <a:t> </a:t>
          </a:r>
          <a:r>
            <a:rPr lang="it-IT" sz="1800" kern="1200" dirty="0" err="1"/>
            <a:t>often</a:t>
          </a:r>
          <a:endParaRPr lang="it-IT" sz="1800" kern="1200" dirty="0"/>
        </a:p>
      </dsp:txBody>
      <dsp:txXfrm>
        <a:off x="1706026" y="965379"/>
        <a:ext cx="6228982" cy="877617"/>
      </dsp:txXfrm>
    </dsp:sp>
    <dsp:sp modelId="{F59E15CE-E8F8-4163-9774-5082BDA585A7}">
      <dsp:nvSpPr>
        <dsp:cNvPr id="0" name=""/>
        <dsp:cNvSpPr/>
      </dsp:nvSpPr>
      <dsp:spPr>
        <a:xfrm>
          <a:off x="1587001" y="1842996"/>
          <a:ext cx="634800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02BCB-C0E4-41A1-8CB1-5196920DDE84}">
      <dsp:nvSpPr>
        <dsp:cNvPr id="0" name=""/>
        <dsp:cNvSpPr/>
      </dsp:nvSpPr>
      <dsp:spPr>
        <a:xfrm rot="5400000">
          <a:off x="4653549" y="-1724097"/>
          <a:ext cx="1189500" cy="4939576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Goal: </a:t>
          </a:r>
          <a:r>
            <a:rPr lang="en-US" sz="1400" kern="1200" dirty="0"/>
            <a:t>build a lift controller for a </a:t>
          </a:r>
          <a14:m xmlns:a14="http://schemas.microsoft.com/office/drawing/2010/main">
            <m:oMath xmlns:m="http://schemas.openxmlformats.org/officeDocument/2006/math">
              <m:r>
                <a:rPr lang="en-US" sz="1400" i="1" kern="1200" dirty="0" smtClean="0">
                  <a:latin typeface="Cambria Math" panose="02040503050406030204" pitchFamily="18" charset="0"/>
                </a:rPr>
                <m:t>𝑛</m:t>
              </m:r>
            </m:oMath>
          </a14:m>
          <a:r>
            <a:rPr lang="en-US" sz="1400" kern="1200" dirty="0"/>
            <a:t>-floor building.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Fluents: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𝑎𝑡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it-IT" sz="14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𝑟𝑒𝑞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Actions: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𝑝𝑢𝑠h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it-IT" sz="1400" kern="1200" dirty="0"/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𝑚𝑜𝑣𝑒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𝑢𝑝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𝑓𝑟𝑜𝑚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it-IT" sz="14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𝑚𝑜𝑣𝑒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𝑑𝑜𝑤𝑛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𝑓𝑟𝑜𝑚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it-IT" sz="1400" kern="1200" dirty="0"/>
        </a:p>
      </dsp:txBody>
      <dsp:txXfrm rot="-5400000">
        <a:off x="2778512" y="209007"/>
        <a:ext cx="4881509" cy="1073366"/>
      </dsp:txXfrm>
    </dsp:sp>
    <dsp:sp modelId="{280CEA44-88E9-4DA5-A20A-CF4B6EFA309F}">
      <dsp:nvSpPr>
        <dsp:cNvPr id="0" name=""/>
        <dsp:cNvSpPr/>
      </dsp:nvSpPr>
      <dsp:spPr>
        <a:xfrm>
          <a:off x="0" y="2252"/>
          <a:ext cx="2778511" cy="148687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Lift</a:t>
          </a:r>
        </a:p>
      </dsp:txBody>
      <dsp:txXfrm>
        <a:off x="72583" y="74835"/>
        <a:ext cx="2633345" cy="1341709"/>
      </dsp:txXfrm>
    </dsp:sp>
    <dsp:sp modelId="{DF767E0D-28FF-40B2-9D4F-33FF81FA1459}">
      <dsp:nvSpPr>
        <dsp:cNvPr id="0" name=""/>
        <dsp:cNvSpPr/>
      </dsp:nvSpPr>
      <dsp:spPr>
        <a:xfrm rot="5400000">
          <a:off x="4653549" y="-162877"/>
          <a:ext cx="1189500" cy="4939576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Goal: </a:t>
          </a:r>
          <a:r>
            <a:rPr lang="it-IT" sz="1400" kern="1200" dirty="0" err="1"/>
            <a:t>move</a:t>
          </a:r>
          <a:r>
            <a:rPr lang="it-IT" sz="1400" kern="1200" dirty="0"/>
            <a:t> a robot between locations </a:t>
          </a:r>
          <a:r>
            <a:rPr lang="it-IT" sz="1400" kern="1200" dirty="0" err="1"/>
            <a:t>until</a:t>
          </a:r>
          <a:r>
            <a:rPr lang="it-IT" sz="1400" kern="1200" dirty="0"/>
            <a:t> Waldo </a:t>
          </a:r>
          <a:r>
            <a:rPr lang="it-IT" sz="1400" kern="1200" dirty="0" err="1"/>
            <a:t>is</a:t>
          </a:r>
          <a:r>
            <a:rPr lang="it-IT" sz="1400" kern="1200" dirty="0"/>
            <a:t> found.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Waldo can </a:t>
          </a:r>
          <a:r>
            <a:rPr lang="it-IT" sz="1400" kern="1200" dirty="0" err="1"/>
            <a:t>appear</a:t>
          </a:r>
          <a:r>
            <a:rPr lang="it-IT" sz="1400" kern="1200" dirty="0"/>
            <a:t> </a:t>
          </a:r>
          <a:r>
            <a:rPr lang="en-US" sz="1400" kern="1200" dirty="0"/>
            <a:t>non-deterministically in room </a:t>
          </a:r>
          <a14:m xmlns:a14="http://schemas.microsoft.com/office/drawing/2010/main">
            <m:oMath xmlns:m="http://schemas.openxmlformats.org/officeDocument/2006/math">
              <m:r>
                <a:rPr lang="en-US" sz="1400" i="1" kern="1200" dirty="0" smtClean="0">
                  <a:latin typeface="Cambria Math" panose="02040503050406030204" pitchFamily="18" charset="0"/>
                </a:rPr>
                <m:t>𝑖</m:t>
              </m:r>
            </m:oMath>
          </a14:m>
          <a:r>
            <a:rPr lang="en-US" sz="1400" kern="1200" dirty="0"/>
            <a:t> or </a:t>
          </a:r>
          <a14:m xmlns:a14="http://schemas.microsoft.com/office/drawing/2010/main">
            <m:oMath xmlns:m="http://schemas.openxmlformats.org/officeDocument/2006/math">
              <m:r>
                <a:rPr lang="en-US" sz="1400" i="1" kern="1200" dirty="0" smtClean="0">
                  <a:latin typeface="Cambria Math" panose="02040503050406030204" pitchFamily="18" charset="0"/>
                </a:rPr>
                <m:t>𝑖</m:t>
              </m:r>
              <m:r>
                <a:rPr lang="it-IT" sz="1400" b="0" i="1" kern="1200" dirty="0" smtClean="0">
                  <a:latin typeface="Cambria Math" panose="02040503050406030204" pitchFamily="18" charset="0"/>
                </a:rPr>
                <m:t>/2</m:t>
              </m:r>
            </m:oMath>
          </a14:m>
          <a:r>
            <a:rPr lang="en-US" sz="1400" kern="1200" dirty="0"/>
            <a:t>. The robot must thus “patrol” rooms </a:t>
          </a:r>
          <a14:m xmlns:a14="http://schemas.microsoft.com/office/drawing/2010/main">
            <m:oMath xmlns:m="http://schemas.openxmlformats.org/officeDocument/2006/math">
              <m:r>
                <a:rPr lang="en-US" sz="1400" i="1" kern="1200" dirty="0" smtClean="0">
                  <a:latin typeface="Cambria Math" panose="02040503050406030204" pitchFamily="18" charset="0"/>
                </a:rPr>
                <m:t>𝑖</m:t>
              </m:r>
            </m:oMath>
          </a14:m>
          <a:r>
            <a:rPr lang="en-US" sz="1400" kern="1200" dirty="0"/>
            <a:t> and </a:t>
          </a:r>
          <a14:m xmlns:a14="http://schemas.microsoft.com/office/drawing/2010/main">
            <m:oMath xmlns:m="http://schemas.openxmlformats.org/officeDocument/2006/math">
              <m:r>
                <a:rPr lang="en-US" sz="1400" i="1" kern="1200" dirty="0" smtClean="0">
                  <a:latin typeface="Cambria Math" panose="02040503050406030204" pitchFamily="18" charset="0"/>
                </a:rPr>
                <m:t>𝑖</m:t>
              </m:r>
              <m:r>
                <a:rPr lang="it-IT" sz="1400" b="0" i="1" kern="1200" dirty="0" smtClean="0">
                  <a:latin typeface="Cambria Math" panose="02040503050406030204" pitchFamily="18" charset="0"/>
                </a:rPr>
                <m:t>/2</m:t>
              </m:r>
            </m:oMath>
          </a14:m>
          <a:r>
            <a:rPr lang="en-US" sz="1400" kern="1200" dirty="0"/>
            <a:t> </a:t>
          </a:r>
          <a:r>
            <a:rPr lang="it-IT" sz="1400" kern="1200" dirty="0" err="1"/>
            <a:t>until</a:t>
          </a:r>
          <a:r>
            <a:rPr lang="it-IT" sz="1400" kern="1200" dirty="0"/>
            <a:t> Waldo </a:t>
          </a:r>
          <a:r>
            <a:rPr lang="it-IT" sz="1400" kern="1200" dirty="0" err="1"/>
            <a:t>appears</a:t>
          </a:r>
          <a:r>
            <a:rPr lang="it-IT" sz="1400" kern="1200" dirty="0"/>
            <a:t>.</a:t>
          </a:r>
        </a:p>
      </dsp:txBody>
      <dsp:txXfrm rot="-5400000">
        <a:off x="2778512" y="1770227"/>
        <a:ext cx="4881509" cy="1073366"/>
      </dsp:txXfrm>
    </dsp:sp>
    <dsp:sp modelId="{9B07E9B1-02EB-4796-944A-7AB09FD756CA}">
      <dsp:nvSpPr>
        <dsp:cNvPr id="0" name=""/>
        <dsp:cNvSpPr/>
      </dsp:nvSpPr>
      <dsp:spPr>
        <a:xfrm>
          <a:off x="0" y="1563472"/>
          <a:ext cx="2778511" cy="1486875"/>
        </a:xfrm>
        <a:prstGeom prst="roundRect">
          <a:avLst/>
        </a:prstGeom>
        <a:solidFill>
          <a:schemeClr val="accent4">
            <a:shade val="80000"/>
            <a:hueOff val="141524"/>
            <a:satOff val="-24248"/>
            <a:lumOff val="1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Waldo</a:t>
          </a:r>
        </a:p>
      </dsp:txBody>
      <dsp:txXfrm>
        <a:off x="72583" y="1636055"/>
        <a:ext cx="2633345" cy="1341709"/>
      </dsp:txXfrm>
    </dsp:sp>
    <dsp:sp modelId="{FC2901AB-6F65-4D9F-9398-D6633A0EE9F7}">
      <dsp:nvSpPr>
        <dsp:cNvPr id="0" name=""/>
        <dsp:cNvSpPr/>
      </dsp:nvSpPr>
      <dsp:spPr>
        <a:xfrm rot="5400000">
          <a:off x="4653549" y="1398342"/>
          <a:ext cx="1189500" cy="4939576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Goal: build a controller which guarantees that every client request is served.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Fluents: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𝑖𝑛𝑠𝑡𝑜𝑟𝑒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it-IT" sz="14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𝑤𝑎𝑛𝑡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it-IT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Actions: </a:t>
          </a:r>
          <a14:m xmlns:a14="http://schemas.microsoft.com/office/drawing/2010/main">
            <m:oMath xmlns:m="http://schemas.openxmlformats.org/officeDocument/2006/math">
              <m:r>
                <a:rPr lang="it-IT" sz="1400" b="0" i="1" kern="1200" smtClean="0">
                  <a:latin typeface="Cambria Math" panose="02040503050406030204" pitchFamily="18" charset="0"/>
                </a:rPr>
                <m:t>𝑟𝑒𝑞𝑢𝑒𝑠𝑡</m:t>
              </m:r>
            </m:oMath>
          </a14:m>
          <a:r>
            <a:rPr lang="it-IT" sz="1400" kern="1200" dirty="0"/>
            <a:t>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𝑠𝑒𝑙𝑙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it-IT" sz="14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𝑏𝑢𝑦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𝑠𝑢𝑝𝑝𝑙𝑦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_</m:t>
                  </m:r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  <m:sub>
                  <m:r>
                    <a:rPr lang="it-IT" sz="14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it-IT" sz="1400" kern="1200" dirty="0"/>
            <a:t>. Extension with </a:t>
          </a:r>
          <a14:m xmlns:a14="http://schemas.microsoft.com/office/drawing/2010/main">
            <m:oMath xmlns:m="http://schemas.openxmlformats.org/officeDocument/2006/math">
              <m:r>
                <a:rPr lang="it-IT" sz="1400" b="0" i="1" kern="1200" smtClean="0">
                  <a:latin typeface="Cambria Math" panose="02040503050406030204" pitchFamily="18" charset="0"/>
                </a:rPr>
                <m:t>𝑝𝑖𝑐𝑘</m:t>
              </m:r>
            </m:oMath>
          </a14:m>
          <a:r>
            <a:rPr lang="it-IT" sz="1400" kern="1200" dirty="0"/>
            <a:t>, </a:t>
          </a:r>
          <a14:m xmlns:a14="http://schemas.microsoft.com/office/drawing/2010/main">
            <m:oMath xmlns:m="http://schemas.openxmlformats.org/officeDocument/2006/math">
              <m:r>
                <a:rPr lang="it-IT" sz="1400" b="0" i="1" kern="1200" smtClean="0">
                  <a:latin typeface="Cambria Math" panose="02040503050406030204" pitchFamily="18" charset="0"/>
                </a:rPr>
                <m:t>𝑠𝑒𝑙𝑙</m:t>
              </m:r>
            </m:oMath>
          </a14:m>
          <a:r>
            <a:rPr lang="it-IT" sz="1400" kern="1200" dirty="0"/>
            <a:t> and </a:t>
          </a:r>
          <a14:m xmlns:a14="http://schemas.microsoft.com/office/drawing/2010/main">
            <m:oMath xmlns:m="http://schemas.openxmlformats.org/officeDocument/2006/math">
              <m:r>
                <a:rPr lang="it-IT" sz="1400" b="0" i="1" kern="1200" smtClean="0">
                  <a:latin typeface="Cambria Math" panose="02040503050406030204" pitchFamily="18" charset="0"/>
                </a:rPr>
                <m:t>𝑠𝑡𝑜𝑟𝑒</m:t>
              </m:r>
            </m:oMath>
          </a14:m>
          <a:r>
            <a:rPr lang="it-IT" sz="1400" kern="1200" dirty="0"/>
            <a:t>.</a:t>
          </a:r>
        </a:p>
      </dsp:txBody>
      <dsp:txXfrm rot="-5400000">
        <a:off x="2778512" y="3331447"/>
        <a:ext cx="4881509" cy="1073366"/>
      </dsp:txXfrm>
    </dsp:sp>
    <dsp:sp modelId="{74D66613-CFBB-4F87-9C35-049B939461A9}">
      <dsp:nvSpPr>
        <dsp:cNvPr id="0" name=""/>
        <dsp:cNvSpPr/>
      </dsp:nvSpPr>
      <dsp:spPr>
        <a:xfrm>
          <a:off x="0" y="3124692"/>
          <a:ext cx="2778511" cy="1486875"/>
        </a:xfrm>
        <a:prstGeom prst="roundRect">
          <a:avLst/>
        </a:prstGeom>
        <a:solidFill>
          <a:schemeClr val="accent4">
            <a:shade val="80000"/>
            <a:hueOff val="283048"/>
            <a:satOff val="-48497"/>
            <a:lumOff val="3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Clerk</a:t>
          </a:r>
        </a:p>
      </dsp:txBody>
      <dsp:txXfrm>
        <a:off x="72583" y="3197275"/>
        <a:ext cx="2633345" cy="1341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469B4F-D4C0-4FF7-9F13-F7F3CC245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62BDAC-059F-43D0-907F-B142F29D95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667AB0-4B44-4F10-88CF-03073027DE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D966B4C-8409-47F5-87EE-82B5575717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D875BE5-45C8-4FD9-9298-3CC50256703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380340-3E20-4691-B896-DAF8767714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73D8CA-1C39-4D8A-A9D2-FD8C3A3D90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93C5456-878B-418B-8480-1145FBD24B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631CCAB-08ED-41BD-A2A9-C28EA0EFBB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729060C-909B-48CA-A5C2-70E66A1906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DC4E38-CDCB-4610-B0BD-E2F14BF57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E041E1-E52E-4CF7-821E-431F1D6E0A6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AF69791-D3C6-4811-84A7-9584D85CB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171A21-2D4E-45B8-AEE2-3D3DBC4ADB5E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CE8DC3F-4512-4DA5-85C1-0DFCEC448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0DBB1A7-82A6-439F-BEC7-07E1E2782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525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394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451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9973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317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241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4427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6793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19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E1F9DB-1C97-4127-BAAC-1A65D92B2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1DC3-C430-462A-B88E-06CDF7522926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D3C5E3-09F6-4D4B-B227-8393CBEB7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A6FC97-B97C-4D20-8F3A-2952177AF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4208E48-4C39-4AEA-8CE1-37260D0CD02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2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66EA3B-274B-44C2-AFA0-27892A82F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D76E-9737-4100-A6D6-297E27ADE6E0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FBDB20-1A50-4EC2-B8A5-9FA8D45AB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72607C-180B-4040-9C93-05434647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91F612-1148-46B7-9736-CA97EA39024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09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B50384-582D-4E57-A8D1-C080A18EC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FC7EF-5E03-43BF-8BCE-C2F3569C0F4C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4C0C06-2121-4CB0-80A5-F351349C00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7A9384-36F0-4D88-8142-908284155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E36EE11-39E9-4DE3-8F76-4D493DD8DF8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286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9014E-6515-4FC4-BFBD-ED8C314FE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3BDA5-EA96-4DD7-B818-5A53A87DC79A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115B7-DCC7-47EC-9A1D-0CB1B5429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F5681-DA1A-4B42-8C75-BC3CAFC62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1A6D5BB-37CE-493E-962D-73C05C4A0B5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42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FB2A9-2B4C-437A-B870-CB1012B1A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5015-E5E0-4684-A4C0-0609A2E5FA5D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B4E688-9E27-4CE2-A396-87DC04D3F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D607F1-C28F-49D3-958C-B8813D7DE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0A2EA50-9716-439F-9FCA-A544C35679A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62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6D0C4C-823D-4EBB-B8CA-1ED18DBD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7E1CD-8E85-4005-A74D-028D285927D5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FD9354-92EB-4DD1-A63D-6AB5917F7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7E8E0-5D30-4D30-888E-C748431DE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19EA996-0768-4A62-BBED-4E27A65CEC95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65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A6BCF4-C9BA-48F1-9506-F85EC9E10B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A255E9-F1FC-4892-823B-025C3754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C60A1-2AA7-4362-992C-B517813D6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13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AF5E2-EBAB-4AE6-BD7B-AD7B24ECC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B850-E0F4-427A-A2C7-FBA6016D9394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64D1D-62F8-4E3E-A1B2-F40DEC13D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4B2EC-260B-4DBE-8F73-6B92B8BE0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87C91E-3E1D-41C6-9B08-93B6B34D3D2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565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5BD37-987C-42A7-9A40-B413FCB1F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6D2D-DD7C-4BBA-918B-FFDB0D0F01C4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48600-95D8-4B20-9FDA-31682E56C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794DE-BF5F-4575-8C91-08B628708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B22978F-E51E-42EE-94D8-B59D31F2119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5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A96C0D-6C31-4E5A-8FAD-78AEAAAAB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3190-6212-4618-86E7-5AE97E84087C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8DA803-6EF0-45BE-8446-6D3AF1CCB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F92480-6239-4ACB-B3D4-885F2C263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D6ED094-709E-4836-A0E1-A6E5A6F1CCE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9704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8A198B-78C8-48CD-AEB7-74D354017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13FD9-B1CE-4C7F-812E-61AEED03053D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ABCBB4-2021-49CF-B4B6-9721FE241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FF549F-051E-42A8-88BA-BA60FB5A1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84EC86E-3E81-4D33-BC17-0A4E768BC74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10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16DE35-F0B3-457C-A92B-3C3002B4B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0CEC0-214E-4EE6-832C-41E8FB69DA16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EB4581-2007-492B-840E-3486F8177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423B2D-828E-469F-A06D-2C332437A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DC06A2-8477-4924-8FA9-89F1B38A61F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41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797C-7716-4E20-AED6-6787945DB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BBA1-4095-49BA-A498-F8D9585879C1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7C12-6746-4F6D-B055-7F479374A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4FB8D-AC86-4CEA-BC54-C6DA8CEDB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FDDA4D-75BE-4307-BD68-476472B1895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66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CA2F8-BD90-47DA-9707-2BCE038F5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CC2A5-21C5-4705-8AE1-9C7AB9C3CB0F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9818D-2D4A-4021-A3DC-57EB24D4C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42EBB-4117-41F7-B3EE-27AC23802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C018504-1D48-4CC5-A7F1-2EBC2430122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83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4CD16E50-005C-4B7D-8D5D-155E27ABEB94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CC4943C0-E117-47D0-9F42-2DAB3CACED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0FA15379-ECF8-4801-9D0E-4351AAA3A0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E048C775-53EE-46D7-8AF5-EA609E6D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C608AEA-A07B-4CC7-8D5E-7033D47F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23A4966-680E-45FE-9373-27DEF6B651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96B73EB8-974C-4CA3-A63B-B13CC20D336D}" type="datetime1">
              <a:rPr lang="it-IT" altLang="it-IT"/>
              <a:pPr>
                <a:defRPr/>
              </a:pPr>
              <a:t>18/05/2022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ABA185-A54D-4948-BE1A-BEEFE3EC59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3E79B5-50B2-4126-8091-8A5E1208B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719BB5-0C6D-47DE-A62F-8C640611F6B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0EBE5E21-2370-442B-92F0-A6C3529C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 dirty="0">
              <a:solidFill>
                <a:schemeClr val="bg1"/>
              </a:solidFill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86939705-3F77-4889-A8A5-4EA1BDF8E7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1" y="1331886"/>
            <a:ext cx="6841256" cy="685800"/>
          </a:xfrm>
        </p:spPr>
        <p:txBody>
          <a:bodyPr/>
          <a:lstStyle/>
          <a:p>
            <a:pPr algn="l" eaLnBrk="1" hangingPunct="1"/>
            <a:r>
              <a:rPr lang="en-GB" altLang="it-IT" sz="2000" dirty="0">
                <a:solidFill>
                  <a:schemeClr val="bg1"/>
                </a:solidFill>
              </a:rPr>
              <a:t>Elective in Artificial Intelligence</a:t>
            </a:r>
          </a:p>
          <a:p>
            <a:pPr algn="l" eaLnBrk="1" hangingPunct="1"/>
            <a:r>
              <a:rPr lang="en-GB" altLang="it-IT" sz="1800" dirty="0">
                <a:solidFill>
                  <a:schemeClr val="bg1"/>
                </a:solidFill>
              </a:rPr>
              <a:t>Reasoning Agents</a:t>
            </a:r>
            <a:endParaRPr lang="it-IT" altLang="it-IT" sz="1800" dirty="0">
              <a:solidFill>
                <a:schemeClr val="bg1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44B3C12-BE69-4DEE-88B7-317D45DE3A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6613" y="649684"/>
            <a:ext cx="7916863" cy="581025"/>
          </a:xfrm>
        </p:spPr>
        <p:txBody>
          <a:bodyPr anchor="t"/>
          <a:lstStyle/>
          <a:p>
            <a:pPr algn="l" eaLnBrk="1" hangingPunct="1"/>
            <a:r>
              <a:rPr lang="en-US" altLang="it-IT" sz="2000" dirty="0">
                <a:solidFill>
                  <a:schemeClr val="bg1"/>
                </a:solidFill>
              </a:rPr>
              <a:t>Fair LTL Synthesis for Non-Deterministic Systems using Strong Cyclic Planners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grpSp>
        <p:nvGrpSpPr>
          <p:cNvPr id="4101" name="Group 17">
            <a:extLst>
              <a:ext uri="{FF2B5EF4-FFF2-40B4-BE49-F238E27FC236}">
                <a16:creationId xmlns:a16="http://schemas.microsoft.com/office/drawing/2014/main" id="{7A0720AD-3F47-4615-91E2-62A0DA7E34C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4" name="Picture 15">
              <a:extLst>
                <a:ext uri="{FF2B5EF4-FFF2-40B4-BE49-F238E27FC236}">
                  <a16:creationId xmlns:a16="http://schemas.microsoft.com/office/drawing/2014/main" id="{DBBA3322-0E06-4360-8183-496B0702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3">
              <a:extLst>
                <a:ext uri="{FF2B5EF4-FFF2-40B4-BE49-F238E27FC236}">
                  <a16:creationId xmlns:a16="http://schemas.microsoft.com/office/drawing/2014/main" id="{4C7B0BE6-64AE-4E07-9544-1954932CC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6">
              <a:extLst>
                <a:ext uri="{FF2B5EF4-FFF2-40B4-BE49-F238E27FC236}">
                  <a16:creationId xmlns:a16="http://schemas.microsoft.com/office/drawing/2014/main" id="{D0A7454D-2E9B-4A85-8598-9BF1100AD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4">
            <a:extLst>
              <a:ext uri="{FF2B5EF4-FFF2-40B4-BE49-F238E27FC236}">
                <a16:creationId xmlns:a16="http://schemas.microsoft.com/office/drawing/2014/main" id="{E1D4B3CD-589D-4D34-B414-0F0D4445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183011"/>
            <a:ext cx="3022675" cy="38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Lorenzo Nicoletti - 1797464</a:t>
            </a:r>
            <a:endParaRPr lang="it-IT" altLang="it-IT" sz="1600" dirty="0">
              <a:solidFill>
                <a:schemeClr val="bg1"/>
              </a:solidFill>
            </a:endParaRPr>
          </a:p>
        </p:txBody>
      </p:sp>
      <p:sp>
        <p:nvSpPr>
          <p:cNvPr id="4103" name="Rectangle 4">
            <a:extLst>
              <a:ext uri="{FF2B5EF4-FFF2-40B4-BE49-F238E27FC236}">
                <a16:creationId xmlns:a16="http://schemas.microsoft.com/office/drawing/2014/main" id="{70C16CD4-5CF3-4B43-B98D-3FD6133C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2009180"/>
            <a:ext cx="3877816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Prof. Fabio Patrizi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>
                <a:cs typeface="Arial"/>
              </a:rPr>
              <a:t>Experiments and Results</a:t>
            </a: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90DBDA-08FE-4BF2-8725-A9CC0E28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55" y="663011"/>
            <a:ext cx="5796245" cy="52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33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Conclusions</a:t>
            </a:r>
            <a:endParaRPr lang="it-IT" sz="2400" b="1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4C70C8B-5A7E-42A4-BBCD-DB855813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27" y="1054203"/>
            <a:ext cx="8028501" cy="4697215"/>
          </a:xfrm>
        </p:spPr>
        <p:txBody>
          <a:bodyPr/>
          <a:lstStyle/>
          <a:p>
            <a:r>
              <a:rPr lang="en-US" sz="1800" dirty="0">
                <a:cs typeface="Arial"/>
              </a:rPr>
              <a:t>The problem is a generalization of the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fully-observable non-deterministic planning problem (FOND)</a:t>
            </a:r>
            <a:r>
              <a:rPr lang="en-US" sz="1800" dirty="0">
                <a:cs typeface="Arial"/>
              </a:rPr>
              <a:t> where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reachability goals are replaced by temporally extended LTL goals</a:t>
            </a:r>
            <a:r>
              <a:rPr lang="en-US" sz="1800" dirty="0">
                <a:cs typeface="Arial"/>
              </a:rPr>
              <a:t>.</a:t>
            </a:r>
            <a:endParaRPr lang="en-US" sz="1800" b="1" dirty="0">
              <a:cs typeface="Arial"/>
            </a:endParaRPr>
          </a:p>
          <a:p>
            <a:endParaRPr lang="it-IT" sz="900" b="1" dirty="0">
              <a:cs typeface="Arial"/>
            </a:endParaRPr>
          </a:p>
          <a:p>
            <a:r>
              <a:rPr lang="en-US" sz="1800" dirty="0">
                <a:cs typeface="Arial"/>
              </a:rPr>
              <a:t>The paper has shown that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the problem can be compiled into a strong cyclic planning</a:t>
            </a:r>
            <a:r>
              <a:rPr lang="en-US" sz="1800" dirty="0">
                <a:cs typeface="Arial"/>
              </a:rPr>
              <a:t> problem that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can be solved by classical planners</a:t>
            </a:r>
            <a:r>
              <a:rPr lang="en-US" sz="1800" dirty="0">
                <a:cs typeface="Arial"/>
              </a:rPr>
              <a:t>.</a:t>
            </a:r>
          </a:p>
          <a:p>
            <a:endParaRPr lang="en-US" sz="900" dirty="0">
              <a:cs typeface="Arial"/>
            </a:endParaRPr>
          </a:p>
          <a:p>
            <a:r>
              <a:rPr lang="en-US" sz="1800" dirty="0">
                <a:cs typeface="Arial"/>
              </a:rPr>
              <a:t>The experiments show that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the approach is computationally meaningful and has potential benefits</a:t>
            </a:r>
            <a:r>
              <a:rPr lang="en-US" sz="1800" dirty="0">
                <a:cs typeface="Arial"/>
              </a:rPr>
              <a:t> in relation to standard symbolic synthesis methods.</a:t>
            </a:r>
          </a:p>
          <a:p>
            <a:endParaRPr lang="en-US" sz="900" dirty="0">
              <a:cs typeface="Arial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/>
              </a:rPr>
              <a:t>The proposed formulation extends the scope of current planning methods</a:t>
            </a:r>
            <a:r>
              <a:rPr lang="en-US" sz="1800" dirty="0">
                <a:cs typeface="Arial"/>
              </a:rPr>
              <a:t>, which can thus be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used effectively to generate controllers for systems that must operate continuously</a:t>
            </a:r>
            <a:r>
              <a:rPr lang="en-US" sz="1800" dirty="0">
                <a:cs typeface="Arial"/>
              </a:rPr>
              <a:t>.</a:t>
            </a:r>
            <a:endParaRPr lang="it-IT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3778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References</a:t>
            </a:r>
            <a:endParaRPr lang="it-IT" sz="2400" b="1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489A3F2-AD98-4EE2-8E16-7897EA0D98F5}"/>
              </a:ext>
            </a:extLst>
          </p:cNvPr>
          <p:cNvSpPr txBox="1">
            <a:spLocks/>
          </p:cNvSpPr>
          <p:nvPr/>
        </p:nvSpPr>
        <p:spPr bwMode="auto">
          <a:xfrm>
            <a:off x="555027" y="1343728"/>
            <a:ext cx="802850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sz="1600" b="1" dirty="0">
                <a:solidFill>
                  <a:schemeClr val="tx1"/>
                </a:solidFill>
              </a:rPr>
              <a:t>Fabio Patrizi, </a:t>
            </a:r>
            <a:r>
              <a:rPr lang="it-IT" sz="1600" b="1" dirty="0" err="1">
                <a:solidFill>
                  <a:schemeClr val="tx1"/>
                </a:solidFill>
              </a:rPr>
              <a:t>Nir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Lipovetzky</a:t>
            </a:r>
            <a:r>
              <a:rPr lang="it-IT" sz="1600" b="1" dirty="0">
                <a:solidFill>
                  <a:schemeClr val="tx1"/>
                </a:solidFill>
              </a:rPr>
              <a:t>, Hector </a:t>
            </a:r>
            <a:r>
              <a:rPr lang="it-IT" sz="1600" b="1" dirty="0" err="1">
                <a:solidFill>
                  <a:schemeClr val="tx1"/>
                </a:solidFill>
              </a:rPr>
              <a:t>Geffner</a:t>
            </a:r>
            <a:br>
              <a:rPr lang="en-GB" altLang="it-IT" sz="1600" b="1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</a:br>
            <a:r>
              <a:rPr lang="en-GB" altLang="it-IT" sz="1600" dirty="0">
                <a:latin typeface="Arial"/>
                <a:ea typeface="ＭＳ Ｐゴシック"/>
                <a:cs typeface="Arial"/>
              </a:rPr>
              <a:t>“</a:t>
            </a:r>
            <a:r>
              <a:rPr lang="en-US" altLang="it-IT" sz="1600" dirty="0">
                <a:latin typeface="Arial"/>
                <a:ea typeface="ＭＳ Ｐゴシック"/>
                <a:cs typeface="Arial"/>
              </a:rPr>
              <a:t>Fair LTL Synthesis for Non-Deterministic Systems using Strong Cyclic Planners</a:t>
            </a:r>
            <a:r>
              <a:rPr lang="en-GB" altLang="it-IT" sz="1600" dirty="0">
                <a:latin typeface="Arial"/>
                <a:ea typeface="ＭＳ Ｐゴシック"/>
                <a:cs typeface="Arial"/>
              </a:rPr>
              <a:t>", </a:t>
            </a:r>
            <a:r>
              <a:rPr lang="it-IT" altLang="it-IT" sz="1600" dirty="0">
                <a:latin typeface="Arial"/>
                <a:ea typeface="ＭＳ Ｐゴシック"/>
                <a:cs typeface="Arial"/>
              </a:rPr>
              <a:t>IJCAI, 2013.</a:t>
            </a:r>
            <a:endParaRPr lang="en-GB" altLang="it-IT" sz="1600" i="1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0916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5391D-2E72-48AE-A27F-002F8858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89" y="168552"/>
            <a:ext cx="9149935" cy="504825"/>
          </a:xfrm>
        </p:spPr>
        <p:txBody>
          <a:bodyPr/>
          <a:lstStyle/>
          <a:p>
            <a:r>
              <a:rPr lang="ru-RU" noProof="1">
                <a:cs typeface="Arial"/>
              </a:rPr>
              <a:t>Outlin</a:t>
            </a:r>
            <a:r>
              <a:rPr lang="it-IT" noProof="1">
                <a:cs typeface="Arial"/>
              </a:rPr>
              <a:t>e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39441-D06E-4E9B-B228-FE213D00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27" y="961577"/>
            <a:ext cx="8028501" cy="4697215"/>
          </a:xfrm>
        </p:spPr>
        <p:txBody>
          <a:bodyPr/>
          <a:lstStyle/>
          <a:p>
            <a:r>
              <a:rPr lang="it-IT" sz="1800" b="1" dirty="0" err="1">
                <a:cs typeface="Arial"/>
              </a:rPr>
              <a:t>Introduction</a:t>
            </a:r>
            <a:endParaRPr lang="ru-RU" sz="200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Overview</a:t>
            </a:r>
            <a:r>
              <a:rPr lang="it-IT" sz="1800" b="1" dirty="0">
                <a:cs typeface="Arial"/>
              </a:rPr>
              <a:t> of </a:t>
            </a:r>
            <a:r>
              <a:rPr lang="it-IT" sz="1800" b="1" dirty="0" err="1">
                <a:cs typeface="Arial"/>
              </a:rPr>
              <a:t>Nondeterministic</a:t>
            </a:r>
            <a:r>
              <a:rPr lang="it-IT" sz="1800" b="1" dirty="0">
                <a:cs typeface="Arial"/>
              </a:rPr>
              <a:t> Planning, LTL and </a:t>
            </a:r>
            <a:r>
              <a:rPr lang="it-IT" sz="1800" b="1" dirty="0" err="1">
                <a:cs typeface="Arial"/>
              </a:rPr>
              <a:t>Büchi</a:t>
            </a:r>
            <a:r>
              <a:rPr lang="it-IT" sz="1800" b="1" dirty="0">
                <a:cs typeface="Arial"/>
              </a:rPr>
              <a:t> </a:t>
            </a:r>
            <a:r>
              <a:rPr lang="it-IT" sz="1800" b="1" dirty="0" err="1">
                <a:cs typeface="Arial"/>
              </a:rPr>
              <a:t>Automata</a:t>
            </a:r>
            <a:endParaRPr lang="ru-RU" sz="200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>
                <a:cs typeface="Arial"/>
              </a:rPr>
              <a:t>The </a:t>
            </a:r>
            <a:r>
              <a:rPr lang="it-IT" sz="1800" b="1" dirty="0" err="1">
                <a:cs typeface="Arial"/>
              </a:rPr>
              <a:t>Problem</a:t>
            </a:r>
            <a:endParaRPr lang="ru-RU" sz="1800" b="1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Reduction</a:t>
            </a:r>
            <a:r>
              <a:rPr lang="it-IT" sz="1800" b="1" dirty="0">
                <a:cs typeface="Arial"/>
              </a:rPr>
              <a:t> to Strong </a:t>
            </a:r>
            <a:r>
              <a:rPr lang="it-IT" sz="1800" b="1" dirty="0" err="1">
                <a:cs typeface="Arial"/>
              </a:rPr>
              <a:t>Cyclic</a:t>
            </a:r>
            <a:r>
              <a:rPr lang="it-IT" sz="1800" b="1" dirty="0">
                <a:cs typeface="Arial"/>
              </a:rPr>
              <a:t> Planning</a:t>
            </a: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Implementation</a:t>
            </a:r>
            <a:endParaRPr lang="it-IT" sz="1800" b="1" dirty="0">
              <a:cs typeface="Arial"/>
            </a:endParaRPr>
          </a:p>
          <a:p>
            <a:pPr marL="0" indent="0">
              <a:buNone/>
            </a:pPr>
            <a:endParaRPr lang="it-IT" sz="1800" b="1" dirty="0">
              <a:cs typeface="Arial"/>
            </a:endParaRPr>
          </a:p>
          <a:p>
            <a:r>
              <a:rPr lang="it-IT" sz="1800" b="1" dirty="0">
                <a:cs typeface="Arial"/>
              </a:rPr>
              <a:t>Experiments and Results</a:t>
            </a: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Conclusions</a:t>
            </a:r>
            <a:endParaRPr lang="ru-RU" sz="1800" b="1" dirty="0"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75543-AC13-4ECC-828A-FFD9CC94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18/05/2022</a:t>
            </a:fld>
            <a:endParaRPr lang="it-IT" altLang="it-IT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2C9C7-117B-4E18-A6F1-843FB31B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2</a:t>
            </a:fld>
            <a:endParaRPr lang="it-IT" altLang="it-IT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C6663B4-048A-49A7-BE57-8A82A88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136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US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698451" y="1071305"/>
            <a:ext cx="79350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The pipeline of the paper can be summarized as follows:</a:t>
            </a:r>
            <a:endParaRPr lang="en-GB" sz="1700" dirty="0">
              <a:solidFill>
                <a:srgbClr val="000000"/>
              </a:solidFill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F39BEC9E-5529-4CF0-88C7-CDA7DAA3D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814111"/>
              </p:ext>
            </p:extLst>
          </p:nvPr>
        </p:nvGraphicFramePr>
        <p:xfrm>
          <a:off x="611560" y="1425248"/>
          <a:ext cx="8021900" cy="403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Overview</a:t>
            </a:r>
            <a:r>
              <a:rPr lang="it-IT" sz="2400" b="1" dirty="0">
                <a:cs typeface="Arial"/>
              </a:rPr>
              <a:t> of </a:t>
            </a:r>
            <a:r>
              <a:rPr lang="it-IT" sz="2400" b="1" dirty="0" err="1">
                <a:cs typeface="Arial"/>
              </a:rPr>
              <a:t>Nondeterministic</a:t>
            </a:r>
            <a:r>
              <a:rPr lang="it-IT" sz="2400" b="1" dirty="0">
                <a:cs typeface="Arial"/>
              </a:rPr>
              <a:t> Planning, LTL and </a:t>
            </a:r>
            <a:r>
              <a:rPr lang="it-IT" sz="2400" b="1" dirty="0" err="1">
                <a:cs typeface="Arial"/>
              </a:rPr>
              <a:t>Büchi</a:t>
            </a:r>
            <a:r>
              <a:rPr lang="it-IT" sz="2400" b="1" dirty="0">
                <a:cs typeface="Arial"/>
              </a:rPr>
              <a:t> </a:t>
            </a:r>
            <a:r>
              <a:rPr lang="it-IT" sz="2400" b="1" dirty="0" err="1">
                <a:cs typeface="Arial"/>
              </a:rPr>
              <a:t>Automata</a:t>
            </a:r>
            <a:endParaRPr lang="ru-RU" sz="400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C91988-F9C2-4000-ACF1-69C7599474A1}"/>
                  </a:ext>
                </a:extLst>
              </p:cNvPr>
              <p:cNvSpPr txBox="1"/>
              <p:nvPr/>
            </p:nvSpPr>
            <p:spPr>
              <a:xfrm>
                <a:off x="698451" y="1071305"/>
                <a:ext cx="7935009" cy="2032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A </a:t>
                </a:r>
                <a:r>
                  <a:rPr lang="en-US" sz="1800" dirty="0">
                    <a:solidFill>
                      <a:schemeClr val="tx1"/>
                    </a:solidFill>
                  </a:rPr>
                  <a:t>nondeterministic planning domain </a:t>
                </a:r>
                <a:r>
                  <a:rPr lang="en-US" sz="1800" dirty="0">
                    <a:solidFill>
                      <a:srgbClr val="000000"/>
                    </a:solidFill>
                  </a:rPr>
                  <a:t>is a tuple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𝑨𝒄𝒕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𝑷𝒓𝒐𝒑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where: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the finite set of domain actions;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𝑃𝑟𝑜𝑝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the set of domain propositions;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𝑃𝑟𝑜𝑝</m:t>
                        </m:r>
                      </m:sup>
                    </m:sSup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is the set of domain states;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is the (single) initial state;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is the state-transition function.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C91988-F9C2-4000-ACF1-69C759947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1" y="1071305"/>
                <a:ext cx="7935009" cy="2032223"/>
              </a:xfrm>
              <a:prstGeom prst="rect">
                <a:avLst/>
              </a:prstGeom>
              <a:blipFill>
                <a:blip r:embed="rId3"/>
                <a:stretch>
                  <a:fillRect l="-538" t="-1802" b="-42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6D8DCA-8AF2-49C4-A9ED-523A4310C0CC}"/>
              </a:ext>
            </a:extLst>
          </p:cNvPr>
          <p:cNvSpPr txBox="1"/>
          <p:nvPr/>
        </p:nvSpPr>
        <p:spPr>
          <a:xfrm>
            <a:off x="698448" y="3142934"/>
            <a:ext cx="793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will assume that the action non-determinism is </a:t>
            </a:r>
            <a:r>
              <a:rPr lang="en-US" sz="1800" b="1" i="1" dirty="0">
                <a:solidFill>
                  <a:schemeClr val="tx1"/>
                </a:solidFill>
              </a:rPr>
              <a:t>fair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4FDF994-3307-409D-B9DC-CE638209A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272443"/>
              </p:ext>
            </p:extLst>
          </p:nvPr>
        </p:nvGraphicFramePr>
        <p:xfrm>
          <a:off x="698448" y="3573016"/>
          <a:ext cx="7935009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237039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Overview</a:t>
            </a:r>
            <a:r>
              <a:rPr lang="it-IT" sz="2400" b="1" dirty="0">
                <a:cs typeface="Arial"/>
              </a:rPr>
              <a:t> of </a:t>
            </a:r>
            <a:r>
              <a:rPr lang="it-IT" sz="2400" b="1" dirty="0" err="1">
                <a:cs typeface="Arial"/>
              </a:rPr>
              <a:t>Nondeterministic</a:t>
            </a:r>
            <a:r>
              <a:rPr lang="it-IT" sz="2400" b="1" dirty="0">
                <a:cs typeface="Arial"/>
              </a:rPr>
              <a:t> Planning, LTL and </a:t>
            </a:r>
            <a:r>
              <a:rPr lang="it-IT" sz="2400" b="1" dirty="0" err="1">
                <a:cs typeface="Arial"/>
              </a:rPr>
              <a:t>Büchi</a:t>
            </a:r>
            <a:r>
              <a:rPr lang="it-IT" sz="2400" b="1" dirty="0">
                <a:cs typeface="Arial"/>
              </a:rPr>
              <a:t> </a:t>
            </a:r>
            <a:r>
              <a:rPr lang="it-IT" sz="2400" b="1" dirty="0" err="1">
                <a:cs typeface="Arial"/>
              </a:rPr>
              <a:t>Automata</a:t>
            </a:r>
            <a:endParaRPr lang="ru-RU" sz="400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698451" y="1293249"/>
            <a:ext cx="793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There is a tight relation between LTL and </a:t>
            </a:r>
            <a:r>
              <a:rPr lang="en-US" sz="1800" dirty="0" err="1">
                <a:solidFill>
                  <a:srgbClr val="000000"/>
                </a:solidFill>
              </a:rPr>
              <a:t>Büchi</a:t>
            </a:r>
            <a:r>
              <a:rPr lang="en-US" sz="1800" dirty="0">
                <a:solidFill>
                  <a:srgbClr val="000000"/>
                </a:solidFill>
              </a:rPr>
              <a:t> automata on infinite words.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D5A92EC-7EEC-4C29-8C4C-06DA11D18F9F}"/>
                  </a:ext>
                </a:extLst>
              </p:cNvPr>
              <p:cNvSpPr txBox="1"/>
              <p:nvPr/>
            </p:nvSpPr>
            <p:spPr>
              <a:xfrm>
                <a:off x="698451" y="1778736"/>
                <a:ext cx="7935009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A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Büchi</a:t>
                </a:r>
                <a:r>
                  <a:rPr lang="en-US" sz="1800" dirty="0">
                    <a:solidFill>
                      <a:schemeClr val="tx1"/>
                    </a:solidFill>
                  </a:rPr>
                  <a:t> Automata </a:t>
                </a:r>
                <a:r>
                  <a:rPr lang="en-US" sz="1800" dirty="0">
                    <a:solidFill>
                      <a:srgbClr val="000000"/>
                    </a:solidFill>
                  </a:rPr>
                  <a:t>is a tuple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where: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the finite input alphabet of the automaton;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the finite set of automaton states;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is the set of initial states of the automaton;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is the automaton transition function;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the set of accepting states.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D5A92EC-7EEC-4C29-8C4C-06DA11D18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1" y="1778736"/>
                <a:ext cx="7935009" cy="1821140"/>
              </a:xfrm>
              <a:prstGeom prst="rect">
                <a:avLst/>
              </a:prstGeom>
              <a:blipFill>
                <a:blip r:embed="rId3"/>
                <a:stretch>
                  <a:fillRect l="-538" t="-2007" b="-10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558F07C-BA01-4F10-BA31-38A403D7638A}"/>
                  </a:ext>
                </a:extLst>
              </p:cNvPr>
              <p:cNvSpPr txBox="1"/>
              <p:nvPr/>
            </p:nvSpPr>
            <p:spPr>
              <a:xfrm>
                <a:off x="698451" y="3642691"/>
                <a:ext cx="7935009" cy="1803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b="1" dirty="0" err="1">
                    <a:solidFill>
                      <a:schemeClr val="tx1"/>
                    </a:solidFill>
                  </a:rPr>
                  <a:t>Theorem</a:t>
                </a:r>
                <a:r>
                  <a:rPr lang="it-IT" sz="1800" dirty="0">
                    <a:solidFill>
                      <a:srgbClr val="000000"/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For every LTL formula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one can effectively construct a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Büchi</a:t>
                </a:r>
                <a:r>
                  <a:rPr lang="en-US" sz="1800" dirty="0">
                    <a:solidFill>
                      <a:schemeClr val="tx1"/>
                    </a:solidFill>
                  </a:rPr>
                  <a:t> 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</a:rPr>
                  <a:t>whose number of states is at most exponential in the length of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and </a:t>
                </a:r>
                <a:r>
                  <a:rPr lang="en-US" sz="18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it-IT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it-IT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it-IT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it-IT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the language accepted by the automaton and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the set of all models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558F07C-BA01-4F10-BA31-38A403D7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1" y="3642691"/>
                <a:ext cx="7935009" cy="1803699"/>
              </a:xfrm>
              <a:prstGeom prst="rect">
                <a:avLst/>
              </a:prstGeom>
              <a:blipFill>
                <a:blip r:embed="rId4"/>
                <a:stretch>
                  <a:fillRect l="-692" t="-20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473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>
                <a:cs typeface="Arial"/>
              </a:rPr>
              <a:t>The </a:t>
            </a:r>
            <a:r>
              <a:rPr lang="it-IT" sz="2400" b="1" dirty="0" err="1">
                <a:cs typeface="Arial"/>
              </a:rPr>
              <a:t>Problem</a:t>
            </a:r>
            <a:r>
              <a:rPr lang="it-IT" sz="2400" b="1" dirty="0">
                <a:cs typeface="Arial"/>
              </a:rPr>
              <a:t>: LTL fair </a:t>
            </a:r>
            <a:r>
              <a:rPr lang="it-IT" sz="2400" b="1" dirty="0" err="1">
                <a:cs typeface="Arial"/>
              </a:rPr>
              <a:t>realization</a:t>
            </a:r>
            <a:endParaRPr lang="ru-RU" sz="400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it-IT" altLang="it-IT" sz="11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C91988-F9C2-4000-ACF1-69C7599474A1}"/>
                  </a:ext>
                </a:extLst>
              </p:cNvPr>
              <p:cNvSpPr txBox="1"/>
              <p:nvPr/>
            </p:nvSpPr>
            <p:spPr>
              <a:xfrm>
                <a:off x="698451" y="1484784"/>
                <a:ext cx="7935009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</a:rPr>
                  <a:t>Given a </a:t>
                </a:r>
                <a:r>
                  <a:rPr lang="en-US" sz="1800" dirty="0">
                    <a:solidFill>
                      <a:schemeClr val="tx1"/>
                    </a:solidFill>
                  </a:rPr>
                  <a:t>non-deterministic planning domain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</a:rPr>
                  <a:t>and a </a:t>
                </a:r>
                <a:r>
                  <a:rPr lang="en-US" sz="1800" dirty="0">
                    <a:solidFill>
                      <a:schemeClr val="tx1"/>
                    </a:solidFill>
                  </a:rPr>
                  <a:t>deterministic LTL goal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, build a closed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finite-state controller (FSC) </a:t>
                </a:r>
                <a14:m>
                  <m:oMath xmlns:m="http://schemas.openxmlformats.org/officeDocument/2006/math">
                    <m:r>
                      <a:rPr lang="el-GR" sz="1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𝚷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that fairly realizes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C91988-F9C2-4000-ACF1-69C759947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1" y="1484784"/>
                <a:ext cx="7935009" cy="646331"/>
              </a:xfrm>
              <a:prstGeom prst="rect">
                <a:avLst/>
              </a:prstGeom>
              <a:blipFill>
                <a:blip r:embed="rId3"/>
                <a:stretch>
                  <a:fillRect l="-614" t="-4630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558F07C-BA01-4F10-BA31-38A403D7638A}"/>
                  </a:ext>
                </a:extLst>
              </p:cNvPr>
              <p:cNvSpPr txBox="1"/>
              <p:nvPr/>
            </p:nvSpPr>
            <p:spPr>
              <a:xfrm>
                <a:off x="698451" y="2574007"/>
                <a:ext cx="7935009" cy="1779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rgbClr val="000000"/>
                    </a:solidFill>
                  </a:rPr>
                  <a:t>A FSC can be </a:t>
                </a:r>
                <a:r>
                  <a:rPr lang="it-IT" sz="1800" dirty="0" err="1">
                    <a:solidFill>
                      <a:srgbClr val="000000"/>
                    </a:solidFill>
                  </a:rPr>
                  <a:t>seen</a:t>
                </a:r>
                <a:r>
                  <a:rPr lang="it-IT" sz="1800" dirty="0">
                    <a:solidFill>
                      <a:srgbClr val="000000"/>
                    </a:solidFill>
                  </a:rPr>
                  <a:t> as a machine </a:t>
                </a:r>
                <a:r>
                  <a:rPr lang="it-IT" sz="1800" dirty="0" err="1">
                    <a:solidFill>
                      <a:srgbClr val="000000"/>
                    </a:solidFill>
                  </a:rPr>
                  <a:t>whose</a:t>
                </a:r>
                <a:r>
                  <a:rPr lang="it-IT" sz="1800" dirty="0">
                    <a:solidFill>
                      <a:srgbClr val="000000"/>
                    </a:solidFill>
                  </a:rPr>
                  <a:t> input and output </a:t>
                </a:r>
                <a:r>
                  <a:rPr lang="it-IT" sz="1800" dirty="0" err="1">
                    <a:solidFill>
                      <a:srgbClr val="000000"/>
                    </a:solidFill>
                  </a:rPr>
                  <a:t>alphabets</a:t>
                </a:r>
                <a:r>
                  <a:rPr lang="it-IT" sz="1800" dirty="0">
                    <a:solidFill>
                      <a:srgbClr val="000000"/>
                    </a:solidFill>
                  </a:rPr>
                  <a:t> are the </a:t>
                </a:r>
                <a:r>
                  <a:rPr lang="it-IT" sz="1800" dirty="0" err="1">
                    <a:solidFill>
                      <a:srgbClr val="000000"/>
                    </a:solidFill>
                  </a:rPr>
                  <a:t>states</a:t>
                </a:r>
                <a:r>
                  <a:rPr lang="it-IT" sz="1800" dirty="0">
                    <a:solidFill>
                      <a:srgbClr val="000000"/>
                    </a:solidFill>
                  </a:rPr>
                  <a:t> and the actions of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We can facilitate the search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that achieves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by finding a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</a:rPr>
                  <a:t>mapping state-pairs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into actions, where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Büchi</a:t>
                </a:r>
                <a:r>
                  <a:rPr lang="en-US" sz="1800" dirty="0">
                    <a:solidFill>
                      <a:srgbClr val="000000"/>
                    </a:solidFill>
                  </a:rPr>
                  <a:t> automaton state and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domain state.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558F07C-BA01-4F10-BA31-38A403D7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1" y="2574007"/>
                <a:ext cx="7935009" cy="1779013"/>
              </a:xfrm>
              <a:prstGeom prst="rect">
                <a:avLst/>
              </a:prstGeom>
              <a:blipFill>
                <a:blip r:embed="rId4"/>
                <a:stretch>
                  <a:fillRect l="-692" t="-1712" r="-154" b="-3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2516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Reduction</a:t>
            </a:r>
            <a:r>
              <a:rPr lang="it-IT" sz="2400" b="1" dirty="0">
                <a:cs typeface="Arial"/>
              </a:rPr>
              <a:t> to Strong </a:t>
            </a:r>
            <a:r>
              <a:rPr lang="it-IT" sz="2400" b="1" dirty="0" err="1">
                <a:cs typeface="Arial"/>
              </a:rPr>
              <a:t>Cyclic</a:t>
            </a:r>
            <a:r>
              <a:rPr lang="it-IT" sz="2400" b="1" dirty="0">
                <a:cs typeface="Arial"/>
              </a:rPr>
              <a:t> Planning</a:t>
            </a: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it-IT" altLang="it-IT" sz="11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C91988-F9C2-4000-ACF1-69C7599474A1}"/>
                  </a:ext>
                </a:extLst>
              </p:cNvPr>
              <p:cNvSpPr txBox="1"/>
              <p:nvPr/>
            </p:nvSpPr>
            <p:spPr>
              <a:xfrm>
                <a:off x="727003" y="1591015"/>
                <a:ext cx="7935009" cy="120032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</a:rPr>
                  <a:t>A </a:t>
                </a:r>
                <a:r>
                  <a:rPr lang="en-US" sz="1800" b="1" i="1" dirty="0">
                    <a:solidFill>
                      <a:schemeClr val="tx1"/>
                    </a:solidFill>
                  </a:rPr>
                  <a:t>strong cyclic plan</a:t>
                </a:r>
                <a:r>
                  <a:rPr lang="en-US" sz="1800" dirty="0">
                    <a:solidFill>
                      <a:srgbClr val="000000"/>
                    </a:solidFill>
                  </a:rPr>
                  <a:t> over a non-deterministic planning domain is a </a:t>
                </a:r>
                <a:r>
                  <a:rPr lang="en-US" sz="1800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</a:t>
                </a:r>
                <a:r>
                  <a:rPr lang="en-US" sz="1800" dirty="0">
                    <a:solidFill>
                      <a:srgbClr val="000000"/>
                    </a:solidFill>
                  </a:rPr>
                  <a:t>such that </a:t>
                </a:r>
                <a:r>
                  <a:rPr lang="en-US" sz="1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a non-goal state that is potentially reachable </a:t>
                </a:r>
                <a:r>
                  <a:rPr lang="en-US" sz="1800" dirty="0">
                    <a:solidFill>
                      <a:srgbClr val="000000"/>
                    </a:solidFill>
                  </a:rPr>
                  <a:t>from the initial state by following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, then </a:t>
                </a:r>
                <a:r>
                  <a:rPr lang="en-US" sz="1800" dirty="0">
                    <a:solidFill>
                      <a:schemeClr val="tx1"/>
                    </a:solidFill>
                  </a:rPr>
                  <a:t>a goal state must be potentially reachable from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by following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C91988-F9C2-4000-ACF1-69C759947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3" y="1591015"/>
                <a:ext cx="7935009" cy="1200329"/>
              </a:xfrm>
              <a:prstGeom prst="rect">
                <a:avLst/>
              </a:prstGeom>
              <a:blipFill>
                <a:blip r:embed="rId3"/>
                <a:stretch>
                  <a:fillRect l="-537" t="-2513" b="-6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9CC3D49-3D9E-4232-B445-144E50860FD8}"/>
                  </a:ext>
                </a:extLst>
              </p:cNvPr>
              <p:cNvSpPr txBox="1"/>
              <p:nvPr/>
            </p:nvSpPr>
            <p:spPr>
              <a:xfrm>
                <a:off x="727003" y="3137115"/>
                <a:ext cx="79350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b="1" dirty="0">
                    <a:solidFill>
                      <a:schemeClr val="tx1"/>
                    </a:solidFill>
                  </a:rPr>
                  <a:t>Theorem</a:t>
                </a:r>
                <a:r>
                  <a:rPr lang="it-IT" sz="1800" dirty="0">
                    <a:solidFill>
                      <a:srgbClr val="000000"/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rgbClr val="000000"/>
                    </a:solidFill>
                  </a:rPr>
                  <a:t>If there exists a solution to the fair realization problem defined by a </a:t>
                </a:r>
                <a:r>
                  <a:rPr lang="en-US" sz="1800" dirty="0">
                    <a:solidFill>
                      <a:schemeClr val="tx1"/>
                    </a:solidFill>
                  </a:rPr>
                  <a:t>non-deterministic planning domain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and a </a:t>
                </a:r>
                <a:r>
                  <a:rPr lang="en-US" sz="1800" dirty="0">
                    <a:solidFill>
                      <a:schemeClr val="tx1"/>
                    </a:solidFill>
                  </a:rPr>
                  <a:t>deterministic LTL formula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, then a non-deterministic planning problem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can be constructed such that </a:t>
                </a:r>
                <a:r>
                  <a:rPr lang="en-US" sz="1800" dirty="0">
                    <a:solidFill>
                      <a:schemeClr val="tx1"/>
                    </a:solidFill>
                  </a:rPr>
                  <a:t>the strong cyclic solutions to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yield a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FSC that fairly realizes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9CC3D49-3D9E-4232-B445-144E50860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3" y="3137115"/>
                <a:ext cx="7935009" cy="1754326"/>
              </a:xfrm>
              <a:prstGeom prst="rect">
                <a:avLst/>
              </a:prstGeom>
              <a:blipFill>
                <a:blip r:embed="rId4"/>
                <a:stretch>
                  <a:fillRect l="-614" t="-2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3825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Implementation</a:t>
            </a:r>
            <a:endParaRPr lang="it-IT" sz="2400" b="1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it-IT" altLang="it-IT" sz="11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C91988-F9C2-4000-ACF1-69C7599474A1}"/>
                  </a:ext>
                </a:extLst>
              </p:cNvPr>
              <p:cNvSpPr txBox="1"/>
              <p:nvPr/>
            </p:nvSpPr>
            <p:spPr>
              <a:xfrm>
                <a:off x="740112" y="1341637"/>
                <a:ext cx="7935009" cy="20806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</a:rPr>
                  <a:t>The derivation of the </a:t>
                </a:r>
                <a:r>
                  <a:rPr lang="en-US" sz="1800" dirty="0">
                    <a:solidFill>
                      <a:schemeClr val="tx1"/>
                    </a:solidFill>
                  </a:rPr>
                  <a:t>strong cyclic planning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from the non-deterministic domain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and an LTL goal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(mapped to a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Büchi</a:t>
                </a:r>
                <a:r>
                  <a:rPr lang="en-US" sz="1800" dirty="0">
                    <a:solidFill>
                      <a:srgbClr val="000000"/>
                    </a:solidFill>
                  </a:rPr>
                  <a:t> 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) was done in two ways: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Sequential encoding</a:t>
                </a:r>
                <a:r>
                  <a:rPr lang="en-US" sz="1800" dirty="0">
                    <a:solidFill>
                      <a:srgbClr val="000000"/>
                    </a:solidFill>
                  </a:rPr>
                  <a:t>, domain actions are followed by actions that progress the state of the automaton;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Parallel encoding</a:t>
                </a:r>
                <a:r>
                  <a:rPr lang="en-US" sz="1800" dirty="0">
                    <a:solidFill>
                      <a:srgbClr val="000000"/>
                    </a:solidFill>
                  </a:rPr>
                  <a:t>, a new action is created for representing each possible sequence of a domain action followed by an automaton transition.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C91988-F9C2-4000-ACF1-69C759947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2" y="1341637"/>
                <a:ext cx="7935009" cy="2080698"/>
              </a:xfrm>
              <a:prstGeom prst="rect">
                <a:avLst/>
              </a:prstGeom>
              <a:blipFill>
                <a:blip r:embed="rId3"/>
                <a:stretch>
                  <a:fillRect l="-537" t="-1166" b="-34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CC3D49-3D9E-4232-B445-144E50860FD8}"/>
              </a:ext>
            </a:extLst>
          </p:cNvPr>
          <p:cNvSpPr txBox="1"/>
          <p:nvPr/>
        </p:nvSpPr>
        <p:spPr>
          <a:xfrm>
            <a:off x="740113" y="3717032"/>
            <a:ext cx="7935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rgbClr val="000000"/>
                </a:solidFill>
              </a:rPr>
              <a:t>Then</a:t>
            </a:r>
            <a:r>
              <a:rPr lang="it-IT" sz="1800" dirty="0">
                <a:solidFill>
                  <a:srgbClr val="000000"/>
                </a:solidFill>
              </a:rPr>
              <a:t>, the strong </a:t>
            </a:r>
            <a:r>
              <a:rPr lang="it-IT" sz="1800" dirty="0" err="1">
                <a:solidFill>
                  <a:srgbClr val="000000"/>
                </a:solidFill>
              </a:rPr>
              <a:t>cyclic</a:t>
            </a:r>
            <a:r>
              <a:rPr lang="it-IT" sz="1800" dirty="0">
                <a:solidFill>
                  <a:srgbClr val="000000"/>
                </a:solidFill>
              </a:rPr>
              <a:t> planning </a:t>
            </a:r>
            <a:r>
              <a:rPr lang="it-IT" sz="1800" dirty="0" err="1">
                <a:solidFill>
                  <a:srgbClr val="000000"/>
                </a:solidFill>
              </a:rPr>
              <a:t>problem</a:t>
            </a:r>
            <a:r>
              <a:rPr lang="it-IT" sz="1800" dirty="0">
                <a:solidFill>
                  <a:srgbClr val="000000"/>
                </a:solidFill>
              </a:rPr>
              <a:t> was </a:t>
            </a:r>
            <a:r>
              <a:rPr lang="it-IT" sz="1800" dirty="0" err="1">
                <a:solidFill>
                  <a:srgbClr val="000000"/>
                </a:solidFill>
              </a:rPr>
              <a:t>solved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using</a:t>
            </a:r>
            <a:r>
              <a:rPr lang="it-IT" sz="1800" dirty="0">
                <a:solidFill>
                  <a:srgbClr val="000000"/>
                </a:solidFill>
              </a:rPr>
              <a:t> the </a:t>
            </a:r>
            <a:r>
              <a:rPr lang="it-IT" sz="1800" dirty="0">
                <a:solidFill>
                  <a:schemeClr val="tx1"/>
                </a:solidFill>
              </a:rPr>
              <a:t>PRP planner</a:t>
            </a:r>
            <a:r>
              <a:rPr lang="it-IT" sz="1800" dirty="0">
                <a:solidFill>
                  <a:srgbClr val="000000"/>
                </a:solidFill>
              </a:rPr>
              <a:t>, that </a:t>
            </a:r>
            <a:r>
              <a:rPr lang="it-IT" sz="1800" dirty="0" err="1">
                <a:solidFill>
                  <a:schemeClr val="tx1"/>
                </a:solidFill>
              </a:rPr>
              <a:t>maps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into</a:t>
            </a:r>
            <a:r>
              <a:rPr lang="it-IT" sz="1800" dirty="0">
                <a:solidFill>
                  <a:schemeClr val="tx1"/>
                </a:solidFill>
              </a:rPr>
              <a:t> a </a:t>
            </a:r>
            <a:r>
              <a:rPr lang="it-IT" sz="1800" dirty="0" err="1">
                <a:solidFill>
                  <a:schemeClr val="tx1"/>
                </a:solidFill>
              </a:rPr>
              <a:t>classical</a:t>
            </a:r>
            <a:r>
              <a:rPr lang="it-IT" sz="1800" dirty="0">
                <a:solidFill>
                  <a:schemeClr val="tx1"/>
                </a:solidFill>
              </a:rPr>
              <a:t> planning </a:t>
            </a:r>
            <a:r>
              <a:rPr lang="it-IT" sz="1800" dirty="0" err="1">
                <a:solidFill>
                  <a:schemeClr val="tx1"/>
                </a:solidFill>
              </a:rPr>
              <a:t>problem</a:t>
            </a:r>
            <a:r>
              <a:rPr 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Such configuration was tested against the existing symbolic synthesis tool called </a:t>
            </a:r>
            <a:r>
              <a:rPr lang="en-US" sz="1800" dirty="0">
                <a:solidFill>
                  <a:schemeClr val="tx1"/>
                </a:solidFill>
              </a:rPr>
              <a:t>TLV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1953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689" y="153997"/>
            <a:ext cx="9149935" cy="504825"/>
          </a:xfrm>
        </p:spPr>
        <p:txBody>
          <a:bodyPr/>
          <a:lstStyle/>
          <a:p>
            <a:r>
              <a:rPr lang="it-IT" sz="2400" b="1" dirty="0">
                <a:cs typeface="Arial"/>
              </a:rPr>
              <a:t>Experiments and Results</a:t>
            </a: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740112" y="658822"/>
            <a:ext cx="793500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</a:t>
            </a:r>
            <a:r>
              <a:rPr lang="it-IT" sz="1800" dirty="0">
                <a:solidFill>
                  <a:srgbClr val="000000"/>
                </a:solidFill>
              </a:rPr>
              <a:t>ree </a:t>
            </a:r>
            <a:r>
              <a:rPr lang="it-IT" sz="1800" dirty="0" err="1">
                <a:solidFill>
                  <a:srgbClr val="000000"/>
                </a:solidFill>
              </a:rPr>
              <a:t>tested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scenarios</a:t>
            </a:r>
            <a:r>
              <a:rPr lang="it-IT" sz="1800" dirty="0">
                <a:solidFill>
                  <a:srgbClr val="000000"/>
                </a:solidFill>
              </a:rPr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ma 1">
                <a:extLst>
                  <a:ext uri="{FF2B5EF4-FFF2-40B4-BE49-F238E27FC236}">
                    <a16:creationId xmlns:a16="http://schemas.microsoft.com/office/drawing/2014/main" id="{4F3B368B-105C-4595-81A8-10F17F156F2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842172"/>
                  </p:ext>
                </p:extLst>
              </p:nvPr>
            </p:nvGraphicFramePr>
            <p:xfrm>
              <a:off x="740112" y="1163647"/>
              <a:ext cx="7718088" cy="46138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ma 1">
                <a:extLst>
                  <a:ext uri="{FF2B5EF4-FFF2-40B4-BE49-F238E27FC236}">
                    <a16:creationId xmlns:a16="http://schemas.microsoft.com/office/drawing/2014/main" id="{4F3B368B-105C-4595-81A8-10F17F156F2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842172"/>
                  </p:ext>
                </p:extLst>
              </p:nvPr>
            </p:nvGraphicFramePr>
            <p:xfrm>
              <a:off x="740112" y="1163647"/>
              <a:ext cx="7718088" cy="46138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15318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3401</TotalTime>
  <Words>973</Words>
  <Application>Microsoft Office PowerPoint</Application>
  <PresentationFormat>Presentazione su schermo (4:3)</PresentationFormat>
  <Paragraphs>131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Courier New</vt:lpstr>
      <vt:lpstr>la sapienza</vt:lpstr>
      <vt:lpstr>Fair LTL Synthesis for Non-Deterministic Systems using Strong Cyclic Planners</vt:lpstr>
      <vt:lpstr>Outline</vt:lpstr>
      <vt:lpstr>Introduction</vt:lpstr>
      <vt:lpstr>Overview of Nondeterministic Planning, LTL and Büchi Automata</vt:lpstr>
      <vt:lpstr>Overview of Nondeterministic Planning, LTL and Büchi Automata</vt:lpstr>
      <vt:lpstr>The Problem: LTL fair realization</vt:lpstr>
      <vt:lpstr>Reduction to Strong Cyclic Planning</vt:lpstr>
      <vt:lpstr>Implementation</vt:lpstr>
      <vt:lpstr>Experiments and Results</vt:lpstr>
      <vt:lpstr>Experiments and Results</vt:lpstr>
      <vt:lpstr>Conclusions</vt:lpstr>
      <vt:lpstr>References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Nicoletti</cp:lastModifiedBy>
  <cp:revision>1618</cp:revision>
  <dcterms:created xsi:type="dcterms:W3CDTF">2006-11-20T16:13:10Z</dcterms:created>
  <dcterms:modified xsi:type="dcterms:W3CDTF">2022-05-18T15:04:29Z</dcterms:modified>
  <cp:category/>
</cp:coreProperties>
</file>