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74" r:id="rId3"/>
    <p:sldId id="275" r:id="rId4"/>
    <p:sldId id="277" r:id="rId5"/>
    <p:sldId id="276" r:id="rId6"/>
    <p:sldId id="260" r:id="rId7"/>
    <p:sldId id="263" r:id="rId8"/>
    <p:sldId id="259" r:id="rId9"/>
    <p:sldId id="265" r:id="rId10"/>
    <p:sldId id="258" r:id="rId11"/>
    <p:sldId id="257" r:id="rId12"/>
    <p:sldId id="269" r:id="rId13"/>
    <p:sldId id="266" r:id="rId14"/>
    <p:sldId id="268" r:id="rId15"/>
    <p:sldId id="267" r:id="rId16"/>
    <p:sldId id="278" r:id="rId17"/>
  </p:sldIdLst>
  <p:sldSz cx="9144000" cy="5145088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D97"/>
    <a:srgbClr val="7A0000"/>
    <a:srgbClr val="945414"/>
    <a:srgbClr val="CA731C"/>
    <a:srgbClr val="E9A462"/>
    <a:srgbClr val="52471E"/>
    <a:srgbClr val="655725"/>
    <a:srgbClr val="AF2C6B"/>
    <a:srgbClr val="960000"/>
    <a:srgbClr val="01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94615" autoAdjust="0"/>
  </p:normalViewPr>
  <p:slideViewPr>
    <p:cSldViewPr snapToGrid="0">
      <p:cViewPr varScale="1">
        <p:scale>
          <a:sx n="105" d="100"/>
          <a:sy n="105" d="100"/>
        </p:scale>
        <p:origin x="86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5268-FB0C-450E-96E9-03F931237804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156D-592E-4B4D-8772-D689FB057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6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6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  <a:pPr/>
              <a:t>2018/12/13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  <a:pPr/>
              <a:t>2018/12/13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  <a:pPr/>
              <a:t>2018/12/13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4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  <a:pPr/>
              <a:t>2018/12/13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  <a:pPr/>
              <a:t>2018/12/13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  <a:pPr/>
              <a:t>2018/12/13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  <a:pPr/>
              <a:t>2018/12/13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0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77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  <a:pPr/>
              <a:t>2018/12/13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0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  <a:pPr/>
              <a:t>2018/12/13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5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>
                <a:solidFill>
                  <a:prstClr val="black"/>
                </a:solidFill>
              </a:rPr>
              <a:pPr/>
              <a:t>2018/12/13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1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3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7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2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ED213BF9-2C63-42AA-BA6C-67E1412DA37E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/>
          <a:lstStyle/>
          <a:p>
            <a:fld id="{1C82B4B2-DDA9-4394-A6AD-947A4CE2D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846723" y="462037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3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tags" Target="../tags/tag3.xml"/><Relationship Id="rId7" Type="http://schemas.openxmlformats.org/officeDocument/2006/relationships/image" Target="../media/image6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6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6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77.jpeg"/><Relationship Id="rId3" Type="http://schemas.openxmlformats.org/officeDocument/2006/relationships/tags" Target="../tags/tag7.xml"/><Relationship Id="rId21" Type="http://schemas.openxmlformats.org/officeDocument/2006/relationships/image" Target="../media/image72.jpe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image" Target="../media/image76.png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image" Target="../media/image71.jpe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75.jpeg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74.jpeg"/><Relationship Id="rId28" Type="http://schemas.openxmlformats.org/officeDocument/2006/relationships/image" Target="../media/image79.png"/><Relationship Id="rId10" Type="http://schemas.openxmlformats.org/officeDocument/2006/relationships/tags" Target="../tags/tag14.xml"/><Relationship Id="rId19" Type="http://schemas.openxmlformats.org/officeDocument/2006/relationships/image" Target="../media/image70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73.jpeg"/><Relationship Id="rId27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18" Type="http://schemas.openxmlformats.org/officeDocument/2006/relationships/image" Target="../media/image2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jpe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6218" y="1712503"/>
            <a:ext cx="2217425" cy="12801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896" y="1303492"/>
            <a:ext cx="2025400" cy="1266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5"/>
          <p:cNvSpPr txBox="1"/>
          <p:nvPr/>
        </p:nvSpPr>
        <p:spPr>
          <a:xfrm>
            <a:off x="4774057" y="1263094"/>
            <a:ext cx="1043876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青</a:t>
            </a:r>
          </a:p>
        </p:txBody>
      </p:sp>
      <p:sp>
        <p:nvSpPr>
          <p:cNvPr id="6" name="TextBox 46"/>
          <p:cNvSpPr txBox="1"/>
          <p:nvPr/>
        </p:nvSpPr>
        <p:spPr>
          <a:xfrm>
            <a:off x="5566145" y="100750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春</a:t>
            </a:r>
          </a:p>
        </p:txBody>
      </p:sp>
      <p:sp>
        <p:nvSpPr>
          <p:cNvPr id="7" name="TextBox 47"/>
          <p:cNvSpPr txBox="1"/>
          <p:nvPr/>
        </p:nvSpPr>
        <p:spPr>
          <a:xfrm>
            <a:off x="5931933" y="1587395"/>
            <a:ext cx="8515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相</a:t>
            </a:r>
            <a:endParaRPr lang="zh-CN" altLang="en-US" sz="5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sp>
        <p:nvSpPr>
          <p:cNvPr id="8" name="TextBox 48"/>
          <p:cNvSpPr txBox="1"/>
          <p:nvPr/>
        </p:nvSpPr>
        <p:spPr>
          <a:xfrm>
            <a:off x="6586838" y="1587395"/>
            <a:ext cx="8515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册</a:t>
            </a:r>
            <a:endParaRPr lang="zh-CN" altLang="en-US" sz="5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sp>
        <p:nvSpPr>
          <p:cNvPr id="9" name="TextBox 50"/>
          <p:cNvSpPr txBox="1"/>
          <p:nvPr/>
        </p:nvSpPr>
        <p:spPr>
          <a:xfrm>
            <a:off x="6017243" y="2405639"/>
            <a:ext cx="3070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时光荏苒，岁月如歌岁月匆匆</a:t>
            </a:r>
            <a:r>
              <a:rPr lang="en-US" altLang="zh-CN" sz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中倩简体" panose="03000509000000000000" pitchFamily="65" charset="-122"/>
                <a:ea typeface="方正中倩简体" panose="03000509000000000000" pitchFamily="65" charset="-122"/>
              </a:rPr>
              <a:t>……</a:t>
            </a:r>
            <a:endParaRPr lang="zh-CN" altLang="en-US" sz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5701582" y="3117775"/>
            <a:ext cx="1157689" cy="954107"/>
          </a:xfrm>
          <a:prstGeom prst="rect">
            <a:avLst/>
          </a:prstGeom>
          <a:noFill/>
          <a:effectLst>
            <a:glow rad="101600">
              <a:srgbClr val="E8C570"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5600" dirty="0">
                <a:solidFill>
                  <a:srgbClr val="3A7D97"/>
                </a:solidFill>
                <a:latin typeface="Vivaldi" panose="03020602050506090804" pitchFamily="66" charset="0"/>
                <a:ea typeface="方正楷体繁体" panose="03000509000000000000" pitchFamily="65" charset="-122"/>
              </a:rPr>
              <a:t>M</a:t>
            </a:r>
            <a:endParaRPr lang="zh-CN" altLang="en-US" sz="5600" dirty="0">
              <a:solidFill>
                <a:srgbClr val="3A7D97"/>
              </a:solidFill>
              <a:latin typeface="Vivaldi" panose="03020602050506090804" pitchFamily="66" charset="0"/>
              <a:ea typeface="方正楷体繁体" panose="03000509000000000000" pitchFamily="65" charset="-122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6656883" y="3111844"/>
            <a:ext cx="312906" cy="954107"/>
          </a:xfrm>
          <a:prstGeom prst="rect">
            <a:avLst/>
          </a:prstGeom>
          <a:noFill/>
          <a:effectLst>
            <a:glow rad="101600">
              <a:srgbClr val="E8C570"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5600" dirty="0">
                <a:solidFill>
                  <a:srgbClr val="3A7D97"/>
                </a:solidFill>
                <a:latin typeface="Vivaldi" panose="03020602050506090804" pitchFamily="66" charset="0"/>
                <a:ea typeface="方正楷体繁体" panose="03000509000000000000" pitchFamily="65" charset="-122"/>
              </a:rPr>
              <a:t>i</a:t>
            </a:r>
            <a:endParaRPr lang="zh-CN" altLang="en-US" sz="5600" dirty="0">
              <a:solidFill>
                <a:srgbClr val="3A7D97"/>
              </a:solidFill>
              <a:latin typeface="Vivaldi" panose="03020602050506090804" pitchFamily="66" charset="0"/>
              <a:ea typeface="方正楷体繁体" panose="03000509000000000000" pitchFamily="65" charset="-122"/>
            </a:endParaRPr>
          </a:p>
        </p:txBody>
      </p:sp>
      <p:sp>
        <p:nvSpPr>
          <p:cNvPr id="28" name="TextBox 15"/>
          <p:cNvSpPr txBox="1"/>
          <p:nvPr/>
        </p:nvSpPr>
        <p:spPr>
          <a:xfrm>
            <a:off x="7205822" y="3057839"/>
            <a:ext cx="312906" cy="954107"/>
          </a:xfrm>
          <a:prstGeom prst="rect">
            <a:avLst/>
          </a:prstGeom>
          <a:noFill/>
          <a:effectLst>
            <a:glow rad="101600">
              <a:srgbClr val="E8C570"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5600" dirty="0">
                <a:solidFill>
                  <a:srgbClr val="3A7D97"/>
                </a:solidFill>
                <a:latin typeface="Vivaldi" panose="03020602050506090804" pitchFamily="66" charset="0"/>
                <a:ea typeface="方正楷体繁体" panose="03000509000000000000" pitchFamily="65" charset="-122"/>
              </a:rPr>
              <a:t>i</a:t>
            </a:r>
            <a:endParaRPr lang="zh-CN" altLang="en-US" sz="5600" dirty="0">
              <a:solidFill>
                <a:srgbClr val="3A7D97"/>
              </a:solidFill>
              <a:latin typeface="Vivaldi" panose="03020602050506090804" pitchFamily="66" charset="0"/>
              <a:ea typeface="方正楷体繁体" panose="03000509000000000000" pitchFamily="65" charset="-122"/>
            </a:endParaRPr>
          </a:p>
        </p:txBody>
      </p:sp>
      <p:sp>
        <p:nvSpPr>
          <p:cNvPr id="29" name="TextBox 16"/>
          <p:cNvSpPr txBox="1"/>
          <p:nvPr/>
        </p:nvSpPr>
        <p:spPr>
          <a:xfrm>
            <a:off x="7275677" y="3210638"/>
            <a:ext cx="947695" cy="954107"/>
          </a:xfrm>
          <a:prstGeom prst="rect">
            <a:avLst/>
          </a:prstGeom>
          <a:noFill/>
          <a:effectLst>
            <a:glow rad="101600">
              <a:srgbClr val="E8C570"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5600" dirty="0">
                <a:solidFill>
                  <a:srgbClr val="3A7D97"/>
                </a:solidFill>
                <a:latin typeface="Vivaldi" panose="03020602050506090804" pitchFamily="66" charset="0"/>
                <a:ea typeface="方正楷体繁体" panose="03000509000000000000" pitchFamily="65" charset="-122"/>
              </a:rPr>
              <a:t>G</a:t>
            </a:r>
            <a:endParaRPr lang="zh-CN" altLang="en-US" sz="5600" dirty="0">
              <a:solidFill>
                <a:srgbClr val="3A7D97"/>
              </a:solidFill>
              <a:latin typeface="Vivaldi" panose="03020602050506090804" pitchFamily="66" charset="0"/>
              <a:ea typeface="方正楷体繁体" panose="03000509000000000000" pitchFamily="65" charset="-122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6837038" y="3078976"/>
            <a:ext cx="346570" cy="954107"/>
          </a:xfrm>
          <a:prstGeom prst="rect">
            <a:avLst/>
          </a:prstGeom>
          <a:noFill/>
          <a:effectLst>
            <a:glow rad="101600">
              <a:srgbClr val="E8C570"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5600" dirty="0">
                <a:solidFill>
                  <a:srgbClr val="3A7D97"/>
                </a:solidFill>
                <a:latin typeface="Vivaldi" panose="03020602050506090804" pitchFamily="66" charset="0"/>
                <a:ea typeface="方正楷体繁体" panose="03000509000000000000" pitchFamily="65" charset="-122"/>
              </a:rPr>
              <a:t>s</a:t>
            </a:r>
            <a:endParaRPr lang="zh-CN" altLang="en-US" sz="5600" dirty="0">
              <a:solidFill>
                <a:srgbClr val="3A7D97"/>
              </a:solidFill>
              <a:latin typeface="Vivaldi" panose="03020602050506090804" pitchFamily="66" charset="0"/>
              <a:ea typeface="方正楷体繁体" panose="03000509000000000000" pitchFamily="65" charset="-122"/>
            </a:endParaRPr>
          </a:p>
        </p:txBody>
      </p:sp>
      <p:sp>
        <p:nvSpPr>
          <p:cNvPr id="31" name="TextBox 18"/>
          <p:cNvSpPr txBox="1"/>
          <p:nvPr/>
        </p:nvSpPr>
        <p:spPr>
          <a:xfrm>
            <a:off x="7016923" y="3082236"/>
            <a:ext cx="346570" cy="954107"/>
          </a:xfrm>
          <a:prstGeom prst="rect">
            <a:avLst/>
          </a:prstGeom>
          <a:noFill/>
          <a:effectLst>
            <a:glow rad="101600">
              <a:srgbClr val="F79646">
                <a:lumMod val="75000"/>
                <a:alpha val="60000"/>
              </a:srgbClr>
            </a:glo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600" b="0" i="0" u="none" strike="noStrike" kern="0" cap="none" spc="0" normalizeH="0" baseline="0" noProof="0" dirty="0">
                <a:ln>
                  <a:noFill/>
                </a:ln>
                <a:solidFill>
                  <a:srgbClr val="3A7D97"/>
                </a:solidFill>
                <a:effectLst/>
                <a:uLnTx/>
                <a:uFillTx/>
                <a:latin typeface="Vivaldi" panose="03020602050506090804" pitchFamily="66" charset="0"/>
                <a:ea typeface="方正楷体繁体" panose="03000509000000000000" pitchFamily="65" charset="-122"/>
              </a:rPr>
              <a:t>s</a:t>
            </a:r>
            <a:endParaRPr kumimoji="0" lang="zh-CN" altLang="en-US" sz="5600" b="0" i="0" u="none" strike="noStrike" kern="0" cap="none" spc="0" normalizeH="0" baseline="0" noProof="0" dirty="0">
              <a:ln>
                <a:noFill/>
              </a:ln>
              <a:solidFill>
                <a:srgbClr val="3A7D97"/>
              </a:solidFill>
              <a:effectLst/>
              <a:uLnTx/>
              <a:uFillTx/>
              <a:latin typeface="Vivaldi" panose="03020602050506090804" pitchFamily="66" charset="0"/>
              <a:ea typeface="方正楷体繁体" panose="03000509000000000000" pitchFamily="65" charset="-122"/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7337405" y="3042876"/>
            <a:ext cx="479423" cy="954107"/>
          </a:xfrm>
          <a:prstGeom prst="rect">
            <a:avLst/>
          </a:prstGeom>
          <a:noFill/>
          <a:effectLst>
            <a:glow rad="101600">
              <a:srgbClr val="E8C570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5600" dirty="0">
                <a:solidFill>
                  <a:srgbClr val="3A7D97"/>
                </a:solidFill>
                <a:latin typeface="Vivaldi" panose="03020602050506090804" pitchFamily="66" charset="0"/>
                <a:ea typeface="方正楷体繁体" panose="03000509000000000000" pitchFamily="65" charset="-122"/>
              </a:rPr>
              <a:t>n</a:t>
            </a:r>
            <a:endParaRPr lang="zh-CN" altLang="en-US" sz="5600" dirty="0">
              <a:solidFill>
                <a:srgbClr val="3A7D97"/>
              </a:solidFill>
              <a:latin typeface="Vivaldi" panose="03020602050506090804" pitchFamily="66" charset="0"/>
              <a:ea typeface="方正楷体繁体" panose="03000509000000000000" pitchFamily="65" charset="-122"/>
            </a:endParaRPr>
          </a:p>
        </p:txBody>
      </p:sp>
      <p:sp>
        <p:nvSpPr>
          <p:cNvPr id="33" name="TextBox 40"/>
          <p:cNvSpPr txBox="1"/>
          <p:nvPr/>
        </p:nvSpPr>
        <p:spPr>
          <a:xfrm>
            <a:off x="5500050" y="4547256"/>
            <a:ext cx="4104456" cy="4247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defRPr>
            </a:lvl1pPr>
          </a:lstStyle>
          <a:p>
            <a:pPr algn="ctr"/>
            <a:r>
              <a:rPr lang="zh-CN" altLang="en-US" sz="1800" dirty="0">
                <a:solidFill>
                  <a:srgbClr val="3A7D97"/>
                </a:solidFill>
                <a:latin typeface="方正新舒体简体" panose="02010601030101010101" pitchFamily="2" charset="-122"/>
                <a:ea typeface="方正新舒体简体" panose="02010601030101010101" pitchFamily="2" charset="-122"/>
              </a:rPr>
              <a:t>个人生活写真相册</a:t>
            </a:r>
            <a:endParaRPr lang="en-US" altLang="zh-CN" sz="1800" dirty="0">
              <a:solidFill>
                <a:srgbClr val="3A7D97"/>
              </a:solidFill>
              <a:latin typeface="方正新舒体简体" panose="02010601030101010101" pitchFamily="2" charset="-122"/>
              <a:ea typeface="方正新舒体简体" panose="02010601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26" grpId="0"/>
      <p:bldP spid="26" grpId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照片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69481">
            <a:off x="1054121" y="1058117"/>
            <a:ext cx="2302220" cy="1438887"/>
          </a:xfrm>
          <a:prstGeom prst="rect">
            <a:avLst/>
          </a:prstGeom>
          <a:ln w="76200">
            <a:solidFill>
              <a:srgbClr val="FEFBF0"/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照片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0547">
            <a:off x="3189320" y="757815"/>
            <a:ext cx="2594167" cy="1619772"/>
          </a:xfrm>
          <a:prstGeom prst="rect">
            <a:avLst/>
          </a:prstGeom>
          <a:ln w="76200">
            <a:solidFill>
              <a:srgbClr val="FEFBF0"/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14"/>
          <p:cNvSpPr txBox="1"/>
          <p:nvPr/>
        </p:nvSpPr>
        <p:spPr>
          <a:xfrm>
            <a:off x="893618" y="3292503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年似水，岁月如歌，时间总在不经意间流逝。回忆亦随着时间的流动慢慢地遗忘了许多，那曾经熟悉的美丽容颜，也变得渐渐模糊。只剩下一些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凋零的记忆，随风飘落成一地的斑驳</a:t>
            </a:r>
          </a:p>
        </p:txBody>
      </p:sp>
      <p:pic>
        <p:nvPicPr>
          <p:cNvPr id="10" name="照片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24804">
            <a:off x="5478968" y="1161160"/>
            <a:ext cx="2460401" cy="1537750"/>
          </a:xfrm>
          <a:prstGeom prst="rect">
            <a:avLst/>
          </a:prstGeom>
          <a:ln w="76200">
            <a:solidFill>
              <a:srgbClr val="FEFBF0"/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4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4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100" accel="100000" fill="hold">
                                          <p:stCondLst>
                                            <p:cond delay="4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100" accel="100000" fill="hold">
                                          <p:stCondLst>
                                            <p:cond delay="4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7864" y="1442919"/>
            <a:ext cx="1584176" cy="2352966"/>
          </a:xfrm>
          <a:prstGeom prst="rect">
            <a:avLst/>
          </a:prstGeom>
          <a:ln w="381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064" y="1442917"/>
            <a:ext cx="1584176" cy="2337401"/>
          </a:xfrm>
          <a:prstGeom prst="rect">
            <a:avLst/>
          </a:prstGeom>
          <a:ln w="381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6554" y="1442918"/>
            <a:ext cx="1471156" cy="2352967"/>
          </a:xfrm>
          <a:prstGeom prst="rect">
            <a:avLst/>
          </a:prstGeom>
          <a:ln w="381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7" name="TextBox 8"/>
          <p:cNvSpPr txBox="1"/>
          <p:nvPr/>
        </p:nvSpPr>
        <p:spPr>
          <a:xfrm>
            <a:off x="395536" y="771550"/>
            <a:ext cx="2441694" cy="358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年青的生命拒绝忧伤，</a:t>
            </a:r>
          </a:p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喜欢青春的张扬，</a:t>
            </a:r>
          </a:p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喜欢青春浮笑的脸庞，</a:t>
            </a:r>
          </a:p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单纯却不罚单，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失望归不会绝望，</a:t>
            </a:r>
          </a:p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当在抓不住青春的日子，</a:t>
            </a:r>
          </a:p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即使风干成记忆，</a:t>
            </a:r>
          </a:p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在那里种一束玫瑰，</a:t>
            </a:r>
          </a:p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是永不调落的梦，</a:t>
            </a:r>
          </a:p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还是当年的一身素颜，</a:t>
            </a:r>
          </a:p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在梦里完成相遇的心愿。</a:t>
            </a:r>
            <a:endParaRPr lang="en-US" altLang="zh-C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  <a:p>
            <a:endParaRPr lang="zh-CN" altLang="en-US" dirty="0">
              <a:latin typeface="方正楷体繁体" panose="03000509000000000000" pitchFamily="65" charset="-122"/>
              <a:ea typeface="方正楷体繁体" panose="03000509000000000000" pitchFamily="65" charset="-122"/>
            </a:endParaRPr>
          </a:p>
          <a:p>
            <a:endParaRPr lang="zh-CN" altLang="en-US" dirty="0">
              <a:latin typeface="方正楷体繁体" panose="03000509000000000000" pitchFamily="65" charset="-122"/>
              <a:ea typeface="方正楷体繁体" panose="03000509000000000000" pitchFamily="65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3203848" y="4362658"/>
            <a:ext cx="69127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即使风干成记忆在那里种一束玫瑰，是永不调落的梦，</a:t>
            </a:r>
          </a:p>
        </p:txBody>
      </p:sp>
    </p:spTree>
    <p:extLst>
      <p:ext uri="{BB962C8B-B14F-4D97-AF65-F5344CB8AC3E}">
        <p14:creationId xmlns:p14="http://schemas.microsoft.com/office/powerpoint/2010/main" val="20457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800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668" y="1607195"/>
            <a:ext cx="3363258" cy="2102036"/>
          </a:xfrm>
          <a:prstGeom prst="roundRect">
            <a:avLst>
              <a:gd name="adj" fmla="val 8243"/>
            </a:avLst>
          </a:prstGeom>
          <a:ln w="38100">
            <a:solidFill>
              <a:srgbClr val="FFFFFF">
                <a:alpha val="50196"/>
              </a:srgbClr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02585" flipH="1">
            <a:off x="4371972" y="807307"/>
            <a:ext cx="2889283" cy="1926188"/>
          </a:xfrm>
          <a:prstGeom prst="roundRect">
            <a:avLst>
              <a:gd name="adj" fmla="val 8243"/>
            </a:avLst>
          </a:prstGeom>
          <a:ln w="38100">
            <a:solidFill>
              <a:srgbClr val="FFFFFF">
                <a:alpha val="50196"/>
              </a:srgbClr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89937">
            <a:off x="4450126" y="2652645"/>
            <a:ext cx="2982193" cy="1988129"/>
          </a:xfrm>
          <a:prstGeom prst="roundRect">
            <a:avLst>
              <a:gd name="adj" fmla="val 8243"/>
            </a:avLst>
          </a:prstGeom>
          <a:ln w="38100">
            <a:solidFill>
              <a:srgbClr val="FFFFFF">
                <a:alpha val="50196"/>
              </a:srgb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53" presetClass="entr" presetSubtype="52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52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Img1"/>
          <p:cNvSpPr/>
          <p:nvPr>
            <p:custDataLst>
              <p:tags r:id="rId1"/>
            </p:custDataLst>
          </p:nvPr>
        </p:nvSpPr>
        <p:spPr>
          <a:xfrm rot="21060000">
            <a:off x="1774006" y="1309549"/>
            <a:ext cx="2011680" cy="2917372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KSO_Img3"/>
          <p:cNvSpPr/>
          <p:nvPr>
            <p:custDataLst>
              <p:tags r:id="rId2"/>
            </p:custDataLst>
          </p:nvPr>
        </p:nvSpPr>
        <p:spPr>
          <a:xfrm rot="480000">
            <a:off x="5010199" y="931806"/>
            <a:ext cx="1756574" cy="2647406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KSO_Img2"/>
          <p:cNvSpPr/>
          <p:nvPr>
            <p:custDataLst>
              <p:tags r:id="rId3"/>
            </p:custDataLst>
          </p:nvPr>
        </p:nvSpPr>
        <p:spPr>
          <a:xfrm>
            <a:off x="3296084" y="1455419"/>
            <a:ext cx="1961351" cy="2838994"/>
          </a:xfrm>
          <a:prstGeom prst="rect">
            <a:avLst/>
          </a:prstGeom>
          <a:blipFill dpi="0"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KSO_Img3"/>
          <p:cNvSpPr/>
          <p:nvPr>
            <p:custDataLst>
              <p:tags r:id="rId4"/>
            </p:custDataLst>
          </p:nvPr>
        </p:nvSpPr>
        <p:spPr>
          <a:xfrm rot="21043714">
            <a:off x="6334859" y="2110821"/>
            <a:ext cx="1320919" cy="1990812"/>
          </a:xfrm>
          <a:prstGeom prst="rect">
            <a:avLst/>
          </a:prstGeom>
          <a:blipFill dpi="0"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8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281" y="4456973"/>
            <a:ext cx="509478" cy="539099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19081365">
            <a:off x="780826" y="1869079"/>
            <a:ext cx="2145324" cy="2590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KSO_Img3"/>
          <p:cNvSpPr/>
          <p:nvPr>
            <p:custDataLst>
              <p:tags r:id="rId3"/>
            </p:custDataLst>
          </p:nvPr>
        </p:nvSpPr>
        <p:spPr>
          <a:xfrm rot="19081365">
            <a:off x="787833" y="1981753"/>
            <a:ext cx="1970815" cy="2194392"/>
          </a:xfrm>
          <a:prstGeom prst="rect">
            <a:avLst/>
          </a:prstGeom>
          <a:blipFill dpi="0"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2698"/>
            </a:stretch>
          </a:blipFill>
          <a:ln>
            <a:noFill/>
          </a:ln>
          <a:effectLst>
            <a:innerShdw blurRad="1143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7523">
            <a:off x="5275068" y="802533"/>
            <a:ext cx="2145324" cy="2590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KSO_Img6"/>
          <p:cNvSpPr/>
          <p:nvPr>
            <p:custDataLst>
              <p:tags r:id="rId5"/>
            </p:custDataLst>
          </p:nvPr>
        </p:nvSpPr>
        <p:spPr>
          <a:xfrm rot="1087523">
            <a:off x="5432185" y="908390"/>
            <a:ext cx="1951200" cy="2037600"/>
          </a:xfrm>
          <a:prstGeom prst="rect">
            <a:avLst/>
          </a:prstGeom>
          <a:blipFill dpi="0" rotWithShape="1"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 rot="20281589">
            <a:off x="2976342" y="1033725"/>
            <a:ext cx="2145324" cy="2590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Img5"/>
          <p:cNvSpPr/>
          <p:nvPr>
            <p:custDataLst>
              <p:tags r:id="rId7"/>
            </p:custDataLst>
          </p:nvPr>
        </p:nvSpPr>
        <p:spPr>
          <a:xfrm rot="20281589">
            <a:off x="3011418" y="1145244"/>
            <a:ext cx="1951200" cy="2037600"/>
          </a:xfrm>
          <a:prstGeom prst="rect">
            <a:avLst/>
          </a:prstGeom>
          <a:blipFill dpi="0" rotWithShape="1"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4233400" y="1486961"/>
            <a:ext cx="2145324" cy="2590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KSO_Img4"/>
          <p:cNvSpPr/>
          <p:nvPr>
            <p:custDataLst>
              <p:tags r:id="rId9"/>
            </p:custDataLst>
          </p:nvPr>
        </p:nvSpPr>
        <p:spPr>
          <a:xfrm>
            <a:off x="4337409" y="1588496"/>
            <a:ext cx="1951200" cy="2037600"/>
          </a:xfrm>
          <a:prstGeom prst="rect">
            <a:avLst/>
          </a:prstGeom>
          <a:blipFill dpi="0" rotWithShape="1"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 rot="1087523">
            <a:off x="5868879" y="1679231"/>
            <a:ext cx="2145324" cy="2590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KSO_Img2"/>
          <p:cNvSpPr/>
          <p:nvPr>
            <p:custDataLst>
              <p:tags r:id="rId11"/>
            </p:custDataLst>
          </p:nvPr>
        </p:nvSpPr>
        <p:spPr>
          <a:xfrm rot="1087523">
            <a:off x="6025997" y="1793879"/>
            <a:ext cx="1951200" cy="2037600"/>
          </a:xfrm>
          <a:prstGeom prst="rect">
            <a:avLst/>
          </a:prstGeom>
          <a:blipFill dpi="0" rotWithShape="1"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0045" y="2004614"/>
            <a:ext cx="361851" cy="33385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9185" y="1119958"/>
            <a:ext cx="361851" cy="333851"/>
          </a:xfrm>
          <a:prstGeom prst="rect">
            <a:avLst/>
          </a:prstGeom>
        </p:spPr>
      </p:pic>
      <p:sp>
        <p:nvSpPr>
          <p:cNvPr id="17" name="矩形 16"/>
          <p:cNvSpPr/>
          <p:nvPr>
            <p:custDataLst>
              <p:tags r:id="rId14"/>
            </p:custDataLst>
          </p:nvPr>
        </p:nvSpPr>
        <p:spPr>
          <a:xfrm rot="20281589">
            <a:off x="2294318" y="1679232"/>
            <a:ext cx="2145324" cy="2590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14300" dir="2700000" algn="tl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KSO_Img1"/>
          <p:cNvSpPr/>
          <p:nvPr>
            <p:custDataLst>
              <p:tags r:id="rId15"/>
            </p:custDataLst>
          </p:nvPr>
        </p:nvSpPr>
        <p:spPr>
          <a:xfrm rot="20281589">
            <a:off x="2309315" y="1777897"/>
            <a:ext cx="1980312" cy="2036488"/>
          </a:xfrm>
          <a:prstGeom prst="rect">
            <a:avLst/>
          </a:prstGeom>
          <a:blipFill dpi="0" rotWithShape="1"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348" y="3469274"/>
            <a:ext cx="1864995" cy="148042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5634" y="0"/>
            <a:ext cx="468171" cy="46485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47731" y="1681069"/>
            <a:ext cx="5417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蝶语体简" panose="02010604000101010101" pitchFamily="2" charset="-122"/>
                <a:ea typeface="汉仪蝶语体简" panose="02010604000101010101" pitchFamily="2" charset="-122"/>
              </a:rPr>
              <a:t>THE AND</a:t>
            </a:r>
            <a:endParaRPr lang="zh-CN" alt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蝶语体简" panose="02010604000101010101" pitchFamily="2" charset="-122"/>
              <a:ea typeface="汉仪蝶语体简" panose="02010604000101010101" pitchFamily="2" charset="-122"/>
            </a:endParaRPr>
          </a:p>
        </p:txBody>
      </p:sp>
      <p:sp>
        <p:nvSpPr>
          <p:cNvPr id="47" name="TextBox 40"/>
          <p:cNvSpPr txBox="1"/>
          <p:nvPr/>
        </p:nvSpPr>
        <p:spPr>
          <a:xfrm>
            <a:off x="4918663" y="1479603"/>
            <a:ext cx="4104456" cy="4247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600">
                <a:solidFill>
                  <a:schemeClr val="bg1"/>
                </a:solidFill>
                <a:latin typeface="方正细圆简体" panose="03000509000000000000" pitchFamily="65" charset="-122"/>
                <a:ea typeface="方正细圆简体" panose="03000509000000000000" pitchFamily="65" charset="-122"/>
              </a:defRPr>
            </a:lvl1pPr>
          </a:lstStyle>
          <a:p>
            <a:pPr algn="ctr"/>
            <a:r>
              <a:rPr lang="zh-CN" altLang="en-US" sz="1800" dirty="0">
                <a:latin typeface="方正新舒体简体" panose="02010601030101010101" pitchFamily="2" charset="-122"/>
                <a:ea typeface="方正新舒体简体" panose="02010601030101010101" pitchFamily="2" charset="-122"/>
              </a:rPr>
              <a:t>个人生活写真相册</a:t>
            </a:r>
            <a:endParaRPr lang="en-US" altLang="zh-CN" sz="1800" dirty="0">
              <a:latin typeface="方正新舒体简体" panose="02010601030101010101" pitchFamily="2" charset="-122"/>
              <a:ea typeface="方正新舒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36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9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73000"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363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39012" y="1137909"/>
            <a:ext cx="2671704" cy="1669815"/>
          </a:xfrm>
          <a:prstGeom prst="rect">
            <a:avLst/>
          </a:prstGeom>
          <a:noFill/>
          <a:ln w="98425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1036721">
            <a:off x="3330623" y="2854398"/>
            <a:ext cx="2203711" cy="1377319"/>
          </a:xfrm>
          <a:prstGeom prst="rect">
            <a:avLst/>
          </a:prstGeom>
          <a:noFill/>
          <a:ln w="98425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759922">
            <a:off x="5493174" y="1332743"/>
            <a:ext cx="2390380" cy="1493987"/>
          </a:xfrm>
          <a:prstGeom prst="rect">
            <a:avLst/>
          </a:prstGeom>
          <a:noFill/>
          <a:ln w="98425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20958421">
            <a:off x="5858062" y="2713148"/>
            <a:ext cx="2541089" cy="1588180"/>
          </a:xfrm>
          <a:prstGeom prst="rect">
            <a:avLst/>
          </a:prstGeom>
          <a:noFill/>
          <a:ln w="98425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/>
          <p:cNvSpPr txBox="1"/>
          <p:nvPr/>
        </p:nvSpPr>
        <p:spPr>
          <a:xfrm>
            <a:off x="276417" y="176541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青春里总会有遗憾和后悔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,</a:t>
            </a:r>
          </a:p>
          <a:p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他让我们飞速地成长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,</a:t>
            </a:r>
          </a:p>
          <a:p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在后面的岁月里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,</a:t>
            </a:r>
          </a:p>
          <a:p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不要再错过不该错过的人。</a:t>
            </a:r>
          </a:p>
        </p:txBody>
      </p:sp>
      <p:sp>
        <p:nvSpPr>
          <p:cNvPr id="7" name="矩形 6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7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广告\原创设计\PPT\同学录同学会\背景\素材\0 (90)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89539" y="430909"/>
            <a:ext cx="677243" cy="471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\\Art-cq\网络图片\图片素材\同学会\0 (108)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4909" y="787851"/>
            <a:ext cx="642182" cy="61569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\Art-cq\网络图片\图片素材\同学会\0 (111)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15000" y="4353391"/>
            <a:ext cx="889331" cy="564636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192330" y="1614794"/>
            <a:ext cx="1214365" cy="75897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\\Art-cq\网络图片\图片素材\同学会\0 (122)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183013" y="782454"/>
            <a:ext cx="592857" cy="63125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056595" y="2572241"/>
            <a:ext cx="818861" cy="1188114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187" y="1590576"/>
            <a:ext cx="1218683" cy="761676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\\Art-cq\网络图片\图片素材\同学会\0 (36)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3001" y="786439"/>
            <a:ext cx="646278" cy="61977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\\Art-cq\网络图片\图片素材\同学会\0 (76)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3809" y="3597307"/>
            <a:ext cx="860649" cy="644533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\\Art-cq\网络图片\图片素材\同学会\0 (107).jp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4022" y="1522525"/>
            <a:ext cx="881972" cy="658972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\\Art-cq\网络图片\图片素材\复古怀旧\0 (305).jp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2381" y="1525318"/>
            <a:ext cx="1068958" cy="66809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\\Art-cq\网络图片\图片素材\复古怀旧\0 (342).jpg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944" y="3597307"/>
            <a:ext cx="851895" cy="638921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6470" y="2554709"/>
            <a:ext cx="752964" cy="1129446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3" descr="\\Art-cq\网络图片\图片素材\同学会\0 (34).JPG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7623" y="791598"/>
            <a:ext cx="713936" cy="62792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"/>
          <p:cNvSpPr txBox="1"/>
          <p:nvPr/>
        </p:nvSpPr>
        <p:spPr>
          <a:xfrm>
            <a:off x="4045428" y="4089826"/>
            <a:ext cx="408176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我们走在了一起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,</a:t>
            </a:r>
          </a:p>
          <a:p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不仅仅是因为当时的简单纯真</a:t>
            </a:r>
            <a:endParaRPr lang="en-US" altLang="zh-CN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走散了</a:t>
            </a: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却真的是因为外面的世界太精彩！</a:t>
            </a:r>
          </a:p>
          <a:p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启体简体" panose="03000509000000000000" pitchFamily="65" charset="-122"/>
              <a:ea typeface="方正启体简体" panose="03000509000000000000" pitchFamily="65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028002" y="2301595"/>
            <a:ext cx="1844513" cy="1151696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:\广告\原创设计\PPT\同学录同学会\背景\素材\0 (170).png"/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67040" flipH="1">
            <a:off x="6459851" y="1648267"/>
            <a:ext cx="959974" cy="2826590"/>
          </a:xfrm>
          <a:prstGeom prst="rect">
            <a:avLst/>
          </a:prstGeom>
          <a:noFill/>
          <a:ln>
            <a:noFill/>
          </a:ln>
          <a:effectLst>
            <a:outerShdw blurRad="228600" dist="25400" dir="18900000" sy="23000" kx="-1200000" algn="bl" rotWithShape="0">
              <a:schemeClr val="accent3">
                <a:lumMod val="5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Art-cq\设计ppt资源\同学录同学会\背景\素材\0 (83).png"/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407346">
            <a:off x="5291272" y="2654129"/>
            <a:ext cx="774608" cy="930605"/>
          </a:xfrm>
          <a:prstGeom prst="rect">
            <a:avLst/>
          </a:prstGeom>
          <a:noFill/>
          <a:ln>
            <a:noFill/>
          </a:ln>
          <a:effectLst>
            <a:outerShdw blurRad="50800" dist="63500" dir="5400000" algn="t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32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Rot by="21600000">
                                      <p:cBhvr>
                                        <p:cTn id="7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935029">
            <a:off x="5665042" y="1363666"/>
            <a:ext cx="2866370" cy="1910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817" y="2140496"/>
            <a:ext cx="1280970" cy="1921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7642" y="2860576"/>
            <a:ext cx="1290292" cy="19354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2317" y="2140496"/>
            <a:ext cx="1287178" cy="1930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1619672" y="1084704"/>
            <a:ext cx="3646603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朋友就像片片拼图，结合后构成一幅美丽的图画，如果不见了一片，就永远都不会完整，你</a:t>
            </a: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-</a:t>
            </a:r>
            <a:r>
              <a:rPr lang="zh-CN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就是我不想遗失的那重要一片。</a:t>
            </a:r>
          </a:p>
        </p:txBody>
      </p:sp>
      <p:sp>
        <p:nvSpPr>
          <p:cNvPr id="7" name="矩形 6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grpId="0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0" y="661442"/>
            <a:ext cx="8204200" cy="987007"/>
          </a:xfrm>
          <a:custGeom>
            <a:avLst/>
            <a:gdLst>
              <a:gd name="connsiteX0" fmla="*/ 0 w 7852229"/>
              <a:gd name="connsiteY0" fmla="*/ 0 h 987007"/>
              <a:gd name="connsiteX1" fmla="*/ 3556000 w 7852229"/>
              <a:gd name="connsiteY1" fmla="*/ 986971 h 987007"/>
              <a:gd name="connsiteX2" fmla="*/ 7852229 w 7852229"/>
              <a:gd name="connsiteY2" fmla="*/ 29028 h 98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2229" h="987007">
                <a:moveTo>
                  <a:pt x="0" y="0"/>
                </a:moveTo>
                <a:cubicBezTo>
                  <a:pt x="1123647" y="491066"/>
                  <a:pt x="2247295" y="982133"/>
                  <a:pt x="3556000" y="986971"/>
                </a:cubicBezTo>
                <a:cubicBezTo>
                  <a:pt x="4864705" y="991809"/>
                  <a:pt x="6358467" y="510418"/>
                  <a:pt x="7852229" y="29028"/>
                </a:cubicBezTo>
              </a:path>
            </a:pathLst>
          </a:cu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347864" y="1537288"/>
            <a:ext cx="2458866" cy="2187176"/>
            <a:chOff x="2937440" y="1387460"/>
            <a:chExt cx="2781294" cy="2473976"/>
          </a:xfrm>
        </p:grpSpPr>
        <p:pic>
          <p:nvPicPr>
            <p:cNvPr id="6" name="Picture 3" descr="C:\Users\jsj\Desktop\新建文件夹\baac4504d23fecbe9df0473f7a8d7dd5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440" y="2009094"/>
              <a:ext cx="2781294" cy="185234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2531" y="1387460"/>
              <a:ext cx="554654" cy="737045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 rot="20739430">
            <a:off x="6078524" y="893818"/>
            <a:ext cx="2299356" cy="2005131"/>
            <a:chOff x="5989536" y="946927"/>
            <a:chExt cx="2600868" cy="2268061"/>
          </a:xfrm>
        </p:grpSpPr>
        <p:pic>
          <p:nvPicPr>
            <p:cNvPr id="9" name="Picture 4" descr="C:\Users\jsj\Desktop\新建文件夹\bc55845cccc90137098dfc45f8811bb6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9536" y="1576441"/>
              <a:ext cx="2600868" cy="163854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03335" y="946927"/>
              <a:ext cx="518286" cy="688719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 rot="923513">
            <a:off x="844490" y="1322767"/>
            <a:ext cx="2172680" cy="2014160"/>
            <a:chOff x="305768" y="1146324"/>
            <a:chExt cx="2457579" cy="2278272"/>
          </a:xfrm>
        </p:grpSpPr>
        <p:pic>
          <p:nvPicPr>
            <p:cNvPr id="12" name="Picture 2" descr="C:\Users\jsj\Desktop\新建文件夹\cc11728b4710b912a17d9c52c3fdfc03934522d9.jp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68" y="1786210"/>
              <a:ext cx="2457579" cy="163838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86018" y="1146324"/>
              <a:ext cx="558040" cy="741542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392" y="-1834690"/>
            <a:ext cx="3030964" cy="2663974"/>
          </a:xfrm>
          <a:prstGeom prst="rect">
            <a:avLst/>
          </a:prstGeom>
          <a:effectLst>
            <a:outerShdw blurRad="228600" dist="38100" dir="2700000" algn="tl" rotWithShape="0">
              <a:prstClr val="black"/>
            </a:outerShdw>
          </a:effectLst>
        </p:spPr>
      </p:pic>
      <p:pic>
        <p:nvPicPr>
          <p:cNvPr id="15" name="Picture 42" descr="C:\Users\jsj\Desktop\07.png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76281" y="-656647"/>
            <a:ext cx="202780" cy="4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3" descr="C:\Users\jsj\Desktop\01.pn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85543" y="-318302"/>
            <a:ext cx="379373" cy="26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4" descr="C:\Users\jsj\Desktop\02.png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93400" y="-604749"/>
            <a:ext cx="264367" cy="3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5" descr="C:\Users\jsj\Desktop\03.png"/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6352487">
            <a:off x="7263170" y="-551869"/>
            <a:ext cx="320165" cy="3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6" descr="C:\Users\jsj\Desktop\04.pn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 bwMode="auto">
          <a:xfrm>
            <a:off x="5629224" y="-677242"/>
            <a:ext cx="274812" cy="3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7" descr="C:\Users\jsj\Desktop\05.png"/>
          <p:cNvPicPr>
            <a:picLocks noChangeAspect="1" noChangeArrowheads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7139908">
            <a:off x="2332447" y="-553664"/>
            <a:ext cx="200936" cy="45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8" descr="C:\Users\jsj\Desktop\06.png"/>
          <p:cNvPicPr>
            <a:picLocks noChangeAspect="1" noChangeArrowheads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4546370">
            <a:off x="1677173" y="-516010"/>
            <a:ext cx="195289" cy="4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6" descr="C:\Users\jsj\Desktop\04.pn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 bwMode="auto">
          <a:xfrm>
            <a:off x="3078277" y="-812626"/>
            <a:ext cx="274812" cy="3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3" descr="C:\Users\jsj\Desktop\01.png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99207" y="-522661"/>
            <a:ext cx="379373" cy="26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7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14028 -0.03862 C -1.13507 -0.02842 -1.17205 -0.16744 -1.08004 -0.12635 C -0.98698 -0.08588 -0.76216 0.20636 -0.58178 0.20389 C -0.38473 0.20111 -0.06874 0.04881 5E-6 2.90392E-7 " pathEditMode="relative" rAng="0" ptsTypes="fatf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17" y="58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1.60494E-6 C -0.00052 0.02099 -0.00035 0.04167 -0.00139 0.06265 C -0.00174 0.06852 -0.00347 0.07376 -0.00417 0.07839 C -0.00799 0.10926 -0.01701 0.13364 -0.02083 0.16327 C -0.02049 0.18241 -0.02049 0.23549 -0.01805 0.26389 C -0.01632 0.28457 -0.01111 0.30525 -0.00694 0.32407 C -0.00486 0.33271 -0.00417 0.3429 -0.00139 0.35123 C 0.00052 0.35648 0.00295 0.36142 0.00417 0.36759 C 0.01024 0.39753 0.01146 0.42716 0.01667 0.45741 C 0.01858 0.50092 0.02413 0.54321 0.02917 0.58549 C 0.03229 0.6108 0.03351 0.63889 0.0375 0.6645 C 0.03993 0.67963 0.04497 0.69352 0.04861 0.70802 C 0.05955 0.75062 0.06719 0.77716 0.08472 0.81142 C 0.08785 0.81759 0.08906 0.82654 0.09167 0.83333 C 0.09427 0.84012 0.0974 0.84537 0.1 0.85216 C 0.11337 0.88734 0.09879 0.85062 0.10556 0.87407 C 0.11042 0.89074 0.11632 0.90771 0.12222 0.92315 C 0.12535 0.94105 0.13142 0.95555 0.1375 0.96944 C 0.14566 0.98796 0.14931 1.00771 0.15972 1.02376 C 0.16788 1.03642 0.17708 1.05401 0.18611 1.06481 C 0.18837 1.06728 0.19097 1.06944 0.19306 1.07284 C 0.19653 1.0787 0.19948 1.08549 0.20278 1.09197 C 0.2066 1.09938 0.21233 1.10185 0.21667 1.10833 C 0.22344 1.11883 0.21806 1.11543 0.22639 1.12469 C 0.24011 1.13981 0.25434 1.15555 0.26806 1.17099 C 0.27083 1.17407 0.28333 1.18395 0.28333 1.19012 " pathEditMode="relative" rAng="0" ptsTypes="fffffffffffffffffffffffffA">
                                      <p:cBhvr>
                                        <p:cTn id="28" dur="6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5950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4.16667E-6 -1.11111E-6 C -0.00329 0.02253 -0.00763 0.04599 -0.00954 0.06914 C -0.01093 0.08611 -0.01076 0.10031 -0.01579 0.11451 C -0.01909 0.13364 -0.02204 0.15278 -0.02534 0.17191 C -0.02795 0.18673 -0.02812 0.20494 -0.0302 0.22006 C -0.03316 0.24136 -0.03628 0.25803 -0.03802 0.28025 C -0.03732 0.33549 -0.04184 0.41512 -0.02691 0.47037 C -0.02395 0.49846 -0.01666 0.51975 -0.01111 0.54599 C -0.00538 0.57315 -0.00104 0.60062 0.00487 0.62716 C 0.0066 0.64969 0.00886 0.67191 0.01112 0.69383 C 0.01042 0.73796 0.00782 0.84537 0.01112 0.8929 C 0.01233 0.90926 0.01754 0.9142 0.02066 0.92624 C 0.02917 0.95957 0.04289 0.97932 0.06042 0.99568 C 0.07344 1.02037 0.05608 0.99074 0.07153 1.00741 C 0.07344 1.00957 0.07431 1.01451 0.07622 1.01667 C 0.07865 1.01975 0.0816 1.02037 0.08421 1.02284 C 0.08959 1.02778 0.0948 1.03519 0.1 1.04074 C 0.11077 1.05247 0.12622 1.06327 0.1382 1.0679 C 0.14792 1.07593 0.15799 1.08395 0.16823 1.08889 C 0.16928 1.09105 0.17014 1.09352 0.17153 1.09537 C 0.17292 1.09691 0.17622 1.09815 0.17622 1.09877 " pathEditMode="relative" rAng="0" ptsTypes="ffffffffffffffffffffA">
                                      <p:cBhvr>
                                        <p:cTn id="30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5493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4.16667E-6 1.51684E-6 C -0.00191 0.00494 -0.00486 0.00865 -0.00642 0.01421 C -0.00729 0.0176 -0.00729 0.02162 -0.00799 0.02533 C -0.01024 0.03645 -0.01389 0.04417 -0.01753 0.05375 C -0.01944 0.05931 -0.02031 0.06518 -0.02222 0.07043 C -0.02656 0.11183 -0.025 0.09113 -0.02708 0.13283 C -0.02691 0.173 -0.05781 0.6472 -0.01753 0.86994 C -0.01649 0.88816 -0.01476 0.90083 -0.01267 0.91782 C -0.01094 0.95397 -0.0066 0.98764 -0.00156 1.02255 C -0.00104 1.02564 0.00087 1.0278 0.00156 1.03089 C 0.00608 1.04942 0.0066 1.07043 0.01267 1.08742 C 0.0132 1.09113 0.01337 1.09515 0.01424 1.09854 C 0.01493 1.10101 0.01684 1.10194 0.01736 1.10441 C 0.02708 1.15168 0.01181 1.09731 0.02222 1.13253 C 0.02413 1.14983 0.02899 1.16218 0.03333 1.17763 " pathEditMode="relative" ptsTypes="ffffffffffffffA">
                                      <p:cBhvr>
                                        <p:cTn id="32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71605E-6 C -0.00296 0.02994 -0.00868 0.05648 -0.01424 0.08334 C -0.01667 0.09568 -0.02066 0.12037 -0.02066 0.12068 C -0.02414 0.16204 -0.02223 0.14537 -0.02535 0.17006 C -0.02605 0.18951 -0.02882 0.20926 -0.02848 0.22871 C -0.02813 0.25679 -0.02674 0.28457 -0.02535 0.31266 C -0.02379 0.34414 -0.00782 0.38673 0.00156 0.41142 C 0.00399 0.43087 0.01736 0.47253 0.02378 0.4892 C 0.02534 0.50185 0.02725 0.51111 0.0302 0.52315 C 0.03072 0.52902 0.0309 0.53581 0.03177 0.54167 C 0.03246 0.54722 0.03437 0.55185 0.03489 0.55741 C 0.0368 0.57716 0.03645 0.59414 0.03975 0.61297 C 0.03906 0.68457 0.04947 0.78581 0.01423 0.83581 C 0.00816 0.85618 0.00121 0.87408 -0.00625 0.89198 C -0.01146 0.90402 -0.01285 0.89506 -0.01737 0.91976 C -0.01945 0.93087 -0.02171 0.94506 -0.02535 0.95371 C -0.02743 0.95895 -0.03178 0.96914 -0.03334 0.97562 C -0.03993 1.00155 -0.029 0.96667 -0.03803 0.99414 C -0.04132 1.01945 -0.03733 0.99445 -0.04289 1.01605 C -0.04566 1.02624 -0.04566 1.03642 -0.04914 1.04692 C -0.04966 1.04969 -0.05 1.05309 -0.0507 1.05618 C -0.05157 1.0605 -0.0533 1.0642 -0.054 1.06821 C -0.06077 1.1071 -0.05035 1.06327 -0.05868 1.0963 C -0.06059 1.11482 -0.06476 1.12068 -0.06667 1.13951 C -0.06737 1.14568 -0.06754 1.15216 -0.06823 1.15803 C -0.0691 1.16482 -0.07136 1.17655 -0.07136 1.17747 " pathEditMode="relative" rAng="0" ptsTypes="fffffffffffffffffffffffffA">
                                      <p:cBhvr>
                                        <p:cTn id="34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588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045 0.0349 C -0.04288 0.04819 -0.05 0.05746 -0.05469 0.06889 C -0.05989 0.09638 -0.05139 0.05715 -0.06111 0.08279 C -0.06232 0.0865 -0.06163 0.09082 -0.06267 0.09453 C -0.06371 0.09793 -0.06614 0.09947 -0.06736 0.10287 C -0.06875 0.10627 -0.06962 0.10997 -0.07066 0.11399 C -0.07517 0.13253 -0.0684 0.11028 -0.07378 0.13654 C -0.07604 0.14797 -0.08212 0.15631 -0.08489 0.16774 C -0.09219 0.19709 -0.09913 0.22644 -0.10712 0.25517 C -0.10816 0.26475 -0.10764 0.27494 -0.11024 0.28359 C -0.11371 0.29533 -0.11545 0.30398 -0.11667 0.31726 C -0.11892 0.34013 -0.12014 0.36886 -0.12465 0.39079 C -0.12517 0.55267 -0.12465 0.71485 -0.12621 0.87673 C -0.12656 0.9206 -0.14062 0.9725 -0.15 1.01204 C -0.15451 1.03151 -0.15729 1.05066 -0.1658 1.0658 C -0.1684 1.08032 -0.17552 1.08835 -0.17847 1.10256 C -0.18212 1.12017 -0.1901 1.13716 -0.19757 1.15044 C -0.1993 1.16033 -0.19861 1.15878 -0.20243 1.16743 C -0.2033 1.1696 -0.20555 1.1733 -0.20555 1.1733 " pathEditMode="relative" ptsTypes="ffffffffffffffffffA">
                                      <p:cBhvr>
                                        <p:cTn id="36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-0.00017 2.46914E-7 C -0.00469 0.05802 0.0007 -0.01389 -0.0033 0.11852 C -0.00382 0.14383 -0.01111 0.17037 -0.01423 0.19506 C -0.01753 0.22469 -0.02344 0.25463 -0.03698 0.27654 C -0.03993 0.29043 -0.0493 0.30401 -0.05555 0.31605 C -0.06389 0.33241 -0.07066 0.35062 -0.07969 0.36543 C -0.08264 0.3787 -0.08715 0.38889 -0.09236 0.4 C -0.09583 0.41883 -0.11059 0.43889 -0.11701 0.45679 C -0.12239 0.47284 -0.12656 0.49043 -0.13385 0.50525 C -0.13923 0.51821 -0.14635 0.52901 -0.15208 0.54074 C -0.15659 0.55031 -0.16024 0.5642 -0.16562 0.57284 C -0.17031 0.57901 -0.17465 0.58086 -0.17969 0.58673 C -0.20243 0.61389 -0.22482 0.63858 -0.24896 0.66173 C -0.25521 0.67593 -0.26423 0.68796 -0.27326 0.69877 C -0.27951 0.71914 -0.28333 0.72284 -0.29288 0.73827 C -0.29375 0.74228 -0.29444 0.74691 -0.296 0.75062 C -0.29705 0.75309 -0.29965 0.75309 -0.30052 0.75556 C -0.30173 0.75833 -0.30087 0.76265 -0.30208 0.76543 C -0.30364 0.76944 -0.30607 0.77191 -0.30816 0.77531 C -0.31059 0.78981 -0.31614 0.81049 -0.32048 0.82469 C -0.32291 0.85309 -0.32517 0.87994 -0.32517 0.90864 " pathEditMode="relative" rAng="0" ptsTypes="ffffffffffffffffffffA">
                                      <p:cBhvr>
                                        <p:cTn id="38" dur="6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5" y="4472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77778E-6 -9.87654E-7 C -0.0066 0.00957 -0.01302 0.01914 -0.01945 0.0284 C -0.02518 0.03704 -0.02795 0.05062 -0.03212 0.06173 C -0.03455 0.06821 -0.03854 0.07222 -0.04167 0.07716 C -0.05538 0.1287 -0.06945 0.17531 -0.07657 0.2321 C -0.07882 0.28303 -0.08004 0.29599 -0.075 0.36389 C -0.07257 0.39691 -0.0599 0.42438 -0.05139 0.45401 C -0.04879 0.46389 -0.04653 0.47346 -0.04323 0.48241 C -0.04028 0.49012 -0.03716 0.49753 -0.03472 0.50587 C -0.0283 0.52778 -0.02413 0.54784 -0.01528 0.56759 C -0.01285 0.58087 -0.01111 0.5929 -0.00972 0.60648 C -0.01025 0.62037 -0.01007 0.63426 -0.01111 0.64753 C -0.01233 0.66358 -0.01997 0.68457 -0.02361 0.69938 C -0.03056 0.72716 -0.03698 0.75741 -0.04879 0.77932 C -0.0507 0.79537 -0.05556 0.80247 -0.0599 0.8179 C -0.06077 0.82161 -0.06129 0.82562 -0.0625 0.8284 C -0.06667 0.83611 -0.07188 0.84228 -0.07657 0.84908 C -0.08073 0.85556 -0.08941 0.86049 -0.09462 0.86698 C -0.10174 0.87685 -0.10625 0.88889 -0.1125 0.90062 C -0.11146 0.92624 -0.11337 0.93457 -0.10695 0.95216 C -0.10799 0.99815 -0.10712 1.04475 -0.13056 1.07099 C -0.13611 1.08642 -0.12986 1.07191 -0.14167 1.08642 C -0.14931 1.09568 -0.15521 1.11204 -0.16389 1.11728 C -0.16597 1.12006 -0.16788 1.12222 -0.16945 1.125 C -0.17101 1.12809 -0.17188 1.13241 -0.17361 1.13549 C -0.17518 1.13796 -0.17743 1.13827 -0.17917 1.14074 C -0.18577 1.14908 -0.19063 1.1608 -0.19723 1.16914 C -0.19966 1.17593 -0.20087 1.1821 -0.20278 1.18982 " pathEditMode="relative" rAng="0" ptsTypes="fffffffffffffffffffffffffffA">
                                      <p:cBhvr>
                                        <p:cTn id="40" dur="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5947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0.04045 0.0349 C -0.04288 0.04819 -0.05 0.05746 -0.05469 0.06889 C -0.05989 0.09638 -0.05139 0.05715 -0.06111 0.08279 C -0.06232 0.0865 -0.06163 0.09082 -0.06267 0.09453 C -0.06371 0.09793 -0.06614 0.09947 -0.06736 0.10287 C -0.06875 0.10627 -0.06962 0.10997 -0.07066 0.11399 C -0.07517 0.13253 -0.0684 0.11028 -0.07378 0.13654 C -0.07604 0.14797 -0.08212 0.15631 -0.08489 0.16774 C -0.09219 0.19709 -0.09913 0.22644 -0.10712 0.25517 C -0.10816 0.26475 -0.10764 0.27494 -0.11024 0.28359 C -0.11371 0.29533 -0.11545 0.30398 -0.11667 0.31726 C -0.11892 0.34013 -0.12014 0.36886 -0.12465 0.39079 C -0.12517 0.55267 -0.12465 0.71485 -0.12621 0.87673 C -0.12656 0.9206 -0.14062 0.9725 -0.15 1.01204 C -0.15451 1.03151 -0.15729 1.05066 -0.1658 1.0658 C -0.1684 1.08032 -0.17552 1.08835 -0.17847 1.10256 C -0.18212 1.12017 -0.1901 1.13716 -0.19757 1.15044 C -0.1993 1.16033 -0.19861 1.15878 -0.20243 1.16743 C -0.2033 1.1696 -0.20555 1.1733 -0.20555 1.1733 " pathEditMode="relative" ptsTypes="ffffffffffffffffffA">
                                      <p:cBhvr>
                                        <p:cTn id="42" dur="6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animMotion origin="layout" path="M -2.5E-6 4.07407E-6 C -0.0033 0.02098 -0.00764 0.04321 -0.00955 0.06481 C -0.01093 0.08055 -0.01076 0.09382 -0.0158 0.10709 C -0.01909 0.125 -0.02205 0.1429 -0.02534 0.1608 C -0.02795 0.17469 -0.02812 0.19166 -0.03021 0.20586 C -0.03316 0.22592 -0.03628 0.24135 -0.03802 0.26234 C -0.03732 0.31388 -0.04184 0.38827 -0.02691 0.44012 C -0.02396 0.46635 -0.01666 0.48611 -0.01111 0.5108 C -0.00538 0.53611 -0.00104 0.56172 0.00486 0.58672 C 0.0066 0.60771 0.00886 0.62839 0.01111 0.64907 C 0.01042 0.69012 0.00782 0.79074 0.01111 0.83518 C 0.01233 0.8503 0.01754 0.85493 0.02066 0.86635 C 0.02917 0.89753 0.04288 0.91605 0.06042 0.93117 C 0.07344 0.95432 0.05608 0.92654 0.07153 0.94228 C 0.07344 0.94413 0.07431 0.94876 0.07622 0.95092 C 0.07865 0.9537 0.0816 0.95432 0.0842 0.95648 C 0.08959 0.96111 0.09479 0.96821 0.1 0.97345 C 0.11077 0.98426 0.12622 0.99444 0.1382 0.99876 C 0.14792 1.00617 0.15799 1.01388 0.16823 1.01851 C 0.16927 1.02037 0.17014 1.02284 0.17153 1.02438 C 0.17292 1.02592 0.17622 1.02716 0.17622 1.02747 " pathEditMode="relative" rAng="0" ptsTypes="ffffffffffffffffffffA">
                                      <p:cBhvr>
                                        <p:cTn id="44" dur="6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5135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448" y="2716560"/>
            <a:ext cx="2666510" cy="18625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885602">
            <a:off x="2071159" y="770420"/>
            <a:ext cx="2666510" cy="18625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94060">
            <a:off x="3256666" y="2633565"/>
            <a:ext cx="2666510" cy="18625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0112" y="1701705"/>
            <a:ext cx="2400600" cy="18631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8"/>
          <p:cNvSpPr txBox="1"/>
          <p:nvPr/>
        </p:nvSpPr>
        <p:spPr>
          <a:xfrm>
            <a:off x="5150054" y="460764"/>
            <a:ext cx="3676445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青春是一个充满魁力，充满诱惑的时代。好动是青春，好奇是青春，好玩是青春。玩世不恭更是青春，我们的一切切都是青春。</a:t>
            </a:r>
          </a:p>
        </p:txBody>
      </p:sp>
      <p:sp>
        <p:nvSpPr>
          <p:cNvPr id="9" name="矩形 8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6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6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7" presetClass="exit" presetSubtype="0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7" presetClass="exit" presetSubtype="0" fill="hold" nodeType="withEffect">
                                  <p:stCondLst>
                                    <p:cond delay="10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1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8"/>
          <p:cNvSpPr txBox="1"/>
          <p:nvPr/>
        </p:nvSpPr>
        <p:spPr>
          <a:xfrm>
            <a:off x="5747626" y="2988627"/>
            <a:ext cx="3155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年似水，岁月如歌，时间总在不经意间流逝。回忆亦随着时间的流动慢慢地遗忘了许多，那曾经熟悉的美丽容颜，也变得渐渐模糊。</a:t>
            </a:r>
          </a:p>
        </p:txBody>
      </p:sp>
      <p:pic>
        <p:nvPicPr>
          <p:cNvPr id="5" name="照片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95072">
            <a:off x="359721" y="873859"/>
            <a:ext cx="3410772" cy="2131732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照片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116">
            <a:off x="5060813" y="551840"/>
            <a:ext cx="2314927" cy="1318091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照片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20848">
            <a:off x="2549205" y="2588603"/>
            <a:ext cx="2836214" cy="2127161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4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-1044624" y="-596602"/>
            <a:ext cx="0" cy="662473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044608" y="-740618"/>
            <a:ext cx="0" cy="662473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-684584" y="-596602"/>
            <a:ext cx="0" cy="662473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-324544" y="-596602"/>
            <a:ext cx="0" cy="662473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-1476672" y="-596602"/>
            <a:ext cx="0" cy="662473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332640" y="-740618"/>
            <a:ext cx="0" cy="662473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620672" y="-740618"/>
            <a:ext cx="0" cy="662473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08704" y="-740618"/>
            <a:ext cx="0" cy="662473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196736" y="-740618"/>
            <a:ext cx="0" cy="662473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-1188640" y="-596602"/>
            <a:ext cx="0" cy="6624736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4235" y="1851670"/>
            <a:ext cx="1536170" cy="2304255"/>
          </a:xfrm>
          <a:prstGeom prst="rect">
            <a:avLst/>
          </a:prstGeom>
          <a:ln w="381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524" y="1588949"/>
            <a:ext cx="2584075" cy="1615047"/>
          </a:xfrm>
          <a:prstGeom prst="rect">
            <a:avLst/>
          </a:prstGeom>
          <a:ln w="1905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129" y="627534"/>
            <a:ext cx="1602203" cy="2324692"/>
          </a:xfrm>
          <a:prstGeom prst="rect">
            <a:avLst/>
          </a:prstGeom>
          <a:ln w="381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8" name="TextBox 23"/>
          <p:cNvSpPr txBox="1"/>
          <p:nvPr/>
        </p:nvSpPr>
        <p:spPr>
          <a:xfrm>
            <a:off x="1259632" y="3651870"/>
            <a:ext cx="3905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当在抓不住青春的日子，即使风干成记忆，在那里种一束玫瑰，</a:t>
            </a:r>
          </a:p>
          <a:p>
            <a:r>
              <a: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是永不调落的梦，还是当年的一身素颜，在梦里完成相遇的心愿。</a:t>
            </a:r>
          </a:p>
        </p:txBody>
      </p:sp>
    </p:spTree>
    <p:extLst>
      <p:ext uri="{BB962C8B-B14F-4D97-AF65-F5344CB8AC3E}">
        <p14:creationId xmlns:p14="http://schemas.microsoft.com/office/powerpoint/2010/main" val="36123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15817E-6 L 1.11823 0.0003 " pathEditMode="relative" rAng="0" ptsTypes="AA">
                                      <p:cBhvr>
                                        <p:cTn id="25" dur="9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4.15817E-6 L 1.11823 0.0003 " pathEditMode="relative" rAng="0" ptsTypes="AA">
                                      <p:cBhvr>
                                        <p:cTn id="27" dur="9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15817E-6 L 1.18125 -0.02781 " pathEditMode="relative" rAng="0" ptsTypes="AA">
                                      <p:cBhvr>
                                        <p:cTn id="29" dur="9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62" y="-139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1562 0.02811 L -1.31493 0.04202 " pathEditMode="relative" rAng="0" ptsTypes="AA">
                                      <p:cBhvr>
                                        <p:cTn id="31" dur="9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65" y="68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723 0.02811 L -1.19688 0.02811 " pathEditMode="relative" rAng="0" ptsTypes="AA">
                                      <p:cBhvr>
                                        <p:cTn id="33" dur="9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83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4.72222E-6 3.08619E-6 L 1.19704 0.00031 " pathEditMode="relative" rAng="0" ptsTypes="AA">
                                      <p:cBhvr>
                                        <p:cTn id="35" dur="9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44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94444E-6 4.84708E-6 L 1.24427 0.0003 " pathEditMode="relative" rAng="0" ptsTypes="AA">
                                      <p:cBhvr>
                                        <p:cTn id="37" dur="9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0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0.04722 0.0278 L -1.19687 0.0278 " pathEditMode="relative" rAng="0" ptsTypes="AA">
                                      <p:cBhvr>
                                        <p:cTn id="39" dur="9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83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33333E-6 3.08619E-6 L -1.3467 3.08619E-6 " pathEditMode="relative" rAng="0" ptsTypes="AA">
                                      <p:cBhvr>
                                        <p:cTn id="41" dur="9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34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3941 0.0278 L -1.29931 0.0278 " pathEditMode="relative" rAng="0" ptsTypes="AA">
                                      <p:cBhvr>
                                        <p:cTn id="43" dur="9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照片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80785">
            <a:off x="5079815" y="513271"/>
            <a:ext cx="1826308" cy="1141442"/>
          </a:xfrm>
          <a:prstGeom prst="rect">
            <a:avLst/>
          </a:prstGeom>
          <a:ln w="76200">
            <a:solidFill>
              <a:srgbClr val="FEFBF0"/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照片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24804">
            <a:off x="6562026" y="2132000"/>
            <a:ext cx="1808411" cy="1130256"/>
          </a:xfrm>
          <a:prstGeom prst="rect">
            <a:avLst/>
          </a:prstGeom>
          <a:ln w="76200">
            <a:solidFill>
              <a:srgbClr val="FEFBF0"/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照片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94753">
            <a:off x="5532272" y="3727696"/>
            <a:ext cx="1854934" cy="1159333"/>
          </a:xfrm>
          <a:prstGeom prst="rect">
            <a:avLst/>
          </a:prstGeom>
          <a:ln w="76200">
            <a:solidFill>
              <a:srgbClr val="FEFBF0"/>
            </a:solidFill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4"/>
          <p:cNvSpPr txBox="1"/>
          <p:nvPr/>
        </p:nvSpPr>
        <p:spPr>
          <a:xfrm>
            <a:off x="968947" y="660625"/>
            <a:ext cx="3099048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启体简体" panose="03000509000000000000" pitchFamily="65" charset="-122"/>
                <a:ea typeface="方正启体简体" panose="03000509000000000000" pitchFamily="65" charset="-122"/>
              </a:rPr>
              <a:t>年似水，岁月如歌，时间总在不经意间流逝。回忆亦随着时间的流动慢慢地遗忘了许多，那曾经熟悉的美丽容颜，也变得渐渐模糊。只剩下一些凋零的记忆，随风飘落成一地的斑驳，往昔繁华，以转变成一生落寞。生命就是一场又一场的聚与散，随着时钟的时针缓缓走动着</a:t>
            </a:r>
          </a:p>
        </p:txBody>
      </p:sp>
      <p:sp>
        <p:nvSpPr>
          <p:cNvPr id="6" name="矩形 5"/>
          <p:cNvSpPr/>
          <p:nvPr/>
        </p:nvSpPr>
        <p:spPr>
          <a:xfrm>
            <a:off x="95012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15602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1566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44000" y="-109890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86974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01354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357322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78585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42876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714544" y="-45045"/>
            <a:ext cx="142876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143040" y="-45045"/>
            <a:ext cx="214314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500098" y="-45045"/>
            <a:ext cx="71438" cy="5146553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4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4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100" accel="100000" fill="hold">
                                          <p:stCondLst>
                                            <p:cond delay="4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100" accel="100000" fill="hold">
                                          <p:stCondLst>
                                            <p:cond delay="4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5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4112407"/>
  <p:tag name="MH_LIBRARY" val="GRAPHIC"/>
  <p:tag name="MH_ORDER" val="Img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Rectangle 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Img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Rectangle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Img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Rectangle 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Img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Picture 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Picture 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Rectangle 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Img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4112407"/>
  <p:tag name="MH_LIBRARY" val="GRAPHIC"/>
  <p:tag name="MH_ORDER" val="Img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Picture 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Picture 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4112407"/>
  <p:tag name="MH_LIBRARY" val="GRAPHIC"/>
  <p:tag name="MH_ORDER" val="Img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04112407"/>
  <p:tag name="MH_LIBRARY" val="GRAPHIC"/>
  <p:tag name="MH_ORDER" val="Img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Picture 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Rectangle 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Img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Rectangle 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7103439"/>
  <p:tag name="MH_LIBRARY" val="GRAPHIC"/>
  <p:tag name="MH_ORDER" val="Img6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461</Words>
  <Application>Microsoft Office PowerPoint</Application>
  <PresentationFormat>自定义</PresentationFormat>
  <Paragraphs>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方正楷体繁体</vt:lpstr>
      <vt:lpstr>方正启体简体</vt:lpstr>
      <vt:lpstr>方正新舒体简体</vt:lpstr>
      <vt:lpstr>方正中倩简体</vt:lpstr>
      <vt:lpstr>汉仪蝶语体简</vt:lpstr>
      <vt:lpstr>Arial</vt:lpstr>
      <vt:lpstr>Calibri</vt:lpstr>
      <vt:lpstr>Calibri Light</vt:lpstr>
      <vt:lpstr>Vivaldi</vt:lpstr>
      <vt:lpstr>第一PPT，www.1ppt.com</vt:lpstr>
      <vt:lpstr>第一PPT 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生活纪念册</dc:title>
  <dc:creator>第一PPT</dc:creator>
  <cp:keywords>www.1ppt.com</cp:keywords>
  <dc:description>www.1ppt.com</dc:description>
  <cp:lastModifiedBy>Alan Yuan</cp:lastModifiedBy>
  <cp:revision>56</cp:revision>
  <dcterms:created xsi:type="dcterms:W3CDTF">2017-01-14T09:35:14Z</dcterms:created>
  <dcterms:modified xsi:type="dcterms:W3CDTF">2018-12-13T13:09:05Z</dcterms:modified>
</cp:coreProperties>
</file>