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2" r:id="rId5"/>
    <p:sldId id="263" r:id="rId6"/>
    <p:sldId id="264" r:id="rId7"/>
    <p:sldId id="265" r:id="rId8"/>
    <p:sldId id="259" r:id="rId9"/>
    <p:sldId id="266" r:id="rId10"/>
    <p:sldId id="267" r:id="rId11"/>
    <p:sldId id="268" r:id="rId12"/>
    <p:sldId id="269" r:id="rId13"/>
    <p:sldId id="260" r:id="rId14"/>
    <p:sldId id="270" r:id="rId15"/>
    <p:sldId id="271" r:id="rId16"/>
    <p:sldId id="272" r:id="rId17"/>
    <p:sldId id="273" r:id="rId18"/>
    <p:sldId id="261" r:id="rId19"/>
    <p:sldId id="274" r:id="rId20"/>
    <p:sldId id="275" r:id="rId21"/>
    <p:sldId id="276" r:id="rId22"/>
    <p:sldId id="277" r:id="rId23"/>
    <p:sldId id="278"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showGuides="1">
      <p:cViewPr varScale="1">
        <p:scale>
          <a:sx n="86" d="100"/>
          <a:sy n="86" d="100"/>
        </p:scale>
        <p:origin x="466" y="6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gradFill flip="none" rotWithShape="1">
              <a:gsLst>
                <a:gs pos="0">
                  <a:srgbClr val="8CBED5"/>
                </a:gs>
                <a:gs pos="100000">
                  <a:srgbClr val="6C9AF0"/>
                </a:gs>
              </a:gsLst>
              <a:lin ang="5400000" scaled="0"/>
            </a:gradFill>
            <a:ln w="12700" cap="flat">
              <a:noFill/>
              <a:miter lim="400000"/>
            </a:ln>
            <a:effectLst/>
          </c:spPr>
          <c:dPt>
            <c:idx val="0"/>
            <c:bubble3D val="0"/>
            <c:spPr>
              <a:solidFill>
                <a:schemeClr val="bg2">
                  <a:lumMod val="90000"/>
                </a:schemeClr>
              </a:solidFill>
              <a:ln w="12700" cap="flat">
                <a:noFill/>
                <a:miter lim="400000"/>
              </a:ln>
              <a:effectLst/>
            </c:spPr>
            <c:extLst>
              <c:ext xmlns:c16="http://schemas.microsoft.com/office/drawing/2014/chart" uri="{C3380CC4-5D6E-409C-BE32-E72D297353CC}">
                <c16:uniqueId val="{00000001-ECAB-4B0A-9705-6F023004DC5B}"/>
              </c:ext>
            </c:extLst>
          </c:dPt>
          <c:dPt>
            <c:idx val="1"/>
            <c:bubble3D val="0"/>
            <c:spPr>
              <a:solidFill>
                <a:srgbClr val="E6EAEC">
                  <a:alpha val="10000"/>
                </a:srgbClr>
              </a:solidFill>
              <a:ln w="12700" cap="flat">
                <a:noFill/>
                <a:miter lim="400000"/>
              </a:ln>
              <a:effectLst/>
            </c:spPr>
            <c:extLst>
              <c:ext xmlns:c16="http://schemas.microsoft.com/office/drawing/2014/chart" uri="{C3380CC4-5D6E-409C-BE32-E72D297353CC}">
                <c16:uniqueId val="{00000003-ECAB-4B0A-9705-6F023004DC5B}"/>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4-ECAB-4B0A-9705-6F023004DC5B}"/>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gradFill flip="none" rotWithShape="1">
              <a:gsLst>
                <a:gs pos="0">
                  <a:srgbClr val="FC785B"/>
                </a:gs>
                <a:gs pos="100000">
                  <a:srgbClr val="E52F6D"/>
                </a:gs>
              </a:gsLst>
              <a:lin ang="5400000" scaled="0"/>
            </a:gradFill>
            <a:ln w="12700" cap="flat">
              <a:noFill/>
              <a:miter lim="400000"/>
            </a:ln>
            <a:effectLst/>
          </c:spPr>
          <c:dPt>
            <c:idx val="0"/>
            <c:bubble3D val="0"/>
            <c:spPr>
              <a:solidFill>
                <a:schemeClr val="bg2">
                  <a:lumMod val="75000"/>
                </a:schemeClr>
              </a:solidFill>
              <a:ln w="12700" cap="flat">
                <a:noFill/>
                <a:miter lim="400000"/>
              </a:ln>
              <a:effectLst/>
            </c:spPr>
            <c:extLst>
              <c:ext xmlns:c16="http://schemas.microsoft.com/office/drawing/2014/chart" uri="{C3380CC4-5D6E-409C-BE32-E72D297353CC}">
                <c16:uniqueId val="{00000001-4F45-47D5-89B8-6ADA39E99CF9}"/>
              </c:ext>
            </c:extLst>
          </c:dPt>
          <c:dPt>
            <c:idx val="1"/>
            <c:bubble3D val="0"/>
            <c:spPr>
              <a:solidFill>
                <a:srgbClr val="E6EAEC">
                  <a:alpha val="10000"/>
                </a:srgbClr>
              </a:solidFill>
              <a:ln w="12700" cap="flat">
                <a:noFill/>
                <a:miter lim="400000"/>
              </a:ln>
              <a:effectLst/>
            </c:spPr>
            <c:extLst>
              <c:ext xmlns:c16="http://schemas.microsoft.com/office/drawing/2014/chart" uri="{C3380CC4-5D6E-409C-BE32-E72D297353CC}">
                <c16:uniqueId val="{00000003-4F45-47D5-89B8-6ADA39E99CF9}"/>
              </c:ext>
            </c:extLst>
          </c:dPt>
          <c:cat>
            <c:strRef>
              <c:f>Sheet1!$B$1:$C$1</c:f>
              <c:strCache>
                <c:ptCount val="2"/>
                <c:pt idx="0">
                  <c:v>April</c:v>
                </c:pt>
                <c:pt idx="1">
                  <c:v>May</c:v>
                </c:pt>
              </c:strCache>
            </c:strRef>
          </c:cat>
          <c:val>
            <c:numRef>
              <c:f>Sheet1!$B$2:$C$2</c:f>
              <c:numCache>
                <c:formatCode>General</c:formatCode>
                <c:ptCount val="2"/>
                <c:pt idx="0">
                  <c:v>180</c:v>
                </c:pt>
                <c:pt idx="1">
                  <c:v>76</c:v>
                </c:pt>
              </c:numCache>
            </c:numRef>
          </c:val>
          <c:extLst>
            <c:ext xmlns:c16="http://schemas.microsoft.com/office/drawing/2014/chart" uri="{C3380CC4-5D6E-409C-BE32-E72D297353CC}">
              <c16:uniqueId val="{00000004-4F45-47D5-89B8-6ADA39E99CF9}"/>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gradFill flip="none" rotWithShape="1">
              <a:gsLst>
                <a:gs pos="0">
                  <a:srgbClr val="8CBED5"/>
                </a:gs>
                <a:gs pos="100000">
                  <a:srgbClr val="6C9AF0"/>
                </a:gs>
              </a:gsLst>
              <a:lin ang="5400000" scaled="0"/>
            </a:gradFill>
            <a:ln w="12700" cap="flat">
              <a:noFill/>
              <a:miter lim="400000"/>
            </a:ln>
            <a:effectLst/>
          </c:spPr>
          <c:dPt>
            <c:idx val="0"/>
            <c:bubble3D val="0"/>
            <c:spPr>
              <a:solidFill>
                <a:schemeClr val="tx1">
                  <a:lumMod val="50000"/>
                  <a:lumOff val="50000"/>
                </a:schemeClr>
              </a:solidFill>
              <a:ln w="12700" cap="flat">
                <a:noFill/>
                <a:miter lim="400000"/>
              </a:ln>
              <a:effectLst/>
            </c:spPr>
            <c:extLst>
              <c:ext xmlns:c16="http://schemas.microsoft.com/office/drawing/2014/chart" uri="{C3380CC4-5D6E-409C-BE32-E72D297353CC}">
                <c16:uniqueId val="{00000001-F77B-4C16-B587-2F4475884DA1}"/>
              </c:ext>
            </c:extLst>
          </c:dPt>
          <c:dPt>
            <c:idx val="1"/>
            <c:bubble3D val="0"/>
            <c:spPr>
              <a:solidFill>
                <a:srgbClr val="E6EAEC">
                  <a:alpha val="10000"/>
                </a:srgbClr>
              </a:solidFill>
              <a:ln w="12700" cap="flat">
                <a:noFill/>
                <a:miter lim="400000"/>
              </a:ln>
              <a:effectLst/>
            </c:spPr>
            <c:extLst>
              <c:ext xmlns:c16="http://schemas.microsoft.com/office/drawing/2014/chart" uri="{C3380CC4-5D6E-409C-BE32-E72D297353CC}">
                <c16:uniqueId val="{00000003-F77B-4C16-B587-2F4475884DA1}"/>
              </c:ext>
            </c:extLst>
          </c:dPt>
          <c:cat>
            <c:strRef>
              <c:f>Sheet1!$B$1:$C$1</c:f>
              <c:strCache>
                <c:ptCount val="2"/>
                <c:pt idx="0">
                  <c:v>April</c:v>
                </c:pt>
                <c:pt idx="1">
                  <c:v>May</c:v>
                </c:pt>
              </c:strCache>
            </c:strRef>
          </c:cat>
          <c:val>
            <c:numRef>
              <c:f>Sheet1!$B$2:$C$2</c:f>
              <c:numCache>
                <c:formatCode>General</c:formatCode>
                <c:ptCount val="2"/>
                <c:pt idx="0">
                  <c:v>35</c:v>
                </c:pt>
                <c:pt idx="1">
                  <c:v>76</c:v>
                </c:pt>
              </c:numCache>
            </c:numRef>
          </c:val>
          <c:extLst>
            <c:ext xmlns:c16="http://schemas.microsoft.com/office/drawing/2014/chart" uri="{C3380CC4-5D6E-409C-BE32-E72D297353CC}">
              <c16:uniqueId val="{00000004-F77B-4C16-B587-2F4475884DA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837650227932035E-2"/>
          <c:y val="6.8593371986367307E-2"/>
          <c:w val="0.88268648984666387"/>
          <c:h val="0.8382071803246911"/>
        </c:manualLayout>
      </c:layout>
      <c:lineChart>
        <c:grouping val="standard"/>
        <c:varyColors val="0"/>
        <c:ser>
          <c:idx val="0"/>
          <c:order val="0"/>
          <c:tx>
            <c:strRef>
              <c:f>Sheet1!$B$1</c:f>
              <c:strCache>
                <c:ptCount val="1"/>
                <c:pt idx="0">
                  <c:v>系列 2</c:v>
                </c:pt>
              </c:strCache>
            </c:strRef>
          </c:tx>
          <c:spPr>
            <a:ln w="28575" cap="rnd">
              <a:solidFill>
                <a:schemeClr val="bg1"/>
              </a:solidFill>
              <a:round/>
            </a:ln>
            <a:effectLst/>
          </c:spPr>
          <c:marker>
            <c:symbol val="circle"/>
            <c:size val="9"/>
            <c:spPr>
              <a:solidFill>
                <a:schemeClr val="accent4"/>
              </a:solidFill>
              <a:ln w="28575">
                <a:solidFill>
                  <a:schemeClr val="bg1"/>
                </a:solidFill>
              </a:ln>
              <a:effectLst/>
              <a:scene3d>
                <a:camera prst="orthographicFront"/>
                <a:lightRig rig="threePt" dir="t"/>
              </a:scene3d>
              <a:sp3d>
                <a:bevelT w="25400" h="6350" prst="angle"/>
              </a:sp3d>
            </c:spPr>
          </c:marker>
          <c:dLbls>
            <c:dLbl>
              <c:idx val="10"/>
              <c:layout>
                <c:manualLayout>
                  <c:x val="-0.14791476842596749"/>
                  <c:y val="-3.0893320750567003E-2"/>
                </c:manualLayout>
              </c:layout>
              <c:spPr>
                <a:solidFill>
                  <a:prstClr val="black"/>
                </a:solidFill>
                <a:ln>
                  <a:noFill/>
                </a:ln>
                <a:effectLst>
                  <a:outerShdw blurRad="190500" dist="114300" dir="2700000" algn="tl" rotWithShape="0">
                    <a:prstClr val="black">
                      <a:alpha val="20000"/>
                    </a:prstClr>
                  </a:outerShdw>
                </a:effectLst>
              </c:spPr>
              <c:txPr>
                <a:bodyPr rot="0" spcFirstLastPara="1" vertOverflow="clip" horzOverflow="clip" vert="horz" wrap="square" lIns="36576" tIns="18288" rIns="36576" bIns="18288" anchor="ctr" anchorCtr="1">
                  <a:spAutoFit/>
                </a:bodyPr>
                <a:lstStyle/>
                <a:p>
                  <a:pPr>
                    <a:defRPr sz="1600" b="1" i="0" u="none" strike="noStrike" kern="1200" baseline="0">
                      <a:solidFill>
                        <a:schemeClr val="bg1"/>
                      </a:solidFill>
                      <a:latin typeface="+mn-ea"/>
                      <a:ea typeface="+mn-ea"/>
                      <a:cs typeface="+mn-cs"/>
                    </a:defRPr>
                  </a:pPr>
                  <a:endParaRPr lang="zh-CN"/>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0.10370353415125434"/>
                      <c:h val="0.12348871063356669"/>
                    </c:manualLayout>
                  </c15:layout>
                </c:ext>
                <c:ext xmlns:c16="http://schemas.microsoft.com/office/drawing/2014/chart" uri="{C3380CC4-5D6E-409C-BE32-E72D297353CC}">
                  <c16:uniqueId val="{00000000-C25F-4414-A93F-4FB291D3BA63}"/>
                </c:ext>
              </c:extLst>
            </c:dLbl>
            <c:spPr>
              <a:solidFill>
                <a:schemeClr val="tx1"/>
              </a:solid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Sheet1!$B$2:$B$13</c:f>
              <c:numCache>
                <c:formatCode>0%</c:formatCode>
                <c:ptCount val="12"/>
                <c:pt idx="0">
                  <c:v>0.2</c:v>
                </c:pt>
                <c:pt idx="1">
                  <c:v>0.08</c:v>
                </c:pt>
                <c:pt idx="2">
                  <c:v>0.1</c:v>
                </c:pt>
                <c:pt idx="3">
                  <c:v>0.08</c:v>
                </c:pt>
                <c:pt idx="4">
                  <c:v>0.6</c:v>
                </c:pt>
                <c:pt idx="5">
                  <c:v>7.0000000000000007E-2</c:v>
                </c:pt>
                <c:pt idx="6">
                  <c:v>0.5</c:v>
                </c:pt>
                <c:pt idx="7">
                  <c:v>0.2</c:v>
                </c:pt>
                <c:pt idx="8">
                  <c:v>0.73</c:v>
                </c:pt>
                <c:pt idx="9">
                  <c:v>0.22</c:v>
                </c:pt>
                <c:pt idx="10">
                  <c:v>0.97</c:v>
                </c:pt>
                <c:pt idx="11">
                  <c:v>7.0000000000000007E-2</c:v>
                </c:pt>
              </c:numCache>
            </c:numRef>
          </c:val>
          <c:smooth val="1"/>
          <c:extLst>
            <c:ext xmlns:c16="http://schemas.microsoft.com/office/drawing/2014/chart" uri="{C3380CC4-5D6E-409C-BE32-E72D297353CC}">
              <c16:uniqueId val="{00000001-C25F-4414-A93F-4FB291D3BA63}"/>
            </c:ext>
          </c:extLst>
        </c:ser>
        <c:dLbls>
          <c:showLegendKey val="0"/>
          <c:showVal val="0"/>
          <c:showCatName val="0"/>
          <c:showSerName val="0"/>
          <c:showPercent val="0"/>
          <c:showBubbleSize val="0"/>
        </c:dLbls>
        <c:marker val="1"/>
        <c:smooth val="0"/>
        <c:axId val="349341952"/>
        <c:axId val="507251328"/>
      </c:lineChart>
      <c:catAx>
        <c:axId val="3493419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tx1">
                    <a:lumMod val="50000"/>
                    <a:lumOff val="50000"/>
                  </a:schemeClr>
                </a:solidFill>
                <a:latin typeface="+mn-ea"/>
                <a:ea typeface="+mn-ea"/>
                <a:cs typeface="+mn-cs"/>
              </a:defRPr>
            </a:pPr>
            <a:endParaRPr lang="zh-CN"/>
          </a:p>
        </c:txPr>
        <c:crossAx val="507251328"/>
        <c:crosses val="autoZero"/>
        <c:auto val="1"/>
        <c:lblAlgn val="ctr"/>
        <c:lblOffset val="100"/>
        <c:noMultiLvlLbl val="0"/>
      </c:catAx>
      <c:valAx>
        <c:axId val="507251328"/>
        <c:scaling>
          <c:orientation val="minMax"/>
          <c:max val="1"/>
        </c:scaling>
        <c:delete val="0"/>
        <c:axPos val="l"/>
        <c:majorGridlines>
          <c:spPr>
            <a:ln w="9525" cap="flat" cmpd="sng" algn="ctr">
              <a:solidFill>
                <a:schemeClr val="tx1">
                  <a:lumMod val="50000"/>
                  <a:lumOff val="50000"/>
                  <a:alpha val="2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50000"/>
                    <a:lumOff val="50000"/>
                  </a:schemeClr>
                </a:solidFill>
                <a:latin typeface="ITC Avant Garde Std Bk" panose="020B0502020202020204" pitchFamily="34" charset="0"/>
                <a:ea typeface="+mn-ea"/>
                <a:cs typeface="+mn-cs"/>
              </a:defRPr>
            </a:pPr>
            <a:endParaRPr lang="zh-CN"/>
          </a:p>
        </c:txPr>
        <c:crossAx val="349341952"/>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90735-1507-4947-BF26-8FC49E0C42ED}" type="datetimeFigureOut">
              <a:rPr lang="zh-CN" altLang="en-US" smtClean="0"/>
              <a:t>2018/12/13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381DD-7AB3-490D-A79F-38159E168C26}" type="slidenum">
              <a:rPr lang="zh-CN" altLang="en-US" smtClean="0"/>
              <a:t>‹#›</a:t>
            </a:fld>
            <a:endParaRPr lang="zh-CN" altLang="en-US"/>
          </a:p>
        </p:txBody>
      </p:sp>
    </p:spTree>
    <p:extLst>
      <p:ext uri="{BB962C8B-B14F-4D97-AF65-F5344CB8AC3E}">
        <p14:creationId xmlns:p14="http://schemas.microsoft.com/office/powerpoint/2010/main" val="1279741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1</a:t>
            </a:fld>
            <a:endParaRPr lang="zh-CN" altLang="en-US"/>
          </a:p>
        </p:txBody>
      </p:sp>
    </p:spTree>
    <p:extLst>
      <p:ext uri="{BB962C8B-B14F-4D97-AF65-F5344CB8AC3E}">
        <p14:creationId xmlns:p14="http://schemas.microsoft.com/office/powerpoint/2010/main" val="54368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10</a:t>
            </a:fld>
            <a:endParaRPr lang="zh-CN" altLang="en-US"/>
          </a:p>
        </p:txBody>
      </p:sp>
    </p:spTree>
    <p:extLst>
      <p:ext uri="{BB962C8B-B14F-4D97-AF65-F5344CB8AC3E}">
        <p14:creationId xmlns:p14="http://schemas.microsoft.com/office/powerpoint/2010/main" val="1776894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11</a:t>
            </a:fld>
            <a:endParaRPr lang="zh-CN" altLang="en-US"/>
          </a:p>
        </p:txBody>
      </p:sp>
    </p:spTree>
    <p:extLst>
      <p:ext uri="{BB962C8B-B14F-4D97-AF65-F5344CB8AC3E}">
        <p14:creationId xmlns:p14="http://schemas.microsoft.com/office/powerpoint/2010/main" val="1021143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12</a:t>
            </a:fld>
            <a:endParaRPr lang="zh-CN" altLang="en-US"/>
          </a:p>
        </p:txBody>
      </p:sp>
    </p:spTree>
    <p:extLst>
      <p:ext uri="{BB962C8B-B14F-4D97-AF65-F5344CB8AC3E}">
        <p14:creationId xmlns:p14="http://schemas.microsoft.com/office/powerpoint/2010/main" val="1524592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13</a:t>
            </a:fld>
            <a:endParaRPr lang="zh-CN" altLang="en-US"/>
          </a:p>
        </p:txBody>
      </p:sp>
    </p:spTree>
    <p:extLst>
      <p:ext uri="{BB962C8B-B14F-4D97-AF65-F5344CB8AC3E}">
        <p14:creationId xmlns:p14="http://schemas.microsoft.com/office/powerpoint/2010/main" val="2286883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14</a:t>
            </a:fld>
            <a:endParaRPr lang="zh-CN" altLang="en-US"/>
          </a:p>
        </p:txBody>
      </p:sp>
    </p:spTree>
    <p:extLst>
      <p:ext uri="{BB962C8B-B14F-4D97-AF65-F5344CB8AC3E}">
        <p14:creationId xmlns:p14="http://schemas.microsoft.com/office/powerpoint/2010/main" val="2048206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15</a:t>
            </a:fld>
            <a:endParaRPr lang="zh-CN" altLang="en-US"/>
          </a:p>
        </p:txBody>
      </p:sp>
    </p:spTree>
    <p:extLst>
      <p:ext uri="{BB962C8B-B14F-4D97-AF65-F5344CB8AC3E}">
        <p14:creationId xmlns:p14="http://schemas.microsoft.com/office/powerpoint/2010/main" val="1568367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16</a:t>
            </a:fld>
            <a:endParaRPr lang="zh-CN" altLang="en-US"/>
          </a:p>
        </p:txBody>
      </p:sp>
    </p:spTree>
    <p:extLst>
      <p:ext uri="{BB962C8B-B14F-4D97-AF65-F5344CB8AC3E}">
        <p14:creationId xmlns:p14="http://schemas.microsoft.com/office/powerpoint/2010/main" val="358186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17</a:t>
            </a:fld>
            <a:endParaRPr lang="zh-CN" altLang="en-US"/>
          </a:p>
        </p:txBody>
      </p:sp>
    </p:spTree>
    <p:extLst>
      <p:ext uri="{BB962C8B-B14F-4D97-AF65-F5344CB8AC3E}">
        <p14:creationId xmlns:p14="http://schemas.microsoft.com/office/powerpoint/2010/main" val="1124484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18</a:t>
            </a:fld>
            <a:endParaRPr lang="zh-CN" altLang="en-US"/>
          </a:p>
        </p:txBody>
      </p:sp>
    </p:spTree>
    <p:extLst>
      <p:ext uri="{BB962C8B-B14F-4D97-AF65-F5344CB8AC3E}">
        <p14:creationId xmlns:p14="http://schemas.microsoft.com/office/powerpoint/2010/main" val="875783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19</a:t>
            </a:fld>
            <a:endParaRPr lang="zh-CN" altLang="en-US"/>
          </a:p>
        </p:txBody>
      </p:sp>
    </p:spTree>
    <p:extLst>
      <p:ext uri="{BB962C8B-B14F-4D97-AF65-F5344CB8AC3E}">
        <p14:creationId xmlns:p14="http://schemas.microsoft.com/office/powerpoint/2010/main" val="285561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2</a:t>
            </a:fld>
            <a:endParaRPr lang="zh-CN" altLang="en-US"/>
          </a:p>
        </p:txBody>
      </p:sp>
    </p:spTree>
    <p:extLst>
      <p:ext uri="{BB962C8B-B14F-4D97-AF65-F5344CB8AC3E}">
        <p14:creationId xmlns:p14="http://schemas.microsoft.com/office/powerpoint/2010/main" val="3084644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20</a:t>
            </a:fld>
            <a:endParaRPr lang="zh-CN" altLang="en-US"/>
          </a:p>
        </p:txBody>
      </p:sp>
    </p:spTree>
    <p:extLst>
      <p:ext uri="{BB962C8B-B14F-4D97-AF65-F5344CB8AC3E}">
        <p14:creationId xmlns:p14="http://schemas.microsoft.com/office/powerpoint/2010/main" val="1750302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21</a:t>
            </a:fld>
            <a:endParaRPr lang="zh-CN" altLang="en-US"/>
          </a:p>
        </p:txBody>
      </p:sp>
    </p:spTree>
    <p:extLst>
      <p:ext uri="{BB962C8B-B14F-4D97-AF65-F5344CB8AC3E}">
        <p14:creationId xmlns:p14="http://schemas.microsoft.com/office/powerpoint/2010/main" val="1426930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22</a:t>
            </a:fld>
            <a:endParaRPr lang="zh-CN" altLang="en-US"/>
          </a:p>
        </p:txBody>
      </p:sp>
    </p:spTree>
    <p:extLst>
      <p:ext uri="{BB962C8B-B14F-4D97-AF65-F5344CB8AC3E}">
        <p14:creationId xmlns:p14="http://schemas.microsoft.com/office/powerpoint/2010/main" val="2199105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23</a:t>
            </a:fld>
            <a:endParaRPr lang="zh-CN" altLang="en-US"/>
          </a:p>
        </p:txBody>
      </p:sp>
    </p:spTree>
    <p:extLst>
      <p:ext uri="{BB962C8B-B14F-4D97-AF65-F5344CB8AC3E}">
        <p14:creationId xmlns:p14="http://schemas.microsoft.com/office/powerpoint/2010/main" val="147495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3</a:t>
            </a:fld>
            <a:endParaRPr lang="zh-CN" altLang="en-US"/>
          </a:p>
        </p:txBody>
      </p:sp>
    </p:spTree>
    <p:extLst>
      <p:ext uri="{BB962C8B-B14F-4D97-AF65-F5344CB8AC3E}">
        <p14:creationId xmlns:p14="http://schemas.microsoft.com/office/powerpoint/2010/main" val="523262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4</a:t>
            </a:fld>
            <a:endParaRPr lang="zh-CN" altLang="en-US"/>
          </a:p>
        </p:txBody>
      </p:sp>
    </p:spTree>
    <p:extLst>
      <p:ext uri="{BB962C8B-B14F-4D97-AF65-F5344CB8AC3E}">
        <p14:creationId xmlns:p14="http://schemas.microsoft.com/office/powerpoint/2010/main" val="340890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5</a:t>
            </a:fld>
            <a:endParaRPr lang="zh-CN" altLang="en-US"/>
          </a:p>
        </p:txBody>
      </p:sp>
    </p:spTree>
    <p:extLst>
      <p:ext uri="{BB962C8B-B14F-4D97-AF65-F5344CB8AC3E}">
        <p14:creationId xmlns:p14="http://schemas.microsoft.com/office/powerpoint/2010/main" val="339415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6</a:t>
            </a:fld>
            <a:endParaRPr lang="zh-CN" altLang="en-US"/>
          </a:p>
        </p:txBody>
      </p:sp>
    </p:spTree>
    <p:extLst>
      <p:ext uri="{BB962C8B-B14F-4D97-AF65-F5344CB8AC3E}">
        <p14:creationId xmlns:p14="http://schemas.microsoft.com/office/powerpoint/2010/main" val="4199532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7</a:t>
            </a:fld>
            <a:endParaRPr lang="zh-CN" altLang="en-US"/>
          </a:p>
        </p:txBody>
      </p:sp>
    </p:spTree>
    <p:extLst>
      <p:ext uri="{BB962C8B-B14F-4D97-AF65-F5344CB8AC3E}">
        <p14:creationId xmlns:p14="http://schemas.microsoft.com/office/powerpoint/2010/main" val="3186824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8</a:t>
            </a:fld>
            <a:endParaRPr lang="zh-CN" altLang="en-US"/>
          </a:p>
        </p:txBody>
      </p:sp>
    </p:spTree>
    <p:extLst>
      <p:ext uri="{BB962C8B-B14F-4D97-AF65-F5344CB8AC3E}">
        <p14:creationId xmlns:p14="http://schemas.microsoft.com/office/powerpoint/2010/main" val="1679401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6381DD-7AB3-490D-A79F-38159E168C26}" type="slidenum">
              <a:rPr lang="zh-CN" altLang="en-US" smtClean="0"/>
              <a:t>9</a:t>
            </a:fld>
            <a:endParaRPr lang="zh-CN" altLang="en-US"/>
          </a:p>
        </p:txBody>
      </p:sp>
    </p:spTree>
    <p:extLst>
      <p:ext uri="{BB962C8B-B14F-4D97-AF65-F5344CB8AC3E}">
        <p14:creationId xmlns:p14="http://schemas.microsoft.com/office/powerpoint/2010/main" val="156998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C23DB11-26F4-46A5-ADFC-8E19BB4D60F0}"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FA2B75-2A88-47F3-B4BE-C0553C386C17}" type="slidenum">
              <a:rPr lang="zh-CN" altLang="en-US" smtClean="0"/>
              <a:t>‹#›</a:t>
            </a:fld>
            <a:endParaRPr lang="zh-CN" altLang="en-US"/>
          </a:p>
        </p:txBody>
      </p:sp>
    </p:spTree>
    <p:extLst>
      <p:ext uri="{BB962C8B-B14F-4D97-AF65-F5344CB8AC3E}">
        <p14:creationId xmlns:p14="http://schemas.microsoft.com/office/powerpoint/2010/main" val="310567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23DB11-26F4-46A5-ADFC-8E19BB4D60F0}"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FA2B75-2A88-47F3-B4BE-C0553C386C17}" type="slidenum">
              <a:rPr lang="zh-CN" altLang="en-US" smtClean="0"/>
              <a:t>‹#›</a:t>
            </a:fld>
            <a:endParaRPr lang="zh-CN" altLang="en-US"/>
          </a:p>
        </p:txBody>
      </p:sp>
    </p:spTree>
    <p:extLst>
      <p:ext uri="{BB962C8B-B14F-4D97-AF65-F5344CB8AC3E}">
        <p14:creationId xmlns:p14="http://schemas.microsoft.com/office/powerpoint/2010/main" val="247742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23DB11-26F4-46A5-ADFC-8E19BB4D60F0}"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FA2B75-2A88-47F3-B4BE-C0553C386C17}" type="slidenum">
              <a:rPr lang="zh-CN" altLang="en-US" smtClean="0"/>
              <a:t>‹#›</a:t>
            </a:fld>
            <a:endParaRPr lang="zh-CN" altLang="en-US"/>
          </a:p>
        </p:txBody>
      </p:sp>
    </p:spTree>
    <p:extLst>
      <p:ext uri="{BB962C8B-B14F-4D97-AF65-F5344CB8AC3E}">
        <p14:creationId xmlns:p14="http://schemas.microsoft.com/office/powerpoint/2010/main" val="542089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23DB11-26F4-46A5-ADFC-8E19BB4D60F0}"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FA2B75-2A88-47F3-B4BE-C0553C386C17}" type="slidenum">
              <a:rPr lang="zh-CN" altLang="en-US" smtClean="0"/>
              <a:t>‹#›</a:t>
            </a:fld>
            <a:endParaRPr lang="zh-CN" altLang="en-US"/>
          </a:p>
        </p:txBody>
      </p:sp>
    </p:spTree>
    <p:extLst>
      <p:ext uri="{BB962C8B-B14F-4D97-AF65-F5344CB8AC3E}">
        <p14:creationId xmlns:p14="http://schemas.microsoft.com/office/powerpoint/2010/main" val="113760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C23DB11-26F4-46A5-ADFC-8E19BB4D60F0}"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FA2B75-2A88-47F3-B4BE-C0553C386C17}" type="slidenum">
              <a:rPr lang="zh-CN" altLang="en-US" smtClean="0"/>
              <a:t>‹#›</a:t>
            </a:fld>
            <a:endParaRPr lang="zh-CN" altLang="en-US"/>
          </a:p>
        </p:txBody>
      </p:sp>
    </p:spTree>
    <p:extLst>
      <p:ext uri="{BB962C8B-B14F-4D97-AF65-F5344CB8AC3E}">
        <p14:creationId xmlns:p14="http://schemas.microsoft.com/office/powerpoint/2010/main" val="295566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C23DB11-26F4-46A5-ADFC-8E19BB4D60F0}"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FA2B75-2A88-47F3-B4BE-C0553C386C17}" type="slidenum">
              <a:rPr lang="zh-CN" altLang="en-US" smtClean="0"/>
              <a:t>‹#›</a:t>
            </a:fld>
            <a:endParaRPr lang="zh-CN" altLang="en-US"/>
          </a:p>
        </p:txBody>
      </p:sp>
    </p:spTree>
    <p:extLst>
      <p:ext uri="{BB962C8B-B14F-4D97-AF65-F5344CB8AC3E}">
        <p14:creationId xmlns:p14="http://schemas.microsoft.com/office/powerpoint/2010/main" val="294045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C23DB11-26F4-46A5-ADFC-8E19BB4D60F0}" type="datetimeFigureOut">
              <a:rPr lang="zh-CN" altLang="en-US" smtClean="0"/>
              <a:t>2018/12/13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8FA2B75-2A88-47F3-B4BE-C0553C386C17}" type="slidenum">
              <a:rPr lang="zh-CN" altLang="en-US" smtClean="0"/>
              <a:t>‹#›</a:t>
            </a:fld>
            <a:endParaRPr lang="zh-CN" altLang="en-US"/>
          </a:p>
        </p:txBody>
      </p:sp>
    </p:spTree>
    <p:extLst>
      <p:ext uri="{BB962C8B-B14F-4D97-AF65-F5344CB8AC3E}">
        <p14:creationId xmlns:p14="http://schemas.microsoft.com/office/powerpoint/2010/main" val="25770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矩形 7"/>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C23DB11-26F4-46A5-ADFC-8E19BB4D60F0}" type="datetimeFigureOut">
              <a:rPr lang="zh-CN" altLang="en-US" smtClean="0"/>
              <a:t>2018/12/13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FA2B75-2A88-47F3-B4BE-C0553C386C17}" type="slidenum">
              <a:rPr lang="zh-CN" altLang="en-US" smtClean="0"/>
              <a:t>‹#›</a:t>
            </a:fld>
            <a:endParaRPr lang="zh-CN" altLang="en-US"/>
          </a:p>
        </p:txBody>
      </p:sp>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650" r="5591"/>
          <a:stretch/>
        </p:blipFill>
        <p:spPr>
          <a:xfrm>
            <a:off x="12032" y="0"/>
            <a:ext cx="12175957" cy="6858000"/>
          </a:xfrm>
          <a:prstGeom prst="rect">
            <a:avLst/>
          </a:prstGeom>
        </p:spPr>
      </p:pic>
    </p:spTree>
    <p:extLst>
      <p:ext uri="{BB962C8B-B14F-4D97-AF65-F5344CB8AC3E}">
        <p14:creationId xmlns:p14="http://schemas.microsoft.com/office/powerpoint/2010/main" val="22378683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23DB11-26F4-46A5-ADFC-8E19BB4D60F0}" type="datetimeFigureOut">
              <a:rPr lang="zh-CN" altLang="en-US" smtClean="0"/>
              <a:t>2018/12/13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8FA2B75-2A88-47F3-B4BE-C0553C386C17}" type="slidenum">
              <a:rPr lang="zh-CN" altLang="en-US" smtClean="0"/>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5474" r="5591"/>
          <a:stretch/>
        </p:blipFill>
        <p:spPr>
          <a:xfrm>
            <a:off x="-12032" y="0"/>
            <a:ext cx="12200021" cy="6858000"/>
          </a:xfrm>
          <a:prstGeom prst="rect">
            <a:avLst/>
          </a:prstGeom>
        </p:spPr>
      </p:pic>
    </p:spTree>
    <p:extLst>
      <p:ext uri="{BB962C8B-B14F-4D97-AF65-F5344CB8AC3E}">
        <p14:creationId xmlns:p14="http://schemas.microsoft.com/office/powerpoint/2010/main" val="1478288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C23DB11-26F4-46A5-ADFC-8E19BB4D60F0}"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FA2B75-2A88-47F3-B4BE-C0553C386C17}" type="slidenum">
              <a:rPr lang="zh-CN" altLang="en-US" smtClean="0"/>
              <a:t>‹#›</a:t>
            </a:fld>
            <a:endParaRPr lang="zh-CN" altLang="en-US"/>
          </a:p>
        </p:txBody>
      </p:sp>
    </p:spTree>
    <p:extLst>
      <p:ext uri="{BB962C8B-B14F-4D97-AF65-F5344CB8AC3E}">
        <p14:creationId xmlns:p14="http://schemas.microsoft.com/office/powerpoint/2010/main" val="2994130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C23DB11-26F4-46A5-ADFC-8E19BB4D60F0}"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FA2B75-2A88-47F3-B4BE-C0553C386C17}" type="slidenum">
              <a:rPr lang="zh-CN" altLang="en-US" smtClean="0"/>
              <a:t>‹#›</a:t>
            </a:fld>
            <a:endParaRPr lang="zh-CN" altLang="en-US"/>
          </a:p>
        </p:txBody>
      </p:sp>
    </p:spTree>
    <p:extLst>
      <p:ext uri="{BB962C8B-B14F-4D97-AF65-F5344CB8AC3E}">
        <p14:creationId xmlns:p14="http://schemas.microsoft.com/office/powerpoint/2010/main" val="191194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3DB11-26F4-46A5-ADFC-8E19BB4D60F0}" type="datetimeFigureOut">
              <a:rPr lang="zh-CN" altLang="en-US" smtClean="0"/>
              <a:t>2018/12/13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A2B75-2A88-47F3-B4BE-C0553C386C17}" type="slidenum">
              <a:rPr lang="zh-CN" altLang="en-US" smtClean="0"/>
              <a:t>‹#›</a:t>
            </a:fld>
            <a:endParaRPr lang="zh-CN" altLang="en-US"/>
          </a:p>
        </p:txBody>
      </p:sp>
    </p:spTree>
    <p:extLst>
      <p:ext uri="{BB962C8B-B14F-4D97-AF65-F5344CB8AC3E}">
        <p14:creationId xmlns:p14="http://schemas.microsoft.com/office/powerpoint/2010/main" val="2426423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3.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notesSlide" Target="../notesSlides/notesSlide18.xml"/><Relationship Id="rId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emf"/><Relationship Id="rId5" Type="http://schemas.openxmlformats.org/officeDocument/2006/relationships/notesSlide" Target="../notesSlides/notesSlide2.xml"/><Relationship Id="rId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emf"/><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库_文本框 5"/>
          <p:cNvSpPr txBox="1"/>
          <p:nvPr>
            <p:custDataLst>
              <p:tags r:id="rId1"/>
            </p:custDataLst>
          </p:nvPr>
        </p:nvSpPr>
        <p:spPr>
          <a:xfrm>
            <a:off x="2152232" y="2610853"/>
            <a:ext cx="7887531" cy="1107996"/>
          </a:xfrm>
          <a:prstGeom prst="rect">
            <a:avLst/>
          </a:prstGeom>
          <a:noFill/>
        </p:spPr>
        <p:txBody>
          <a:bodyPr wrap="square" rtlCol="0">
            <a:spAutoFit/>
          </a:bodyPr>
          <a:lstStyle/>
          <a:p>
            <a:pPr algn="dist"/>
            <a:r>
              <a:rPr lang="zh-CN" altLang="en-US" sz="6600" dirty="0">
                <a:latin typeface="造字工房尚雅（非商用）常规体" pitchFamily="2" charset="-122"/>
                <a:ea typeface="造字工房尚雅（非商用）常规体" pitchFamily="2" charset="-122"/>
              </a:rPr>
              <a:t>未来已来 你来不来</a:t>
            </a:r>
          </a:p>
        </p:txBody>
      </p:sp>
      <p:sp>
        <p:nvSpPr>
          <p:cNvPr id="7" name="PA_库_文本框 6"/>
          <p:cNvSpPr txBox="1"/>
          <p:nvPr>
            <p:custDataLst>
              <p:tags r:id="rId2"/>
            </p:custDataLst>
          </p:nvPr>
        </p:nvSpPr>
        <p:spPr>
          <a:xfrm>
            <a:off x="5269832" y="4012876"/>
            <a:ext cx="1973179" cy="307777"/>
          </a:xfrm>
          <a:prstGeom prst="rect">
            <a:avLst/>
          </a:prstGeom>
          <a:noFill/>
        </p:spPr>
        <p:txBody>
          <a:bodyPr wrap="square" rtlCol="0">
            <a:spAutoFit/>
          </a:bodyPr>
          <a:lstStyle/>
          <a:p>
            <a:pPr algn="dist"/>
            <a:r>
              <a:rPr lang="en-US" altLang="zh-CN" sz="1400" dirty="0">
                <a:latin typeface="Bauhaus 93" panose="04030905020B02020C02" pitchFamily="82" charset="0"/>
              </a:rPr>
              <a:t>TECHNOLOGY</a:t>
            </a:r>
            <a:endParaRPr lang="zh-CN" altLang="en-US" sz="1400" dirty="0">
              <a:latin typeface="Bauhaus 93" panose="04030905020B02020C02" pitchFamily="82" charset="0"/>
            </a:endParaRPr>
          </a:p>
        </p:txBody>
      </p:sp>
      <p:sp>
        <p:nvSpPr>
          <p:cNvPr id="8" name="PA_库_文本框 7"/>
          <p:cNvSpPr txBox="1"/>
          <p:nvPr>
            <p:custDataLst>
              <p:tags r:id="rId3"/>
            </p:custDataLst>
          </p:nvPr>
        </p:nvSpPr>
        <p:spPr>
          <a:xfrm>
            <a:off x="4561136" y="3667608"/>
            <a:ext cx="3343612" cy="369332"/>
          </a:xfrm>
          <a:prstGeom prst="rect">
            <a:avLst/>
          </a:prstGeom>
          <a:noFill/>
        </p:spPr>
        <p:txBody>
          <a:bodyPr wrap="square" rtlCol="0">
            <a:spAutoFit/>
          </a:bodyPr>
          <a:lstStyle/>
          <a:p>
            <a:pPr algn="dist"/>
            <a:r>
              <a:rPr lang="zh-CN" altLang="en-US" dirty="0">
                <a:latin typeface="造字工房朗宋（非商用）常规体" pitchFamily="2" charset="-122"/>
                <a:ea typeface="造字工房朗宋（非商用）常规体" pitchFamily="2" charset="-122"/>
              </a:rPr>
              <a:t>科技</a:t>
            </a:r>
            <a:r>
              <a:rPr lang="en-US" altLang="zh-CN" dirty="0">
                <a:latin typeface="造字工房朗宋（非商用）常规体" pitchFamily="2" charset="-122"/>
                <a:ea typeface="造字工房朗宋（非商用）常规体" pitchFamily="2" charset="-122"/>
              </a:rPr>
              <a:t>.</a:t>
            </a:r>
            <a:r>
              <a:rPr lang="zh-CN" altLang="en-US" dirty="0">
                <a:latin typeface="造字工房朗宋（非商用）常规体" pitchFamily="2" charset="-122"/>
                <a:ea typeface="造字工房朗宋（非商用）常规体" pitchFamily="2" charset="-122"/>
              </a:rPr>
              <a:t>共赢</a:t>
            </a:r>
            <a:r>
              <a:rPr lang="en-US" altLang="zh-CN" dirty="0">
                <a:latin typeface="造字工房朗宋（非商用）常规体" pitchFamily="2" charset="-122"/>
                <a:ea typeface="造字工房朗宋（非商用）常规体" pitchFamily="2" charset="-122"/>
              </a:rPr>
              <a:t>.</a:t>
            </a:r>
            <a:r>
              <a:rPr lang="zh-CN" altLang="en-US" dirty="0">
                <a:latin typeface="造字工房朗宋（非商用）常规体" pitchFamily="2" charset="-122"/>
                <a:ea typeface="造字工房朗宋（非商用）常规体" pitchFamily="2" charset="-122"/>
              </a:rPr>
              <a:t>发展</a:t>
            </a:r>
          </a:p>
        </p:txBody>
      </p:sp>
    </p:spTree>
    <p:extLst>
      <p:ext uri="{BB962C8B-B14F-4D97-AF65-F5344CB8AC3E}">
        <p14:creationId xmlns:p14="http://schemas.microsoft.com/office/powerpoint/2010/main" val="1160063476"/>
      </p:ext>
    </p:extLst>
  </p:cSld>
  <p:clrMapOvr>
    <a:masterClrMapping/>
  </p:clrMapOvr>
  <mc:AlternateContent xmlns:mc="http://schemas.openxmlformats.org/markup-compatibility/2006" xmlns:p14="http://schemas.microsoft.com/office/powerpoint/2010/main">
    <mc:Choice Requires="p14">
      <p:transition spd="slow" p14:dur="2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53" presetClass="entr" presetSubtype="16" fill="hold" grpId="1" nodeType="withEffect">
                                  <p:stCondLst>
                                    <p:cond delay="15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1" nodeType="withEffect">
                                  <p:stCondLst>
                                    <p:cond delay="15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1" nodeType="withEffect">
                                  <p:stCondLst>
                                    <p:cond delay="15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6" presetClass="emph" presetSubtype="0" accel="30000" decel="26000" autoRev="1" fill="hold" grpId="2" nodeType="withEffect">
                                  <p:stCondLst>
                                    <p:cond delay="1900"/>
                                  </p:stCondLst>
                                  <p:childTnLst>
                                    <p:animScale>
                                      <p:cBhvr>
                                        <p:cTn id="30" dur="500" fill="hold"/>
                                        <p:tgtEl>
                                          <p:spTgt spid="6"/>
                                        </p:tgtEl>
                                      </p:cBhvr>
                                      <p:by x="110000" y="110000"/>
                                    </p:animScale>
                                  </p:childTnLst>
                                </p:cTn>
                              </p:par>
                              <p:par>
                                <p:cTn id="31" presetID="6" presetClass="emph" presetSubtype="0" accel="30000" decel="26000" autoRev="1" fill="hold" grpId="2" nodeType="withEffect">
                                  <p:stCondLst>
                                    <p:cond delay="1900"/>
                                  </p:stCondLst>
                                  <p:childTnLst>
                                    <p:animScale>
                                      <p:cBhvr>
                                        <p:cTn id="32" dur="500" fill="hold"/>
                                        <p:tgtEl>
                                          <p:spTgt spid="7"/>
                                        </p:tgtEl>
                                      </p:cBhvr>
                                      <p:by x="110000" y="110000"/>
                                    </p:animScale>
                                  </p:childTnLst>
                                </p:cTn>
                              </p:par>
                              <p:par>
                                <p:cTn id="33" presetID="6" presetClass="emph" presetSubtype="0" accel="30000" decel="26000" autoRev="1" fill="hold" grpId="2" nodeType="withEffect">
                                  <p:stCondLst>
                                    <p:cond delay="1900"/>
                                  </p:stCondLst>
                                  <p:childTnLst>
                                    <p:animScale>
                                      <p:cBhvr>
                                        <p:cTn id="34" dur="50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6" grpId="1" autoUpdateAnimBg="0"/>
      <p:bldP spid="6" grpId="2" autoUpdateAnimBg="0"/>
      <p:bldP spid="7" grpId="0" autoUpdateAnimBg="0"/>
      <p:bldP spid="7" grpId="1" autoUpdateAnimBg="0"/>
      <p:bldP spid="7" grpId="2" autoUpdateAnimBg="0"/>
      <p:bldP spid="8" grpId="0" autoUpdateAnimBg="0"/>
      <p:bldP spid="8" grpId="1" autoUpdateAnimBg="0"/>
      <p:bldP spid="8" grpId="2"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图片 1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8" y="1785250"/>
            <a:ext cx="9195516" cy="3055866"/>
          </a:xfrm>
          <a:custGeom>
            <a:avLst/>
            <a:gdLst>
              <a:gd name="connsiteX0" fmla="*/ 0 w 9195516"/>
              <a:gd name="connsiteY0" fmla="*/ 0 h 3058548"/>
              <a:gd name="connsiteX1" fmla="*/ 9195516 w 9195516"/>
              <a:gd name="connsiteY1" fmla="*/ 0 h 3058548"/>
              <a:gd name="connsiteX2" fmla="*/ 9195516 w 9195516"/>
              <a:gd name="connsiteY2" fmla="*/ 5906 h 3058548"/>
              <a:gd name="connsiteX3" fmla="*/ 7237927 w 9195516"/>
              <a:gd name="connsiteY3" fmla="*/ 3058547 h 3058548"/>
              <a:gd name="connsiteX4" fmla="*/ 9195516 w 9195516"/>
              <a:gd name="connsiteY4" fmla="*/ 3058547 h 3058548"/>
              <a:gd name="connsiteX5" fmla="*/ 9195516 w 9195516"/>
              <a:gd name="connsiteY5" fmla="*/ 3058548 h 3058548"/>
              <a:gd name="connsiteX6" fmla="*/ 0 w 9195516"/>
              <a:gd name="connsiteY6" fmla="*/ 3058548 h 305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5516" h="3058548">
                <a:moveTo>
                  <a:pt x="0" y="0"/>
                </a:moveTo>
                <a:lnTo>
                  <a:pt x="9195516" y="0"/>
                </a:lnTo>
                <a:lnTo>
                  <a:pt x="9195516" y="5906"/>
                </a:lnTo>
                <a:lnTo>
                  <a:pt x="7237927" y="3058547"/>
                </a:lnTo>
                <a:lnTo>
                  <a:pt x="9195516" y="3058547"/>
                </a:lnTo>
                <a:lnTo>
                  <a:pt x="9195516" y="3058548"/>
                </a:lnTo>
                <a:lnTo>
                  <a:pt x="0" y="3058548"/>
                </a:lnTo>
                <a:close/>
              </a:path>
            </a:pathLst>
          </a:custGeom>
        </p:spPr>
      </p:pic>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26" name="平行四边形 125"/>
          <p:cNvSpPr/>
          <p:nvPr/>
        </p:nvSpPr>
        <p:spPr>
          <a:xfrm>
            <a:off x="6640279" y="0"/>
            <a:ext cx="3946155" cy="5692462"/>
          </a:xfrm>
          <a:prstGeom prst="parallelogram">
            <a:avLst>
              <a:gd name="adj" fmla="val 93813"/>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7" name="平行四边形 126"/>
          <p:cNvSpPr/>
          <p:nvPr/>
        </p:nvSpPr>
        <p:spPr>
          <a:xfrm>
            <a:off x="6186154" y="4842457"/>
            <a:ext cx="1489656" cy="1983033"/>
          </a:xfrm>
          <a:prstGeom prst="parallelogram">
            <a:avLst>
              <a:gd name="adj" fmla="val 87703"/>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8" name="平行四边形 127"/>
          <p:cNvSpPr/>
          <p:nvPr/>
        </p:nvSpPr>
        <p:spPr>
          <a:xfrm>
            <a:off x="82726" y="2129246"/>
            <a:ext cx="1489656" cy="1983033"/>
          </a:xfrm>
          <a:prstGeom prst="parallelogram">
            <a:avLst>
              <a:gd name="adj" fmla="val 877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9" name="平行四边形 128"/>
          <p:cNvSpPr/>
          <p:nvPr/>
        </p:nvSpPr>
        <p:spPr>
          <a:xfrm>
            <a:off x="160000" y="1856485"/>
            <a:ext cx="1262593" cy="1728073"/>
          </a:xfrm>
          <a:prstGeom prst="parallelogram">
            <a:avLst>
              <a:gd name="adj" fmla="val 877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30" name="椭圆 129"/>
          <p:cNvSpPr/>
          <p:nvPr/>
        </p:nvSpPr>
        <p:spPr>
          <a:xfrm>
            <a:off x="7386885" y="3392488"/>
            <a:ext cx="1004552" cy="1004552"/>
          </a:xfrm>
          <a:prstGeom prst="ellipse">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31" name="文本框 130"/>
          <p:cNvSpPr txBox="1"/>
          <p:nvPr/>
        </p:nvSpPr>
        <p:spPr>
          <a:xfrm rot="10800000" flipV="1">
            <a:off x="8507066" y="3707069"/>
            <a:ext cx="2233634" cy="400110"/>
          </a:xfrm>
          <a:prstGeom prst="rect">
            <a:avLst/>
          </a:prstGeom>
          <a:noFill/>
        </p:spPr>
        <p:txBody>
          <a:bodyPr wrap="square" rtlCol="0">
            <a:spAutoFit/>
          </a:bodyPr>
          <a:lstStyle/>
          <a:p>
            <a:r>
              <a:rPr lang="en-US" altLang="zh-CN" sz="2000" b="1" dirty="0">
                <a:solidFill>
                  <a:schemeClr val="accent6"/>
                </a:solidFill>
                <a:latin typeface="造字工房尚雅（非商用）常规体" pitchFamily="2" charset="-122"/>
                <a:ea typeface="造字工房尚雅（非商用）常规体" pitchFamily="2" charset="-122"/>
              </a:rPr>
              <a:t>OUR PROFILE</a:t>
            </a:r>
            <a:endParaRPr lang="zh-CN" altLang="en-US" sz="2000" b="1" dirty="0">
              <a:solidFill>
                <a:schemeClr val="accent6"/>
              </a:solidFill>
              <a:latin typeface="造字工房尚雅（非商用）常规体" pitchFamily="2" charset="-122"/>
              <a:ea typeface="造字工房尚雅（非商用）常规体" pitchFamily="2" charset="-122"/>
            </a:endParaRPr>
          </a:p>
        </p:txBody>
      </p:sp>
      <p:sp>
        <p:nvSpPr>
          <p:cNvPr id="132" name="矩形 131"/>
          <p:cNvSpPr/>
          <p:nvPr/>
        </p:nvSpPr>
        <p:spPr>
          <a:xfrm>
            <a:off x="8507066" y="4165638"/>
            <a:ext cx="3085327" cy="1169551"/>
          </a:xfrm>
          <a:prstGeom prst="rect">
            <a:avLst/>
          </a:prstGeom>
        </p:spPr>
        <p:txBody>
          <a:bodyPr wrap="square">
            <a:spAutoFit/>
          </a:bodyPr>
          <a:lstStyle/>
          <a:p>
            <a:r>
              <a:rPr lang="zh-CN" altLang="en-US" sz="1400" dirty="0">
                <a:solidFill>
                  <a:schemeClr val="tx1">
                    <a:lumMod val="65000"/>
                    <a:lumOff val="35000"/>
                  </a:schemeClr>
                </a:solidFill>
                <a:latin typeface="造字工房尚雅（非商用）常规体" pitchFamily="2" charset="-122"/>
                <a:ea typeface="造字工房尚雅（非商用）常规体" pitchFamily="2" charset="-122"/>
              </a:rPr>
              <a:t>The moonlight sky Jisi breeze ear stone slope.</a:t>
            </a:r>
            <a:r>
              <a:rPr lang="en-US" altLang="zh-CN" sz="1400" dirty="0">
                <a:solidFill>
                  <a:schemeClr val="tx1">
                    <a:lumMod val="65000"/>
                    <a:lumOff val="35000"/>
                  </a:schemeClr>
                </a:solidFill>
                <a:latin typeface="造字工房尚雅（非商用）常规体" pitchFamily="2" charset="-122"/>
                <a:ea typeface="造字工房尚雅（非商用）常规体" pitchFamily="2" charset="-122"/>
              </a:rPr>
              <a:t> He also fear the gods to tart exploits I But the ten party III time The heart of the rock is born with the sun and the moon</a:t>
            </a:r>
            <a:endParaRPr lang="zh-CN" altLang="en-US" sz="1400" dirty="0">
              <a:solidFill>
                <a:schemeClr val="tx1">
                  <a:lumMod val="65000"/>
                  <a:lumOff val="35000"/>
                </a:schemeClr>
              </a:solidFill>
              <a:latin typeface="造字工房尚雅（非商用）常规体" pitchFamily="2" charset="-122"/>
              <a:ea typeface="造字工房尚雅（非商用）常规体" pitchFamily="2" charset="-122"/>
            </a:endParaRPr>
          </a:p>
        </p:txBody>
      </p:sp>
      <p:grpSp>
        <p:nvGrpSpPr>
          <p:cNvPr id="133" name="组合 132"/>
          <p:cNvGrpSpPr/>
          <p:nvPr/>
        </p:nvGrpSpPr>
        <p:grpSpPr>
          <a:xfrm rot="5400000">
            <a:off x="7680573" y="3702305"/>
            <a:ext cx="430212" cy="439738"/>
            <a:chOff x="7146926" y="2851150"/>
            <a:chExt cx="430212" cy="439738"/>
          </a:xfrm>
        </p:grpSpPr>
        <p:sp>
          <p:nvSpPr>
            <p:cNvPr id="134" name="Freeform 346"/>
            <p:cNvSpPr>
              <a:spLocks/>
            </p:cNvSpPr>
            <p:nvPr/>
          </p:nvSpPr>
          <p:spPr bwMode="auto">
            <a:xfrm>
              <a:off x="7348538" y="2851150"/>
              <a:ext cx="228600" cy="227013"/>
            </a:xfrm>
            <a:custGeom>
              <a:avLst/>
              <a:gdLst>
                <a:gd name="T0" fmla="*/ 17 w 67"/>
                <a:gd name="T1" fmla="*/ 66 h 66"/>
                <a:gd name="T2" fmla="*/ 19 w 67"/>
                <a:gd name="T3" fmla="*/ 66 h 66"/>
                <a:gd name="T4" fmla="*/ 32 w 67"/>
                <a:gd name="T5" fmla="*/ 61 h 66"/>
                <a:gd name="T6" fmla="*/ 62 w 67"/>
                <a:gd name="T7" fmla="*/ 31 h 66"/>
                <a:gd name="T8" fmla="*/ 67 w 67"/>
                <a:gd name="T9" fmla="*/ 18 h 66"/>
                <a:gd name="T10" fmla="*/ 62 w 67"/>
                <a:gd name="T11" fmla="*/ 5 h 66"/>
                <a:gd name="T12" fmla="*/ 49 w 67"/>
                <a:gd name="T13" fmla="*/ 0 h 66"/>
                <a:gd name="T14" fmla="*/ 49 w 67"/>
                <a:gd name="T15" fmla="*/ 0 h 66"/>
                <a:gd name="T16" fmla="*/ 36 w 67"/>
                <a:gd name="T17" fmla="*/ 5 h 66"/>
                <a:gd name="T18" fmla="*/ 6 w 67"/>
                <a:gd name="T19" fmla="*/ 35 h 66"/>
                <a:gd name="T20" fmla="*/ 1 w 67"/>
                <a:gd name="T21" fmla="*/ 52 h 66"/>
                <a:gd name="T22" fmla="*/ 4 w 67"/>
                <a:gd name="T23" fmla="*/ 53 h 66"/>
                <a:gd name="T24" fmla="*/ 5 w 67"/>
                <a:gd name="T25" fmla="*/ 51 h 66"/>
                <a:gd name="T26" fmla="*/ 9 w 67"/>
                <a:gd name="T27" fmla="*/ 38 h 66"/>
                <a:gd name="T28" fmla="*/ 39 w 67"/>
                <a:gd name="T29" fmla="*/ 8 h 66"/>
                <a:gd name="T30" fmla="*/ 49 w 67"/>
                <a:gd name="T31" fmla="*/ 4 h 66"/>
                <a:gd name="T32" fmla="*/ 59 w 67"/>
                <a:gd name="T33" fmla="*/ 8 h 66"/>
                <a:gd name="T34" fmla="*/ 63 w 67"/>
                <a:gd name="T35" fmla="*/ 18 h 66"/>
                <a:gd name="T36" fmla="*/ 59 w 67"/>
                <a:gd name="T37" fmla="*/ 28 h 66"/>
                <a:gd name="T38" fmla="*/ 29 w 67"/>
                <a:gd name="T39" fmla="*/ 58 h 66"/>
                <a:gd name="T40" fmla="*/ 17 w 67"/>
                <a:gd name="T41" fmla="*/ 62 h 66"/>
                <a:gd name="T42" fmla="*/ 15 w 67"/>
                <a:gd name="T43" fmla="*/ 64 h 66"/>
                <a:gd name="T44" fmla="*/ 17 w 67"/>
                <a:gd name="T4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6">
                  <a:moveTo>
                    <a:pt x="17" y="66"/>
                  </a:moveTo>
                  <a:cubicBezTo>
                    <a:pt x="18" y="66"/>
                    <a:pt x="18" y="66"/>
                    <a:pt x="19" y="66"/>
                  </a:cubicBezTo>
                  <a:cubicBezTo>
                    <a:pt x="24" y="66"/>
                    <a:pt x="28" y="64"/>
                    <a:pt x="32" y="61"/>
                  </a:cubicBezTo>
                  <a:cubicBezTo>
                    <a:pt x="62" y="31"/>
                    <a:pt x="62" y="31"/>
                    <a:pt x="62" y="31"/>
                  </a:cubicBezTo>
                  <a:cubicBezTo>
                    <a:pt x="65" y="27"/>
                    <a:pt x="67" y="23"/>
                    <a:pt x="67" y="18"/>
                  </a:cubicBezTo>
                  <a:cubicBezTo>
                    <a:pt x="67" y="13"/>
                    <a:pt x="65" y="9"/>
                    <a:pt x="62" y="5"/>
                  </a:cubicBezTo>
                  <a:cubicBezTo>
                    <a:pt x="58" y="2"/>
                    <a:pt x="54" y="0"/>
                    <a:pt x="49" y="0"/>
                  </a:cubicBezTo>
                  <a:cubicBezTo>
                    <a:pt x="49" y="0"/>
                    <a:pt x="49" y="0"/>
                    <a:pt x="49" y="0"/>
                  </a:cubicBezTo>
                  <a:cubicBezTo>
                    <a:pt x="44" y="0"/>
                    <a:pt x="39" y="2"/>
                    <a:pt x="36" y="5"/>
                  </a:cubicBezTo>
                  <a:cubicBezTo>
                    <a:pt x="6" y="35"/>
                    <a:pt x="6" y="35"/>
                    <a:pt x="6" y="35"/>
                  </a:cubicBezTo>
                  <a:cubicBezTo>
                    <a:pt x="2" y="39"/>
                    <a:pt x="0" y="46"/>
                    <a:pt x="1" y="52"/>
                  </a:cubicBezTo>
                  <a:cubicBezTo>
                    <a:pt x="1" y="53"/>
                    <a:pt x="3" y="53"/>
                    <a:pt x="4" y="53"/>
                  </a:cubicBezTo>
                  <a:cubicBezTo>
                    <a:pt x="5" y="53"/>
                    <a:pt x="6" y="52"/>
                    <a:pt x="5" y="51"/>
                  </a:cubicBezTo>
                  <a:cubicBezTo>
                    <a:pt x="4" y="46"/>
                    <a:pt x="6" y="41"/>
                    <a:pt x="9" y="38"/>
                  </a:cubicBezTo>
                  <a:cubicBezTo>
                    <a:pt x="39" y="8"/>
                    <a:pt x="39" y="8"/>
                    <a:pt x="39" y="8"/>
                  </a:cubicBezTo>
                  <a:cubicBezTo>
                    <a:pt x="42" y="6"/>
                    <a:pt x="45" y="4"/>
                    <a:pt x="49" y="4"/>
                  </a:cubicBezTo>
                  <a:cubicBezTo>
                    <a:pt x="53" y="4"/>
                    <a:pt x="56" y="6"/>
                    <a:pt x="59" y="8"/>
                  </a:cubicBezTo>
                  <a:cubicBezTo>
                    <a:pt x="61" y="11"/>
                    <a:pt x="63" y="14"/>
                    <a:pt x="63" y="18"/>
                  </a:cubicBezTo>
                  <a:cubicBezTo>
                    <a:pt x="63" y="22"/>
                    <a:pt x="61" y="25"/>
                    <a:pt x="59" y="28"/>
                  </a:cubicBezTo>
                  <a:cubicBezTo>
                    <a:pt x="29" y="58"/>
                    <a:pt x="29" y="58"/>
                    <a:pt x="29" y="58"/>
                  </a:cubicBezTo>
                  <a:cubicBezTo>
                    <a:pt x="26" y="61"/>
                    <a:pt x="22" y="62"/>
                    <a:pt x="17" y="62"/>
                  </a:cubicBezTo>
                  <a:cubicBezTo>
                    <a:pt x="16" y="62"/>
                    <a:pt x="15" y="62"/>
                    <a:pt x="15" y="64"/>
                  </a:cubicBezTo>
                  <a:cubicBezTo>
                    <a:pt x="15" y="65"/>
                    <a:pt x="16" y="66"/>
                    <a:pt x="17" y="66"/>
                  </a:cubicBezTo>
                  <a:close/>
                </a:path>
              </a:pathLst>
            </a:custGeom>
            <a:solidFill>
              <a:srgbClr val="808184"/>
            </a:solidFill>
            <a:ln w="2857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造字工房尚雅（非商用）常规体" pitchFamily="2" charset="-122"/>
                <a:ea typeface="造字工房尚雅（非商用）常规体" pitchFamily="2" charset="-122"/>
              </a:endParaRPr>
            </a:p>
          </p:txBody>
        </p:sp>
        <p:sp>
          <p:nvSpPr>
            <p:cNvPr id="135" name="Freeform 347"/>
            <p:cNvSpPr>
              <a:spLocks/>
            </p:cNvSpPr>
            <p:nvPr/>
          </p:nvSpPr>
          <p:spPr bwMode="auto">
            <a:xfrm>
              <a:off x="7146926" y="3063875"/>
              <a:ext cx="228600" cy="227013"/>
            </a:xfrm>
            <a:custGeom>
              <a:avLst/>
              <a:gdLst>
                <a:gd name="T0" fmla="*/ 61 w 67"/>
                <a:gd name="T1" fmla="*/ 31 h 66"/>
                <a:gd name="T2" fmla="*/ 65 w 67"/>
                <a:gd name="T3" fmla="*/ 14 h 66"/>
                <a:gd name="T4" fmla="*/ 63 w 67"/>
                <a:gd name="T5" fmla="*/ 12 h 66"/>
                <a:gd name="T6" fmla="*/ 61 w 67"/>
                <a:gd name="T7" fmla="*/ 15 h 66"/>
                <a:gd name="T8" fmla="*/ 58 w 67"/>
                <a:gd name="T9" fmla="*/ 28 h 66"/>
                <a:gd name="T10" fmla="*/ 28 w 67"/>
                <a:gd name="T11" fmla="*/ 58 h 66"/>
                <a:gd name="T12" fmla="*/ 18 w 67"/>
                <a:gd name="T13" fmla="*/ 62 h 66"/>
                <a:gd name="T14" fmla="*/ 8 w 67"/>
                <a:gd name="T15" fmla="*/ 58 h 66"/>
                <a:gd name="T16" fmla="*/ 4 w 67"/>
                <a:gd name="T17" fmla="*/ 48 h 66"/>
                <a:gd name="T18" fmla="*/ 8 w 67"/>
                <a:gd name="T19" fmla="*/ 38 h 66"/>
                <a:gd name="T20" fmla="*/ 38 w 67"/>
                <a:gd name="T21" fmla="*/ 8 h 66"/>
                <a:gd name="T22" fmla="*/ 50 w 67"/>
                <a:gd name="T23" fmla="*/ 4 h 66"/>
                <a:gd name="T24" fmla="*/ 52 w 67"/>
                <a:gd name="T25" fmla="*/ 2 h 66"/>
                <a:gd name="T26" fmla="*/ 50 w 67"/>
                <a:gd name="T27" fmla="*/ 0 h 66"/>
                <a:gd name="T28" fmla="*/ 35 w 67"/>
                <a:gd name="T29" fmla="*/ 5 h 66"/>
                <a:gd name="T30" fmla="*/ 5 w 67"/>
                <a:gd name="T31" fmla="*/ 35 h 66"/>
                <a:gd name="T32" fmla="*/ 0 w 67"/>
                <a:gd name="T33" fmla="*/ 48 h 66"/>
                <a:gd name="T34" fmla="*/ 5 w 67"/>
                <a:gd name="T35" fmla="*/ 61 h 66"/>
                <a:gd name="T36" fmla="*/ 18 w 67"/>
                <a:gd name="T37" fmla="*/ 66 h 66"/>
                <a:gd name="T38" fmla="*/ 18 w 67"/>
                <a:gd name="T39" fmla="*/ 66 h 66"/>
                <a:gd name="T40" fmla="*/ 31 w 67"/>
                <a:gd name="T41" fmla="*/ 61 h 66"/>
                <a:gd name="T42" fmla="*/ 61 w 67"/>
                <a:gd name="T43"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 h="66">
                  <a:moveTo>
                    <a:pt x="61" y="31"/>
                  </a:moveTo>
                  <a:cubicBezTo>
                    <a:pt x="65" y="26"/>
                    <a:pt x="67" y="20"/>
                    <a:pt x="65" y="14"/>
                  </a:cubicBezTo>
                  <a:cubicBezTo>
                    <a:pt x="65" y="13"/>
                    <a:pt x="64" y="12"/>
                    <a:pt x="63" y="12"/>
                  </a:cubicBezTo>
                  <a:cubicBezTo>
                    <a:pt x="62" y="12"/>
                    <a:pt x="61" y="14"/>
                    <a:pt x="61" y="15"/>
                  </a:cubicBezTo>
                  <a:cubicBezTo>
                    <a:pt x="62" y="20"/>
                    <a:pt x="61" y="25"/>
                    <a:pt x="58" y="28"/>
                  </a:cubicBezTo>
                  <a:cubicBezTo>
                    <a:pt x="28" y="58"/>
                    <a:pt x="28" y="58"/>
                    <a:pt x="28" y="58"/>
                  </a:cubicBezTo>
                  <a:cubicBezTo>
                    <a:pt x="25" y="60"/>
                    <a:pt x="22" y="62"/>
                    <a:pt x="18" y="62"/>
                  </a:cubicBezTo>
                  <a:cubicBezTo>
                    <a:pt x="14" y="62"/>
                    <a:pt x="11" y="60"/>
                    <a:pt x="8" y="58"/>
                  </a:cubicBezTo>
                  <a:cubicBezTo>
                    <a:pt x="6" y="55"/>
                    <a:pt x="4" y="52"/>
                    <a:pt x="4" y="48"/>
                  </a:cubicBezTo>
                  <a:cubicBezTo>
                    <a:pt x="4" y="44"/>
                    <a:pt x="6" y="41"/>
                    <a:pt x="8" y="38"/>
                  </a:cubicBezTo>
                  <a:cubicBezTo>
                    <a:pt x="38" y="8"/>
                    <a:pt x="38" y="8"/>
                    <a:pt x="38" y="8"/>
                  </a:cubicBezTo>
                  <a:cubicBezTo>
                    <a:pt x="41" y="5"/>
                    <a:pt x="45" y="4"/>
                    <a:pt x="50" y="4"/>
                  </a:cubicBezTo>
                  <a:cubicBezTo>
                    <a:pt x="51" y="4"/>
                    <a:pt x="52" y="4"/>
                    <a:pt x="52" y="2"/>
                  </a:cubicBezTo>
                  <a:cubicBezTo>
                    <a:pt x="52" y="1"/>
                    <a:pt x="51" y="0"/>
                    <a:pt x="50" y="0"/>
                  </a:cubicBezTo>
                  <a:cubicBezTo>
                    <a:pt x="44" y="0"/>
                    <a:pt x="39" y="1"/>
                    <a:pt x="35" y="5"/>
                  </a:cubicBezTo>
                  <a:cubicBezTo>
                    <a:pt x="5" y="35"/>
                    <a:pt x="5" y="35"/>
                    <a:pt x="5" y="35"/>
                  </a:cubicBezTo>
                  <a:cubicBezTo>
                    <a:pt x="2" y="39"/>
                    <a:pt x="0" y="43"/>
                    <a:pt x="0" y="48"/>
                  </a:cubicBezTo>
                  <a:cubicBezTo>
                    <a:pt x="0" y="53"/>
                    <a:pt x="2" y="57"/>
                    <a:pt x="5" y="61"/>
                  </a:cubicBezTo>
                  <a:cubicBezTo>
                    <a:pt x="9" y="64"/>
                    <a:pt x="13" y="66"/>
                    <a:pt x="18" y="66"/>
                  </a:cubicBezTo>
                  <a:cubicBezTo>
                    <a:pt x="18" y="66"/>
                    <a:pt x="18" y="66"/>
                    <a:pt x="18" y="66"/>
                  </a:cubicBezTo>
                  <a:cubicBezTo>
                    <a:pt x="23" y="66"/>
                    <a:pt x="27" y="64"/>
                    <a:pt x="31" y="61"/>
                  </a:cubicBezTo>
                  <a:lnTo>
                    <a:pt x="61" y="31"/>
                  </a:lnTo>
                  <a:close/>
                </a:path>
              </a:pathLst>
            </a:custGeom>
            <a:solidFill>
              <a:srgbClr val="808184"/>
            </a:solidFill>
            <a:ln w="2857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造字工房尚雅（非商用）常规体" pitchFamily="2" charset="-122"/>
                <a:ea typeface="造字工房尚雅（非商用）常规体" pitchFamily="2" charset="-122"/>
              </a:endParaRPr>
            </a:p>
          </p:txBody>
        </p:sp>
        <p:sp>
          <p:nvSpPr>
            <p:cNvPr id="136" name="Freeform 348"/>
            <p:cNvSpPr>
              <a:spLocks/>
            </p:cNvSpPr>
            <p:nvPr/>
          </p:nvSpPr>
          <p:spPr bwMode="auto">
            <a:xfrm>
              <a:off x="7259638" y="2971800"/>
              <a:ext cx="201613" cy="198438"/>
            </a:xfrm>
            <a:custGeom>
              <a:avLst/>
              <a:gdLst>
                <a:gd name="T0" fmla="*/ 58 w 59"/>
                <a:gd name="T1" fmla="*/ 0 h 58"/>
                <a:gd name="T2" fmla="*/ 55 w 59"/>
                <a:gd name="T3" fmla="*/ 0 h 58"/>
                <a:gd name="T4" fmla="*/ 1 w 59"/>
                <a:gd name="T5" fmla="*/ 54 h 58"/>
                <a:gd name="T6" fmla="*/ 1 w 59"/>
                <a:gd name="T7" fmla="*/ 58 h 58"/>
                <a:gd name="T8" fmla="*/ 2 w 59"/>
                <a:gd name="T9" fmla="*/ 58 h 58"/>
                <a:gd name="T10" fmla="*/ 4 w 59"/>
                <a:gd name="T11" fmla="*/ 58 h 58"/>
                <a:gd name="T12" fmla="*/ 58 w 59"/>
                <a:gd name="T13" fmla="*/ 4 h 58"/>
                <a:gd name="T14" fmla="*/ 58 w 59"/>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58">
                  <a:moveTo>
                    <a:pt x="58" y="0"/>
                  </a:moveTo>
                  <a:cubicBezTo>
                    <a:pt x="57" y="0"/>
                    <a:pt x="56" y="0"/>
                    <a:pt x="55" y="0"/>
                  </a:cubicBezTo>
                  <a:cubicBezTo>
                    <a:pt x="1" y="54"/>
                    <a:pt x="1" y="54"/>
                    <a:pt x="1" y="54"/>
                  </a:cubicBezTo>
                  <a:cubicBezTo>
                    <a:pt x="0" y="55"/>
                    <a:pt x="0" y="57"/>
                    <a:pt x="1" y="58"/>
                  </a:cubicBezTo>
                  <a:cubicBezTo>
                    <a:pt x="1" y="58"/>
                    <a:pt x="2" y="58"/>
                    <a:pt x="2" y="58"/>
                  </a:cubicBezTo>
                  <a:cubicBezTo>
                    <a:pt x="3" y="58"/>
                    <a:pt x="4" y="58"/>
                    <a:pt x="4" y="58"/>
                  </a:cubicBezTo>
                  <a:cubicBezTo>
                    <a:pt x="58" y="4"/>
                    <a:pt x="58" y="4"/>
                    <a:pt x="58" y="4"/>
                  </a:cubicBezTo>
                  <a:cubicBezTo>
                    <a:pt x="59" y="3"/>
                    <a:pt x="59" y="1"/>
                    <a:pt x="58" y="0"/>
                  </a:cubicBezTo>
                  <a:close/>
                </a:path>
              </a:pathLst>
            </a:custGeom>
            <a:solidFill>
              <a:srgbClr val="808184"/>
            </a:solidFill>
            <a:ln w="2857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造字工房尚雅（非商用）常规体" pitchFamily="2" charset="-122"/>
                <a:ea typeface="造字工房尚雅（非商用）常规体" pitchFamily="2" charset="-122"/>
              </a:endParaRPr>
            </a:p>
          </p:txBody>
        </p:sp>
      </p:grpSp>
      <p:sp>
        <p:nvSpPr>
          <p:cNvPr id="137" name="文本框 136"/>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造字工房尚雅（非商用）常规体" pitchFamily="2" charset="-122"/>
                <a:ea typeface="造字工房尚雅（非商用）常规体" pitchFamily="2" charset="-122"/>
              </a:rPr>
              <a:t>02</a:t>
            </a:r>
            <a:endParaRPr lang="zh-CN" altLang="en-US" sz="6000" dirty="0">
              <a:solidFill>
                <a:schemeClr val="tx1"/>
              </a:solidFill>
              <a:latin typeface="造字工房尚雅（非商用）常规体" pitchFamily="2" charset="-122"/>
              <a:ea typeface="造字工房尚雅（非商用）常规体" pitchFamily="2" charset="-122"/>
            </a:endParaRPr>
          </a:p>
        </p:txBody>
      </p:sp>
      <p:cxnSp>
        <p:nvCxnSpPr>
          <p:cNvPr id="138" name="直接连接符 137"/>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00056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31" presetClass="entr" presetSubtype="0" fill="hold" nodeType="withEffect">
                                  <p:stCondLst>
                                    <p:cond delay="0"/>
                                  </p:stCondLst>
                                  <p:childTnLst>
                                    <p:set>
                                      <p:cBhvr>
                                        <p:cTn id="678" dur="1" fill="hold">
                                          <p:stCondLst>
                                            <p:cond delay="0"/>
                                          </p:stCondLst>
                                        </p:cTn>
                                        <p:tgtEl>
                                          <p:spTgt spid="138"/>
                                        </p:tgtEl>
                                        <p:attrNameLst>
                                          <p:attrName>style.visibility</p:attrName>
                                        </p:attrNameLst>
                                      </p:cBhvr>
                                      <p:to>
                                        <p:strVal val="visible"/>
                                      </p:to>
                                    </p:set>
                                    <p:anim calcmode="lin" valueType="num">
                                      <p:cBhvr>
                                        <p:cTn id="679" dur="1000" fill="hold"/>
                                        <p:tgtEl>
                                          <p:spTgt spid="138"/>
                                        </p:tgtEl>
                                        <p:attrNameLst>
                                          <p:attrName>ppt_w</p:attrName>
                                        </p:attrNameLst>
                                      </p:cBhvr>
                                      <p:tavLst>
                                        <p:tav tm="0">
                                          <p:val>
                                            <p:fltVal val="0"/>
                                          </p:val>
                                        </p:tav>
                                        <p:tav tm="100000">
                                          <p:val>
                                            <p:strVal val="#ppt_w"/>
                                          </p:val>
                                        </p:tav>
                                      </p:tavLst>
                                    </p:anim>
                                    <p:anim calcmode="lin" valueType="num">
                                      <p:cBhvr>
                                        <p:cTn id="680" dur="1000" fill="hold"/>
                                        <p:tgtEl>
                                          <p:spTgt spid="138"/>
                                        </p:tgtEl>
                                        <p:attrNameLst>
                                          <p:attrName>ppt_h</p:attrName>
                                        </p:attrNameLst>
                                      </p:cBhvr>
                                      <p:tavLst>
                                        <p:tav tm="0">
                                          <p:val>
                                            <p:fltVal val="0"/>
                                          </p:val>
                                        </p:tav>
                                        <p:tav tm="100000">
                                          <p:val>
                                            <p:strVal val="#ppt_h"/>
                                          </p:val>
                                        </p:tav>
                                      </p:tavLst>
                                    </p:anim>
                                    <p:anim calcmode="lin" valueType="num">
                                      <p:cBhvr>
                                        <p:cTn id="681" dur="1000" fill="hold"/>
                                        <p:tgtEl>
                                          <p:spTgt spid="138"/>
                                        </p:tgtEl>
                                        <p:attrNameLst>
                                          <p:attrName>style.rotation</p:attrName>
                                        </p:attrNameLst>
                                      </p:cBhvr>
                                      <p:tavLst>
                                        <p:tav tm="0">
                                          <p:val>
                                            <p:fltVal val="90"/>
                                          </p:val>
                                        </p:tav>
                                        <p:tav tm="100000">
                                          <p:val>
                                            <p:fltVal val="0"/>
                                          </p:val>
                                        </p:tav>
                                      </p:tavLst>
                                    </p:anim>
                                    <p:animEffect transition="in" filter="fade">
                                      <p:cBhvr>
                                        <p:cTn id="682" dur="1000"/>
                                        <p:tgtEl>
                                          <p:spTgt spid="138"/>
                                        </p:tgtEl>
                                      </p:cBhvr>
                                    </p:animEffect>
                                  </p:childTnLst>
                                </p:cTn>
                              </p:par>
                              <p:par>
                                <p:cTn id="683" presetID="10" presetClass="entr" presetSubtype="0" fill="hold" grpId="0" nodeType="withEffect">
                                  <p:stCondLst>
                                    <p:cond delay="250"/>
                                  </p:stCondLst>
                                  <p:childTnLst>
                                    <p:set>
                                      <p:cBhvr>
                                        <p:cTn id="684" dur="1" fill="hold">
                                          <p:stCondLst>
                                            <p:cond delay="0"/>
                                          </p:stCondLst>
                                        </p:cTn>
                                        <p:tgtEl>
                                          <p:spTgt spid="137"/>
                                        </p:tgtEl>
                                        <p:attrNameLst>
                                          <p:attrName>style.visibility</p:attrName>
                                        </p:attrNameLst>
                                      </p:cBhvr>
                                      <p:to>
                                        <p:strVal val="visible"/>
                                      </p:to>
                                    </p:set>
                                    <p:animEffect transition="in" filter="fade">
                                      <p:cBhvr>
                                        <p:cTn id="685" dur="500"/>
                                        <p:tgtEl>
                                          <p:spTgt spid="137"/>
                                        </p:tgtEl>
                                      </p:cBhvr>
                                    </p:animEffect>
                                  </p:childTnLst>
                                </p:cTn>
                              </p:par>
                              <p:par>
                                <p:cTn id="686" presetID="42" presetClass="path" presetSubtype="0" decel="30000" fill="hold" grpId="1" nodeType="withEffect">
                                  <p:stCondLst>
                                    <p:cond delay="250"/>
                                  </p:stCondLst>
                                  <p:childTnLst>
                                    <p:animMotion origin="layout" path="M 4.375E-6 -1.11111E-6 L 0.03372 0.04398 " pathEditMode="relative" rAng="0" ptsTypes="AA">
                                      <p:cBhvr>
                                        <p:cTn id="687" dur="750" spd="-100000" fill="hold"/>
                                        <p:tgtEl>
                                          <p:spTgt spid="137"/>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37" grpId="0"/>
      <p:bldP spid="13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25" name="平行四边形 124"/>
          <p:cNvSpPr/>
          <p:nvPr/>
        </p:nvSpPr>
        <p:spPr>
          <a:xfrm flipH="1">
            <a:off x="2314359" y="1143000"/>
            <a:ext cx="1157269" cy="2200275"/>
          </a:xfrm>
          <a:prstGeom prst="parallelogram">
            <a:avLst>
              <a:gd name="adj" fmla="val 54473"/>
            </a:avLst>
          </a:prstGeom>
          <a:solidFill>
            <a:schemeClr val="bg2">
              <a:lumMod val="90000"/>
            </a:schemeClr>
          </a:solidFill>
          <a:ln>
            <a:noFill/>
          </a:ln>
          <a:effectLst>
            <a:outerShdw blurRad="508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6" name="平行四边形 125"/>
          <p:cNvSpPr/>
          <p:nvPr/>
        </p:nvSpPr>
        <p:spPr>
          <a:xfrm flipH="1">
            <a:off x="297900" y="1701800"/>
            <a:ext cx="3434080" cy="4648200"/>
          </a:xfrm>
          <a:prstGeom prst="parallelogram">
            <a:avLst>
              <a:gd name="adj" fmla="val 38757"/>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524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7" name="平行四边形 126"/>
          <p:cNvSpPr/>
          <p:nvPr/>
        </p:nvSpPr>
        <p:spPr>
          <a:xfrm flipH="1">
            <a:off x="1199917" y="4857849"/>
            <a:ext cx="779621" cy="1492151"/>
          </a:xfrm>
          <a:prstGeom prst="parallelogram">
            <a:avLst>
              <a:gd name="adj" fmla="val 54473"/>
            </a:avLst>
          </a:prstGeom>
          <a:solidFill>
            <a:schemeClr val="bg2">
              <a:lumMod val="90000"/>
            </a:schemeClr>
          </a:solidFill>
          <a:ln>
            <a:noFill/>
          </a:ln>
          <a:effectLst>
            <a:outerShdw blurRad="152400" sx="102000" sy="102000" algn="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8" name="平行四边形 127"/>
          <p:cNvSpPr/>
          <p:nvPr/>
        </p:nvSpPr>
        <p:spPr>
          <a:xfrm flipH="1">
            <a:off x="2954347" y="3401914"/>
            <a:ext cx="3016643" cy="3456086"/>
          </a:xfrm>
          <a:prstGeom prst="parallelogram">
            <a:avLst>
              <a:gd name="adj" fmla="val 33074"/>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1524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造字工房尚雅（非商用）常规体" pitchFamily="2" charset="-122"/>
              <a:ea typeface="造字工房尚雅（非商用）常规体" pitchFamily="2" charset="-122"/>
            </a:endParaRPr>
          </a:p>
        </p:txBody>
      </p:sp>
      <p:cxnSp>
        <p:nvCxnSpPr>
          <p:cNvPr id="129" name="直接连接符 128"/>
          <p:cNvCxnSpPr/>
          <p:nvPr/>
        </p:nvCxnSpPr>
        <p:spPr>
          <a:xfrm flipH="1" flipV="1">
            <a:off x="-135916" y="168278"/>
            <a:ext cx="1759696" cy="617847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flipV="1">
            <a:off x="2333516" y="1143000"/>
            <a:ext cx="1609603" cy="5704032"/>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1" name="Rectangle 16"/>
          <p:cNvSpPr/>
          <p:nvPr/>
        </p:nvSpPr>
        <p:spPr>
          <a:xfrm>
            <a:off x="6109611" y="5287247"/>
            <a:ext cx="5750293" cy="757130"/>
          </a:xfrm>
          <a:prstGeom prst="rect">
            <a:avLst/>
          </a:prstGeom>
        </p:spPr>
        <p:txBody>
          <a:bodyPr wrap="square">
            <a:spAutoFit/>
          </a:bodyPr>
          <a:lstStyle/>
          <a:p>
            <a:pPr>
              <a:lnSpc>
                <a:spcPct val="120000"/>
              </a:lnSpc>
            </a:pPr>
            <a:r>
              <a:rPr lang="zh-CN" altLang="en-US" sz="1200" dirty="0">
                <a:solidFill>
                  <a:schemeClr val="tx1">
                    <a:lumMod val="65000"/>
                    <a:lumOff val="35000"/>
                  </a:schemeClr>
                </a:solidFill>
                <a:latin typeface="造字工房尚雅（非商用）常规体" pitchFamily="2" charset="-122"/>
                <a:ea typeface="造字工房尚雅（非商用）常规体" pitchFamily="2" charset="-122"/>
              </a:rPr>
              <a:t>模板源文件比展示视频和预览图更高清流畅，并为您精心准备修改教程和素材赠品，即使是新手也能制作出大师级水准的</a:t>
            </a:r>
            <a:r>
              <a:rPr lang="en-US" altLang="zh-CN" sz="1200" dirty="0">
                <a:solidFill>
                  <a:schemeClr val="tx1">
                    <a:lumMod val="65000"/>
                    <a:lumOff val="35000"/>
                  </a:schemeClr>
                </a:solidFill>
                <a:latin typeface="造字工房尚雅（非商用）常规体" pitchFamily="2" charset="-122"/>
                <a:ea typeface="造字工房尚雅（非商用）常规体" pitchFamily="2" charset="-122"/>
              </a:rPr>
              <a:t>PPT</a:t>
            </a:r>
            <a:r>
              <a:rPr lang="zh-CN" altLang="en-US" sz="1200" dirty="0">
                <a:solidFill>
                  <a:schemeClr val="tx1">
                    <a:lumMod val="65000"/>
                    <a:lumOff val="35000"/>
                  </a:schemeClr>
                </a:solidFill>
                <a:latin typeface="造字工房尚雅（非商用）常规体" pitchFamily="2" charset="-122"/>
                <a:ea typeface="造字工房尚雅（非商用）常规体" pitchFamily="2" charset="-122"/>
              </a:rPr>
              <a:t>。请在这里添加相关的文字描述，可以从您的文案中复制需要的内容到这里</a:t>
            </a:r>
            <a:endParaRPr lang="en-US" altLang="zh-CN" sz="1200" i="1" dirty="0">
              <a:solidFill>
                <a:schemeClr val="bg1">
                  <a:lumMod val="65000"/>
                </a:schemeClr>
              </a:solidFill>
              <a:latin typeface="造字工房尚雅（非商用）常规体" pitchFamily="2" charset="-122"/>
              <a:ea typeface="造字工房尚雅（非商用）常规体" pitchFamily="2" charset="-122"/>
              <a:cs typeface="+mn-ea"/>
              <a:sym typeface="+mn-lt"/>
            </a:endParaRPr>
          </a:p>
        </p:txBody>
      </p:sp>
      <p:sp>
        <p:nvSpPr>
          <p:cNvPr id="132" name="Rectangle: Rounded Corners 4"/>
          <p:cNvSpPr/>
          <p:nvPr/>
        </p:nvSpPr>
        <p:spPr>
          <a:xfrm>
            <a:off x="6096000" y="1962134"/>
            <a:ext cx="5076825" cy="2928954"/>
          </a:xfrm>
          <a:prstGeom prst="roundRect">
            <a:avLst>
              <a:gd name="adj" fmla="val 712"/>
            </a:avLst>
          </a:prstGeom>
          <a:solidFill>
            <a:sysClr val="windowText" lastClr="000000">
              <a:lumMod val="75000"/>
              <a:lumOff val="25000"/>
            </a:sysClr>
          </a:solidFill>
          <a:ln w="12700" cap="flat" cmpd="sng" algn="ctr">
            <a:noFill/>
            <a:prstDash val="solid"/>
            <a:miter lim="800000"/>
          </a:ln>
          <a:effectLst>
            <a:outerShdw blurRad="381000" dist="76200" dir="5400000" algn="t" rotWithShape="0">
              <a:sysClr val="window" lastClr="FFFFFF">
                <a:lumMod val="65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white"/>
              </a:solidFill>
              <a:effectLst/>
              <a:uLnTx/>
              <a:uFillTx/>
              <a:latin typeface="造字工房尚雅（非商用）常规体" pitchFamily="2" charset="-122"/>
              <a:ea typeface="造字工房尚雅（非商用）常规体" pitchFamily="2" charset="-122"/>
              <a:cs typeface="+mn-ea"/>
              <a:sym typeface="+mn-lt"/>
            </a:endParaRPr>
          </a:p>
        </p:txBody>
      </p:sp>
      <p:grpSp>
        <p:nvGrpSpPr>
          <p:cNvPr id="133" name="Group 16"/>
          <p:cNvGrpSpPr/>
          <p:nvPr/>
        </p:nvGrpSpPr>
        <p:grpSpPr>
          <a:xfrm>
            <a:off x="6503331" y="2294114"/>
            <a:ext cx="1871399" cy="285917"/>
            <a:chOff x="6653668" y="3906641"/>
            <a:chExt cx="1871399" cy="285917"/>
          </a:xfrm>
        </p:grpSpPr>
        <p:sp>
          <p:nvSpPr>
            <p:cNvPr id="134" name="Rectangle 19"/>
            <p:cNvSpPr/>
            <p:nvPr/>
          </p:nvSpPr>
          <p:spPr>
            <a:xfrm>
              <a:off x="7148716" y="3906641"/>
              <a:ext cx="1376351" cy="285917"/>
            </a:xfrm>
            <a:prstGeom prst="rect">
              <a:avLst/>
            </a:prstGeom>
            <a:noFill/>
            <a:ln w="12700" cap="flat" cmpd="sng" algn="ctr">
              <a:noFill/>
              <a:prstDash val="solid"/>
              <a:miter lim="800000"/>
            </a:ln>
            <a:effectLst/>
          </p:spPr>
          <p:txBody>
            <a:bodyPr lIns="0" tIns="0" rIns="36000" bIns="0" rtlCol="0" anchor="ctr">
              <a:normAutofit/>
            </a:bodyPr>
            <a:lstStyle/>
            <a:p>
              <a:pPr lvl="0">
                <a:defRPr/>
              </a:pPr>
              <a:r>
                <a:rPr lang="zh-CN" altLang="en-US" sz="1200" kern="0">
                  <a:solidFill>
                    <a:prstClr val="white"/>
                  </a:solidFill>
                  <a:latin typeface="造字工房尚雅（非商用）常规体" pitchFamily="2" charset="-122"/>
                  <a:ea typeface="造字工房尚雅（非商用）常规体" pitchFamily="2" charset="-122"/>
                  <a:cs typeface="+mn-ea"/>
                  <a:sym typeface="+mn-lt"/>
                </a:rPr>
                <a:t>添加标题 </a:t>
              </a:r>
              <a:r>
                <a:rPr lang="en-US" altLang="zh-CN" sz="1200" kern="0">
                  <a:solidFill>
                    <a:prstClr val="white"/>
                  </a:solidFill>
                  <a:latin typeface="造字工房尚雅（非商用）常规体" pitchFamily="2" charset="-122"/>
                  <a:ea typeface="造字工房尚雅（非商用）常规体" pitchFamily="2" charset="-122"/>
                  <a:cs typeface="+mn-ea"/>
                  <a:sym typeface="+mn-lt"/>
                </a:rPr>
                <a:t>01</a:t>
              </a:r>
              <a:endParaRPr lang="en-IN" altLang="zh-CN" sz="1200" kern="0" dirty="0">
                <a:solidFill>
                  <a:prstClr val="white"/>
                </a:solidFill>
                <a:latin typeface="造字工房尚雅（非商用）常规体" pitchFamily="2" charset="-122"/>
                <a:ea typeface="造字工房尚雅（非商用）常规体" pitchFamily="2" charset="-122"/>
                <a:cs typeface="+mn-ea"/>
                <a:sym typeface="+mn-lt"/>
              </a:endParaRPr>
            </a:p>
          </p:txBody>
        </p:sp>
        <p:grpSp>
          <p:nvGrpSpPr>
            <p:cNvPr id="135" name="Group 23"/>
            <p:cNvGrpSpPr/>
            <p:nvPr/>
          </p:nvGrpSpPr>
          <p:grpSpPr>
            <a:xfrm>
              <a:off x="6653668" y="3970820"/>
              <a:ext cx="193831" cy="176768"/>
              <a:chOff x="7693025" y="1104900"/>
              <a:chExt cx="703263" cy="641350"/>
            </a:xfrm>
            <a:solidFill>
              <a:sysClr val="window" lastClr="FFFFFF"/>
            </a:solidFill>
          </p:grpSpPr>
          <p:sp>
            <p:nvSpPr>
              <p:cNvPr id="136" name="Freeform 48"/>
              <p:cNvSpPr>
                <a:spLocks noEditPoints="1"/>
              </p:cNvSpPr>
              <p:nvPr/>
            </p:nvSpPr>
            <p:spPr bwMode="auto">
              <a:xfrm>
                <a:off x="7948613" y="1158875"/>
                <a:ext cx="190500" cy="206375"/>
              </a:xfrm>
              <a:custGeom>
                <a:avLst/>
                <a:gdLst>
                  <a:gd name="T0" fmla="*/ 458 w 959"/>
                  <a:gd name="T1" fmla="*/ 628 h 1040"/>
                  <a:gd name="T2" fmla="*/ 345 w 959"/>
                  <a:gd name="T3" fmla="*/ 904 h 1040"/>
                  <a:gd name="T4" fmla="*/ 614 w 959"/>
                  <a:gd name="T5" fmla="*/ 905 h 1040"/>
                  <a:gd name="T6" fmla="*/ 503 w 959"/>
                  <a:gd name="T7" fmla="*/ 628 h 1040"/>
                  <a:gd name="T8" fmla="*/ 514 w 959"/>
                  <a:gd name="T9" fmla="*/ 585 h 1040"/>
                  <a:gd name="T10" fmla="*/ 446 w 959"/>
                  <a:gd name="T11" fmla="*/ 585 h 1040"/>
                  <a:gd name="T12" fmla="*/ 480 w 959"/>
                  <a:gd name="T13" fmla="*/ 0 h 1040"/>
                  <a:gd name="T14" fmla="*/ 557 w 959"/>
                  <a:gd name="T15" fmla="*/ 12 h 1040"/>
                  <a:gd name="T16" fmla="*/ 625 w 959"/>
                  <a:gd name="T17" fmla="*/ 44 h 1040"/>
                  <a:gd name="T18" fmla="*/ 680 w 959"/>
                  <a:gd name="T19" fmla="*/ 93 h 1040"/>
                  <a:gd name="T20" fmla="*/ 721 w 959"/>
                  <a:gd name="T21" fmla="*/ 155 h 1040"/>
                  <a:gd name="T22" fmla="*/ 742 w 959"/>
                  <a:gd name="T23" fmla="*/ 229 h 1040"/>
                  <a:gd name="T24" fmla="*/ 742 w 959"/>
                  <a:gd name="T25" fmla="*/ 309 h 1040"/>
                  <a:gd name="T26" fmla="*/ 722 w 959"/>
                  <a:gd name="T27" fmla="*/ 389 h 1040"/>
                  <a:gd name="T28" fmla="*/ 683 w 959"/>
                  <a:gd name="T29" fmla="*/ 463 h 1040"/>
                  <a:gd name="T30" fmla="*/ 630 w 959"/>
                  <a:gd name="T31" fmla="*/ 525 h 1040"/>
                  <a:gd name="T32" fmla="*/ 650 w 959"/>
                  <a:gd name="T33" fmla="*/ 566 h 1040"/>
                  <a:gd name="T34" fmla="*/ 742 w 959"/>
                  <a:gd name="T35" fmla="*/ 611 h 1040"/>
                  <a:gd name="T36" fmla="*/ 823 w 959"/>
                  <a:gd name="T37" fmla="*/ 670 h 1040"/>
                  <a:gd name="T38" fmla="*/ 887 w 959"/>
                  <a:gd name="T39" fmla="*/ 740 h 1040"/>
                  <a:gd name="T40" fmla="*/ 932 w 959"/>
                  <a:gd name="T41" fmla="*/ 813 h 1040"/>
                  <a:gd name="T42" fmla="*/ 957 w 959"/>
                  <a:gd name="T43" fmla="*/ 886 h 1040"/>
                  <a:gd name="T44" fmla="*/ 956 w 959"/>
                  <a:gd name="T45" fmla="*/ 937 h 1040"/>
                  <a:gd name="T46" fmla="*/ 929 w 959"/>
                  <a:gd name="T47" fmla="*/ 966 h 1040"/>
                  <a:gd name="T48" fmla="*/ 878 w 959"/>
                  <a:gd name="T49" fmla="*/ 991 h 1040"/>
                  <a:gd name="T50" fmla="*/ 809 w 959"/>
                  <a:gd name="T51" fmla="*/ 1011 h 1040"/>
                  <a:gd name="T52" fmla="*/ 726 w 959"/>
                  <a:gd name="T53" fmla="*/ 1025 h 1040"/>
                  <a:gd name="T54" fmla="*/ 631 w 959"/>
                  <a:gd name="T55" fmla="*/ 1035 h 1040"/>
                  <a:gd name="T56" fmla="*/ 531 w 959"/>
                  <a:gd name="T57" fmla="*/ 1040 h 1040"/>
                  <a:gd name="T58" fmla="*/ 429 w 959"/>
                  <a:gd name="T59" fmla="*/ 1040 h 1040"/>
                  <a:gd name="T60" fmla="*/ 328 w 959"/>
                  <a:gd name="T61" fmla="*/ 1035 h 1040"/>
                  <a:gd name="T62" fmla="*/ 233 w 959"/>
                  <a:gd name="T63" fmla="*/ 1025 h 1040"/>
                  <a:gd name="T64" fmla="*/ 150 w 959"/>
                  <a:gd name="T65" fmla="*/ 1011 h 1040"/>
                  <a:gd name="T66" fmla="*/ 81 w 959"/>
                  <a:gd name="T67" fmla="*/ 991 h 1040"/>
                  <a:gd name="T68" fmla="*/ 30 w 959"/>
                  <a:gd name="T69" fmla="*/ 966 h 1040"/>
                  <a:gd name="T70" fmla="*/ 3 w 959"/>
                  <a:gd name="T71" fmla="*/ 937 h 1040"/>
                  <a:gd name="T72" fmla="*/ 3 w 959"/>
                  <a:gd name="T73" fmla="*/ 886 h 1040"/>
                  <a:gd name="T74" fmla="*/ 27 w 959"/>
                  <a:gd name="T75" fmla="*/ 813 h 1040"/>
                  <a:gd name="T76" fmla="*/ 73 w 959"/>
                  <a:gd name="T77" fmla="*/ 740 h 1040"/>
                  <a:gd name="T78" fmla="*/ 137 w 959"/>
                  <a:gd name="T79" fmla="*/ 670 h 1040"/>
                  <a:gd name="T80" fmla="*/ 217 w 959"/>
                  <a:gd name="T81" fmla="*/ 611 h 1040"/>
                  <a:gd name="T82" fmla="*/ 311 w 959"/>
                  <a:gd name="T83" fmla="*/ 566 h 1040"/>
                  <a:gd name="T84" fmla="*/ 330 w 959"/>
                  <a:gd name="T85" fmla="*/ 525 h 1040"/>
                  <a:gd name="T86" fmla="*/ 277 w 959"/>
                  <a:gd name="T87" fmla="*/ 463 h 1040"/>
                  <a:gd name="T88" fmla="*/ 239 w 959"/>
                  <a:gd name="T89" fmla="*/ 389 h 1040"/>
                  <a:gd name="T90" fmla="*/ 218 w 959"/>
                  <a:gd name="T91" fmla="*/ 309 h 1040"/>
                  <a:gd name="T92" fmla="*/ 218 w 959"/>
                  <a:gd name="T93" fmla="*/ 229 h 1040"/>
                  <a:gd name="T94" fmla="*/ 240 w 959"/>
                  <a:gd name="T95" fmla="*/ 155 h 1040"/>
                  <a:gd name="T96" fmla="*/ 280 w 959"/>
                  <a:gd name="T97" fmla="*/ 93 h 1040"/>
                  <a:gd name="T98" fmla="*/ 336 w 959"/>
                  <a:gd name="T99" fmla="*/ 44 h 1040"/>
                  <a:gd name="T100" fmla="*/ 404 w 959"/>
                  <a:gd name="T101" fmla="*/ 12 h 1040"/>
                  <a:gd name="T102" fmla="*/ 480 w 959"/>
                  <a:gd name="T103" fmla="*/ 0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59" h="1040">
                    <a:moveTo>
                      <a:pt x="413" y="576"/>
                    </a:moveTo>
                    <a:lnTo>
                      <a:pt x="458" y="628"/>
                    </a:lnTo>
                    <a:lnTo>
                      <a:pt x="459" y="628"/>
                    </a:lnTo>
                    <a:lnTo>
                      <a:pt x="345" y="904"/>
                    </a:lnTo>
                    <a:lnTo>
                      <a:pt x="480" y="1040"/>
                    </a:lnTo>
                    <a:lnTo>
                      <a:pt x="614" y="905"/>
                    </a:lnTo>
                    <a:lnTo>
                      <a:pt x="502" y="628"/>
                    </a:lnTo>
                    <a:lnTo>
                      <a:pt x="503" y="628"/>
                    </a:lnTo>
                    <a:lnTo>
                      <a:pt x="546" y="576"/>
                    </a:lnTo>
                    <a:lnTo>
                      <a:pt x="514" y="585"/>
                    </a:lnTo>
                    <a:lnTo>
                      <a:pt x="480" y="588"/>
                    </a:lnTo>
                    <a:lnTo>
                      <a:pt x="446" y="585"/>
                    </a:lnTo>
                    <a:lnTo>
                      <a:pt x="413" y="576"/>
                    </a:lnTo>
                    <a:close/>
                    <a:moveTo>
                      <a:pt x="480" y="0"/>
                    </a:moveTo>
                    <a:lnTo>
                      <a:pt x="519" y="4"/>
                    </a:lnTo>
                    <a:lnTo>
                      <a:pt x="557" y="12"/>
                    </a:lnTo>
                    <a:lnTo>
                      <a:pt x="591" y="25"/>
                    </a:lnTo>
                    <a:lnTo>
                      <a:pt x="625" y="44"/>
                    </a:lnTo>
                    <a:lnTo>
                      <a:pt x="654" y="67"/>
                    </a:lnTo>
                    <a:lnTo>
                      <a:pt x="680" y="93"/>
                    </a:lnTo>
                    <a:lnTo>
                      <a:pt x="703" y="123"/>
                    </a:lnTo>
                    <a:lnTo>
                      <a:pt x="721" y="155"/>
                    </a:lnTo>
                    <a:lnTo>
                      <a:pt x="734" y="191"/>
                    </a:lnTo>
                    <a:lnTo>
                      <a:pt x="742" y="229"/>
                    </a:lnTo>
                    <a:lnTo>
                      <a:pt x="746" y="269"/>
                    </a:lnTo>
                    <a:lnTo>
                      <a:pt x="742" y="309"/>
                    </a:lnTo>
                    <a:lnTo>
                      <a:pt x="735" y="348"/>
                    </a:lnTo>
                    <a:lnTo>
                      <a:pt x="722" y="389"/>
                    </a:lnTo>
                    <a:lnTo>
                      <a:pt x="705" y="427"/>
                    </a:lnTo>
                    <a:lnTo>
                      <a:pt x="683" y="463"/>
                    </a:lnTo>
                    <a:lnTo>
                      <a:pt x="658" y="496"/>
                    </a:lnTo>
                    <a:lnTo>
                      <a:pt x="630" y="525"/>
                    </a:lnTo>
                    <a:lnTo>
                      <a:pt x="599" y="550"/>
                    </a:lnTo>
                    <a:lnTo>
                      <a:pt x="650" y="566"/>
                    </a:lnTo>
                    <a:lnTo>
                      <a:pt x="697" y="586"/>
                    </a:lnTo>
                    <a:lnTo>
                      <a:pt x="742" y="611"/>
                    </a:lnTo>
                    <a:lnTo>
                      <a:pt x="785" y="640"/>
                    </a:lnTo>
                    <a:lnTo>
                      <a:pt x="823" y="670"/>
                    </a:lnTo>
                    <a:lnTo>
                      <a:pt x="857" y="704"/>
                    </a:lnTo>
                    <a:lnTo>
                      <a:pt x="887" y="740"/>
                    </a:lnTo>
                    <a:lnTo>
                      <a:pt x="912" y="776"/>
                    </a:lnTo>
                    <a:lnTo>
                      <a:pt x="932" y="813"/>
                    </a:lnTo>
                    <a:lnTo>
                      <a:pt x="947" y="850"/>
                    </a:lnTo>
                    <a:lnTo>
                      <a:pt x="957" y="886"/>
                    </a:lnTo>
                    <a:lnTo>
                      <a:pt x="959" y="920"/>
                    </a:lnTo>
                    <a:lnTo>
                      <a:pt x="956" y="937"/>
                    </a:lnTo>
                    <a:lnTo>
                      <a:pt x="946" y="952"/>
                    </a:lnTo>
                    <a:lnTo>
                      <a:pt x="929" y="966"/>
                    </a:lnTo>
                    <a:lnTo>
                      <a:pt x="906" y="979"/>
                    </a:lnTo>
                    <a:lnTo>
                      <a:pt x="878" y="991"/>
                    </a:lnTo>
                    <a:lnTo>
                      <a:pt x="846" y="1001"/>
                    </a:lnTo>
                    <a:lnTo>
                      <a:pt x="809" y="1011"/>
                    </a:lnTo>
                    <a:lnTo>
                      <a:pt x="769" y="1018"/>
                    </a:lnTo>
                    <a:lnTo>
                      <a:pt x="726" y="1025"/>
                    </a:lnTo>
                    <a:lnTo>
                      <a:pt x="680" y="1030"/>
                    </a:lnTo>
                    <a:lnTo>
                      <a:pt x="631" y="1035"/>
                    </a:lnTo>
                    <a:lnTo>
                      <a:pt x="582" y="1038"/>
                    </a:lnTo>
                    <a:lnTo>
                      <a:pt x="531" y="1040"/>
                    </a:lnTo>
                    <a:lnTo>
                      <a:pt x="480" y="1040"/>
                    </a:lnTo>
                    <a:lnTo>
                      <a:pt x="429" y="1040"/>
                    </a:lnTo>
                    <a:lnTo>
                      <a:pt x="378" y="1038"/>
                    </a:lnTo>
                    <a:lnTo>
                      <a:pt x="328" y="1035"/>
                    </a:lnTo>
                    <a:lnTo>
                      <a:pt x="280" y="1030"/>
                    </a:lnTo>
                    <a:lnTo>
                      <a:pt x="233" y="1025"/>
                    </a:lnTo>
                    <a:lnTo>
                      <a:pt x="190" y="1018"/>
                    </a:lnTo>
                    <a:lnTo>
                      <a:pt x="150" y="1011"/>
                    </a:lnTo>
                    <a:lnTo>
                      <a:pt x="114" y="1001"/>
                    </a:lnTo>
                    <a:lnTo>
                      <a:pt x="81" y="991"/>
                    </a:lnTo>
                    <a:lnTo>
                      <a:pt x="53" y="979"/>
                    </a:lnTo>
                    <a:lnTo>
                      <a:pt x="30" y="966"/>
                    </a:lnTo>
                    <a:lnTo>
                      <a:pt x="14" y="952"/>
                    </a:lnTo>
                    <a:lnTo>
                      <a:pt x="3" y="937"/>
                    </a:lnTo>
                    <a:lnTo>
                      <a:pt x="0" y="920"/>
                    </a:lnTo>
                    <a:lnTo>
                      <a:pt x="3" y="886"/>
                    </a:lnTo>
                    <a:lnTo>
                      <a:pt x="12" y="850"/>
                    </a:lnTo>
                    <a:lnTo>
                      <a:pt x="27" y="813"/>
                    </a:lnTo>
                    <a:lnTo>
                      <a:pt x="48" y="776"/>
                    </a:lnTo>
                    <a:lnTo>
                      <a:pt x="73" y="740"/>
                    </a:lnTo>
                    <a:lnTo>
                      <a:pt x="103" y="704"/>
                    </a:lnTo>
                    <a:lnTo>
                      <a:pt x="137" y="670"/>
                    </a:lnTo>
                    <a:lnTo>
                      <a:pt x="175" y="640"/>
                    </a:lnTo>
                    <a:lnTo>
                      <a:pt x="217" y="611"/>
                    </a:lnTo>
                    <a:lnTo>
                      <a:pt x="262" y="586"/>
                    </a:lnTo>
                    <a:lnTo>
                      <a:pt x="311" y="566"/>
                    </a:lnTo>
                    <a:lnTo>
                      <a:pt x="362" y="550"/>
                    </a:lnTo>
                    <a:lnTo>
                      <a:pt x="330" y="525"/>
                    </a:lnTo>
                    <a:lnTo>
                      <a:pt x="302" y="496"/>
                    </a:lnTo>
                    <a:lnTo>
                      <a:pt x="277" y="463"/>
                    </a:lnTo>
                    <a:lnTo>
                      <a:pt x="256" y="427"/>
                    </a:lnTo>
                    <a:lnTo>
                      <a:pt x="239" y="389"/>
                    </a:lnTo>
                    <a:lnTo>
                      <a:pt x="226" y="348"/>
                    </a:lnTo>
                    <a:lnTo>
                      <a:pt x="218" y="309"/>
                    </a:lnTo>
                    <a:lnTo>
                      <a:pt x="215" y="269"/>
                    </a:lnTo>
                    <a:lnTo>
                      <a:pt x="218" y="229"/>
                    </a:lnTo>
                    <a:lnTo>
                      <a:pt x="226" y="191"/>
                    </a:lnTo>
                    <a:lnTo>
                      <a:pt x="240" y="155"/>
                    </a:lnTo>
                    <a:lnTo>
                      <a:pt x="258" y="123"/>
                    </a:lnTo>
                    <a:lnTo>
                      <a:pt x="280" y="93"/>
                    </a:lnTo>
                    <a:lnTo>
                      <a:pt x="307" y="67"/>
                    </a:lnTo>
                    <a:lnTo>
                      <a:pt x="336" y="44"/>
                    </a:lnTo>
                    <a:lnTo>
                      <a:pt x="368" y="25"/>
                    </a:lnTo>
                    <a:lnTo>
                      <a:pt x="404" y="12"/>
                    </a:lnTo>
                    <a:lnTo>
                      <a:pt x="440" y="4"/>
                    </a:lnTo>
                    <a:lnTo>
                      <a:pt x="4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造字工房尚雅（非商用）常规体" pitchFamily="2" charset="-122"/>
                  <a:ea typeface="造字工房尚雅（非商用）常规体" pitchFamily="2" charset="-122"/>
                  <a:cs typeface="+mn-ea"/>
                  <a:sym typeface="+mn-lt"/>
                </a:endParaRPr>
              </a:p>
            </p:txBody>
          </p:sp>
          <p:sp>
            <p:nvSpPr>
              <p:cNvPr id="137" name="Freeform 49"/>
              <p:cNvSpPr>
                <a:spLocks noEditPoints="1"/>
              </p:cNvSpPr>
              <p:nvPr/>
            </p:nvSpPr>
            <p:spPr bwMode="auto">
              <a:xfrm>
                <a:off x="7753350" y="1485900"/>
                <a:ext cx="190500" cy="206375"/>
              </a:xfrm>
              <a:custGeom>
                <a:avLst/>
                <a:gdLst>
                  <a:gd name="T0" fmla="*/ 458 w 960"/>
                  <a:gd name="T1" fmla="*/ 626 h 1038"/>
                  <a:gd name="T2" fmla="*/ 346 w 960"/>
                  <a:gd name="T3" fmla="*/ 902 h 1038"/>
                  <a:gd name="T4" fmla="*/ 615 w 960"/>
                  <a:gd name="T5" fmla="*/ 902 h 1038"/>
                  <a:gd name="T6" fmla="*/ 503 w 960"/>
                  <a:gd name="T7" fmla="*/ 626 h 1038"/>
                  <a:gd name="T8" fmla="*/ 526 w 960"/>
                  <a:gd name="T9" fmla="*/ 581 h 1038"/>
                  <a:gd name="T10" fmla="*/ 480 w 960"/>
                  <a:gd name="T11" fmla="*/ 587 h 1038"/>
                  <a:gd name="T12" fmla="*/ 413 w 960"/>
                  <a:gd name="T13" fmla="*/ 575 h 1038"/>
                  <a:gd name="T14" fmla="*/ 520 w 960"/>
                  <a:gd name="T15" fmla="*/ 2 h 1038"/>
                  <a:gd name="T16" fmla="*/ 592 w 960"/>
                  <a:gd name="T17" fmla="*/ 25 h 1038"/>
                  <a:gd name="T18" fmla="*/ 654 w 960"/>
                  <a:gd name="T19" fmla="*/ 65 h 1038"/>
                  <a:gd name="T20" fmla="*/ 702 w 960"/>
                  <a:gd name="T21" fmla="*/ 122 h 1038"/>
                  <a:gd name="T22" fmla="*/ 734 w 960"/>
                  <a:gd name="T23" fmla="*/ 191 h 1038"/>
                  <a:gd name="T24" fmla="*/ 746 w 960"/>
                  <a:gd name="T25" fmla="*/ 268 h 1038"/>
                  <a:gd name="T26" fmla="*/ 735 w 960"/>
                  <a:gd name="T27" fmla="*/ 348 h 1038"/>
                  <a:gd name="T28" fmla="*/ 705 w 960"/>
                  <a:gd name="T29" fmla="*/ 425 h 1038"/>
                  <a:gd name="T30" fmla="*/ 658 w 960"/>
                  <a:gd name="T31" fmla="*/ 494 h 1038"/>
                  <a:gd name="T32" fmla="*/ 599 w 960"/>
                  <a:gd name="T33" fmla="*/ 547 h 1038"/>
                  <a:gd name="T34" fmla="*/ 698 w 960"/>
                  <a:gd name="T35" fmla="*/ 585 h 1038"/>
                  <a:gd name="T36" fmla="*/ 785 w 960"/>
                  <a:gd name="T37" fmla="*/ 638 h 1038"/>
                  <a:gd name="T38" fmla="*/ 858 w 960"/>
                  <a:gd name="T39" fmla="*/ 703 h 1038"/>
                  <a:gd name="T40" fmla="*/ 913 w 960"/>
                  <a:gd name="T41" fmla="*/ 774 h 1038"/>
                  <a:gd name="T42" fmla="*/ 948 w 960"/>
                  <a:gd name="T43" fmla="*/ 849 h 1038"/>
                  <a:gd name="T44" fmla="*/ 960 w 960"/>
                  <a:gd name="T45" fmla="*/ 920 h 1038"/>
                  <a:gd name="T46" fmla="*/ 946 w 960"/>
                  <a:gd name="T47" fmla="*/ 951 h 1038"/>
                  <a:gd name="T48" fmla="*/ 907 w 960"/>
                  <a:gd name="T49" fmla="*/ 977 h 1038"/>
                  <a:gd name="T50" fmla="*/ 847 w 960"/>
                  <a:gd name="T51" fmla="*/ 1000 h 1038"/>
                  <a:gd name="T52" fmla="*/ 770 w 960"/>
                  <a:gd name="T53" fmla="*/ 1017 h 1038"/>
                  <a:gd name="T54" fmla="*/ 681 w 960"/>
                  <a:gd name="T55" fmla="*/ 1029 h 1038"/>
                  <a:gd name="T56" fmla="*/ 583 w 960"/>
                  <a:gd name="T57" fmla="*/ 1036 h 1038"/>
                  <a:gd name="T58" fmla="*/ 480 w 960"/>
                  <a:gd name="T59" fmla="*/ 1038 h 1038"/>
                  <a:gd name="T60" fmla="*/ 379 w 960"/>
                  <a:gd name="T61" fmla="*/ 1036 h 1038"/>
                  <a:gd name="T62" fmla="*/ 281 w 960"/>
                  <a:gd name="T63" fmla="*/ 1029 h 1038"/>
                  <a:gd name="T64" fmla="*/ 191 w 960"/>
                  <a:gd name="T65" fmla="*/ 1017 h 1038"/>
                  <a:gd name="T66" fmla="*/ 113 w 960"/>
                  <a:gd name="T67" fmla="*/ 1000 h 1038"/>
                  <a:gd name="T68" fmla="*/ 54 w 960"/>
                  <a:gd name="T69" fmla="*/ 977 h 1038"/>
                  <a:gd name="T70" fmla="*/ 14 w 960"/>
                  <a:gd name="T71" fmla="*/ 951 h 1038"/>
                  <a:gd name="T72" fmla="*/ 0 w 960"/>
                  <a:gd name="T73" fmla="*/ 920 h 1038"/>
                  <a:gd name="T74" fmla="*/ 13 w 960"/>
                  <a:gd name="T75" fmla="*/ 849 h 1038"/>
                  <a:gd name="T76" fmla="*/ 48 w 960"/>
                  <a:gd name="T77" fmla="*/ 774 h 1038"/>
                  <a:gd name="T78" fmla="*/ 104 w 960"/>
                  <a:gd name="T79" fmla="*/ 703 h 1038"/>
                  <a:gd name="T80" fmla="*/ 176 w 960"/>
                  <a:gd name="T81" fmla="*/ 638 h 1038"/>
                  <a:gd name="T82" fmla="*/ 263 w 960"/>
                  <a:gd name="T83" fmla="*/ 585 h 1038"/>
                  <a:gd name="T84" fmla="*/ 362 w 960"/>
                  <a:gd name="T85" fmla="*/ 547 h 1038"/>
                  <a:gd name="T86" fmla="*/ 302 w 960"/>
                  <a:gd name="T87" fmla="*/ 494 h 1038"/>
                  <a:gd name="T88" fmla="*/ 256 w 960"/>
                  <a:gd name="T89" fmla="*/ 425 h 1038"/>
                  <a:gd name="T90" fmla="*/ 227 w 960"/>
                  <a:gd name="T91" fmla="*/ 348 h 1038"/>
                  <a:gd name="T92" fmla="*/ 216 w 960"/>
                  <a:gd name="T93" fmla="*/ 268 h 1038"/>
                  <a:gd name="T94" fmla="*/ 227 w 960"/>
                  <a:gd name="T95" fmla="*/ 191 h 1038"/>
                  <a:gd name="T96" fmla="*/ 258 w 960"/>
                  <a:gd name="T97" fmla="*/ 122 h 1038"/>
                  <a:gd name="T98" fmla="*/ 307 w 960"/>
                  <a:gd name="T99" fmla="*/ 65 h 1038"/>
                  <a:gd name="T100" fmla="*/ 369 w 960"/>
                  <a:gd name="T101" fmla="*/ 25 h 1038"/>
                  <a:gd name="T102" fmla="*/ 441 w 960"/>
                  <a:gd name="T103" fmla="*/ 2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0" h="1038">
                    <a:moveTo>
                      <a:pt x="413" y="575"/>
                    </a:moveTo>
                    <a:lnTo>
                      <a:pt x="458" y="626"/>
                    </a:lnTo>
                    <a:lnTo>
                      <a:pt x="460" y="626"/>
                    </a:lnTo>
                    <a:lnTo>
                      <a:pt x="346" y="902"/>
                    </a:lnTo>
                    <a:lnTo>
                      <a:pt x="480" y="1038"/>
                    </a:lnTo>
                    <a:lnTo>
                      <a:pt x="615" y="902"/>
                    </a:lnTo>
                    <a:lnTo>
                      <a:pt x="502" y="626"/>
                    </a:lnTo>
                    <a:lnTo>
                      <a:pt x="503" y="626"/>
                    </a:lnTo>
                    <a:lnTo>
                      <a:pt x="547" y="575"/>
                    </a:lnTo>
                    <a:lnTo>
                      <a:pt x="526" y="581"/>
                    </a:lnTo>
                    <a:lnTo>
                      <a:pt x="503" y="586"/>
                    </a:lnTo>
                    <a:lnTo>
                      <a:pt x="480" y="587"/>
                    </a:lnTo>
                    <a:lnTo>
                      <a:pt x="447" y="583"/>
                    </a:lnTo>
                    <a:lnTo>
                      <a:pt x="413" y="575"/>
                    </a:lnTo>
                    <a:close/>
                    <a:moveTo>
                      <a:pt x="480" y="0"/>
                    </a:moveTo>
                    <a:lnTo>
                      <a:pt x="520" y="2"/>
                    </a:lnTo>
                    <a:lnTo>
                      <a:pt x="557" y="11"/>
                    </a:lnTo>
                    <a:lnTo>
                      <a:pt x="592" y="25"/>
                    </a:lnTo>
                    <a:lnTo>
                      <a:pt x="625" y="42"/>
                    </a:lnTo>
                    <a:lnTo>
                      <a:pt x="654" y="65"/>
                    </a:lnTo>
                    <a:lnTo>
                      <a:pt x="681" y="91"/>
                    </a:lnTo>
                    <a:lnTo>
                      <a:pt x="702" y="122"/>
                    </a:lnTo>
                    <a:lnTo>
                      <a:pt x="721" y="155"/>
                    </a:lnTo>
                    <a:lnTo>
                      <a:pt x="734" y="191"/>
                    </a:lnTo>
                    <a:lnTo>
                      <a:pt x="742" y="228"/>
                    </a:lnTo>
                    <a:lnTo>
                      <a:pt x="746" y="268"/>
                    </a:lnTo>
                    <a:lnTo>
                      <a:pt x="742" y="307"/>
                    </a:lnTo>
                    <a:lnTo>
                      <a:pt x="735" y="348"/>
                    </a:lnTo>
                    <a:lnTo>
                      <a:pt x="722" y="387"/>
                    </a:lnTo>
                    <a:lnTo>
                      <a:pt x="705" y="425"/>
                    </a:lnTo>
                    <a:lnTo>
                      <a:pt x="683" y="461"/>
                    </a:lnTo>
                    <a:lnTo>
                      <a:pt x="658" y="494"/>
                    </a:lnTo>
                    <a:lnTo>
                      <a:pt x="630" y="523"/>
                    </a:lnTo>
                    <a:lnTo>
                      <a:pt x="599" y="547"/>
                    </a:lnTo>
                    <a:lnTo>
                      <a:pt x="650" y="564"/>
                    </a:lnTo>
                    <a:lnTo>
                      <a:pt x="698" y="585"/>
                    </a:lnTo>
                    <a:lnTo>
                      <a:pt x="743" y="610"/>
                    </a:lnTo>
                    <a:lnTo>
                      <a:pt x="785" y="638"/>
                    </a:lnTo>
                    <a:lnTo>
                      <a:pt x="823" y="670"/>
                    </a:lnTo>
                    <a:lnTo>
                      <a:pt x="858" y="703"/>
                    </a:lnTo>
                    <a:lnTo>
                      <a:pt x="888" y="738"/>
                    </a:lnTo>
                    <a:lnTo>
                      <a:pt x="913" y="774"/>
                    </a:lnTo>
                    <a:lnTo>
                      <a:pt x="933" y="812"/>
                    </a:lnTo>
                    <a:lnTo>
                      <a:pt x="948" y="849"/>
                    </a:lnTo>
                    <a:lnTo>
                      <a:pt x="957" y="885"/>
                    </a:lnTo>
                    <a:lnTo>
                      <a:pt x="960" y="920"/>
                    </a:lnTo>
                    <a:lnTo>
                      <a:pt x="957" y="936"/>
                    </a:lnTo>
                    <a:lnTo>
                      <a:pt x="946" y="951"/>
                    </a:lnTo>
                    <a:lnTo>
                      <a:pt x="930" y="965"/>
                    </a:lnTo>
                    <a:lnTo>
                      <a:pt x="907" y="977"/>
                    </a:lnTo>
                    <a:lnTo>
                      <a:pt x="879" y="989"/>
                    </a:lnTo>
                    <a:lnTo>
                      <a:pt x="847" y="1000"/>
                    </a:lnTo>
                    <a:lnTo>
                      <a:pt x="810" y="1009"/>
                    </a:lnTo>
                    <a:lnTo>
                      <a:pt x="770" y="1017"/>
                    </a:lnTo>
                    <a:lnTo>
                      <a:pt x="727" y="1023"/>
                    </a:lnTo>
                    <a:lnTo>
                      <a:pt x="681" y="1029"/>
                    </a:lnTo>
                    <a:lnTo>
                      <a:pt x="632" y="1033"/>
                    </a:lnTo>
                    <a:lnTo>
                      <a:pt x="583" y="1036"/>
                    </a:lnTo>
                    <a:lnTo>
                      <a:pt x="532" y="1038"/>
                    </a:lnTo>
                    <a:lnTo>
                      <a:pt x="480" y="1038"/>
                    </a:lnTo>
                    <a:lnTo>
                      <a:pt x="429" y="1038"/>
                    </a:lnTo>
                    <a:lnTo>
                      <a:pt x="379" y="1036"/>
                    </a:lnTo>
                    <a:lnTo>
                      <a:pt x="328" y="1033"/>
                    </a:lnTo>
                    <a:lnTo>
                      <a:pt x="281" y="1029"/>
                    </a:lnTo>
                    <a:lnTo>
                      <a:pt x="234" y="1023"/>
                    </a:lnTo>
                    <a:lnTo>
                      <a:pt x="191" y="1017"/>
                    </a:lnTo>
                    <a:lnTo>
                      <a:pt x="150" y="1009"/>
                    </a:lnTo>
                    <a:lnTo>
                      <a:pt x="113" y="1000"/>
                    </a:lnTo>
                    <a:lnTo>
                      <a:pt x="81" y="989"/>
                    </a:lnTo>
                    <a:lnTo>
                      <a:pt x="54" y="977"/>
                    </a:lnTo>
                    <a:lnTo>
                      <a:pt x="31" y="965"/>
                    </a:lnTo>
                    <a:lnTo>
                      <a:pt x="14" y="951"/>
                    </a:lnTo>
                    <a:lnTo>
                      <a:pt x="4" y="936"/>
                    </a:lnTo>
                    <a:lnTo>
                      <a:pt x="0" y="920"/>
                    </a:lnTo>
                    <a:lnTo>
                      <a:pt x="3" y="885"/>
                    </a:lnTo>
                    <a:lnTo>
                      <a:pt x="13" y="849"/>
                    </a:lnTo>
                    <a:lnTo>
                      <a:pt x="28" y="812"/>
                    </a:lnTo>
                    <a:lnTo>
                      <a:pt x="48" y="774"/>
                    </a:lnTo>
                    <a:lnTo>
                      <a:pt x="73" y="738"/>
                    </a:lnTo>
                    <a:lnTo>
                      <a:pt x="104" y="703"/>
                    </a:lnTo>
                    <a:lnTo>
                      <a:pt x="138" y="670"/>
                    </a:lnTo>
                    <a:lnTo>
                      <a:pt x="176" y="638"/>
                    </a:lnTo>
                    <a:lnTo>
                      <a:pt x="218" y="610"/>
                    </a:lnTo>
                    <a:lnTo>
                      <a:pt x="263" y="585"/>
                    </a:lnTo>
                    <a:lnTo>
                      <a:pt x="311" y="564"/>
                    </a:lnTo>
                    <a:lnTo>
                      <a:pt x="362" y="547"/>
                    </a:lnTo>
                    <a:lnTo>
                      <a:pt x="330" y="523"/>
                    </a:lnTo>
                    <a:lnTo>
                      <a:pt x="302" y="494"/>
                    </a:lnTo>
                    <a:lnTo>
                      <a:pt x="277" y="461"/>
                    </a:lnTo>
                    <a:lnTo>
                      <a:pt x="256" y="425"/>
                    </a:lnTo>
                    <a:lnTo>
                      <a:pt x="239" y="387"/>
                    </a:lnTo>
                    <a:lnTo>
                      <a:pt x="227" y="348"/>
                    </a:lnTo>
                    <a:lnTo>
                      <a:pt x="218" y="307"/>
                    </a:lnTo>
                    <a:lnTo>
                      <a:pt x="216" y="268"/>
                    </a:lnTo>
                    <a:lnTo>
                      <a:pt x="218" y="228"/>
                    </a:lnTo>
                    <a:lnTo>
                      <a:pt x="227" y="191"/>
                    </a:lnTo>
                    <a:lnTo>
                      <a:pt x="240" y="155"/>
                    </a:lnTo>
                    <a:lnTo>
                      <a:pt x="258" y="122"/>
                    </a:lnTo>
                    <a:lnTo>
                      <a:pt x="281" y="91"/>
                    </a:lnTo>
                    <a:lnTo>
                      <a:pt x="307" y="65"/>
                    </a:lnTo>
                    <a:lnTo>
                      <a:pt x="337" y="42"/>
                    </a:lnTo>
                    <a:lnTo>
                      <a:pt x="369" y="25"/>
                    </a:lnTo>
                    <a:lnTo>
                      <a:pt x="404" y="11"/>
                    </a:lnTo>
                    <a:lnTo>
                      <a:pt x="441" y="2"/>
                    </a:lnTo>
                    <a:lnTo>
                      <a:pt x="4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造字工房尚雅（非商用）常规体" pitchFamily="2" charset="-122"/>
                  <a:ea typeface="造字工房尚雅（非商用）常规体" pitchFamily="2" charset="-122"/>
                  <a:cs typeface="+mn-ea"/>
                  <a:sym typeface="+mn-lt"/>
                </a:endParaRPr>
              </a:p>
            </p:txBody>
          </p:sp>
          <p:sp>
            <p:nvSpPr>
              <p:cNvPr id="138" name="Freeform 50"/>
              <p:cNvSpPr>
                <a:spLocks noEditPoints="1"/>
              </p:cNvSpPr>
              <p:nvPr/>
            </p:nvSpPr>
            <p:spPr bwMode="auto">
              <a:xfrm>
                <a:off x="7693025" y="1104900"/>
                <a:ext cx="703263" cy="641350"/>
              </a:xfrm>
              <a:custGeom>
                <a:avLst/>
                <a:gdLst>
                  <a:gd name="T0" fmla="*/ 2318 w 3541"/>
                  <a:gd name="T1" fmla="*/ 1852 h 3228"/>
                  <a:gd name="T2" fmla="*/ 2044 w 3541"/>
                  <a:gd name="T3" fmla="*/ 2296 h 3228"/>
                  <a:gd name="T4" fmla="*/ 2141 w 3541"/>
                  <a:gd name="T5" fmla="*/ 2825 h 3228"/>
                  <a:gd name="T6" fmla="*/ 2553 w 3541"/>
                  <a:gd name="T7" fmla="*/ 3140 h 3228"/>
                  <a:gd name="T8" fmla="*/ 3084 w 3541"/>
                  <a:gd name="T9" fmla="*/ 3091 h 3228"/>
                  <a:gd name="T10" fmla="*/ 3432 w 3541"/>
                  <a:gd name="T11" fmla="*/ 2706 h 3228"/>
                  <a:gd name="T12" fmla="*/ 3432 w 3541"/>
                  <a:gd name="T13" fmla="*/ 2167 h 3228"/>
                  <a:gd name="T14" fmla="*/ 3084 w 3541"/>
                  <a:gd name="T15" fmla="*/ 1781 h 3228"/>
                  <a:gd name="T16" fmla="*/ 645 w 3541"/>
                  <a:gd name="T17" fmla="*/ 1716 h 3228"/>
                  <a:gd name="T18" fmla="*/ 206 w 3541"/>
                  <a:gd name="T19" fmla="*/ 1992 h 3228"/>
                  <a:gd name="T20" fmla="*/ 61 w 3541"/>
                  <a:gd name="T21" fmla="*/ 2506 h 3228"/>
                  <a:gd name="T22" fmla="*/ 295 w 3541"/>
                  <a:gd name="T23" fmla="*/ 2977 h 3228"/>
                  <a:gd name="T24" fmla="*/ 783 w 3541"/>
                  <a:gd name="T25" fmla="*/ 3169 h 3228"/>
                  <a:gd name="T26" fmla="*/ 1273 w 3541"/>
                  <a:gd name="T27" fmla="*/ 2977 h 3228"/>
                  <a:gd name="T28" fmla="*/ 1506 w 3541"/>
                  <a:gd name="T29" fmla="*/ 2506 h 3228"/>
                  <a:gd name="T30" fmla="*/ 1360 w 3541"/>
                  <a:gd name="T31" fmla="*/ 1992 h 3228"/>
                  <a:gd name="T32" fmla="*/ 921 w 3541"/>
                  <a:gd name="T33" fmla="*/ 1716 h 3228"/>
                  <a:gd name="T34" fmla="*/ 1106 w 3541"/>
                  <a:gd name="T35" fmla="*/ 1647 h 3228"/>
                  <a:gd name="T36" fmla="*/ 1452 w 3541"/>
                  <a:gd name="T37" fmla="*/ 2024 h 3228"/>
                  <a:gd name="T38" fmla="*/ 1562 w 3541"/>
                  <a:gd name="T39" fmla="*/ 2519 h 3228"/>
                  <a:gd name="T40" fmla="*/ 1977 w 3541"/>
                  <a:gd name="T41" fmla="*/ 2519 h 3228"/>
                  <a:gd name="T42" fmla="*/ 2087 w 3541"/>
                  <a:gd name="T43" fmla="*/ 2024 h 3228"/>
                  <a:gd name="T44" fmla="*/ 2435 w 3541"/>
                  <a:gd name="T45" fmla="*/ 1647 h 3228"/>
                  <a:gd name="T46" fmla="*/ 2138 w 3541"/>
                  <a:gd name="T47" fmla="*/ 1491 h 3228"/>
                  <a:gd name="T48" fmla="*/ 1640 w 3541"/>
                  <a:gd name="T49" fmla="*/ 1574 h 3228"/>
                  <a:gd name="T50" fmla="*/ 1770 w 3541"/>
                  <a:gd name="T51" fmla="*/ 58 h 3228"/>
                  <a:gd name="T52" fmla="*/ 1282 w 3541"/>
                  <a:gd name="T53" fmla="*/ 251 h 3228"/>
                  <a:gd name="T54" fmla="*/ 1049 w 3541"/>
                  <a:gd name="T55" fmla="*/ 722 h 3228"/>
                  <a:gd name="T56" fmla="*/ 1193 w 3541"/>
                  <a:gd name="T57" fmla="*/ 1236 h 3228"/>
                  <a:gd name="T58" fmla="*/ 1632 w 3541"/>
                  <a:gd name="T59" fmla="*/ 1513 h 3228"/>
                  <a:gd name="T60" fmla="*/ 2154 w 3541"/>
                  <a:gd name="T61" fmla="*/ 1415 h 3228"/>
                  <a:gd name="T62" fmla="*/ 2466 w 3541"/>
                  <a:gd name="T63" fmla="*/ 998 h 3228"/>
                  <a:gd name="T64" fmla="*/ 2418 w 3541"/>
                  <a:gd name="T65" fmla="*/ 461 h 3228"/>
                  <a:gd name="T66" fmla="*/ 2037 w 3541"/>
                  <a:gd name="T67" fmla="*/ 110 h 3228"/>
                  <a:gd name="T68" fmla="*/ 1911 w 3541"/>
                  <a:gd name="T69" fmla="*/ 13 h 3228"/>
                  <a:gd name="T70" fmla="*/ 2369 w 3541"/>
                  <a:gd name="T71" fmla="*/ 282 h 3228"/>
                  <a:gd name="T72" fmla="*/ 2553 w 3541"/>
                  <a:gd name="T73" fmla="*/ 793 h 3228"/>
                  <a:gd name="T74" fmla="*/ 2371 w 3541"/>
                  <a:gd name="T75" fmla="*/ 1299 h 3228"/>
                  <a:gd name="T76" fmla="*/ 2689 w 3541"/>
                  <a:gd name="T77" fmla="*/ 1647 h 3228"/>
                  <a:gd name="T78" fmla="*/ 3208 w 3541"/>
                  <a:gd name="T79" fmla="*/ 1789 h 3228"/>
                  <a:gd name="T80" fmla="*/ 3513 w 3541"/>
                  <a:gd name="T81" fmla="*/ 2225 h 3228"/>
                  <a:gd name="T82" fmla="*/ 3465 w 3541"/>
                  <a:gd name="T83" fmla="*/ 2775 h 3228"/>
                  <a:gd name="T84" fmla="*/ 3092 w 3541"/>
                  <a:gd name="T85" fmla="*/ 3152 h 3228"/>
                  <a:gd name="T86" fmla="*/ 2547 w 3541"/>
                  <a:gd name="T87" fmla="*/ 3200 h 3228"/>
                  <a:gd name="T88" fmla="*/ 2113 w 3541"/>
                  <a:gd name="T89" fmla="*/ 2886 h 3228"/>
                  <a:gd name="T90" fmla="*/ 1770 w 3541"/>
                  <a:gd name="T91" fmla="*/ 2671 h 3228"/>
                  <a:gd name="T92" fmla="*/ 1427 w 3541"/>
                  <a:gd name="T93" fmla="*/ 2886 h 3228"/>
                  <a:gd name="T94" fmla="*/ 994 w 3541"/>
                  <a:gd name="T95" fmla="*/ 3200 h 3228"/>
                  <a:gd name="T96" fmla="*/ 448 w 3541"/>
                  <a:gd name="T97" fmla="*/ 3152 h 3228"/>
                  <a:gd name="T98" fmla="*/ 76 w 3541"/>
                  <a:gd name="T99" fmla="*/ 2775 h 3228"/>
                  <a:gd name="T100" fmla="*/ 28 w 3541"/>
                  <a:gd name="T101" fmla="*/ 2225 h 3228"/>
                  <a:gd name="T102" fmla="*/ 332 w 3541"/>
                  <a:gd name="T103" fmla="*/ 1789 h 3228"/>
                  <a:gd name="T104" fmla="*/ 850 w 3541"/>
                  <a:gd name="T105" fmla="*/ 1647 h 3228"/>
                  <a:gd name="T106" fmla="*/ 1169 w 3541"/>
                  <a:gd name="T107" fmla="*/ 1299 h 3228"/>
                  <a:gd name="T108" fmla="*/ 987 w 3541"/>
                  <a:gd name="T109" fmla="*/ 793 h 3228"/>
                  <a:gd name="T110" fmla="*/ 1172 w 3541"/>
                  <a:gd name="T111" fmla="*/ 282 h 3228"/>
                  <a:gd name="T112" fmla="*/ 1629 w 3541"/>
                  <a:gd name="T113" fmla="*/ 13 h 3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41" h="3228">
                    <a:moveTo>
                      <a:pt x="2756" y="1703"/>
                    </a:moveTo>
                    <a:lnTo>
                      <a:pt x="2686" y="1706"/>
                    </a:lnTo>
                    <a:lnTo>
                      <a:pt x="2619" y="1716"/>
                    </a:lnTo>
                    <a:lnTo>
                      <a:pt x="2553" y="1731"/>
                    </a:lnTo>
                    <a:lnTo>
                      <a:pt x="2490" y="1754"/>
                    </a:lnTo>
                    <a:lnTo>
                      <a:pt x="2429" y="1781"/>
                    </a:lnTo>
                    <a:lnTo>
                      <a:pt x="2372" y="1814"/>
                    </a:lnTo>
                    <a:lnTo>
                      <a:pt x="2318" y="1852"/>
                    </a:lnTo>
                    <a:lnTo>
                      <a:pt x="2268" y="1895"/>
                    </a:lnTo>
                    <a:lnTo>
                      <a:pt x="2221" y="1942"/>
                    </a:lnTo>
                    <a:lnTo>
                      <a:pt x="2179" y="1992"/>
                    </a:lnTo>
                    <a:lnTo>
                      <a:pt x="2141" y="2047"/>
                    </a:lnTo>
                    <a:lnTo>
                      <a:pt x="2109" y="2105"/>
                    </a:lnTo>
                    <a:lnTo>
                      <a:pt x="2082" y="2167"/>
                    </a:lnTo>
                    <a:lnTo>
                      <a:pt x="2060" y="2230"/>
                    </a:lnTo>
                    <a:lnTo>
                      <a:pt x="2044" y="2296"/>
                    </a:lnTo>
                    <a:lnTo>
                      <a:pt x="2035" y="2365"/>
                    </a:lnTo>
                    <a:lnTo>
                      <a:pt x="2031" y="2436"/>
                    </a:lnTo>
                    <a:lnTo>
                      <a:pt x="2035" y="2506"/>
                    </a:lnTo>
                    <a:lnTo>
                      <a:pt x="2044" y="2575"/>
                    </a:lnTo>
                    <a:lnTo>
                      <a:pt x="2060" y="2641"/>
                    </a:lnTo>
                    <a:lnTo>
                      <a:pt x="2082" y="2706"/>
                    </a:lnTo>
                    <a:lnTo>
                      <a:pt x="2109" y="2767"/>
                    </a:lnTo>
                    <a:lnTo>
                      <a:pt x="2141" y="2825"/>
                    </a:lnTo>
                    <a:lnTo>
                      <a:pt x="2179" y="2880"/>
                    </a:lnTo>
                    <a:lnTo>
                      <a:pt x="2221" y="2930"/>
                    </a:lnTo>
                    <a:lnTo>
                      <a:pt x="2268" y="2977"/>
                    </a:lnTo>
                    <a:lnTo>
                      <a:pt x="2318" y="3020"/>
                    </a:lnTo>
                    <a:lnTo>
                      <a:pt x="2372" y="3058"/>
                    </a:lnTo>
                    <a:lnTo>
                      <a:pt x="2429" y="3091"/>
                    </a:lnTo>
                    <a:lnTo>
                      <a:pt x="2490" y="3118"/>
                    </a:lnTo>
                    <a:lnTo>
                      <a:pt x="2553" y="3140"/>
                    </a:lnTo>
                    <a:lnTo>
                      <a:pt x="2619" y="3156"/>
                    </a:lnTo>
                    <a:lnTo>
                      <a:pt x="2686" y="3166"/>
                    </a:lnTo>
                    <a:lnTo>
                      <a:pt x="2756" y="3169"/>
                    </a:lnTo>
                    <a:lnTo>
                      <a:pt x="2826" y="3166"/>
                    </a:lnTo>
                    <a:lnTo>
                      <a:pt x="2894" y="3156"/>
                    </a:lnTo>
                    <a:lnTo>
                      <a:pt x="2960" y="3140"/>
                    </a:lnTo>
                    <a:lnTo>
                      <a:pt x="3023" y="3118"/>
                    </a:lnTo>
                    <a:lnTo>
                      <a:pt x="3084" y="3091"/>
                    </a:lnTo>
                    <a:lnTo>
                      <a:pt x="3141" y="3058"/>
                    </a:lnTo>
                    <a:lnTo>
                      <a:pt x="3195" y="3020"/>
                    </a:lnTo>
                    <a:lnTo>
                      <a:pt x="3246" y="2977"/>
                    </a:lnTo>
                    <a:lnTo>
                      <a:pt x="3292" y="2930"/>
                    </a:lnTo>
                    <a:lnTo>
                      <a:pt x="3335" y="2880"/>
                    </a:lnTo>
                    <a:lnTo>
                      <a:pt x="3371" y="2825"/>
                    </a:lnTo>
                    <a:lnTo>
                      <a:pt x="3404" y="2767"/>
                    </a:lnTo>
                    <a:lnTo>
                      <a:pt x="3432" y="2706"/>
                    </a:lnTo>
                    <a:lnTo>
                      <a:pt x="3453" y="2641"/>
                    </a:lnTo>
                    <a:lnTo>
                      <a:pt x="3469" y="2575"/>
                    </a:lnTo>
                    <a:lnTo>
                      <a:pt x="3479" y="2506"/>
                    </a:lnTo>
                    <a:lnTo>
                      <a:pt x="3482" y="2436"/>
                    </a:lnTo>
                    <a:lnTo>
                      <a:pt x="3479" y="2365"/>
                    </a:lnTo>
                    <a:lnTo>
                      <a:pt x="3469" y="2296"/>
                    </a:lnTo>
                    <a:lnTo>
                      <a:pt x="3453" y="2230"/>
                    </a:lnTo>
                    <a:lnTo>
                      <a:pt x="3432" y="2167"/>
                    </a:lnTo>
                    <a:lnTo>
                      <a:pt x="3404" y="2105"/>
                    </a:lnTo>
                    <a:lnTo>
                      <a:pt x="3371" y="2047"/>
                    </a:lnTo>
                    <a:lnTo>
                      <a:pt x="3335" y="1992"/>
                    </a:lnTo>
                    <a:lnTo>
                      <a:pt x="3292" y="1942"/>
                    </a:lnTo>
                    <a:lnTo>
                      <a:pt x="3246" y="1895"/>
                    </a:lnTo>
                    <a:lnTo>
                      <a:pt x="3195" y="1852"/>
                    </a:lnTo>
                    <a:lnTo>
                      <a:pt x="3141" y="1814"/>
                    </a:lnTo>
                    <a:lnTo>
                      <a:pt x="3084" y="1781"/>
                    </a:lnTo>
                    <a:lnTo>
                      <a:pt x="3023" y="1754"/>
                    </a:lnTo>
                    <a:lnTo>
                      <a:pt x="2960" y="1731"/>
                    </a:lnTo>
                    <a:lnTo>
                      <a:pt x="2894" y="1716"/>
                    </a:lnTo>
                    <a:lnTo>
                      <a:pt x="2826" y="1706"/>
                    </a:lnTo>
                    <a:lnTo>
                      <a:pt x="2756" y="1703"/>
                    </a:lnTo>
                    <a:close/>
                    <a:moveTo>
                      <a:pt x="783" y="1703"/>
                    </a:moveTo>
                    <a:lnTo>
                      <a:pt x="713" y="1706"/>
                    </a:lnTo>
                    <a:lnTo>
                      <a:pt x="645" y="1716"/>
                    </a:lnTo>
                    <a:lnTo>
                      <a:pt x="580" y="1731"/>
                    </a:lnTo>
                    <a:lnTo>
                      <a:pt x="517" y="1754"/>
                    </a:lnTo>
                    <a:lnTo>
                      <a:pt x="456" y="1781"/>
                    </a:lnTo>
                    <a:lnTo>
                      <a:pt x="399" y="1814"/>
                    </a:lnTo>
                    <a:lnTo>
                      <a:pt x="345" y="1852"/>
                    </a:lnTo>
                    <a:lnTo>
                      <a:pt x="295" y="1895"/>
                    </a:lnTo>
                    <a:lnTo>
                      <a:pt x="248" y="1942"/>
                    </a:lnTo>
                    <a:lnTo>
                      <a:pt x="206" y="1992"/>
                    </a:lnTo>
                    <a:lnTo>
                      <a:pt x="168" y="2047"/>
                    </a:lnTo>
                    <a:lnTo>
                      <a:pt x="136" y="2105"/>
                    </a:lnTo>
                    <a:lnTo>
                      <a:pt x="109" y="2167"/>
                    </a:lnTo>
                    <a:lnTo>
                      <a:pt x="87" y="2230"/>
                    </a:lnTo>
                    <a:lnTo>
                      <a:pt x="71" y="2296"/>
                    </a:lnTo>
                    <a:lnTo>
                      <a:pt x="61" y="2365"/>
                    </a:lnTo>
                    <a:lnTo>
                      <a:pt x="58" y="2436"/>
                    </a:lnTo>
                    <a:lnTo>
                      <a:pt x="61" y="2506"/>
                    </a:lnTo>
                    <a:lnTo>
                      <a:pt x="71" y="2575"/>
                    </a:lnTo>
                    <a:lnTo>
                      <a:pt x="87" y="2641"/>
                    </a:lnTo>
                    <a:lnTo>
                      <a:pt x="109" y="2706"/>
                    </a:lnTo>
                    <a:lnTo>
                      <a:pt x="136" y="2767"/>
                    </a:lnTo>
                    <a:lnTo>
                      <a:pt x="168" y="2825"/>
                    </a:lnTo>
                    <a:lnTo>
                      <a:pt x="206" y="2880"/>
                    </a:lnTo>
                    <a:lnTo>
                      <a:pt x="248" y="2930"/>
                    </a:lnTo>
                    <a:lnTo>
                      <a:pt x="295" y="2977"/>
                    </a:lnTo>
                    <a:lnTo>
                      <a:pt x="345" y="3020"/>
                    </a:lnTo>
                    <a:lnTo>
                      <a:pt x="399" y="3058"/>
                    </a:lnTo>
                    <a:lnTo>
                      <a:pt x="456" y="3091"/>
                    </a:lnTo>
                    <a:lnTo>
                      <a:pt x="517" y="3118"/>
                    </a:lnTo>
                    <a:lnTo>
                      <a:pt x="580" y="3140"/>
                    </a:lnTo>
                    <a:lnTo>
                      <a:pt x="645" y="3156"/>
                    </a:lnTo>
                    <a:lnTo>
                      <a:pt x="713" y="3166"/>
                    </a:lnTo>
                    <a:lnTo>
                      <a:pt x="783" y="3169"/>
                    </a:lnTo>
                    <a:lnTo>
                      <a:pt x="853" y="3166"/>
                    </a:lnTo>
                    <a:lnTo>
                      <a:pt x="921" y="3156"/>
                    </a:lnTo>
                    <a:lnTo>
                      <a:pt x="987" y="3140"/>
                    </a:lnTo>
                    <a:lnTo>
                      <a:pt x="1050" y="3118"/>
                    </a:lnTo>
                    <a:lnTo>
                      <a:pt x="1110" y="3091"/>
                    </a:lnTo>
                    <a:lnTo>
                      <a:pt x="1168" y="3058"/>
                    </a:lnTo>
                    <a:lnTo>
                      <a:pt x="1222" y="3020"/>
                    </a:lnTo>
                    <a:lnTo>
                      <a:pt x="1273" y="2977"/>
                    </a:lnTo>
                    <a:lnTo>
                      <a:pt x="1318" y="2930"/>
                    </a:lnTo>
                    <a:lnTo>
                      <a:pt x="1360" y="2880"/>
                    </a:lnTo>
                    <a:lnTo>
                      <a:pt x="1398" y="2825"/>
                    </a:lnTo>
                    <a:lnTo>
                      <a:pt x="1430" y="2767"/>
                    </a:lnTo>
                    <a:lnTo>
                      <a:pt x="1459" y="2706"/>
                    </a:lnTo>
                    <a:lnTo>
                      <a:pt x="1480" y="2641"/>
                    </a:lnTo>
                    <a:lnTo>
                      <a:pt x="1495" y="2575"/>
                    </a:lnTo>
                    <a:lnTo>
                      <a:pt x="1506" y="2506"/>
                    </a:lnTo>
                    <a:lnTo>
                      <a:pt x="1509" y="2436"/>
                    </a:lnTo>
                    <a:lnTo>
                      <a:pt x="1506" y="2365"/>
                    </a:lnTo>
                    <a:lnTo>
                      <a:pt x="1495" y="2296"/>
                    </a:lnTo>
                    <a:lnTo>
                      <a:pt x="1480" y="2230"/>
                    </a:lnTo>
                    <a:lnTo>
                      <a:pt x="1459" y="2167"/>
                    </a:lnTo>
                    <a:lnTo>
                      <a:pt x="1430" y="2105"/>
                    </a:lnTo>
                    <a:lnTo>
                      <a:pt x="1398" y="2047"/>
                    </a:lnTo>
                    <a:lnTo>
                      <a:pt x="1360" y="1992"/>
                    </a:lnTo>
                    <a:lnTo>
                      <a:pt x="1318" y="1942"/>
                    </a:lnTo>
                    <a:lnTo>
                      <a:pt x="1273" y="1895"/>
                    </a:lnTo>
                    <a:lnTo>
                      <a:pt x="1222" y="1852"/>
                    </a:lnTo>
                    <a:lnTo>
                      <a:pt x="1168" y="1814"/>
                    </a:lnTo>
                    <a:lnTo>
                      <a:pt x="1110" y="1781"/>
                    </a:lnTo>
                    <a:lnTo>
                      <a:pt x="1050" y="1754"/>
                    </a:lnTo>
                    <a:lnTo>
                      <a:pt x="987" y="1731"/>
                    </a:lnTo>
                    <a:lnTo>
                      <a:pt x="921" y="1716"/>
                    </a:lnTo>
                    <a:lnTo>
                      <a:pt x="853" y="1706"/>
                    </a:lnTo>
                    <a:lnTo>
                      <a:pt x="783" y="1703"/>
                    </a:lnTo>
                    <a:close/>
                    <a:moveTo>
                      <a:pt x="1250" y="1384"/>
                    </a:moveTo>
                    <a:lnTo>
                      <a:pt x="1213" y="1430"/>
                    </a:lnTo>
                    <a:lnTo>
                      <a:pt x="1179" y="1480"/>
                    </a:lnTo>
                    <a:lnTo>
                      <a:pt x="1150" y="1533"/>
                    </a:lnTo>
                    <a:lnTo>
                      <a:pt x="1125" y="1588"/>
                    </a:lnTo>
                    <a:lnTo>
                      <a:pt x="1106" y="1647"/>
                    </a:lnTo>
                    <a:lnTo>
                      <a:pt x="1091" y="1707"/>
                    </a:lnTo>
                    <a:lnTo>
                      <a:pt x="1153" y="1738"/>
                    </a:lnTo>
                    <a:lnTo>
                      <a:pt x="1213" y="1774"/>
                    </a:lnTo>
                    <a:lnTo>
                      <a:pt x="1270" y="1815"/>
                    </a:lnTo>
                    <a:lnTo>
                      <a:pt x="1322" y="1861"/>
                    </a:lnTo>
                    <a:lnTo>
                      <a:pt x="1370" y="1911"/>
                    </a:lnTo>
                    <a:lnTo>
                      <a:pt x="1413" y="1966"/>
                    </a:lnTo>
                    <a:lnTo>
                      <a:pt x="1452" y="2024"/>
                    </a:lnTo>
                    <a:lnTo>
                      <a:pt x="1487" y="2086"/>
                    </a:lnTo>
                    <a:lnTo>
                      <a:pt x="1515" y="2150"/>
                    </a:lnTo>
                    <a:lnTo>
                      <a:pt x="1537" y="2218"/>
                    </a:lnTo>
                    <a:lnTo>
                      <a:pt x="1553" y="2289"/>
                    </a:lnTo>
                    <a:lnTo>
                      <a:pt x="1563" y="2361"/>
                    </a:lnTo>
                    <a:lnTo>
                      <a:pt x="1566" y="2436"/>
                    </a:lnTo>
                    <a:lnTo>
                      <a:pt x="1565" y="2478"/>
                    </a:lnTo>
                    <a:lnTo>
                      <a:pt x="1562" y="2519"/>
                    </a:lnTo>
                    <a:lnTo>
                      <a:pt x="1613" y="2533"/>
                    </a:lnTo>
                    <a:lnTo>
                      <a:pt x="1663" y="2544"/>
                    </a:lnTo>
                    <a:lnTo>
                      <a:pt x="1716" y="2551"/>
                    </a:lnTo>
                    <a:lnTo>
                      <a:pt x="1770" y="2553"/>
                    </a:lnTo>
                    <a:lnTo>
                      <a:pt x="1824" y="2551"/>
                    </a:lnTo>
                    <a:lnTo>
                      <a:pt x="1876" y="2544"/>
                    </a:lnTo>
                    <a:lnTo>
                      <a:pt x="1928" y="2533"/>
                    </a:lnTo>
                    <a:lnTo>
                      <a:pt x="1977" y="2519"/>
                    </a:lnTo>
                    <a:lnTo>
                      <a:pt x="1974" y="2478"/>
                    </a:lnTo>
                    <a:lnTo>
                      <a:pt x="1973" y="2436"/>
                    </a:lnTo>
                    <a:lnTo>
                      <a:pt x="1976" y="2361"/>
                    </a:lnTo>
                    <a:lnTo>
                      <a:pt x="1987" y="2289"/>
                    </a:lnTo>
                    <a:lnTo>
                      <a:pt x="2003" y="2218"/>
                    </a:lnTo>
                    <a:lnTo>
                      <a:pt x="2026" y="2150"/>
                    </a:lnTo>
                    <a:lnTo>
                      <a:pt x="2054" y="2086"/>
                    </a:lnTo>
                    <a:lnTo>
                      <a:pt x="2087" y="2024"/>
                    </a:lnTo>
                    <a:lnTo>
                      <a:pt x="2126" y="1966"/>
                    </a:lnTo>
                    <a:lnTo>
                      <a:pt x="2171" y="1911"/>
                    </a:lnTo>
                    <a:lnTo>
                      <a:pt x="2218" y="1861"/>
                    </a:lnTo>
                    <a:lnTo>
                      <a:pt x="2271" y="1815"/>
                    </a:lnTo>
                    <a:lnTo>
                      <a:pt x="2327" y="1774"/>
                    </a:lnTo>
                    <a:lnTo>
                      <a:pt x="2386" y="1738"/>
                    </a:lnTo>
                    <a:lnTo>
                      <a:pt x="2450" y="1707"/>
                    </a:lnTo>
                    <a:lnTo>
                      <a:pt x="2435" y="1647"/>
                    </a:lnTo>
                    <a:lnTo>
                      <a:pt x="2414" y="1588"/>
                    </a:lnTo>
                    <a:lnTo>
                      <a:pt x="2390" y="1533"/>
                    </a:lnTo>
                    <a:lnTo>
                      <a:pt x="2360" y="1480"/>
                    </a:lnTo>
                    <a:lnTo>
                      <a:pt x="2327" y="1430"/>
                    </a:lnTo>
                    <a:lnTo>
                      <a:pt x="2289" y="1384"/>
                    </a:lnTo>
                    <a:lnTo>
                      <a:pt x="2242" y="1424"/>
                    </a:lnTo>
                    <a:lnTo>
                      <a:pt x="2191" y="1460"/>
                    </a:lnTo>
                    <a:lnTo>
                      <a:pt x="2138" y="1491"/>
                    </a:lnTo>
                    <a:lnTo>
                      <a:pt x="2082" y="1518"/>
                    </a:lnTo>
                    <a:lnTo>
                      <a:pt x="2023" y="1542"/>
                    </a:lnTo>
                    <a:lnTo>
                      <a:pt x="1962" y="1561"/>
                    </a:lnTo>
                    <a:lnTo>
                      <a:pt x="1900" y="1574"/>
                    </a:lnTo>
                    <a:lnTo>
                      <a:pt x="1836" y="1582"/>
                    </a:lnTo>
                    <a:lnTo>
                      <a:pt x="1770" y="1585"/>
                    </a:lnTo>
                    <a:lnTo>
                      <a:pt x="1704" y="1582"/>
                    </a:lnTo>
                    <a:lnTo>
                      <a:pt x="1640" y="1574"/>
                    </a:lnTo>
                    <a:lnTo>
                      <a:pt x="1577" y="1561"/>
                    </a:lnTo>
                    <a:lnTo>
                      <a:pt x="1517" y="1542"/>
                    </a:lnTo>
                    <a:lnTo>
                      <a:pt x="1459" y="1518"/>
                    </a:lnTo>
                    <a:lnTo>
                      <a:pt x="1402" y="1491"/>
                    </a:lnTo>
                    <a:lnTo>
                      <a:pt x="1348" y="1460"/>
                    </a:lnTo>
                    <a:lnTo>
                      <a:pt x="1298" y="1424"/>
                    </a:lnTo>
                    <a:lnTo>
                      <a:pt x="1250" y="1384"/>
                    </a:lnTo>
                    <a:close/>
                    <a:moveTo>
                      <a:pt x="1770" y="58"/>
                    </a:moveTo>
                    <a:lnTo>
                      <a:pt x="1700" y="62"/>
                    </a:lnTo>
                    <a:lnTo>
                      <a:pt x="1632" y="72"/>
                    </a:lnTo>
                    <a:lnTo>
                      <a:pt x="1566" y="88"/>
                    </a:lnTo>
                    <a:lnTo>
                      <a:pt x="1503" y="110"/>
                    </a:lnTo>
                    <a:lnTo>
                      <a:pt x="1442" y="138"/>
                    </a:lnTo>
                    <a:lnTo>
                      <a:pt x="1385" y="171"/>
                    </a:lnTo>
                    <a:lnTo>
                      <a:pt x="1331" y="208"/>
                    </a:lnTo>
                    <a:lnTo>
                      <a:pt x="1282" y="251"/>
                    </a:lnTo>
                    <a:lnTo>
                      <a:pt x="1235" y="297"/>
                    </a:lnTo>
                    <a:lnTo>
                      <a:pt x="1193" y="349"/>
                    </a:lnTo>
                    <a:lnTo>
                      <a:pt x="1155" y="403"/>
                    </a:lnTo>
                    <a:lnTo>
                      <a:pt x="1123" y="461"/>
                    </a:lnTo>
                    <a:lnTo>
                      <a:pt x="1096" y="522"/>
                    </a:lnTo>
                    <a:lnTo>
                      <a:pt x="1074" y="587"/>
                    </a:lnTo>
                    <a:lnTo>
                      <a:pt x="1058" y="653"/>
                    </a:lnTo>
                    <a:lnTo>
                      <a:pt x="1049" y="722"/>
                    </a:lnTo>
                    <a:lnTo>
                      <a:pt x="1045" y="793"/>
                    </a:lnTo>
                    <a:lnTo>
                      <a:pt x="1049" y="863"/>
                    </a:lnTo>
                    <a:lnTo>
                      <a:pt x="1058" y="931"/>
                    </a:lnTo>
                    <a:lnTo>
                      <a:pt x="1074" y="998"/>
                    </a:lnTo>
                    <a:lnTo>
                      <a:pt x="1096" y="1062"/>
                    </a:lnTo>
                    <a:lnTo>
                      <a:pt x="1123" y="1123"/>
                    </a:lnTo>
                    <a:lnTo>
                      <a:pt x="1155" y="1181"/>
                    </a:lnTo>
                    <a:lnTo>
                      <a:pt x="1193" y="1236"/>
                    </a:lnTo>
                    <a:lnTo>
                      <a:pt x="1235" y="1287"/>
                    </a:lnTo>
                    <a:lnTo>
                      <a:pt x="1282" y="1334"/>
                    </a:lnTo>
                    <a:lnTo>
                      <a:pt x="1331" y="1377"/>
                    </a:lnTo>
                    <a:lnTo>
                      <a:pt x="1385" y="1415"/>
                    </a:lnTo>
                    <a:lnTo>
                      <a:pt x="1442" y="1448"/>
                    </a:lnTo>
                    <a:lnTo>
                      <a:pt x="1503" y="1475"/>
                    </a:lnTo>
                    <a:lnTo>
                      <a:pt x="1566" y="1497"/>
                    </a:lnTo>
                    <a:lnTo>
                      <a:pt x="1632" y="1513"/>
                    </a:lnTo>
                    <a:lnTo>
                      <a:pt x="1700" y="1523"/>
                    </a:lnTo>
                    <a:lnTo>
                      <a:pt x="1770" y="1526"/>
                    </a:lnTo>
                    <a:lnTo>
                      <a:pt x="1839" y="1523"/>
                    </a:lnTo>
                    <a:lnTo>
                      <a:pt x="1907" y="1513"/>
                    </a:lnTo>
                    <a:lnTo>
                      <a:pt x="1973" y="1497"/>
                    </a:lnTo>
                    <a:lnTo>
                      <a:pt x="2037" y="1475"/>
                    </a:lnTo>
                    <a:lnTo>
                      <a:pt x="2097" y="1448"/>
                    </a:lnTo>
                    <a:lnTo>
                      <a:pt x="2154" y="1415"/>
                    </a:lnTo>
                    <a:lnTo>
                      <a:pt x="2208" y="1377"/>
                    </a:lnTo>
                    <a:lnTo>
                      <a:pt x="2259" y="1334"/>
                    </a:lnTo>
                    <a:lnTo>
                      <a:pt x="2305" y="1287"/>
                    </a:lnTo>
                    <a:lnTo>
                      <a:pt x="2347" y="1236"/>
                    </a:lnTo>
                    <a:lnTo>
                      <a:pt x="2385" y="1181"/>
                    </a:lnTo>
                    <a:lnTo>
                      <a:pt x="2418" y="1123"/>
                    </a:lnTo>
                    <a:lnTo>
                      <a:pt x="2445" y="1062"/>
                    </a:lnTo>
                    <a:lnTo>
                      <a:pt x="2466" y="998"/>
                    </a:lnTo>
                    <a:lnTo>
                      <a:pt x="2482" y="931"/>
                    </a:lnTo>
                    <a:lnTo>
                      <a:pt x="2492" y="863"/>
                    </a:lnTo>
                    <a:lnTo>
                      <a:pt x="2495" y="793"/>
                    </a:lnTo>
                    <a:lnTo>
                      <a:pt x="2492" y="722"/>
                    </a:lnTo>
                    <a:lnTo>
                      <a:pt x="2482" y="653"/>
                    </a:lnTo>
                    <a:lnTo>
                      <a:pt x="2466" y="587"/>
                    </a:lnTo>
                    <a:lnTo>
                      <a:pt x="2445" y="522"/>
                    </a:lnTo>
                    <a:lnTo>
                      <a:pt x="2418" y="461"/>
                    </a:lnTo>
                    <a:lnTo>
                      <a:pt x="2385" y="403"/>
                    </a:lnTo>
                    <a:lnTo>
                      <a:pt x="2347" y="349"/>
                    </a:lnTo>
                    <a:lnTo>
                      <a:pt x="2305" y="297"/>
                    </a:lnTo>
                    <a:lnTo>
                      <a:pt x="2259" y="251"/>
                    </a:lnTo>
                    <a:lnTo>
                      <a:pt x="2208" y="208"/>
                    </a:lnTo>
                    <a:lnTo>
                      <a:pt x="2154" y="171"/>
                    </a:lnTo>
                    <a:lnTo>
                      <a:pt x="2097" y="138"/>
                    </a:lnTo>
                    <a:lnTo>
                      <a:pt x="2037" y="110"/>
                    </a:lnTo>
                    <a:lnTo>
                      <a:pt x="1973" y="88"/>
                    </a:lnTo>
                    <a:lnTo>
                      <a:pt x="1907" y="72"/>
                    </a:lnTo>
                    <a:lnTo>
                      <a:pt x="1839" y="62"/>
                    </a:lnTo>
                    <a:lnTo>
                      <a:pt x="1770" y="58"/>
                    </a:lnTo>
                    <a:close/>
                    <a:moveTo>
                      <a:pt x="1770" y="0"/>
                    </a:moveTo>
                    <a:lnTo>
                      <a:pt x="1770" y="0"/>
                    </a:lnTo>
                    <a:lnTo>
                      <a:pt x="1841" y="3"/>
                    </a:lnTo>
                    <a:lnTo>
                      <a:pt x="1911" y="13"/>
                    </a:lnTo>
                    <a:lnTo>
                      <a:pt x="1978" y="28"/>
                    </a:lnTo>
                    <a:lnTo>
                      <a:pt x="2043" y="50"/>
                    </a:lnTo>
                    <a:lnTo>
                      <a:pt x="2106" y="76"/>
                    </a:lnTo>
                    <a:lnTo>
                      <a:pt x="2165" y="109"/>
                    </a:lnTo>
                    <a:lnTo>
                      <a:pt x="2221" y="145"/>
                    </a:lnTo>
                    <a:lnTo>
                      <a:pt x="2275" y="186"/>
                    </a:lnTo>
                    <a:lnTo>
                      <a:pt x="2324" y="232"/>
                    </a:lnTo>
                    <a:lnTo>
                      <a:pt x="2369" y="282"/>
                    </a:lnTo>
                    <a:lnTo>
                      <a:pt x="2410" y="336"/>
                    </a:lnTo>
                    <a:lnTo>
                      <a:pt x="2447" y="392"/>
                    </a:lnTo>
                    <a:lnTo>
                      <a:pt x="2478" y="453"/>
                    </a:lnTo>
                    <a:lnTo>
                      <a:pt x="2505" y="517"/>
                    </a:lnTo>
                    <a:lnTo>
                      <a:pt x="2525" y="582"/>
                    </a:lnTo>
                    <a:lnTo>
                      <a:pt x="2542" y="650"/>
                    </a:lnTo>
                    <a:lnTo>
                      <a:pt x="2550" y="721"/>
                    </a:lnTo>
                    <a:lnTo>
                      <a:pt x="2553" y="793"/>
                    </a:lnTo>
                    <a:lnTo>
                      <a:pt x="2550" y="864"/>
                    </a:lnTo>
                    <a:lnTo>
                      <a:pt x="2542" y="934"/>
                    </a:lnTo>
                    <a:lnTo>
                      <a:pt x="2525" y="1001"/>
                    </a:lnTo>
                    <a:lnTo>
                      <a:pt x="2505" y="1067"/>
                    </a:lnTo>
                    <a:lnTo>
                      <a:pt x="2479" y="1130"/>
                    </a:lnTo>
                    <a:lnTo>
                      <a:pt x="2448" y="1190"/>
                    </a:lnTo>
                    <a:lnTo>
                      <a:pt x="2412" y="1247"/>
                    </a:lnTo>
                    <a:lnTo>
                      <a:pt x="2371" y="1299"/>
                    </a:lnTo>
                    <a:lnTo>
                      <a:pt x="2415" y="1353"/>
                    </a:lnTo>
                    <a:lnTo>
                      <a:pt x="2454" y="1410"/>
                    </a:lnTo>
                    <a:lnTo>
                      <a:pt x="2489" y="1470"/>
                    </a:lnTo>
                    <a:lnTo>
                      <a:pt x="2518" y="1534"/>
                    </a:lnTo>
                    <a:lnTo>
                      <a:pt x="2543" y="1600"/>
                    </a:lnTo>
                    <a:lnTo>
                      <a:pt x="2561" y="1670"/>
                    </a:lnTo>
                    <a:lnTo>
                      <a:pt x="2625" y="1656"/>
                    </a:lnTo>
                    <a:lnTo>
                      <a:pt x="2689" y="1647"/>
                    </a:lnTo>
                    <a:lnTo>
                      <a:pt x="2756" y="1644"/>
                    </a:lnTo>
                    <a:lnTo>
                      <a:pt x="2828" y="1647"/>
                    </a:lnTo>
                    <a:lnTo>
                      <a:pt x="2898" y="1656"/>
                    </a:lnTo>
                    <a:lnTo>
                      <a:pt x="2965" y="1672"/>
                    </a:lnTo>
                    <a:lnTo>
                      <a:pt x="3029" y="1693"/>
                    </a:lnTo>
                    <a:lnTo>
                      <a:pt x="3092" y="1720"/>
                    </a:lnTo>
                    <a:lnTo>
                      <a:pt x="3151" y="1752"/>
                    </a:lnTo>
                    <a:lnTo>
                      <a:pt x="3208" y="1789"/>
                    </a:lnTo>
                    <a:lnTo>
                      <a:pt x="3261" y="1830"/>
                    </a:lnTo>
                    <a:lnTo>
                      <a:pt x="3311" y="1876"/>
                    </a:lnTo>
                    <a:lnTo>
                      <a:pt x="3356" y="1925"/>
                    </a:lnTo>
                    <a:lnTo>
                      <a:pt x="3397" y="1979"/>
                    </a:lnTo>
                    <a:lnTo>
                      <a:pt x="3433" y="2037"/>
                    </a:lnTo>
                    <a:lnTo>
                      <a:pt x="3465" y="2097"/>
                    </a:lnTo>
                    <a:lnTo>
                      <a:pt x="3491" y="2160"/>
                    </a:lnTo>
                    <a:lnTo>
                      <a:pt x="3513" y="2225"/>
                    </a:lnTo>
                    <a:lnTo>
                      <a:pt x="3528" y="2293"/>
                    </a:lnTo>
                    <a:lnTo>
                      <a:pt x="3537" y="2364"/>
                    </a:lnTo>
                    <a:lnTo>
                      <a:pt x="3541" y="2436"/>
                    </a:lnTo>
                    <a:lnTo>
                      <a:pt x="3537" y="2508"/>
                    </a:lnTo>
                    <a:lnTo>
                      <a:pt x="3528" y="2578"/>
                    </a:lnTo>
                    <a:lnTo>
                      <a:pt x="3513" y="2647"/>
                    </a:lnTo>
                    <a:lnTo>
                      <a:pt x="3491" y="2712"/>
                    </a:lnTo>
                    <a:lnTo>
                      <a:pt x="3465" y="2775"/>
                    </a:lnTo>
                    <a:lnTo>
                      <a:pt x="3433" y="2835"/>
                    </a:lnTo>
                    <a:lnTo>
                      <a:pt x="3397" y="2892"/>
                    </a:lnTo>
                    <a:lnTo>
                      <a:pt x="3356" y="2946"/>
                    </a:lnTo>
                    <a:lnTo>
                      <a:pt x="3311" y="2996"/>
                    </a:lnTo>
                    <a:lnTo>
                      <a:pt x="3261" y="3042"/>
                    </a:lnTo>
                    <a:lnTo>
                      <a:pt x="3208" y="3083"/>
                    </a:lnTo>
                    <a:lnTo>
                      <a:pt x="3151" y="3120"/>
                    </a:lnTo>
                    <a:lnTo>
                      <a:pt x="3092" y="3152"/>
                    </a:lnTo>
                    <a:lnTo>
                      <a:pt x="3029" y="3179"/>
                    </a:lnTo>
                    <a:lnTo>
                      <a:pt x="2965" y="3200"/>
                    </a:lnTo>
                    <a:lnTo>
                      <a:pt x="2898" y="3215"/>
                    </a:lnTo>
                    <a:lnTo>
                      <a:pt x="2828" y="3225"/>
                    </a:lnTo>
                    <a:lnTo>
                      <a:pt x="2756" y="3228"/>
                    </a:lnTo>
                    <a:lnTo>
                      <a:pt x="2684" y="3225"/>
                    </a:lnTo>
                    <a:lnTo>
                      <a:pt x="2615" y="3215"/>
                    </a:lnTo>
                    <a:lnTo>
                      <a:pt x="2547" y="3200"/>
                    </a:lnTo>
                    <a:lnTo>
                      <a:pt x="2481" y="3178"/>
                    </a:lnTo>
                    <a:lnTo>
                      <a:pt x="2418" y="3151"/>
                    </a:lnTo>
                    <a:lnTo>
                      <a:pt x="2358" y="3118"/>
                    </a:lnTo>
                    <a:lnTo>
                      <a:pt x="2301" y="3080"/>
                    </a:lnTo>
                    <a:lnTo>
                      <a:pt x="2248" y="3038"/>
                    </a:lnTo>
                    <a:lnTo>
                      <a:pt x="2199" y="2991"/>
                    </a:lnTo>
                    <a:lnTo>
                      <a:pt x="2153" y="2940"/>
                    </a:lnTo>
                    <a:lnTo>
                      <a:pt x="2113" y="2886"/>
                    </a:lnTo>
                    <a:lnTo>
                      <a:pt x="2077" y="2828"/>
                    </a:lnTo>
                    <a:lnTo>
                      <a:pt x="2045" y="2767"/>
                    </a:lnTo>
                    <a:lnTo>
                      <a:pt x="2019" y="2702"/>
                    </a:lnTo>
                    <a:lnTo>
                      <a:pt x="1999" y="2636"/>
                    </a:lnTo>
                    <a:lnTo>
                      <a:pt x="1944" y="2650"/>
                    </a:lnTo>
                    <a:lnTo>
                      <a:pt x="1888" y="2661"/>
                    </a:lnTo>
                    <a:lnTo>
                      <a:pt x="1830" y="2668"/>
                    </a:lnTo>
                    <a:lnTo>
                      <a:pt x="1770" y="2671"/>
                    </a:lnTo>
                    <a:lnTo>
                      <a:pt x="1711" y="2668"/>
                    </a:lnTo>
                    <a:lnTo>
                      <a:pt x="1653" y="2661"/>
                    </a:lnTo>
                    <a:lnTo>
                      <a:pt x="1597" y="2650"/>
                    </a:lnTo>
                    <a:lnTo>
                      <a:pt x="1542" y="2636"/>
                    </a:lnTo>
                    <a:lnTo>
                      <a:pt x="1521" y="2702"/>
                    </a:lnTo>
                    <a:lnTo>
                      <a:pt x="1495" y="2767"/>
                    </a:lnTo>
                    <a:lnTo>
                      <a:pt x="1464" y="2828"/>
                    </a:lnTo>
                    <a:lnTo>
                      <a:pt x="1427" y="2886"/>
                    </a:lnTo>
                    <a:lnTo>
                      <a:pt x="1386" y="2940"/>
                    </a:lnTo>
                    <a:lnTo>
                      <a:pt x="1341" y="2991"/>
                    </a:lnTo>
                    <a:lnTo>
                      <a:pt x="1291" y="3038"/>
                    </a:lnTo>
                    <a:lnTo>
                      <a:pt x="1238" y="3080"/>
                    </a:lnTo>
                    <a:lnTo>
                      <a:pt x="1182" y="3118"/>
                    </a:lnTo>
                    <a:lnTo>
                      <a:pt x="1122" y="3151"/>
                    </a:lnTo>
                    <a:lnTo>
                      <a:pt x="1059" y="3178"/>
                    </a:lnTo>
                    <a:lnTo>
                      <a:pt x="994" y="3200"/>
                    </a:lnTo>
                    <a:lnTo>
                      <a:pt x="926" y="3215"/>
                    </a:lnTo>
                    <a:lnTo>
                      <a:pt x="855" y="3225"/>
                    </a:lnTo>
                    <a:lnTo>
                      <a:pt x="783" y="3228"/>
                    </a:lnTo>
                    <a:lnTo>
                      <a:pt x="712" y="3225"/>
                    </a:lnTo>
                    <a:lnTo>
                      <a:pt x="643" y="3215"/>
                    </a:lnTo>
                    <a:lnTo>
                      <a:pt x="575" y="3200"/>
                    </a:lnTo>
                    <a:lnTo>
                      <a:pt x="510" y="3179"/>
                    </a:lnTo>
                    <a:lnTo>
                      <a:pt x="448" y="3152"/>
                    </a:lnTo>
                    <a:lnTo>
                      <a:pt x="388" y="3120"/>
                    </a:lnTo>
                    <a:lnTo>
                      <a:pt x="332" y="3083"/>
                    </a:lnTo>
                    <a:lnTo>
                      <a:pt x="279" y="3042"/>
                    </a:lnTo>
                    <a:lnTo>
                      <a:pt x="230" y="2996"/>
                    </a:lnTo>
                    <a:lnTo>
                      <a:pt x="184" y="2946"/>
                    </a:lnTo>
                    <a:lnTo>
                      <a:pt x="143" y="2892"/>
                    </a:lnTo>
                    <a:lnTo>
                      <a:pt x="107" y="2835"/>
                    </a:lnTo>
                    <a:lnTo>
                      <a:pt x="76" y="2775"/>
                    </a:lnTo>
                    <a:lnTo>
                      <a:pt x="50" y="2712"/>
                    </a:lnTo>
                    <a:lnTo>
                      <a:pt x="28" y="2647"/>
                    </a:lnTo>
                    <a:lnTo>
                      <a:pt x="13" y="2578"/>
                    </a:lnTo>
                    <a:lnTo>
                      <a:pt x="3" y="2508"/>
                    </a:lnTo>
                    <a:lnTo>
                      <a:pt x="0" y="2436"/>
                    </a:lnTo>
                    <a:lnTo>
                      <a:pt x="3" y="2364"/>
                    </a:lnTo>
                    <a:lnTo>
                      <a:pt x="13" y="2293"/>
                    </a:lnTo>
                    <a:lnTo>
                      <a:pt x="28" y="2225"/>
                    </a:lnTo>
                    <a:lnTo>
                      <a:pt x="50" y="2160"/>
                    </a:lnTo>
                    <a:lnTo>
                      <a:pt x="76" y="2097"/>
                    </a:lnTo>
                    <a:lnTo>
                      <a:pt x="107" y="2037"/>
                    </a:lnTo>
                    <a:lnTo>
                      <a:pt x="143" y="1979"/>
                    </a:lnTo>
                    <a:lnTo>
                      <a:pt x="184" y="1925"/>
                    </a:lnTo>
                    <a:lnTo>
                      <a:pt x="230" y="1876"/>
                    </a:lnTo>
                    <a:lnTo>
                      <a:pt x="279" y="1830"/>
                    </a:lnTo>
                    <a:lnTo>
                      <a:pt x="332" y="1789"/>
                    </a:lnTo>
                    <a:lnTo>
                      <a:pt x="388" y="1752"/>
                    </a:lnTo>
                    <a:lnTo>
                      <a:pt x="448" y="1720"/>
                    </a:lnTo>
                    <a:lnTo>
                      <a:pt x="510" y="1693"/>
                    </a:lnTo>
                    <a:lnTo>
                      <a:pt x="575" y="1672"/>
                    </a:lnTo>
                    <a:lnTo>
                      <a:pt x="643" y="1656"/>
                    </a:lnTo>
                    <a:lnTo>
                      <a:pt x="712" y="1647"/>
                    </a:lnTo>
                    <a:lnTo>
                      <a:pt x="783" y="1644"/>
                    </a:lnTo>
                    <a:lnTo>
                      <a:pt x="850" y="1647"/>
                    </a:lnTo>
                    <a:lnTo>
                      <a:pt x="916" y="1656"/>
                    </a:lnTo>
                    <a:lnTo>
                      <a:pt x="980" y="1670"/>
                    </a:lnTo>
                    <a:lnTo>
                      <a:pt x="998" y="1600"/>
                    </a:lnTo>
                    <a:lnTo>
                      <a:pt x="1022" y="1534"/>
                    </a:lnTo>
                    <a:lnTo>
                      <a:pt x="1052" y="1470"/>
                    </a:lnTo>
                    <a:lnTo>
                      <a:pt x="1086" y="1410"/>
                    </a:lnTo>
                    <a:lnTo>
                      <a:pt x="1125" y="1353"/>
                    </a:lnTo>
                    <a:lnTo>
                      <a:pt x="1169" y="1299"/>
                    </a:lnTo>
                    <a:lnTo>
                      <a:pt x="1128" y="1247"/>
                    </a:lnTo>
                    <a:lnTo>
                      <a:pt x="1093" y="1190"/>
                    </a:lnTo>
                    <a:lnTo>
                      <a:pt x="1062" y="1130"/>
                    </a:lnTo>
                    <a:lnTo>
                      <a:pt x="1036" y="1067"/>
                    </a:lnTo>
                    <a:lnTo>
                      <a:pt x="1014" y="1001"/>
                    </a:lnTo>
                    <a:lnTo>
                      <a:pt x="999" y="934"/>
                    </a:lnTo>
                    <a:lnTo>
                      <a:pt x="990" y="864"/>
                    </a:lnTo>
                    <a:lnTo>
                      <a:pt x="987" y="793"/>
                    </a:lnTo>
                    <a:lnTo>
                      <a:pt x="990" y="721"/>
                    </a:lnTo>
                    <a:lnTo>
                      <a:pt x="1000" y="650"/>
                    </a:lnTo>
                    <a:lnTo>
                      <a:pt x="1015" y="582"/>
                    </a:lnTo>
                    <a:lnTo>
                      <a:pt x="1036" y="517"/>
                    </a:lnTo>
                    <a:lnTo>
                      <a:pt x="1063" y="453"/>
                    </a:lnTo>
                    <a:lnTo>
                      <a:pt x="1094" y="392"/>
                    </a:lnTo>
                    <a:lnTo>
                      <a:pt x="1131" y="336"/>
                    </a:lnTo>
                    <a:lnTo>
                      <a:pt x="1172" y="282"/>
                    </a:lnTo>
                    <a:lnTo>
                      <a:pt x="1217" y="232"/>
                    </a:lnTo>
                    <a:lnTo>
                      <a:pt x="1265" y="186"/>
                    </a:lnTo>
                    <a:lnTo>
                      <a:pt x="1318" y="145"/>
                    </a:lnTo>
                    <a:lnTo>
                      <a:pt x="1375" y="109"/>
                    </a:lnTo>
                    <a:lnTo>
                      <a:pt x="1435" y="76"/>
                    </a:lnTo>
                    <a:lnTo>
                      <a:pt x="1497" y="50"/>
                    </a:lnTo>
                    <a:lnTo>
                      <a:pt x="1562" y="28"/>
                    </a:lnTo>
                    <a:lnTo>
                      <a:pt x="1629" y="13"/>
                    </a:lnTo>
                    <a:lnTo>
                      <a:pt x="1699" y="3"/>
                    </a:lnTo>
                    <a:lnTo>
                      <a:pt x="17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造字工房尚雅（非商用）常规体" pitchFamily="2" charset="-122"/>
                  <a:ea typeface="造字工房尚雅（非商用）常规体" pitchFamily="2" charset="-122"/>
                  <a:cs typeface="+mn-ea"/>
                  <a:sym typeface="+mn-lt"/>
                </a:endParaRPr>
              </a:p>
            </p:txBody>
          </p:sp>
          <p:sp>
            <p:nvSpPr>
              <p:cNvPr id="139" name="Freeform 51"/>
              <p:cNvSpPr>
                <a:spLocks noEditPoints="1"/>
              </p:cNvSpPr>
              <p:nvPr/>
            </p:nvSpPr>
            <p:spPr bwMode="auto">
              <a:xfrm>
                <a:off x="8145463" y="1485900"/>
                <a:ext cx="190500" cy="206375"/>
              </a:xfrm>
              <a:custGeom>
                <a:avLst/>
                <a:gdLst>
                  <a:gd name="T0" fmla="*/ 458 w 960"/>
                  <a:gd name="T1" fmla="*/ 626 h 1038"/>
                  <a:gd name="T2" fmla="*/ 347 w 960"/>
                  <a:gd name="T3" fmla="*/ 902 h 1038"/>
                  <a:gd name="T4" fmla="*/ 615 w 960"/>
                  <a:gd name="T5" fmla="*/ 902 h 1038"/>
                  <a:gd name="T6" fmla="*/ 503 w 960"/>
                  <a:gd name="T7" fmla="*/ 626 h 1038"/>
                  <a:gd name="T8" fmla="*/ 526 w 960"/>
                  <a:gd name="T9" fmla="*/ 581 h 1038"/>
                  <a:gd name="T10" fmla="*/ 480 w 960"/>
                  <a:gd name="T11" fmla="*/ 587 h 1038"/>
                  <a:gd name="T12" fmla="*/ 414 w 960"/>
                  <a:gd name="T13" fmla="*/ 575 h 1038"/>
                  <a:gd name="T14" fmla="*/ 519 w 960"/>
                  <a:gd name="T15" fmla="*/ 2 h 1038"/>
                  <a:gd name="T16" fmla="*/ 592 w 960"/>
                  <a:gd name="T17" fmla="*/ 25 h 1038"/>
                  <a:gd name="T18" fmla="*/ 654 w 960"/>
                  <a:gd name="T19" fmla="*/ 65 h 1038"/>
                  <a:gd name="T20" fmla="*/ 703 w 960"/>
                  <a:gd name="T21" fmla="*/ 122 h 1038"/>
                  <a:gd name="T22" fmla="*/ 735 w 960"/>
                  <a:gd name="T23" fmla="*/ 191 h 1038"/>
                  <a:gd name="T24" fmla="*/ 746 w 960"/>
                  <a:gd name="T25" fmla="*/ 268 h 1038"/>
                  <a:gd name="T26" fmla="*/ 735 w 960"/>
                  <a:gd name="T27" fmla="*/ 348 h 1038"/>
                  <a:gd name="T28" fmla="*/ 705 w 960"/>
                  <a:gd name="T29" fmla="*/ 425 h 1038"/>
                  <a:gd name="T30" fmla="*/ 658 w 960"/>
                  <a:gd name="T31" fmla="*/ 494 h 1038"/>
                  <a:gd name="T32" fmla="*/ 599 w 960"/>
                  <a:gd name="T33" fmla="*/ 547 h 1038"/>
                  <a:gd name="T34" fmla="*/ 698 w 960"/>
                  <a:gd name="T35" fmla="*/ 585 h 1038"/>
                  <a:gd name="T36" fmla="*/ 786 w 960"/>
                  <a:gd name="T37" fmla="*/ 638 h 1038"/>
                  <a:gd name="T38" fmla="*/ 858 w 960"/>
                  <a:gd name="T39" fmla="*/ 703 h 1038"/>
                  <a:gd name="T40" fmla="*/ 913 w 960"/>
                  <a:gd name="T41" fmla="*/ 774 h 1038"/>
                  <a:gd name="T42" fmla="*/ 948 w 960"/>
                  <a:gd name="T43" fmla="*/ 849 h 1038"/>
                  <a:gd name="T44" fmla="*/ 960 w 960"/>
                  <a:gd name="T45" fmla="*/ 920 h 1038"/>
                  <a:gd name="T46" fmla="*/ 946 w 960"/>
                  <a:gd name="T47" fmla="*/ 951 h 1038"/>
                  <a:gd name="T48" fmla="*/ 908 w 960"/>
                  <a:gd name="T49" fmla="*/ 977 h 1038"/>
                  <a:gd name="T50" fmla="*/ 847 w 960"/>
                  <a:gd name="T51" fmla="*/ 1000 h 1038"/>
                  <a:gd name="T52" fmla="*/ 770 w 960"/>
                  <a:gd name="T53" fmla="*/ 1017 h 1038"/>
                  <a:gd name="T54" fmla="*/ 681 w 960"/>
                  <a:gd name="T55" fmla="*/ 1029 h 1038"/>
                  <a:gd name="T56" fmla="*/ 583 w 960"/>
                  <a:gd name="T57" fmla="*/ 1036 h 1038"/>
                  <a:gd name="T58" fmla="*/ 480 w 960"/>
                  <a:gd name="T59" fmla="*/ 1038 h 1038"/>
                  <a:gd name="T60" fmla="*/ 379 w 960"/>
                  <a:gd name="T61" fmla="*/ 1036 h 1038"/>
                  <a:gd name="T62" fmla="*/ 281 w 960"/>
                  <a:gd name="T63" fmla="*/ 1029 h 1038"/>
                  <a:gd name="T64" fmla="*/ 191 w 960"/>
                  <a:gd name="T65" fmla="*/ 1017 h 1038"/>
                  <a:gd name="T66" fmla="*/ 114 w 960"/>
                  <a:gd name="T67" fmla="*/ 1000 h 1038"/>
                  <a:gd name="T68" fmla="*/ 54 w 960"/>
                  <a:gd name="T69" fmla="*/ 977 h 1038"/>
                  <a:gd name="T70" fmla="*/ 14 w 960"/>
                  <a:gd name="T71" fmla="*/ 951 h 1038"/>
                  <a:gd name="T72" fmla="*/ 0 w 960"/>
                  <a:gd name="T73" fmla="*/ 920 h 1038"/>
                  <a:gd name="T74" fmla="*/ 13 w 960"/>
                  <a:gd name="T75" fmla="*/ 849 h 1038"/>
                  <a:gd name="T76" fmla="*/ 48 w 960"/>
                  <a:gd name="T77" fmla="*/ 774 h 1038"/>
                  <a:gd name="T78" fmla="*/ 104 w 960"/>
                  <a:gd name="T79" fmla="*/ 703 h 1038"/>
                  <a:gd name="T80" fmla="*/ 176 w 960"/>
                  <a:gd name="T81" fmla="*/ 638 h 1038"/>
                  <a:gd name="T82" fmla="*/ 263 w 960"/>
                  <a:gd name="T83" fmla="*/ 585 h 1038"/>
                  <a:gd name="T84" fmla="*/ 363 w 960"/>
                  <a:gd name="T85" fmla="*/ 547 h 1038"/>
                  <a:gd name="T86" fmla="*/ 302 w 960"/>
                  <a:gd name="T87" fmla="*/ 494 h 1038"/>
                  <a:gd name="T88" fmla="*/ 256 w 960"/>
                  <a:gd name="T89" fmla="*/ 425 h 1038"/>
                  <a:gd name="T90" fmla="*/ 227 w 960"/>
                  <a:gd name="T91" fmla="*/ 348 h 1038"/>
                  <a:gd name="T92" fmla="*/ 216 w 960"/>
                  <a:gd name="T93" fmla="*/ 268 h 1038"/>
                  <a:gd name="T94" fmla="*/ 227 w 960"/>
                  <a:gd name="T95" fmla="*/ 191 h 1038"/>
                  <a:gd name="T96" fmla="*/ 258 w 960"/>
                  <a:gd name="T97" fmla="*/ 122 h 1038"/>
                  <a:gd name="T98" fmla="*/ 307 w 960"/>
                  <a:gd name="T99" fmla="*/ 65 h 1038"/>
                  <a:gd name="T100" fmla="*/ 369 w 960"/>
                  <a:gd name="T101" fmla="*/ 25 h 1038"/>
                  <a:gd name="T102" fmla="*/ 441 w 960"/>
                  <a:gd name="T103" fmla="*/ 2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0" h="1038">
                    <a:moveTo>
                      <a:pt x="414" y="575"/>
                    </a:moveTo>
                    <a:lnTo>
                      <a:pt x="458" y="626"/>
                    </a:lnTo>
                    <a:lnTo>
                      <a:pt x="459" y="626"/>
                    </a:lnTo>
                    <a:lnTo>
                      <a:pt x="347" y="902"/>
                    </a:lnTo>
                    <a:lnTo>
                      <a:pt x="480" y="1038"/>
                    </a:lnTo>
                    <a:lnTo>
                      <a:pt x="615" y="902"/>
                    </a:lnTo>
                    <a:lnTo>
                      <a:pt x="502" y="626"/>
                    </a:lnTo>
                    <a:lnTo>
                      <a:pt x="503" y="626"/>
                    </a:lnTo>
                    <a:lnTo>
                      <a:pt x="547" y="575"/>
                    </a:lnTo>
                    <a:lnTo>
                      <a:pt x="526" y="581"/>
                    </a:lnTo>
                    <a:lnTo>
                      <a:pt x="503" y="586"/>
                    </a:lnTo>
                    <a:lnTo>
                      <a:pt x="480" y="587"/>
                    </a:lnTo>
                    <a:lnTo>
                      <a:pt x="447" y="583"/>
                    </a:lnTo>
                    <a:lnTo>
                      <a:pt x="414" y="575"/>
                    </a:lnTo>
                    <a:close/>
                    <a:moveTo>
                      <a:pt x="480" y="0"/>
                    </a:moveTo>
                    <a:lnTo>
                      <a:pt x="519" y="2"/>
                    </a:lnTo>
                    <a:lnTo>
                      <a:pt x="557" y="11"/>
                    </a:lnTo>
                    <a:lnTo>
                      <a:pt x="592" y="25"/>
                    </a:lnTo>
                    <a:lnTo>
                      <a:pt x="625" y="42"/>
                    </a:lnTo>
                    <a:lnTo>
                      <a:pt x="654" y="65"/>
                    </a:lnTo>
                    <a:lnTo>
                      <a:pt x="681" y="91"/>
                    </a:lnTo>
                    <a:lnTo>
                      <a:pt x="703" y="122"/>
                    </a:lnTo>
                    <a:lnTo>
                      <a:pt x="721" y="155"/>
                    </a:lnTo>
                    <a:lnTo>
                      <a:pt x="735" y="191"/>
                    </a:lnTo>
                    <a:lnTo>
                      <a:pt x="742" y="228"/>
                    </a:lnTo>
                    <a:lnTo>
                      <a:pt x="746" y="268"/>
                    </a:lnTo>
                    <a:lnTo>
                      <a:pt x="742" y="307"/>
                    </a:lnTo>
                    <a:lnTo>
                      <a:pt x="735" y="348"/>
                    </a:lnTo>
                    <a:lnTo>
                      <a:pt x="722" y="387"/>
                    </a:lnTo>
                    <a:lnTo>
                      <a:pt x="705" y="425"/>
                    </a:lnTo>
                    <a:lnTo>
                      <a:pt x="684" y="461"/>
                    </a:lnTo>
                    <a:lnTo>
                      <a:pt x="658" y="494"/>
                    </a:lnTo>
                    <a:lnTo>
                      <a:pt x="630" y="523"/>
                    </a:lnTo>
                    <a:lnTo>
                      <a:pt x="599" y="547"/>
                    </a:lnTo>
                    <a:lnTo>
                      <a:pt x="650" y="564"/>
                    </a:lnTo>
                    <a:lnTo>
                      <a:pt x="698" y="585"/>
                    </a:lnTo>
                    <a:lnTo>
                      <a:pt x="744" y="610"/>
                    </a:lnTo>
                    <a:lnTo>
                      <a:pt x="786" y="638"/>
                    </a:lnTo>
                    <a:lnTo>
                      <a:pt x="823" y="670"/>
                    </a:lnTo>
                    <a:lnTo>
                      <a:pt x="858" y="703"/>
                    </a:lnTo>
                    <a:lnTo>
                      <a:pt x="888" y="738"/>
                    </a:lnTo>
                    <a:lnTo>
                      <a:pt x="913" y="774"/>
                    </a:lnTo>
                    <a:lnTo>
                      <a:pt x="933" y="812"/>
                    </a:lnTo>
                    <a:lnTo>
                      <a:pt x="948" y="849"/>
                    </a:lnTo>
                    <a:lnTo>
                      <a:pt x="957" y="885"/>
                    </a:lnTo>
                    <a:lnTo>
                      <a:pt x="960" y="920"/>
                    </a:lnTo>
                    <a:lnTo>
                      <a:pt x="957" y="936"/>
                    </a:lnTo>
                    <a:lnTo>
                      <a:pt x="946" y="951"/>
                    </a:lnTo>
                    <a:lnTo>
                      <a:pt x="930" y="965"/>
                    </a:lnTo>
                    <a:lnTo>
                      <a:pt x="908" y="977"/>
                    </a:lnTo>
                    <a:lnTo>
                      <a:pt x="879" y="989"/>
                    </a:lnTo>
                    <a:lnTo>
                      <a:pt x="847" y="1000"/>
                    </a:lnTo>
                    <a:lnTo>
                      <a:pt x="810" y="1009"/>
                    </a:lnTo>
                    <a:lnTo>
                      <a:pt x="770" y="1017"/>
                    </a:lnTo>
                    <a:lnTo>
                      <a:pt x="727" y="1023"/>
                    </a:lnTo>
                    <a:lnTo>
                      <a:pt x="681" y="1029"/>
                    </a:lnTo>
                    <a:lnTo>
                      <a:pt x="632" y="1033"/>
                    </a:lnTo>
                    <a:lnTo>
                      <a:pt x="583" y="1036"/>
                    </a:lnTo>
                    <a:lnTo>
                      <a:pt x="532" y="1038"/>
                    </a:lnTo>
                    <a:lnTo>
                      <a:pt x="480" y="1038"/>
                    </a:lnTo>
                    <a:lnTo>
                      <a:pt x="430" y="1038"/>
                    </a:lnTo>
                    <a:lnTo>
                      <a:pt x="379" y="1036"/>
                    </a:lnTo>
                    <a:lnTo>
                      <a:pt x="328" y="1033"/>
                    </a:lnTo>
                    <a:lnTo>
                      <a:pt x="281" y="1029"/>
                    </a:lnTo>
                    <a:lnTo>
                      <a:pt x="234" y="1023"/>
                    </a:lnTo>
                    <a:lnTo>
                      <a:pt x="191" y="1017"/>
                    </a:lnTo>
                    <a:lnTo>
                      <a:pt x="150" y="1009"/>
                    </a:lnTo>
                    <a:lnTo>
                      <a:pt x="114" y="1000"/>
                    </a:lnTo>
                    <a:lnTo>
                      <a:pt x="81" y="989"/>
                    </a:lnTo>
                    <a:lnTo>
                      <a:pt x="54" y="977"/>
                    </a:lnTo>
                    <a:lnTo>
                      <a:pt x="32" y="965"/>
                    </a:lnTo>
                    <a:lnTo>
                      <a:pt x="14" y="951"/>
                    </a:lnTo>
                    <a:lnTo>
                      <a:pt x="5" y="936"/>
                    </a:lnTo>
                    <a:lnTo>
                      <a:pt x="0" y="920"/>
                    </a:lnTo>
                    <a:lnTo>
                      <a:pt x="3" y="885"/>
                    </a:lnTo>
                    <a:lnTo>
                      <a:pt x="13" y="849"/>
                    </a:lnTo>
                    <a:lnTo>
                      <a:pt x="28" y="812"/>
                    </a:lnTo>
                    <a:lnTo>
                      <a:pt x="48" y="774"/>
                    </a:lnTo>
                    <a:lnTo>
                      <a:pt x="74" y="738"/>
                    </a:lnTo>
                    <a:lnTo>
                      <a:pt x="104" y="703"/>
                    </a:lnTo>
                    <a:lnTo>
                      <a:pt x="138" y="670"/>
                    </a:lnTo>
                    <a:lnTo>
                      <a:pt x="176" y="638"/>
                    </a:lnTo>
                    <a:lnTo>
                      <a:pt x="218" y="610"/>
                    </a:lnTo>
                    <a:lnTo>
                      <a:pt x="263" y="585"/>
                    </a:lnTo>
                    <a:lnTo>
                      <a:pt x="312" y="564"/>
                    </a:lnTo>
                    <a:lnTo>
                      <a:pt x="363" y="547"/>
                    </a:lnTo>
                    <a:lnTo>
                      <a:pt x="331" y="523"/>
                    </a:lnTo>
                    <a:lnTo>
                      <a:pt x="302" y="494"/>
                    </a:lnTo>
                    <a:lnTo>
                      <a:pt x="277" y="461"/>
                    </a:lnTo>
                    <a:lnTo>
                      <a:pt x="256" y="425"/>
                    </a:lnTo>
                    <a:lnTo>
                      <a:pt x="239" y="387"/>
                    </a:lnTo>
                    <a:lnTo>
                      <a:pt x="227" y="348"/>
                    </a:lnTo>
                    <a:lnTo>
                      <a:pt x="218" y="307"/>
                    </a:lnTo>
                    <a:lnTo>
                      <a:pt x="216" y="268"/>
                    </a:lnTo>
                    <a:lnTo>
                      <a:pt x="218" y="228"/>
                    </a:lnTo>
                    <a:lnTo>
                      <a:pt x="227" y="191"/>
                    </a:lnTo>
                    <a:lnTo>
                      <a:pt x="241" y="155"/>
                    </a:lnTo>
                    <a:lnTo>
                      <a:pt x="258" y="122"/>
                    </a:lnTo>
                    <a:lnTo>
                      <a:pt x="281" y="91"/>
                    </a:lnTo>
                    <a:lnTo>
                      <a:pt x="307" y="65"/>
                    </a:lnTo>
                    <a:lnTo>
                      <a:pt x="337" y="42"/>
                    </a:lnTo>
                    <a:lnTo>
                      <a:pt x="369" y="25"/>
                    </a:lnTo>
                    <a:lnTo>
                      <a:pt x="404" y="11"/>
                    </a:lnTo>
                    <a:lnTo>
                      <a:pt x="441" y="2"/>
                    </a:lnTo>
                    <a:lnTo>
                      <a:pt x="4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造字工房尚雅（非商用）常规体" pitchFamily="2" charset="-122"/>
                  <a:ea typeface="造字工房尚雅（非商用）常规体" pitchFamily="2" charset="-122"/>
                  <a:cs typeface="+mn-ea"/>
                  <a:sym typeface="+mn-lt"/>
                </a:endParaRPr>
              </a:p>
            </p:txBody>
          </p:sp>
        </p:grpSp>
      </p:grpSp>
      <p:sp>
        <p:nvSpPr>
          <p:cNvPr id="140" name="Rounded Rectangle 10"/>
          <p:cNvSpPr/>
          <p:nvPr/>
        </p:nvSpPr>
        <p:spPr>
          <a:xfrm>
            <a:off x="6503331" y="2688594"/>
            <a:ext cx="4212294" cy="207506"/>
          </a:xfrm>
          <a:prstGeom prst="roundRect">
            <a:avLst>
              <a:gd name="adj" fmla="val 50000"/>
            </a:avLst>
          </a:prstGeom>
          <a:solidFill>
            <a:sysClr val="window" lastClr="FFFFFF"/>
          </a:solidFill>
          <a:ln w="12700" cap="flat" cmpd="sng" algn="ctr">
            <a:solidFill>
              <a:sysClr val="window" lastClr="FFFFFF">
                <a:lumMod val="95000"/>
              </a:sysClr>
            </a:solidFill>
            <a:prstDash val="solid"/>
            <a:miter lim="800000"/>
          </a:ln>
          <a:effectLst>
            <a:outerShdw blurRad="127000" dist="38100" dir="2700000" algn="tl" rotWithShape="0">
              <a:sysClr val="windowText" lastClr="000000">
                <a:lumMod val="95000"/>
                <a:lumOff val="5000"/>
                <a:alpha val="60000"/>
              </a:sys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N" sz="1050" b="0" i="0" u="none" strike="noStrike" kern="0" cap="none" spc="0" normalizeH="0" baseline="0" noProof="0" dirty="0">
                <a:ln>
                  <a:noFill/>
                </a:ln>
                <a:solidFill>
                  <a:schemeClr val="bg2">
                    <a:lumMod val="50000"/>
                  </a:schemeClr>
                </a:solidFill>
                <a:effectLst/>
                <a:uLnTx/>
                <a:uFillTx/>
                <a:latin typeface="造字工房尚雅（非商用）常规体" pitchFamily="2" charset="-122"/>
                <a:ea typeface="造字工房尚雅（非商用）常规体" pitchFamily="2" charset="-122"/>
                <a:cs typeface="+mn-ea"/>
                <a:sym typeface="+mn-lt"/>
              </a:rPr>
              <a:t>45%</a:t>
            </a:r>
          </a:p>
        </p:txBody>
      </p:sp>
      <p:sp>
        <p:nvSpPr>
          <p:cNvPr id="141" name="Rounded Rectangle 11"/>
          <p:cNvSpPr/>
          <p:nvPr/>
        </p:nvSpPr>
        <p:spPr>
          <a:xfrm>
            <a:off x="6569870" y="2747067"/>
            <a:ext cx="2057068" cy="90561"/>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chemeClr val="bg2">
                  <a:lumMod val="50000"/>
                </a:schemeClr>
              </a:solidFill>
              <a:effectLst/>
              <a:uLnTx/>
              <a:uFillTx/>
              <a:latin typeface="造字工房尚雅（非商用）常规体" pitchFamily="2" charset="-122"/>
              <a:ea typeface="造字工房尚雅（非商用）常规体" pitchFamily="2" charset="-122"/>
              <a:cs typeface="+mn-ea"/>
              <a:sym typeface="+mn-lt"/>
            </a:endParaRPr>
          </a:p>
        </p:txBody>
      </p:sp>
      <p:sp>
        <p:nvSpPr>
          <p:cNvPr id="142" name="Rounded Rectangle 173"/>
          <p:cNvSpPr/>
          <p:nvPr/>
        </p:nvSpPr>
        <p:spPr>
          <a:xfrm>
            <a:off x="6503331" y="3502448"/>
            <a:ext cx="4212294" cy="207506"/>
          </a:xfrm>
          <a:prstGeom prst="roundRect">
            <a:avLst>
              <a:gd name="adj" fmla="val 50000"/>
            </a:avLst>
          </a:prstGeom>
          <a:solidFill>
            <a:sysClr val="window" lastClr="FFFFFF"/>
          </a:solidFill>
          <a:ln w="12700" cap="flat" cmpd="sng" algn="ctr">
            <a:solidFill>
              <a:sysClr val="window" lastClr="FFFFFF">
                <a:lumMod val="95000"/>
              </a:sysClr>
            </a:solidFill>
            <a:prstDash val="solid"/>
            <a:miter lim="800000"/>
          </a:ln>
          <a:effectLst>
            <a:outerShdw blurRad="127000" dist="38100" dir="2700000" algn="tl" rotWithShape="0">
              <a:sysClr val="windowText" lastClr="000000">
                <a:lumMod val="95000"/>
                <a:lumOff val="5000"/>
                <a:alpha val="60000"/>
              </a:sys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N" sz="1050" b="0" i="0" u="none" strike="noStrike" kern="0" cap="none" spc="0" normalizeH="0" baseline="0" noProof="0" dirty="0">
                <a:ln>
                  <a:noFill/>
                </a:ln>
                <a:solidFill>
                  <a:schemeClr val="bg2">
                    <a:lumMod val="50000"/>
                  </a:schemeClr>
                </a:solidFill>
                <a:effectLst/>
                <a:uLnTx/>
                <a:uFillTx/>
                <a:latin typeface="造字工房尚雅（非商用）常规体" pitchFamily="2" charset="-122"/>
                <a:ea typeface="造字工房尚雅（非商用）常规体" pitchFamily="2" charset="-122"/>
                <a:cs typeface="+mn-ea"/>
                <a:sym typeface="+mn-lt"/>
              </a:rPr>
              <a:t>100%</a:t>
            </a:r>
          </a:p>
        </p:txBody>
      </p:sp>
      <p:sp>
        <p:nvSpPr>
          <p:cNvPr id="143" name="Rounded Rectangle 174"/>
          <p:cNvSpPr/>
          <p:nvPr/>
        </p:nvSpPr>
        <p:spPr>
          <a:xfrm>
            <a:off x="6569870" y="3560921"/>
            <a:ext cx="3554131" cy="90561"/>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chemeClr val="bg2">
                  <a:lumMod val="50000"/>
                </a:schemeClr>
              </a:solidFill>
              <a:effectLst/>
              <a:uLnTx/>
              <a:uFillTx/>
              <a:latin typeface="造字工房尚雅（非商用）常规体" pitchFamily="2" charset="-122"/>
              <a:ea typeface="造字工房尚雅（非商用）常规体" pitchFamily="2" charset="-122"/>
              <a:cs typeface="+mn-ea"/>
              <a:sym typeface="+mn-lt"/>
            </a:endParaRPr>
          </a:p>
        </p:txBody>
      </p:sp>
      <p:grpSp>
        <p:nvGrpSpPr>
          <p:cNvPr id="144" name="Group 41"/>
          <p:cNvGrpSpPr/>
          <p:nvPr/>
        </p:nvGrpSpPr>
        <p:grpSpPr>
          <a:xfrm>
            <a:off x="6503331" y="3927575"/>
            <a:ext cx="1864345" cy="285917"/>
            <a:chOff x="6654373" y="4833909"/>
            <a:chExt cx="1864345" cy="285917"/>
          </a:xfrm>
        </p:grpSpPr>
        <p:sp>
          <p:nvSpPr>
            <p:cNvPr id="145" name="Rectangle 21"/>
            <p:cNvSpPr/>
            <p:nvPr/>
          </p:nvSpPr>
          <p:spPr>
            <a:xfrm>
              <a:off x="7142367" y="4833909"/>
              <a:ext cx="1376351" cy="285917"/>
            </a:xfrm>
            <a:prstGeom prst="rect">
              <a:avLst/>
            </a:prstGeom>
            <a:noFill/>
            <a:ln w="12700" cap="flat" cmpd="sng" algn="ctr">
              <a:noFill/>
              <a:prstDash val="solid"/>
              <a:miter lim="800000"/>
            </a:ln>
            <a:effectLst/>
          </p:spPr>
          <p:txBody>
            <a:bodyPr lIns="0" tIns="0" rIns="36000" bIns="0" rtlCol="0" anchor="ctr">
              <a:normAutofit/>
            </a:bodyPr>
            <a:lstStyle/>
            <a:p>
              <a:pPr lvl="0">
                <a:defRPr/>
              </a:pPr>
              <a:r>
                <a:rPr lang="zh-CN" altLang="en-US" sz="1200" kern="0">
                  <a:solidFill>
                    <a:prstClr val="white"/>
                  </a:solidFill>
                  <a:latin typeface="造字工房尚雅（非商用）常规体" pitchFamily="2" charset="-122"/>
                  <a:ea typeface="造字工房尚雅（非商用）常规体" pitchFamily="2" charset="-122"/>
                  <a:cs typeface="+mn-ea"/>
                  <a:sym typeface="+mn-lt"/>
                </a:rPr>
                <a:t>添加标题 </a:t>
              </a:r>
              <a:r>
                <a:rPr lang="en-US" altLang="zh-CN" sz="1200" kern="0">
                  <a:solidFill>
                    <a:prstClr val="white"/>
                  </a:solidFill>
                  <a:latin typeface="造字工房尚雅（非商用）常规体" pitchFamily="2" charset="-122"/>
                  <a:ea typeface="造字工房尚雅（非商用）常规体" pitchFamily="2" charset="-122"/>
                  <a:cs typeface="+mn-ea"/>
                  <a:sym typeface="+mn-lt"/>
                </a:rPr>
                <a:t>03</a:t>
              </a:r>
            </a:p>
          </p:txBody>
        </p:sp>
        <p:sp>
          <p:nvSpPr>
            <p:cNvPr id="146" name="Freeform 20"/>
            <p:cNvSpPr>
              <a:spLocks noEditPoints="1"/>
            </p:cNvSpPr>
            <p:nvPr/>
          </p:nvSpPr>
          <p:spPr bwMode="auto">
            <a:xfrm>
              <a:off x="6654373" y="4897985"/>
              <a:ext cx="192419" cy="191189"/>
            </a:xfrm>
            <a:custGeom>
              <a:avLst/>
              <a:gdLst>
                <a:gd name="T0" fmla="*/ 120 w 3130"/>
                <a:gd name="T1" fmla="*/ 2868 h 3105"/>
                <a:gd name="T2" fmla="*/ 209 w 3130"/>
                <a:gd name="T3" fmla="*/ 2981 h 3105"/>
                <a:gd name="T4" fmla="*/ 318 w 3130"/>
                <a:gd name="T5" fmla="*/ 2891 h 3105"/>
                <a:gd name="T6" fmla="*/ 230 w 3130"/>
                <a:gd name="T7" fmla="*/ 2778 h 3105"/>
                <a:gd name="T8" fmla="*/ 2693 w 3130"/>
                <a:gd name="T9" fmla="*/ 913 h 3105"/>
                <a:gd name="T10" fmla="*/ 2670 w 3130"/>
                <a:gd name="T11" fmla="*/ 1092 h 3105"/>
                <a:gd name="T12" fmla="*/ 2749 w 3130"/>
                <a:gd name="T13" fmla="*/ 1282 h 3105"/>
                <a:gd name="T14" fmla="*/ 2923 w 3130"/>
                <a:gd name="T15" fmla="*/ 1503 h 3105"/>
                <a:gd name="T16" fmla="*/ 2950 w 3130"/>
                <a:gd name="T17" fmla="*/ 1224 h 3105"/>
                <a:gd name="T18" fmla="*/ 1682 w 3130"/>
                <a:gd name="T19" fmla="*/ 174 h 3105"/>
                <a:gd name="T20" fmla="*/ 1163 w 3130"/>
                <a:gd name="T21" fmla="*/ 339 h 3105"/>
                <a:gd name="T22" fmla="*/ 1105 w 3130"/>
                <a:gd name="T23" fmla="*/ 544 h 3105"/>
                <a:gd name="T24" fmla="*/ 1153 w 3130"/>
                <a:gd name="T25" fmla="*/ 718 h 3105"/>
                <a:gd name="T26" fmla="*/ 1042 w 3130"/>
                <a:gd name="T27" fmla="*/ 829 h 3105"/>
                <a:gd name="T28" fmla="*/ 894 w 3130"/>
                <a:gd name="T29" fmla="*/ 903 h 3105"/>
                <a:gd name="T30" fmla="*/ 858 w 3130"/>
                <a:gd name="T31" fmla="*/ 1068 h 3105"/>
                <a:gd name="T32" fmla="*/ 866 w 3130"/>
                <a:gd name="T33" fmla="*/ 1230 h 3105"/>
                <a:gd name="T34" fmla="*/ 929 w 3130"/>
                <a:gd name="T35" fmla="*/ 1294 h 3105"/>
                <a:gd name="T36" fmla="*/ 886 w 3130"/>
                <a:gd name="T37" fmla="*/ 1385 h 3105"/>
                <a:gd name="T38" fmla="*/ 673 w 3130"/>
                <a:gd name="T39" fmla="*/ 1515 h 3105"/>
                <a:gd name="T40" fmla="*/ 665 w 3130"/>
                <a:gd name="T41" fmla="*/ 1885 h 3105"/>
                <a:gd name="T42" fmla="*/ 1907 w 3130"/>
                <a:gd name="T43" fmla="*/ 847 h 3105"/>
                <a:gd name="T44" fmla="*/ 1043 w 3130"/>
                <a:gd name="T45" fmla="*/ 2375 h 3105"/>
                <a:gd name="T46" fmla="*/ 1527 w 3130"/>
                <a:gd name="T47" fmla="*/ 2602 h 3105"/>
                <a:gd name="T48" fmla="*/ 2097 w 3130"/>
                <a:gd name="T49" fmla="*/ 2578 h 3105"/>
                <a:gd name="T50" fmla="*/ 2586 w 3130"/>
                <a:gd name="T51" fmla="*/ 2290 h 3105"/>
                <a:gd name="T52" fmla="*/ 2285 w 3130"/>
                <a:gd name="T53" fmla="*/ 2383 h 3105"/>
                <a:gd name="T54" fmla="*/ 2095 w 3130"/>
                <a:gd name="T55" fmla="*/ 2417 h 3105"/>
                <a:gd name="T56" fmla="*/ 2052 w 3130"/>
                <a:gd name="T57" fmla="*/ 2332 h 3105"/>
                <a:gd name="T58" fmla="*/ 2192 w 3130"/>
                <a:gd name="T59" fmla="*/ 2221 h 3105"/>
                <a:gd name="T60" fmla="*/ 2304 w 3130"/>
                <a:gd name="T61" fmla="*/ 2140 h 3105"/>
                <a:gd name="T62" fmla="*/ 2363 w 3130"/>
                <a:gd name="T63" fmla="*/ 1969 h 3105"/>
                <a:gd name="T64" fmla="*/ 2408 w 3130"/>
                <a:gd name="T65" fmla="*/ 1786 h 3105"/>
                <a:gd name="T66" fmla="*/ 2430 w 3130"/>
                <a:gd name="T67" fmla="*/ 1725 h 3105"/>
                <a:gd name="T68" fmla="*/ 2451 w 3130"/>
                <a:gd name="T69" fmla="*/ 1562 h 3105"/>
                <a:gd name="T70" fmla="*/ 2477 w 3130"/>
                <a:gd name="T71" fmla="*/ 1394 h 3105"/>
                <a:gd name="T72" fmla="*/ 2584 w 3130"/>
                <a:gd name="T73" fmla="*/ 1228 h 3105"/>
                <a:gd name="T74" fmla="*/ 2568 w 3130"/>
                <a:gd name="T75" fmla="*/ 1017 h 3105"/>
                <a:gd name="T76" fmla="*/ 2485 w 3130"/>
                <a:gd name="T77" fmla="*/ 825 h 3105"/>
                <a:gd name="T78" fmla="*/ 2351 w 3130"/>
                <a:gd name="T79" fmla="*/ 720 h 3105"/>
                <a:gd name="T80" fmla="*/ 2149 w 3130"/>
                <a:gd name="T81" fmla="*/ 563 h 3105"/>
                <a:gd name="T82" fmla="*/ 2026 w 3130"/>
                <a:gd name="T83" fmla="*/ 400 h 3105"/>
                <a:gd name="T84" fmla="*/ 1907 w 3130"/>
                <a:gd name="T85" fmla="*/ 181 h 3105"/>
                <a:gd name="T86" fmla="*/ 2039 w 3130"/>
                <a:gd name="T87" fmla="*/ 29 h 3105"/>
                <a:gd name="T88" fmla="*/ 2598 w 3130"/>
                <a:gd name="T89" fmla="*/ 291 h 3105"/>
                <a:gd name="T90" fmla="*/ 2984 w 3130"/>
                <a:gd name="T91" fmla="*/ 773 h 3105"/>
                <a:gd name="T92" fmla="*/ 3130 w 3130"/>
                <a:gd name="T93" fmla="*/ 1399 h 3105"/>
                <a:gd name="T94" fmla="*/ 2985 w 3130"/>
                <a:gd name="T95" fmla="*/ 2025 h 3105"/>
                <a:gd name="T96" fmla="*/ 2598 w 3130"/>
                <a:gd name="T97" fmla="*/ 2506 h 3105"/>
                <a:gd name="T98" fmla="*/ 2039 w 3130"/>
                <a:gd name="T99" fmla="*/ 2769 h 3105"/>
                <a:gd name="T100" fmla="*/ 1430 w 3130"/>
                <a:gd name="T101" fmla="*/ 2755 h 3105"/>
                <a:gd name="T102" fmla="*/ 922 w 3130"/>
                <a:gd name="T103" fmla="*/ 2498 h 3105"/>
                <a:gd name="T104" fmla="*/ 238 w 3130"/>
                <a:gd name="T105" fmla="*/ 3105 h 3105"/>
                <a:gd name="T106" fmla="*/ 44 w 3130"/>
                <a:gd name="T107" fmla="*/ 3012 h 3105"/>
                <a:gd name="T108" fmla="*/ 12 w 3130"/>
                <a:gd name="T109" fmla="*/ 2797 h 3105"/>
                <a:gd name="T110" fmla="*/ 534 w 3130"/>
                <a:gd name="T111" fmla="*/ 2002 h 3105"/>
                <a:gd name="T112" fmla="*/ 399 w 3130"/>
                <a:gd name="T113" fmla="*/ 1399 h 3105"/>
                <a:gd name="T114" fmla="*/ 543 w 3130"/>
                <a:gd name="T115" fmla="*/ 773 h 3105"/>
                <a:gd name="T116" fmla="*/ 930 w 3130"/>
                <a:gd name="T117" fmla="*/ 291 h 3105"/>
                <a:gd name="T118" fmla="*/ 1490 w 3130"/>
                <a:gd name="T119" fmla="*/ 29 h 3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30" h="3105">
                  <a:moveTo>
                    <a:pt x="208" y="2778"/>
                  </a:moveTo>
                  <a:lnTo>
                    <a:pt x="186" y="2783"/>
                  </a:lnTo>
                  <a:lnTo>
                    <a:pt x="166" y="2792"/>
                  </a:lnTo>
                  <a:lnTo>
                    <a:pt x="149" y="2807"/>
                  </a:lnTo>
                  <a:lnTo>
                    <a:pt x="134" y="2826"/>
                  </a:lnTo>
                  <a:lnTo>
                    <a:pt x="125" y="2846"/>
                  </a:lnTo>
                  <a:lnTo>
                    <a:pt x="120" y="2868"/>
                  </a:lnTo>
                  <a:lnTo>
                    <a:pt x="120" y="2891"/>
                  </a:lnTo>
                  <a:lnTo>
                    <a:pt x="125" y="2913"/>
                  </a:lnTo>
                  <a:lnTo>
                    <a:pt x="134" y="2933"/>
                  </a:lnTo>
                  <a:lnTo>
                    <a:pt x="149" y="2952"/>
                  </a:lnTo>
                  <a:lnTo>
                    <a:pt x="167" y="2966"/>
                  </a:lnTo>
                  <a:lnTo>
                    <a:pt x="187" y="2976"/>
                  </a:lnTo>
                  <a:lnTo>
                    <a:pt x="209" y="2981"/>
                  </a:lnTo>
                  <a:lnTo>
                    <a:pt x="230" y="2981"/>
                  </a:lnTo>
                  <a:lnTo>
                    <a:pt x="251" y="2977"/>
                  </a:lnTo>
                  <a:lnTo>
                    <a:pt x="272" y="2966"/>
                  </a:lnTo>
                  <a:lnTo>
                    <a:pt x="290" y="2952"/>
                  </a:lnTo>
                  <a:lnTo>
                    <a:pt x="304" y="2934"/>
                  </a:lnTo>
                  <a:lnTo>
                    <a:pt x="313" y="2913"/>
                  </a:lnTo>
                  <a:lnTo>
                    <a:pt x="318" y="2891"/>
                  </a:lnTo>
                  <a:lnTo>
                    <a:pt x="318" y="2868"/>
                  </a:lnTo>
                  <a:lnTo>
                    <a:pt x="313" y="2846"/>
                  </a:lnTo>
                  <a:lnTo>
                    <a:pt x="304" y="2826"/>
                  </a:lnTo>
                  <a:lnTo>
                    <a:pt x="289" y="2807"/>
                  </a:lnTo>
                  <a:lnTo>
                    <a:pt x="272" y="2792"/>
                  </a:lnTo>
                  <a:lnTo>
                    <a:pt x="251" y="2783"/>
                  </a:lnTo>
                  <a:lnTo>
                    <a:pt x="230" y="2778"/>
                  </a:lnTo>
                  <a:lnTo>
                    <a:pt x="208" y="2778"/>
                  </a:lnTo>
                  <a:close/>
                  <a:moveTo>
                    <a:pt x="2823" y="826"/>
                  </a:moveTo>
                  <a:lnTo>
                    <a:pt x="2796" y="840"/>
                  </a:lnTo>
                  <a:lnTo>
                    <a:pt x="2769" y="855"/>
                  </a:lnTo>
                  <a:lnTo>
                    <a:pt x="2741" y="873"/>
                  </a:lnTo>
                  <a:lnTo>
                    <a:pt x="2716" y="892"/>
                  </a:lnTo>
                  <a:lnTo>
                    <a:pt x="2693" y="913"/>
                  </a:lnTo>
                  <a:lnTo>
                    <a:pt x="2677" y="936"/>
                  </a:lnTo>
                  <a:lnTo>
                    <a:pt x="2669" y="953"/>
                  </a:lnTo>
                  <a:lnTo>
                    <a:pt x="2665" y="976"/>
                  </a:lnTo>
                  <a:lnTo>
                    <a:pt x="2662" y="1002"/>
                  </a:lnTo>
                  <a:lnTo>
                    <a:pt x="2663" y="1031"/>
                  </a:lnTo>
                  <a:lnTo>
                    <a:pt x="2666" y="1061"/>
                  </a:lnTo>
                  <a:lnTo>
                    <a:pt x="2670" y="1092"/>
                  </a:lnTo>
                  <a:lnTo>
                    <a:pt x="2677" y="1123"/>
                  </a:lnTo>
                  <a:lnTo>
                    <a:pt x="2686" y="1155"/>
                  </a:lnTo>
                  <a:lnTo>
                    <a:pt x="2696" y="1186"/>
                  </a:lnTo>
                  <a:lnTo>
                    <a:pt x="2709" y="1214"/>
                  </a:lnTo>
                  <a:lnTo>
                    <a:pt x="2721" y="1240"/>
                  </a:lnTo>
                  <a:lnTo>
                    <a:pt x="2735" y="1263"/>
                  </a:lnTo>
                  <a:lnTo>
                    <a:pt x="2749" y="1282"/>
                  </a:lnTo>
                  <a:lnTo>
                    <a:pt x="2766" y="1295"/>
                  </a:lnTo>
                  <a:lnTo>
                    <a:pt x="2802" y="1326"/>
                  </a:lnTo>
                  <a:lnTo>
                    <a:pt x="2835" y="1358"/>
                  </a:lnTo>
                  <a:lnTo>
                    <a:pt x="2862" y="1392"/>
                  </a:lnTo>
                  <a:lnTo>
                    <a:pt x="2887" y="1428"/>
                  </a:lnTo>
                  <a:lnTo>
                    <a:pt x="2906" y="1465"/>
                  </a:lnTo>
                  <a:lnTo>
                    <a:pt x="2923" y="1503"/>
                  </a:lnTo>
                  <a:lnTo>
                    <a:pt x="2937" y="1541"/>
                  </a:lnTo>
                  <a:lnTo>
                    <a:pt x="2948" y="1581"/>
                  </a:lnTo>
                  <a:lnTo>
                    <a:pt x="2955" y="1521"/>
                  </a:lnTo>
                  <a:lnTo>
                    <a:pt x="2960" y="1460"/>
                  </a:lnTo>
                  <a:lnTo>
                    <a:pt x="2962" y="1399"/>
                  </a:lnTo>
                  <a:lnTo>
                    <a:pt x="2959" y="1311"/>
                  </a:lnTo>
                  <a:lnTo>
                    <a:pt x="2950" y="1224"/>
                  </a:lnTo>
                  <a:lnTo>
                    <a:pt x="2936" y="1140"/>
                  </a:lnTo>
                  <a:lnTo>
                    <a:pt x="2915" y="1059"/>
                  </a:lnTo>
                  <a:lnTo>
                    <a:pt x="2889" y="978"/>
                  </a:lnTo>
                  <a:lnTo>
                    <a:pt x="2858" y="901"/>
                  </a:lnTo>
                  <a:lnTo>
                    <a:pt x="2823" y="826"/>
                  </a:lnTo>
                  <a:close/>
                  <a:moveTo>
                    <a:pt x="1763" y="172"/>
                  </a:moveTo>
                  <a:lnTo>
                    <a:pt x="1682" y="174"/>
                  </a:lnTo>
                  <a:lnTo>
                    <a:pt x="1603" y="183"/>
                  </a:lnTo>
                  <a:lnTo>
                    <a:pt x="1524" y="197"/>
                  </a:lnTo>
                  <a:lnTo>
                    <a:pt x="1448" y="215"/>
                  </a:lnTo>
                  <a:lnTo>
                    <a:pt x="1373" y="239"/>
                  </a:lnTo>
                  <a:lnTo>
                    <a:pt x="1300" y="268"/>
                  </a:lnTo>
                  <a:lnTo>
                    <a:pt x="1230" y="301"/>
                  </a:lnTo>
                  <a:lnTo>
                    <a:pt x="1163" y="339"/>
                  </a:lnTo>
                  <a:lnTo>
                    <a:pt x="1098" y="381"/>
                  </a:lnTo>
                  <a:lnTo>
                    <a:pt x="1036" y="427"/>
                  </a:lnTo>
                  <a:lnTo>
                    <a:pt x="1049" y="447"/>
                  </a:lnTo>
                  <a:lnTo>
                    <a:pt x="1063" y="469"/>
                  </a:lnTo>
                  <a:lnTo>
                    <a:pt x="1078" y="493"/>
                  </a:lnTo>
                  <a:lnTo>
                    <a:pt x="1092" y="518"/>
                  </a:lnTo>
                  <a:lnTo>
                    <a:pt x="1105" y="544"/>
                  </a:lnTo>
                  <a:lnTo>
                    <a:pt x="1118" y="570"/>
                  </a:lnTo>
                  <a:lnTo>
                    <a:pt x="1129" y="597"/>
                  </a:lnTo>
                  <a:lnTo>
                    <a:pt x="1140" y="623"/>
                  </a:lnTo>
                  <a:lnTo>
                    <a:pt x="1147" y="648"/>
                  </a:lnTo>
                  <a:lnTo>
                    <a:pt x="1152" y="673"/>
                  </a:lnTo>
                  <a:lnTo>
                    <a:pt x="1155" y="697"/>
                  </a:lnTo>
                  <a:lnTo>
                    <a:pt x="1153" y="718"/>
                  </a:lnTo>
                  <a:lnTo>
                    <a:pt x="1149" y="738"/>
                  </a:lnTo>
                  <a:lnTo>
                    <a:pt x="1140" y="755"/>
                  </a:lnTo>
                  <a:lnTo>
                    <a:pt x="1124" y="774"/>
                  </a:lnTo>
                  <a:lnTo>
                    <a:pt x="1106" y="790"/>
                  </a:lnTo>
                  <a:lnTo>
                    <a:pt x="1087" y="804"/>
                  </a:lnTo>
                  <a:lnTo>
                    <a:pt x="1065" y="818"/>
                  </a:lnTo>
                  <a:lnTo>
                    <a:pt x="1042" y="829"/>
                  </a:lnTo>
                  <a:lnTo>
                    <a:pt x="1020" y="840"/>
                  </a:lnTo>
                  <a:lnTo>
                    <a:pt x="996" y="850"/>
                  </a:lnTo>
                  <a:lnTo>
                    <a:pt x="973" y="861"/>
                  </a:lnTo>
                  <a:lnTo>
                    <a:pt x="950" y="870"/>
                  </a:lnTo>
                  <a:lnTo>
                    <a:pt x="930" y="880"/>
                  </a:lnTo>
                  <a:lnTo>
                    <a:pt x="911" y="891"/>
                  </a:lnTo>
                  <a:lnTo>
                    <a:pt x="894" y="903"/>
                  </a:lnTo>
                  <a:lnTo>
                    <a:pt x="880" y="916"/>
                  </a:lnTo>
                  <a:lnTo>
                    <a:pt x="870" y="931"/>
                  </a:lnTo>
                  <a:lnTo>
                    <a:pt x="864" y="947"/>
                  </a:lnTo>
                  <a:lnTo>
                    <a:pt x="861" y="966"/>
                  </a:lnTo>
                  <a:lnTo>
                    <a:pt x="861" y="1000"/>
                  </a:lnTo>
                  <a:lnTo>
                    <a:pt x="860" y="1035"/>
                  </a:lnTo>
                  <a:lnTo>
                    <a:pt x="858" y="1068"/>
                  </a:lnTo>
                  <a:lnTo>
                    <a:pt x="857" y="1100"/>
                  </a:lnTo>
                  <a:lnTo>
                    <a:pt x="856" y="1130"/>
                  </a:lnTo>
                  <a:lnTo>
                    <a:pt x="855" y="1158"/>
                  </a:lnTo>
                  <a:lnTo>
                    <a:pt x="856" y="1182"/>
                  </a:lnTo>
                  <a:lnTo>
                    <a:pt x="858" y="1203"/>
                  </a:lnTo>
                  <a:lnTo>
                    <a:pt x="861" y="1220"/>
                  </a:lnTo>
                  <a:lnTo>
                    <a:pt x="866" y="1230"/>
                  </a:lnTo>
                  <a:lnTo>
                    <a:pt x="873" y="1239"/>
                  </a:lnTo>
                  <a:lnTo>
                    <a:pt x="882" y="1248"/>
                  </a:lnTo>
                  <a:lnTo>
                    <a:pt x="891" y="1257"/>
                  </a:lnTo>
                  <a:lnTo>
                    <a:pt x="903" y="1266"/>
                  </a:lnTo>
                  <a:lnTo>
                    <a:pt x="913" y="1275"/>
                  </a:lnTo>
                  <a:lnTo>
                    <a:pt x="922" y="1284"/>
                  </a:lnTo>
                  <a:lnTo>
                    <a:pt x="929" y="1294"/>
                  </a:lnTo>
                  <a:lnTo>
                    <a:pt x="935" y="1305"/>
                  </a:lnTo>
                  <a:lnTo>
                    <a:pt x="937" y="1316"/>
                  </a:lnTo>
                  <a:lnTo>
                    <a:pt x="936" y="1328"/>
                  </a:lnTo>
                  <a:lnTo>
                    <a:pt x="931" y="1341"/>
                  </a:lnTo>
                  <a:lnTo>
                    <a:pt x="921" y="1355"/>
                  </a:lnTo>
                  <a:lnTo>
                    <a:pt x="906" y="1370"/>
                  </a:lnTo>
                  <a:lnTo>
                    <a:pt x="886" y="1385"/>
                  </a:lnTo>
                  <a:lnTo>
                    <a:pt x="863" y="1402"/>
                  </a:lnTo>
                  <a:lnTo>
                    <a:pt x="836" y="1419"/>
                  </a:lnTo>
                  <a:lnTo>
                    <a:pt x="806" y="1438"/>
                  </a:lnTo>
                  <a:lnTo>
                    <a:pt x="774" y="1457"/>
                  </a:lnTo>
                  <a:lnTo>
                    <a:pt x="741" y="1477"/>
                  </a:lnTo>
                  <a:lnTo>
                    <a:pt x="706" y="1497"/>
                  </a:lnTo>
                  <a:lnTo>
                    <a:pt x="673" y="1515"/>
                  </a:lnTo>
                  <a:lnTo>
                    <a:pt x="639" y="1534"/>
                  </a:lnTo>
                  <a:lnTo>
                    <a:pt x="607" y="1551"/>
                  </a:lnTo>
                  <a:lnTo>
                    <a:pt x="579" y="1566"/>
                  </a:lnTo>
                  <a:lnTo>
                    <a:pt x="592" y="1649"/>
                  </a:lnTo>
                  <a:lnTo>
                    <a:pt x="613" y="1730"/>
                  </a:lnTo>
                  <a:lnTo>
                    <a:pt x="636" y="1809"/>
                  </a:lnTo>
                  <a:lnTo>
                    <a:pt x="665" y="1885"/>
                  </a:lnTo>
                  <a:lnTo>
                    <a:pt x="700" y="1958"/>
                  </a:lnTo>
                  <a:lnTo>
                    <a:pt x="739" y="2030"/>
                  </a:lnTo>
                  <a:lnTo>
                    <a:pt x="1201" y="1564"/>
                  </a:lnTo>
                  <a:lnTo>
                    <a:pt x="1205" y="1567"/>
                  </a:lnTo>
                  <a:lnTo>
                    <a:pt x="1207" y="951"/>
                  </a:lnTo>
                  <a:lnTo>
                    <a:pt x="1839" y="777"/>
                  </a:lnTo>
                  <a:lnTo>
                    <a:pt x="1907" y="847"/>
                  </a:lnTo>
                  <a:lnTo>
                    <a:pt x="1570" y="1191"/>
                  </a:lnTo>
                  <a:lnTo>
                    <a:pt x="1899" y="1527"/>
                  </a:lnTo>
                  <a:lnTo>
                    <a:pt x="2235" y="1183"/>
                  </a:lnTo>
                  <a:lnTo>
                    <a:pt x="2302" y="1252"/>
                  </a:lnTo>
                  <a:lnTo>
                    <a:pt x="2133" y="1900"/>
                  </a:lnTo>
                  <a:lnTo>
                    <a:pt x="1514" y="1901"/>
                  </a:lnTo>
                  <a:lnTo>
                    <a:pt x="1043" y="2375"/>
                  </a:lnTo>
                  <a:lnTo>
                    <a:pt x="1105" y="2421"/>
                  </a:lnTo>
                  <a:lnTo>
                    <a:pt x="1169" y="2462"/>
                  </a:lnTo>
                  <a:lnTo>
                    <a:pt x="1236" y="2499"/>
                  </a:lnTo>
                  <a:lnTo>
                    <a:pt x="1306" y="2532"/>
                  </a:lnTo>
                  <a:lnTo>
                    <a:pt x="1378" y="2560"/>
                  </a:lnTo>
                  <a:lnTo>
                    <a:pt x="1451" y="2583"/>
                  </a:lnTo>
                  <a:lnTo>
                    <a:pt x="1527" y="2602"/>
                  </a:lnTo>
                  <a:lnTo>
                    <a:pt x="1605" y="2615"/>
                  </a:lnTo>
                  <a:lnTo>
                    <a:pt x="1684" y="2623"/>
                  </a:lnTo>
                  <a:lnTo>
                    <a:pt x="1764" y="2625"/>
                  </a:lnTo>
                  <a:lnTo>
                    <a:pt x="1850" y="2622"/>
                  </a:lnTo>
                  <a:lnTo>
                    <a:pt x="1934" y="2613"/>
                  </a:lnTo>
                  <a:lnTo>
                    <a:pt x="2017" y="2598"/>
                  </a:lnTo>
                  <a:lnTo>
                    <a:pt x="2097" y="2578"/>
                  </a:lnTo>
                  <a:lnTo>
                    <a:pt x="2176" y="2550"/>
                  </a:lnTo>
                  <a:lnTo>
                    <a:pt x="2251" y="2519"/>
                  </a:lnTo>
                  <a:lnTo>
                    <a:pt x="2324" y="2483"/>
                  </a:lnTo>
                  <a:lnTo>
                    <a:pt x="2394" y="2441"/>
                  </a:lnTo>
                  <a:lnTo>
                    <a:pt x="2461" y="2395"/>
                  </a:lnTo>
                  <a:lnTo>
                    <a:pt x="2526" y="2344"/>
                  </a:lnTo>
                  <a:lnTo>
                    <a:pt x="2586" y="2290"/>
                  </a:lnTo>
                  <a:lnTo>
                    <a:pt x="2522" y="2312"/>
                  </a:lnTo>
                  <a:lnTo>
                    <a:pt x="2457" y="2330"/>
                  </a:lnTo>
                  <a:lnTo>
                    <a:pt x="2422" y="2340"/>
                  </a:lnTo>
                  <a:lnTo>
                    <a:pt x="2387" y="2350"/>
                  </a:lnTo>
                  <a:lnTo>
                    <a:pt x="2353" y="2361"/>
                  </a:lnTo>
                  <a:lnTo>
                    <a:pt x="2319" y="2372"/>
                  </a:lnTo>
                  <a:lnTo>
                    <a:pt x="2285" y="2383"/>
                  </a:lnTo>
                  <a:lnTo>
                    <a:pt x="2254" y="2393"/>
                  </a:lnTo>
                  <a:lnTo>
                    <a:pt x="2223" y="2401"/>
                  </a:lnTo>
                  <a:lnTo>
                    <a:pt x="2194" y="2409"/>
                  </a:lnTo>
                  <a:lnTo>
                    <a:pt x="2166" y="2415"/>
                  </a:lnTo>
                  <a:lnTo>
                    <a:pt x="2141" y="2418"/>
                  </a:lnTo>
                  <a:lnTo>
                    <a:pt x="2116" y="2419"/>
                  </a:lnTo>
                  <a:lnTo>
                    <a:pt x="2095" y="2417"/>
                  </a:lnTo>
                  <a:lnTo>
                    <a:pt x="2077" y="2412"/>
                  </a:lnTo>
                  <a:lnTo>
                    <a:pt x="2061" y="2403"/>
                  </a:lnTo>
                  <a:lnTo>
                    <a:pt x="2047" y="2391"/>
                  </a:lnTo>
                  <a:lnTo>
                    <a:pt x="2040" y="2376"/>
                  </a:lnTo>
                  <a:lnTo>
                    <a:pt x="2039" y="2363"/>
                  </a:lnTo>
                  <a:lnTo>
                    <a:pt x="2043" y="2347"/>
                  </a:lnTo>
                  <a:lnTo>
                    <a:pt x="2052" y="2332"/>
                  </a:lnTo>
                  <a:lnTo>
                    <a:pt x="2066" y="2316"/>
                  </a:lnTo>
                  <a:lnTo>
                    <a:pt x="2082" y="2299"/>
                  </a:lnTo>
                  <a:lnTo>
                    <a:pt x="2101" y="2284"/>
                  </a:lnTo>
                  <a:lnTo>
                    <a:pt x="2123" y="2267"/>
                  </a:lnTo>
                  <a:lnTo>
                    <a:pt x="2145" y="2251"/>
                  </a:lnTo>
                  <a:lnTo>
                    <a:pt x="2168" y="2236"/>
                  </a:lnTo>
                  <a:lnTo>
                    <a:pt x="2192" y="2221"/>
                  </a:lnTo>
                  <a:lnTo>
                    <a:pt x="2214" y="2206"/>
                  </a:lnTo>
                  <a:lnTo>
                    <a:pt x="2236" y="2193"/>
                  </a:lnTo>
                  <a:lnTo>
                    <a:pt x="2256" y="2180"/>
                  </a:lnTo>
                  <a:lnTo>
                    <a:pt x="2272" y="2169"/>
                  </a:lnTo>
                  <a:lnTo>
                    <a:pt x="2286" y="2158"/>
                  </a:lnTo>
                  <a:lnTo>
                    <a:pt x="2297" y="2150"/>
                  </a:lnTo>
                  <a:lnTo>
                    <a:pt x="2304" y="2140"/>
                  </a:lnTo>
                  <a:lnTo>
                    <a:pt x="2312" y="2125"/>
                  </a:lnTo>
                  <a:lnTo>
                    <a:pt x="2320" y="2105"/>
                  </a:lnTo>
                  <a:lnTo>
                    <a:pt x="2329" y="2082"/>
                  </a:lnTo>
                  <a:lnTo>
                    <a:pt x="2337" y="2057"/>
                  </a:lnTo>
                  <a:lnTo>
                    <a:pt x="2346" y="2029"/>
                  </a:lnTo>
                  <a:lnTo>
                    <a:pt x="2355" y="1999"/>
                  </a:lnTo>
                  <a:lnTo>
                    <a:pt x="2363" y="1969"/>
                  </a:lnTo>
                  <a:lnTo>
                    <a:pt x="2371" y="1939"/>
                  </a:lnTo>
                  <a:lnTo>
                    <a:pt x="2379" y="1908"/>
                  </a:lnTo>
                  <a:lnTo>
                    <a:pt x="2386" y="1879"/>
                  </a:lnTo>
                  <a:lnTo>
                    <a:pt x="2392" y="1851"/>
                  </a:lnTo>
                  <a:lnTo>
                    <a:pt x="2398" y="1826"/>
                  </a:lnTo>
                  <a:lnTo>
                    <a:pt x="2403" y="1804"/>
                  </a:lnTo>
                  <a:lnTo>
                    <a:pt x="2408" y="1786"/>
                  </a:lnTo>
                  <a:lnTo>
                    <a:pt x="2411" y="1772"/>
                  </a:lnTo>
                  <a:lnTo>
                    <a:pt x="2413" y="1763"/>
                  </a:lnTo>
                  <a:lnTo>
                    <a:pt x="2413" y="1760"/>
                  </a:lnTo>
                  <a:lnTo>
                    <a:pt x="2415" y="1758"/>
                  </a:lnTo>
                  <a:lnTo>
                    <a:pt x="2419" y="1751"/>
                  </a:lnTo>
                  <a:lnTo>
                    <a:pt x="2424" y="1739"/>
                  </a:lnTo>
                  <a:lnTo>
                    <a:pt x="2430" y="1725"/>
                  </a:lnTo>
                  <a:lnTo>
                    <a:pt x="2437" y="1707"/>
                  </a:lnTo>
                  <a:lnTo>
                    <a:pt x="2444" y="1687"/>
                  </a:lnTo>
                  <a:lnTo>
                    <a:pt x="2450" y="1664"/>
                  </a:lnTo>
                  <a:lnTo>
                    <a:pt x="2454" y="1640"/>
                  </a:lnTo>
                  <a:lnTo>
                    <a:pt x="2456" y="1614"/>
                  </a:lnTo>
                  <a:lnTo>
                    <a:pt x="2455" y="1588"/>
                  </a:lnTo>
                  <a:lnTo>
                    <a:pt x="2451" y="1562"/>
                  </a:lnTo>
                  <a:lnTo>
                    <a:pt x="2442" y="1535"/>
                  </a:lnTo>
                  <a:lnTo>
                    <a:pt x="2436" y="1512"/>
                  </a:lnTo>
                  <a:lnTo>
                    <a:pt x="2436" y="1489"/>
                  </a:lnTo>
                  <a:lnTo>
                    <a:pt x="2441" y="1466"/>
                  </a:lnTo>
                  <a:lnTo>
                    <a:pt x="2450" y="1442"/>
                  </a:lnTo>
                  <a:lnTo>
                    <a:pt x="2462" y="1418"/>
                  </a:lnTo>
                  <a:lnTo>
                    <a:pt x="2477" y="1394"/>
                  </a:lnTo>
                  <a:lnTo>
                    <a:pt x="2494" y="1370"/>
                  </a:lnTo>
                  <a:lnTo>
                    <a:pt x="2511" y="1346"/>
                  </a:lnTo>
                  <a:lnTo>
                    <a:pt x="2529" y="1322"/>
                  </a:lnTo>
                  <a:lnTo>
                    <a:pt x="2546" y="1298"/>
                  </a:lnTo>
                  <a:lnTo>
                    <a:pt x="2561" y="1275"/>
                  </a:lnTo>
                  <a:lnTo>
                    <a:pt x="2574" y="1252"/>
                  </a:lnTo>
                  <a:lnTo>
                    <a:pt x="2584" y="1228"/>
                  </a:lnTo>
                  <a:lnTo>
                    <a:pt x="2590" y="1206"/>
                  </a:lnTo>
                  <a:lnTo>
                    <a:pt x="2592" y="1181"/>
                  </a:lnTo>
                  <a:lnTo>
                    <a:pt x="2591" y="1153"/>
                  </a:lnTo>
                  <a:lnTo>
                    <a:pt x="2588" y="1121"/>
                  </a:lnTo>
                  <a:lnTo>
                    <a:pt x="2583" y="1088"/>
                  </a:lnTo>
                  <a:lnTo>
                    <a:pt x="2576" y="1052"/>
                  </a:lnTo>
                  <a:lnTo>
                    <a:pt x="2568" y="1017"/>
                  </a:lnTo>
                  <a:lnTo>
                    <a:pt x="2558" y="983"/>
                  </a:lnTo>
                  <a:lnTo>
                    <a:pt x="2548" y="948"/>
                  </a:lnTo>
                  <a:lnTo>
                    <a:pt x="2536" y="916"/>
                  </a:lnTo>
                  <a:lnTo>
                    <a:pt x="2524" y="888"/>
                  </a:lnTo>
                  <a:lnTo>
                    <a:pt x="2511" y="862"/>
                  </a:lnTo>
                  <a:lnTo>
                    <a:pt x="2498" y="841"/>
                  </a:lnTo>
                  <a:lnTo>
                    <a:pt x="2485" y="825"/>
                  </a:lnTo>
                  <a:lnTo>
                    <a:pt x="2472" y="815"/>
                  </a:lnTo>
                  <a:lnTo>
                    <a:pt x="2458" y="806"/>
                  </a:lnTo>
                  <a:lnTo>
                    <a:pt x="2441" y="795"/>
                  </a:lnTo>
                  <a:lnTo>
                    <a:pt x="2422" y="779"/>
                  </a:lnTo>
                  <a:lnTo>
                    <a:pt x="2399" y="762"/>
                  </a:lnTo>
                  <a:lnTo>
                    <a:pt x="2376" y="742"/>
                  </a:lnTo>
                  <a:lnTo>
                    <a:pt x="2351" y="720"/>
                  </a:lnTo>
                  <a:lnTo>
                    <a:pt x="2323" y="697"/>
                  </a:lnTo>
                  <a:lnTo>
                    <a:pt x="2296" y="673"/>
                  </a:lnTo>
                  <a:lnTo>
                    <a:pt x="2267" y="650"/>
                  </a:lnTo>
                  <a:lnTo>
                    <a:pt x="2238" y="626"/>
                  </a:lnTo>
                  <a:lnTo>
                    <a:pt x="2208" y="603"/>
                  </a:lnTo>
                  <a:lnTo>
                    <a:pt x="2179" y="582"/>
                  </a:lnTo>
                  <a:lnTo>
                    <a:pt x="2149" y="563"/>
                  </a:lnTo>
                  <a:lnTo>
                    <a:pt x="2121" y="545"/>
                  </a:lnTo>
                  <a:lnTo>
                    <a:pt x="2101" y="530"/>
                  </a:lnTo>
                  <a:lnTo>
                    <a:pt x="2083" y="511"/>
                  </a:lnTo>
                  <a:lnTo>
                    <a:pt x="2067" y="489"/>
                  </a:lnTo>
                  <a:lnTo>
                    <a:pt x="2051" y="461"/>
                  </a:lnTo>
                  <a:lnTo>
                    <a:pt x="2038" y="431"/>
                  </a:lnTo>
                  <a:lnTo>
                    <a:pt x="2026" y="400"/>
                  </a:lnTo>
                  <a:lnTo>
                    <a:pt x="2015" y="366"/>
                  </a:lnTo>
                  <a:lnTo>
                    <a:pt x="2005" y="330"/>
                  </a:lnTo>
                  <a:lnTo>
                    <a:pt x="1995" y="295"/>
                  </a:lnTo>
                  <a:lnTo>
                    <a:pt x="1988" y="259"/>
                  </a:lnTo>
                  <a:lnTo>
                    <a:pt x="1982" y="225"/>
                  </a:lnTo>
                  <a:lnTo>
                    <a:pt x="1976" y="191"/>
                  </a:lnTo>
                  <a:lnTo>
                    <a:pt x="1907" y="181"/>
                  </a:lnTo>
                  <a:lnTo>
                    <a:pt x="1836" y="174"/>
                  </a:lnTo>
                  <a:lnTo>
                    <a:pt x="1763" y="172"/>
                  </a:lnTo>
                  <a:close/>
                  <a:moveTo>
                    <a:pt x="1764" y="0"/>
                  </a:moveTo>
                  <a:lnTo>
                    <a:pt x="1764" y="0"/>
                  </a:lnTo>
                  <a:lnTo>
                    <a:pt x="1858" y="4"/>
                  </a:lnTo>
                  <a:lnTo>
                    <a:pt x="1950" y="13"/>
                  </a:lnTo>
                  <a:lnTo>
                    <a:pt x="2039" y="29"/>
                  </a:lnTo>
                  <a:lnTo>
                    <a:pt x="2127" y="50"/>
                  </a:lnTo>
                  <a:lnTo>
                    <a:pt x="2212" y="78"/>
                  </a:lnTo>
                  <a:lnTo>
                    <a:pt x="2295" y="110"/>
                  </a:lnTo>
                  <a:lnTo>
                    <a:pt x="2375" y="149"/>
                  </a:lnTo>
                  <a:lnTo>
                    <a:pt x="2452" y="191"/>
                  </a:lnTo>
                  <a:lnTo>
                    <a:pt x="2527" y="239"/>
                  </a:lnTo>
                  <a:lnTo>
                    <a:pt x="2598" y="291"/>
                  </a:lnTo>
                  <a:lnTo>
                    <a:pt x="2665" y="349"/>
                  </a:lnTo>
                  <a:lnTo>
                    <a:pt x="2729" y="410"/>
                  </a:lnTo>
                  <a:lnTo>
                    <a:pt x="2789" y="476"/>
                  </a:lnTo>
                  <a:lnTo>
                    <a:pt x="2844" y="545"/>
                  </a:lnTo>
                  <a:lnTo>
                    <a:pt x="2896" y="618"/>
                  </a:lnTo>
                  <a:lnTo>
                    <a:pt x="2943" y="694"/>
                  </a:lnTo>
                  <a:lnTo>
                    <a:pt x="2984" y="773"/>
                  </a:lnTo>
                  <a:lnTo>
                    <a:pt x="3022" y="854"/>
                  </a:lnTo>
                  <a:lnTo>
                    <a:pt x="3054" y="940"/>
                  </a:lnTo>
                  <a:lnTo>
                    <a:pt x="3081" y="1027"/>
                  </a:lnTo>
                  <a:lnTo>
                    <a:pt x="3101" y="1117"/>
                  </a:lnTo>
                  <a:lnTo>
                    <a:pt x="3117" y="1210"/>
                  </a:lnTo>
                  <a:lnTo>
                    <a:pt x="3127" y="1304"/>
                  </a:lnTo>
                  <a:lnTo>
                    <a:pt x="3130" y="1399"/>
                  </a:lnTo>
                  <a:lnTo>
                    <a:pt x="3127" y="1494"/>
                  </a:lnTo>
                  <a:lnTo>
                    <a:pt x="3118" y="1588"/>
                  </a:lnTo>
                  <a:lnTo>
                    <a:pt x="3102" y="1680"/>
                  </a:lnTo>
                  <a:lnTo>
                    <a:pt x="3081" y="1771"/>
                  </a:lnTo>
                  <a:lnTo>
                    <a:pt x="3055" y="1858"/>
                  </a:lnTo>
                  <a:lnTo>
                    <a:pt x="3022" y="1943"/>
                  </a:lnTo>
                  <a:lnTo>
                    <a:pt x="2985" y="2025"/>
                  </a:lnTo>
                  <a:lnTo>
                    <a:pt x="2943" y="2104"/>
                  </a:lnTo>
                  <a:lnTo>
                    <a:pt x="2896" y="2180"/>
                  </a:lnTo>
                  <a:lnTo>
                    <a:pt x="2845" y="2253"/>
                  </a:lnTo>
                  <a:lnTo>
                    <a:pt x="2789" y="2322"/>
                  </a:lnTo>
                  <a:lnTo>
                    <a:pt x="2729" y="2388"/>
                  </a:lnTo>
                  <a:lnTo>
                    <a:pt x="2666" y="2449"/>
                  </a:lnTo>
                  <a:lnTo>
                    <a:pt x="2598" y="2506"/>
                  </a:lnTo>
                  <a:lnTo>
                    <a:pt x="2528" y="2559"/>
                  </a:lnTo>
                  <a:lnTo>
                    <a:pt x="2453" y="2607"/>
                  </a:lnTo>
                  <a:lnTo>
                    <a:pt x="2376" y="2649"/>
                  </a:lnTo>
                  <a:lnTo>
                    <a:pt x="2296" y="2688"/>
                  </a:lnTo>
                  <a:lnTo>
                    <a:pt x="2212" y="2720"/>
                  </a:lnTo>
                  <a:lnTo>
                    <a:pt x="2127" y="2747"/>
                  </a:lnTo>
                  <a:lnTo>
                    <a:pt x="2039" y="2769"/>
                  </a:lnTo>
                  <a:lnTo>
                    <a:pt x="1950" y="2785"/>
                  </a:lnTo>
                  <a:lnTo>
                    <a:pt x="1858" y="2794"/>
                  </a:lnTo>
                  <a:lnTo>
                    <a:pt x="1764" y="2797"/>
                  </a:lnTo>
                  <a:lnTo>
                    <a:pt x="1679" y="2795"/>
                  </a:lnTo>
                  <a:lnTo>
                    <a:pt x="1593" y="2787"/>
                  </a:lnTo>
                  <a:lnTo>
                    <a:pt x="1511" y="2774"/>
                  </a:lnTo>
                  <a:lnTo>
                    <a:pt x="1430" y="2755"/>
                  </a:lnTo>
                  <a:lnTo>
                    <a:pt x="1350" y="2732"/>
                  </a:lnTo>
                  <a:lnTo>
                    <a:pt x="1273" y="2704"/>
                  </a:lnTo>
                  <a:lnTo>
                    <a:pt x="1198" y="2670"/>
                  </a:lnTo>
                  <a:lnTo>
                    <a:pt x="1125" y="2634"/>
                  </a:lnTo>
                  <a:lnTo>
                    <a:pt x="1055" y="2592"/>
                  </a:lnTo>
                  <a:lnTo>
                    <a:pt x="987" y="2547"/>
                  </a:lnTo>
                  <a:lnTo>
                    <a:pt x="922" y="2498"/>
                  </a:lnTo>
                  <a:lnTo>
                    <a:pt x="384" y="3041"/>
                  </a:lnTo>
                  <a:lnTo>
                    <a:pt x="382" y="3039"/>
                  </a:lnTo>
                  <a:lnTo>
                    <a:pt x="356" y="3061"/>
                  </a:lnTo>
                  <a:lnTo>
                    <a:pt x="329" y="3079"/>
                  </a:lnTo>
                  <a:lnTo>
                    <a:pt x="300" y="3091"/>
                  </a:lnTo>
                  <a:lnTo>
                    <a:pt x="270" y="3101"/>
                  </a:lnTo>
                  <a:lnTo>
                    <a:pt x="238" y="3105"/>
                  </a:lnTo>
                  <a:lnTo>
                    <a:pt x="208" y="3104"/>
                  </a:lnTo>
                  <a:lnTo>
                    <a:pt x="176" y="3100"/>
                  </a:lnTo>
                  <a:lnTo>
                    <a:pt x="146" y="3090"/>
                  </a:lnTo>
                  <a:lnTo>
                    <a:pt x="117" y="3078"/>
                  </a:lnTo>
                  <a:lnTo>
                    <a:pt x="90" y="3060"/>
                  </a:lnTo>
                  <a:lnTo>
                    <a:pt x="65" y="3037"/>
                  </a:lnTo>
                  <a:lnTo>
                    <a:pt x="44" y="3012"/>
                  </a:lnTo>
                  <a:lnTo>
                    <a:pt x="26" y="2984"/>
                  </a:lnTo>
                  <a:lnTo>
                    <a:pt x="13" y="2955"/>
                  </a:lnTo>
                  <a:lnTo>
                    <a:pt x="4" y="2924"/>
                  </a:lnTo>
                  <a:lnTo>
                    <a:pt x="0" y="2892"/>
                  </a:lnTo>
                  <a:lnTo>
                    <a:pt x="0" y="2860"/>
                  </a:lnTo>
                  <a:lnTo>
                    <a:pt x="4" y="2828"/>
                  </a:lnTo>
                  <a:lnTo>
                    <a:pt x="12" y="2797"/>
                  </a:lnTo>
                  <a:lnTo>
                    <a:pt x="25" y="2767"/>
                  </a:lnTo>
                  <a:lnTo>
                    <a:pt x="43" y="2739"/>
                  </a:lnTo>
                  <a:lnTo>
                    <a:pt x="64" y="2713"/>
                  </a:lnTo>
                  <a:lnTo>
                    <a:pt x="62" y="2712"/>
                  </a:lnTo>
                  <a:lnTo>
                    <a:pt x="617" y="2153"/>
                  </a:lnTo>
                  <a:lnTo>
                    <a:pt x="573" y="2079"/>
                  </a:lnTo>
                  <a:lnTo>
                    <a:pt x="534" y="2002"/>
                  </a:lnTo>
                  <a:lnTo>
                    <a:pt x="500" y="1923"/>
                  </a:lnTo>
                  <a:lnTo>
                    <a:pt x="469" y="1841"/>
                  </a:lnTo>
                  <a:lnTo>
                    <a:pt x="445" y="1756"/>
                  </a:lnTo>
                  <a:lnTo>
                    <a:pt x="425" y="1670"/>
                  </a:lnTo>
                  <a:lnTo>
                    <a:pt x="411" y="1581"/>
                  </a:lnTo>
                  <a:lnTo>
                    <a:pt x="402" y="1490"/>
                  </a:lnTo>
                  <a:lnTo>
                    <a:pt x="399" y="1399"/>
                  </a:lnTo>
                  <a:lnTo>
                    <a:pt x="402" y="1304"/>
                  </a:lnTo>
                  <a:lnTo>
                    <a:pt x="411" y="1210"/>
                  </a:lnTo>
                  <a:lnTo>
                    <a:pt x="426" y="1117"/>
                  </a:lnTo>
                  <a:lnTo>
                    <a:pt x="448" y="1027"/>
                  </a:lnTo>
                  <a:lnTo>
                    <a:pt x="474" y="940"/>
                  </a:lnTo>
                  <a:lnTo>
                    <a:pt x="507" y="854"/>
                  </a:lnTo>
                  <a:lnTo>
                    <a:pt x="543" y="773"/>
                  </a:lnTo>
                  <a:lnTo>
                    <a:pt x="585" y="694"/>
                  </a:lnTo>
                  <a:lnTo>
                    <a:pt x="633" y="618"/>
                  </a:lnTo>
                  <a:lnTo>
                    <a:pt x="684" y="545"/>
                  </a:lnTo>
                  <a:lnTo>
                    <a:pt x="740" y="476"/>
                  </a:lnTo>
                  <a:lnTo>
                    <a:pt x="799" y="410"/>
                  </a:lnTo>
                  <a:lnTo>
                    <a:pt x="863" y="349"/>
                  </a:lnTo>
                  <a:lnTo>
                    <a:pt x="930" y="291"/>
                  </a:lnTo>
                  <a:lnTo>
                    <a:pt x="1001" y="239"/>
                  </a:lnTo>
                  <a:lnTo>
                    <a:pt x="1076" y="191"/>
                  </a:lnTo>
                  <a:lnTo>
                    <a:pt x="1153" y="149"/>
                  </a:lnTo>
                  <a:lnTo>
                    <a:pt x="1233" y="110"/>
                  </a:lnTo>
                  <a:lnTo>
                    <a:pt x="1317" y="78"/>
                  </a:lnTo>
                  <a:lnTo>
                    <a:pt x="1402" y="50"/>
                  </a:lnTo>
                  <a:lnTo>
                    <a:pt x="1490" y="29"/>
                  </a:lnTo>
                  <a:lnTo>
                    <a:pt x="1579" y="13"/>
                  </a:lnTo>
                  <a:lnTo>
                    <a:pt x="1671" y="4"/>
                  </a:lnTo>
                  <a:lnTo>
                    <a:pt x="176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造字工房尚雅（非商用）常规体" pitchFamily="2" charset="-122"/>
                <a:ea typeface="造字工房尚雅（非商用）常规体" pitchFamily="2" charset="-122"/>
                <a:cs typeface="+mn-ea"/>
                <a:sym typeface="+mn-lt"/>
              </a:endParaRPr>
            </a:p>
          </p:txBody>
        </p:sp>
      </p:grpSp>
      <p:sp>
        <p:nvSpPr>
          <p:cNvPr id="147" name="Rounded Rectangle 175"/>
          <p:cNvSpPr/>
          <p:nvPr/>
        </p:nvSpPr>
        <p:spPr>
          <a:xfrm>
            <a:off x="6503331" y="4310552"/>
            <a:ext cx="4212294" cy="207506"/>
          </a:xfrm>
          <a:prstGeom prst="roundRect">
            <a:avLst>
              <a:gd name="adj" fmla="val 50000"/>
            </a:avLst>
          </a:prstGeom>
          <a:solidFill>
            <a:sysClr val="window" lastClr="FFFFFF"/>
          </a:solidFill>
          <a:ln w="12700" cap="flat" cmpd="sng" algn="ctr">
            <a:solidFill>
              <a:sysClr val="window" lastClr="FFFFFF">
                <a:lumMod val="95000"/>
              </a:sysClr>
            </a:solidFill>
            <a:prstDash val="solid"/>
            <a:miter lim="800000"/>
          </a:ln>
          <a:effectLst>
            <a:outerShdw blurRad="127000" dist="38100" dir="2700000" algn="tl" rotWithShape="0">
              <a:sysClr val="windowText" lastClr="000000">
                <a:lumMod val="95000"/>
                <a:lumOff val="5000"/>
                <a:alpha val="60000"/>
              </a:sys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IN" sz="1050" b="0" i="0" u="none" strike="noStrike" kern="0" cap="none" spc="0" normalizeH="0" baseline="0" noProof="0" dirty="0">
                <a:ln>
                  <a:noFill/>
                </a:ln>
                <a:solidFill>
                  <a:schemeClr val="bg2">
                    <a:lumMod val="50000"/>
                  </a:schemeClr>
                </a:solidFill>
                <a:effectLst/>
                <a:uLnTx/>
                <a:uFillTx/>
                <a:latin typeface="造字工房尚雅（非商用）常规体" pitchFamily="2" charset="-122"/>
                <a:ea typeface="造字工房尚雅（非商用）常规体" pitchFamily="2" charset="-122"/>
                <a:cs typeface="+mn-ea"/>
                <a:sym typeface="+mn-lt"/>
              </a:rPr>
              <a:t>71%</a:t>
            </a:r>
          </a:p>
        </p:txBody>
      </p:sp>
      <p:sp>
        <p:nvSpPr>
          <p:cNvPr id="148" name="Rounded Rectangle 176"/>
          <p:cNvSpPr/>
          <p:nvPr/>
        </p:nvSpPr>
        <p:spPr>
          <a:xfrm>
            <a:off x="6569868" y="4369025"/>
            <a:ext cx="2586147" cy="90561"/>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chemeClr val="bg2">
                  <a:lumMod val="50000"/>
                </a:schemeClr>
              </a:solidFill>
              <a:effectLst/>
              <a:uLnTx/>
              <a:uFillTx/>
              <a:latin typeface="造字工房尚雅（非商用）常规体" pitchFamily="2" charset="-122"/>
              <a:ea typeface="造字工房尚雅（非商用）常规体" pitchFamily="2" charset="-122"/>
              <a:cs typeface="+mn-ea"/>
              <a:sym typeface="+mn-lt"/>
            </a:endParaRPr>
          </a:p>
        </p:txBody>
      </p:sp>
      <p:grpSp>
        <p:nvGrpSpPr>
          <p:cNvPr id="149" name="Group 43"/>
          <p:cNvGrpSpPr/>
          <p:nvPr/>
        </p:nvGrpSpPr>
        <p:grpSpPr>
          <a:xfrm>
            <a:off x="6520557" y="3113721"/>
            <a:ext cx="1836255" cy="285917"/>
            <a:chOff x="6766611" y="3551887"/>
            <a:chExt cx="1836255" cy="285917"/>
          </a:xfrm>
        </p:grpSpPr>
        <p:sp>
          <p:nvSpPr>
            <p:cNvPr id="150" name="Rectangle 44"/>
            <p:cNvSpPr/>
            <p:nvPr/>
          </p:nvSpPr>
          <p:spPr>
            <a:xfrm>
              <a:off x="7226515" y="3551887"/>
              <a:ext cx="1376351" cy="285917"/>
            </a:xfrm>
            <a:prstGeom prst="rect">
              <a:avLst/>
            </a:prstGeom>
            <a:noFill/>
            <a:ln w="12700" cap="flat" cmpd="sng" algn="ctr">
              <a:noFill/>
              <a:prstDash val="solid"/>
              <a:miter lim="800000"/>
            </a:ln>
            <a:effectLst/>
          </p:spPr>
          <p:txBody>
            <a:bodyPr lIns="0" tIns="0" rIns="36000" bIns="0" rtlCol="0" anchor="ctr">
              <a:normAutofit/>
            </a:bodyPr>
            <a:lstStyle/>
            <a:p>
              <a:pPr lvl="0">
                <a:defRPr/>
              </a:pPr>
              <a:r>
                <a:rPr lang="zh-CN" altLang="en-US" sz="1200" kern="0">
                  <a:solidFill>
                    <a:prstClr val="white"/>
                  </a:solidFill>
                  <a:latin typeface="造字工房尚雅（非商用）常规体" pitchFamily="2" charset="-122"/>
                  <a:ea typeface="造字工房尚雅（非商用）常规体" pitchFamily="2" charset="-122"/>
                  <a:cs typeface="+mn-ea"/>
                  <a:sym typeface="+mn-lt"/>
                </a:rPr>
                <a:t>添加标题 </a:t>
              </a:r>
              <a:r>
                <a:rPr lang="en-US" altLang="zh-CN" sz="1200" kern="0">
                  <a:solidFill>
                    <a:prstClr val="white"/>
                  </a:solidFill>
                  <a:latin typeface="造字工房尚雅（非商用）常规体" pitchFamily="2" charset="-122"/>
                  <a:ea typeface="造字工房尚雅（非商用）常规体" pitchFamily="2" charset="-122"/>
                  <a:cs typeface="+mn-ea"/>
                  <a:sym typeface="+mn-lt"/>
                </a:rPr>
                <a:t>02</a:t>
              </a:r>
            </a:p>
          </p:txBody>
        </p:sp>
        <p:grpSp>
          <p:nvGrpSpPr>
            <p:cNvPr id="151" name="Group 45"/>
            <p:cNvGrpSpPr/>
            <p:nvPr/>
          </p:nvGrpSpPr>
          <p:grpSpPr>
            <a:xfrm>
              <a:off x="6766611" y="3623722"/>
              <a:ext cx="167582" cy="157000"/>
              <a:chOff x="5368132" y="3540125"/>
              <a:chExt cx="465138" cy="435769"/>
            </a:xfrm>
            <a:solidFill>
              <a:sysClr val="window" lastClr="FFFFFF"/>
            </a:solidFill>
          </p:grpSpPr>
          <p:sp>
            <p:nvSpPr>
              <p:cNvPr id="152"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造字工房尚雅（非商用）常规体" pitchFamily="2" charset="-122"/>
                  <a:ea typeface="造字工房尚雅（非商用）常规体" pitchFamily="2" charset="-122"/>
                  <a:cs typeface="+mn-ea"/>
                  <a:sym typeface="+mn-lt"/>
                </a:endParaRPr>
              </a:p>
            </p:txBody>
          </p:sp>
          <p:sp>
            <p:nvSpPr>
              <p:cNvPr id="153"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造字工房尚雅（非商用）常规体" pitchFamily="2" charset="-122"/>
                  <a:ea typeface="造字工房尚雅（非商用）常规体" pitchFamily="2" charset="-122"/>
                  <a:cs typeface="+mn-ea"/>
                  <a:sym typeface="+mn-lt"/>
                </a:endParaRPr>
              </a:p>
            </p:txBody>
          </p:sp>
        </p:grpSp>
      </p:grpSp>
      <p:sp>
        <p:nvSpPr>
          <p:cNvPr id="154" name="文本框 153"/>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造字工房尚雅（非商用）常规体" pitchFamily="2" charset="-122"/>
                <a:ea typeface="造字工房尚雅（非商用）常规体" pitchFamily="2" charset="-122"/>
              </a:rPr>
              <a:t>02</a:t>
            </a:r>
            <a:endParaRPr lang="zh-CN" altLang="en-US" sz="6000" dirty="0">
              <a:solidFill>
                <a:schemeClr val="tx1"/>
              </a:solidFill>
              <a:latin typeface="造字工房尚雅（非商用）常规体" pitchFamily="2" charset="-122"/>
              <a:ea typeface="造字工房尚雅（非商用）常规体" pitchFamily="2" charset="-122"/>
            </a:endParaRPr>
          </a:p>
        </p:txBody>
      </p:sp>
      <p:cxnSp>
        <p:nvCxnSpPr>
          <p:cNvPr id="155" name="直接连接符 154"/>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3005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6"/>
                                        </p:tgtEl>
                                        <p:attrNameLst>
                                          <p:attrName>style.visibility</p:attrName>
                                        </p:attrNameLst>
                                      </p:cBhvr>
                                      <p:to>
                                        <p:strVal val="visible"/>
                                      </p:to>
                                    </p:set>
                                    <p:animEffect transition="in" filter="fade">
                                      <p:cBhvr>
                                        <p:cTn id="679" dur="750"/>
                                        <p:tgtEl>
                                          <p:spTgt spid="126"/>
                                        </p:tgtEl>
                                      </p:cBhvr>
                                    </p:animEffect>
                                  </p:childTnLst>
                                </p:cTn>
                              </p:par>
                              <p:par>
                                <p:cTn id="680" presetID="64" presetClass="path" presetSubtype="0" decel="100000" fill="hold" grpId="1" nodeType="withEffect">
                                  <p:stCondLst>
                                    <p:cond delay="0"/>
                                  </p:stCondLst>
                                  <p:childTnLst>
                                    <p:animMotion origin="layout" path="M -4.375E-6 2.96296E-6 L -0.01432 -0.09098 " pathEditMode="relative" rAng="0" ptsTypes="AA">
                                      <p:cBhvr>
                                        <p:cTn id="681" dur="2000" spd="-100000" fill="hold"/>
                                        <p:tgtEl>
                                          <p:spTgt spid="126"/>
                                        </p:tgtEl>
                                        <p:attrNameLst>
                                          <p:attrName>ppt_x</p:attrName>
                                          <p:attrName>ppt_y</p:attrName>
                                        </p:attrNameLst>
                                      </p:cBhvr>
                                      <p:rCtr x="-716" y="-4560"/>
                                    </p:animMotion>
                                  </p:childTnLst>
                                </p:cTn>
                              </p:par>
                              <p:par>
                                <p:cTn id="682" presetID="22" presetClass="entr" presetSubtype="1" fill="hold" nodeType="withEffect">
                                  <p:stCondLst>
                                    <p:cond delay="0"/>
                                  </p:stCondLst>
                                  <p:childTnLst>
                                    <p:set>
                                      <p:cBhvr>
                                        <p:cTn id="683" dur="1" fill="hold">
                                          <p:stCondLst>
                                            <p:cond delay="0"/>
                                          </p:stCondLst>
                                        </p:cTn>
                                        <p:tgtEl>
                                          <p:spTgt spid="129"/>
                                        </p:tgtEl>
                                        <p:attrNameLst>
                                          <p:attrName>style.visibility</p:attrName>
                                        </p:attrNameLst>
                                      </p:cBhvr>
                                      <p:to>
                                        <p:strVal val="visible"/>
                                      </p:to>
                                    </p:set>
                                    <p:animEffect transition="in" filter="wipe(up)">
                                      <p:cBhvr>
                                        <p:cTn id="684" dur="1000"/>
                                        <p:tgtEl>
                                          <p:spTgt spid="129"/>
                                        </p:tgtEl>
                                      </p:cBhvr>
                                    </p:animEffect>
                                  </p:childTnLst>
                                </p:cTn>
                              </p:par>
                              <p:par>
                                <p:cTn id="685" presetID="22" presetClass="entr" presetSubtype="4" fill="hold" nodeType="withEffect">
                                  <p:stCondLst>
                                    <p:cond delay="0"/>
                                  </p:stCondLst>
                                  <p:childTnLst>
                                    <p:set>
                                      <p:cBhvr>
                                        <p:cTn id="686" dur="1" fill="hold">
                                          <p:stCondLst>
                                            <p:cond delay="0"/>
                                          </p:stCondLst>
                                        </p:cTn>
                                        <p:tgtEl>
                                          <p:spTgt spid="130"/>
                                        </p:tgtEl>
                                        <p:attrNameLst>
                                          <p:attrName>style.visibility</p:attrName>
                                        </p:attrNameLst>
                                      </p:cBhvr>
                                      <p:to>
                                        <p:strVal val="visible"/>
                                      </p:to>
                                    </p:set>
                                    <p:animEffect transition="in" filter="wipe(down)">
                                      <p:cBhvr>
                                        <p:cTn id="687" dur="1000"/>
                                        <p:tgtEl>
                                          <p:spTgt spid="130"/>
                                        </p:tgtEl>
                                      </p:cBhvr>
                                    </p:animEffect>
                                  </p:childTnLst>
                                </p:cTn>
                              </p:par>
                              <p:par>
                                <p:cTn id="688" presetID="10" presetClass="entr" presetSubtype="0" fill="hold" grpId="0" nodeType="withEffect">
                                  <p:stCondLst>
                                    <p:cond delay="250"/>
                                  </p:stCondLst>
                                  <p:childTnLst>
                                    <p:set>
                                      <p:cBhvr>
                                        <p:cTn id="689" dur="1" fill="hold">
                                          <p:stCondLst>
                                            <p:cond delay="0"/>
                                          </p:stCondLst>
                                        </p:cTn>
                                        <p:tgtEl>
                                          <p:spTgt spid="128"/>
                                        </p:tgtEl>
                                        <p:attrNameLst>
                                          <p:attrName>style.visibility</p:attrName>
                                        </p:attrNameLst>
                                      </p:cBhvr>
                                      <p:to>
                                        <p:strVal val="visible"/>
                                      </p:to>
                                    </p:set>
                                    <p:animEffect transition="in" filter="fade">
                                      <p:cBhvr>
                                        <p:cTn id="690" dur="750"/>
                                        <p:tgtEl>
                                          <p:spTgt spid="128"/>
                                        </p:tgtEl>
                                      </p:cBhvr>
                                    </p:animEffect>
                                  </p:childTnLst>
                                </p:cTn>
                              </p:par>
                              <p:par>
                                <p:cTn id="691" presetID="64" presetClass="path" presetSubtype="0" decel="100000" fill="hold" grpId="1" nodeType="withEffect">
                                  <p:stCondLst>
                                    <p:cond delay="250"/>
                                  </p:stCondLst>
                                  <p:childTnLst>
                                    <p:animMotion origin="layout" path="M 4.375E-6 3.33333E-6 L 0.01666 0.10023 " pathEditMode="relative" rAng="0" ptsTypes="AA">
                                      <p:cBhvr>
                                        <p:cTn id="692" dur="2000" spd="-100000" fill="hold"/>
                                        <p:tgtEl>
                                          <p:spTgt spid="128"/>
                                        </p:tgtEl>
                                        <p:attrNameLst>
                                          <p:attrName>ppt_x</p:attrName>
                                          <p:attrName>ppt_y</p:attrName>
                                        </p:attrNameLst>
                                      </p:cBhvr>
                                      <p:rCtr x="833" y="5000"/>
                                    </p:animMotion>
                                  </p:childTnLst>
                                </p:cTn>
                              </p:par>
                              <p:par>
                                <p:cTn id="693" presetID="10" presetClass="entr" presetSubtype="0" fill="hold" grpId="0" nodeType="withEffect">
                                  <p:stCondLst>
                                    <p:cond delay="500"/>
                                  </p:stCondLst>
                                  <p:childTnLst>
                                    <p:set>
                                      <p:cBhvr>
                                        <p:cTn id="694" dur="1" fill="hold">
                                          <p:stCondLst>
                                            <p:cond delay="0"/>
                                          </p:stCondLst>
                                        </p:cTn>
                                        <p:tgtEl>
                                          <p:spTgt spid="125"/>
                                        </p:tgtEl>
                                        <p:attrNameLst>
                                          <p:attrName>style.visibility</p:attrName>
                                        </p:attrNameLst>
                                      </p:cBhvr>
                                      <p:to>
                                        <p:strVal val="visible"/>
                                      </p:to>
                                    </p:set>
                                    <p:animEffect transition="in" filter="fade">
                                      <p:cBhvr>
                                        <p:cTn id="695" dur="750"/>
                                        <p:tgtEl>
                                          <p:spTgt spid="125"/>
                                        </p:tgtEl>
                                      </p:cBhvr>
                                    </p:animEffect>
                                  </p:childTnLst>
                                </p:cTn>
                              </p:par>
                              <p:par>
                                <p:cTn id="696" presetID="64" presetClass="path" presetSubtype="0" decel="100000" fill="hold" grpId="1" nodeType="withEffect">
                                  <p:stCondLst>
                                    <p:cond delay="500"/>
                                  </p:stCondLst>
                                  <p:childTnLst>
                                    <p:animMotion origin="layout" path="M 4.16667E-7 -3.33333E-6 L -0.01419 -0.08819 " pathEditMode="relative" rAng="0" ptsTypes="AA">
                                      <p:cBhvr>
                                        <p:cTn id="697" dur="2000" spd="-100000" fill="hold"/>
                                        <p:tgtEl>
                                          <p:spTgt spid="125"/>
                                        </p:tgtEl>
                                        <p:attrNameLst>
                                          <p:attrName>ppt_x</p:attrName>
                                          <p:attrName>ppt_y</p:attrName>
                                        </p:attrNameLst>
                                      </p:cBhvr>
                                      <p:rCtr x="-716" y="-4421"/>
                                    </p:animMotion>
                                  </p:childTnLst>
                                </p:cTn>
                              </p:par>
                              <p:par>
                                <p:cTn id="698" presetID="10" presetClass="entr" presetSubtype="0" fill="hold" grpId="0" nodeType="withEffect">
                                  <p:stCondLst>
                                    <p:cond delay="750"/>
                                  </p:stCondLst>
                                  <p:childTnLst>
                                    <p:set>
                                      <p:cBhvr>
                                        <p:cTn id="699" dur="1" fill="hold">
                                          <p:stCondLst>
                                            <p:cond delay="0"/>
                                          </p:stCondLst>
                                        </p:cTn>
                                        <p:tgtEl>
                                          <p:spTgt spid="127"/>
                                        </p:tgtEl>
                                        <p:attrNameLst>
                                          <p:attrName>style.visibility</p:attrName>
                                        </p:attrNameLst>
                                      </p:cBhvr>
                                      <p:to>
                                        <p:strVal val="visible"/>
                                      </p:to>
                                    </p:set>
                                    <p:animEffect transition="in" filter="fade">
                                      <p:cBhvr>
                                        <p:cTn id="700" dur="750"/>
                                        <p:tgtEl>
                                          <p:spTgt spid="127"/>
                                        </p:tgtEl>
                                      </p:cBhvr>
                                    </p:animEffect>
                                  </p:childTnLst>
                                </p:cTn>
                              </p:par>
                              <p:par>
                                <p:cTn id="701" presetID="64" presetClass="path" presetSubtype="0" decel="100000" fill="hold" grpId="1" nodeType="withEffect">
                                  <p:stCondLst>
                                    <p:cond delay="750"/>
                                  </p:stCondLst>
                                  <p:childTnLst>
                                    <p:animMotion origin="layout" path="M 1.45833E-6 3.7037E-7 L 0.01667 0.10023 " pathEditMode="relative" rAng="0" ptsTypes="AA">
                                      <p:cBhvr>
                                        <p:cTn id="702" dur="2000" spd="-100000" fill="hold"/>
                                        <p:tgtEl>
                                          <p:spTgt spid="127"/>
                                        </p:tgtEl>
                                        <p:attrNameLst>
                                          <p:attrName>ppt_x</p:attrName>
                                          <p:attrName>ppt_y</p:attrName>
                                        </p:attrNameLst>
                                      </p:cBhvr>
                                      <p:rCtr x="833" y="5000"/>
                                    </p:animMotion>
                                  </p:childTnLst>
                                </p:cTn>
                              </p:par>
                              <p:par>
                                <p:cTn id="703" presetID="2" presetClass="entr" presetSubtype="4" decel="100000" fill="hold" grpId="0" nodeType="withEffect">
                                  <p:stCondLst>
                                    <p:cond delay="1500"/>
                                  </p:stCondLst>
                                  <p:childTnLst>
                                    <p:set>
                                      <p:cBhvr>
                                        <p:cTn id="704" dur="1" fill="hold">
                                          <p:stCondLst>
                                            <p:cond delay="0"/>
                                          </p:stCondLst>
                                        </p:cTn>
                                        <p:tgtEl>
                                          <p:spTgt spid="132"/>
                                        </p:tgtEl>
                                        <p:attrNameLst>
                                          <p:attrName>style.visibility</p:attrName>
                                        </p:attrNameLst>
                                      </p:cBhvr>
                                      <p:to>
                                        <p:strVal val="visible"/>
                                      </p:to>
                                    </p:set>
                                    <p:anim calcmode="lin" valueType="num">
                                      <p:cBhvr additive="base">
                                        <p:cTn id="705" dur="1000" fill="hold"/>
                                        <p:tgtEl>
                                          <p:spTgt spid="132"/>
                                        </p:tgtEl>
                                        <p:attrNameLst>
                                          <p:attrName>ppt_x</p:attrName>
                                        </p:attrNameLst>
                                      </p:cBhvr>
                                      <p:tavLst>
                                        <p:tav tm="0">
                                          <p:val>
                                            <p:strVal val="#ppt_x"/>
                                          </p:val>
                                        </p:tav>
                                        <p:tav tm="100000">
                                          <p:val>
                                            <p:strVal val="#ppt_x"/>
                                          </p:val>
                                        </p:tav>
                                      </p:tavLst>
                                    </p:anim>
                                    <p:anim calcmode="lin" valueType="num">
                                      <p:cBhvr additive="base">
                                        <p:cTn id="706" dur="1000" fill="hold"/>
                                        <p:tgtEl>
                                          <p:spTgt spid="132"/>
                                        </p:tgtEl>
                                        <p:attrNameLst>
                                          <p:attrName>ppt_y</p:attrName>
                                        </p:attrNameLst>
                                      </p:cBhvr>
                                      <p:tavLst>
                                        <p:tav tm="0">
                                          <p:val>
                                            <p:strVal val="1+#ppt_h/2"/>
                                          </p:val>
                                        </p:tav>
                                        <p:tav tm="100000">
                                          <p:val>
                                            <p:strVal val="#ppt_y"/>
                                          </p:val>
                                        </p:tav>
                                      </p:tavLst>
                                    </p:anim>
                                  </p:childTnLst>
                                </p:cTn>
                              </p:par>
                              <p:par>
                                <p:cTn id="707" presetID="42" presetClass="entr" presetSubtype="0" fill="hold" nodeType="withEffect">
                                  <p:stCondLst>
                                    <p:cond delay="2250"/>
                                  </p:stCondLst>
                                  <p:childTnLst>
                                    <p:set>
                                      <p:cBhvr>
                                        <p:cTn id="708" dur="1" fill="hold">
                                          <p:stCondLst>
                                            <p:cond delay="0"/>
                                          </p:stCondLst>
                                        </p:cTn>
                                        <p:tgtEl>
                                          <p:spTgt spid="133"/>
                                        </p:tgtEl>
                                        <p:attrNameLst>
                                          <p:attrName>style.visibility</p:attrName>
                                        </p:attrNameLst>
                                      </p:cBhvr>
                                      <p:to>
                                        <p:strVal val="visible"/>
                                      </p:to>
                                    </p:set>
                                    <p:animEffect transition="in" filter="fade">
                                      <p:cBhvr>
                                        <p:cTn id="709" dur="500"/>
                                        <p:tgtEl>
                                          <p:spTgt spid="133"/>
                                        </p:tgtEl>
                                      </p:cBhvr>
                                    </p:animEffect>
                                    <p:anim calcmode="lin" valueType="num">
                                      <p:cBhvr>
                                        <p:cTn id="710" dur="500" fill="hold"/>
                                        <p:tgtEl>
                                          <p:spTgt spid="133"/>
                                        </p:tgtEl>
                                        <p:attrNameLst>
                                          <p:attrName>ppt_x</p:attrName>
                                        </p:attrNameLst>
                                      </p:cBhvr>
                                      <p:tavLst>
                                        <p:tav tm="0">
                                          <p:val>
                                            <p:strVal val="#ppt_x"/>
                                          </p:val>
                                        </p:tav>
                                        <p:tav tm="100000">
                                          <p:val>
                                            <p:strVal val="#ppt_x"/>
                                          </p:val>
                                        </p:tav>
                                      </p:tavLst>
                                    </p:anim>
                                    <p:anim calcmode="lin" valueType="num">
                                      <p:cBhvr>
                                        <p:cTn id="711" dur="500" fill="hold"/>
                                        <p:tgtEl>
                                          <p:spTgt spid="133"/>
                                        </p:tgtEl>
                                        <p:attrNameLst>
                                          <p:attrName>ppt_y</p:attrName>
                                        </p:attrNameLst>
                                      </p:cBhvr>
                                      <p:tavLst>
                                        <p:tav tm="0">
                                          <p:val>
                                            <p:strVal val="#ppt_y+.1"/>
                                          </p:val>
                                        </p:tav>
                                        <p:tav tm="100000">
                                          <p:val>
                                            <p:strVal val="#ppt_y"/>
                                          </p:val>
                                        </p:tav>
                                      </p:tavLst>
                                    </p:anim>
                                  </p:childTnLst>
                                </p:cTn>
                              </p:par>
                              <p:par>
                                <p:cTn id="712" presetID="42" presetClass="entr" presetSubtype="0" fill="hold" nodeType="withEffect">
                                  <p:stCondLst>
                                    <p:cond delay="2500"/>
                                  </p:stCondLst>
                                  <p:childTnLst>
                                    <p:set>
                                      <p:cBhvr>
                                        <p:cTn id="713" dur="1" fill="hold">
                                          <p:stCondLst>
                                            <p:cond delay="0"/>
                                          </p:stCondLst>
                                        </p:cTn>
                                        <p:tgtEl>
                                          <p:spTgt spid="149"/>
                                        </p:tgtEl>
                                        <p:attrNameLst>
                                          <p:attrName>style.visibility</p:attrName>
                                        </p:attrNameLst>
                                      </p:cBhvr>
                                      <p:to>
                                        <p:strVal val="visible"/>
                                      </p:to>
                                    </p:set>
                                    <p:animEffect transition="in" filter="fade">
                                      <p:cBhvr>
                                        <p:cTn id="714" dur="500"/>
                                        <p:tgtEl>
                                          <p:spTgt spid="149"/>
                                        </p:tgtEl>
                                      </p:cBhvr>
                                    </p:animEffect>
                                    <p:anim calcmode="lin" valueType="num">
                                      <p:cBhvr>
                                        <p:cTn id="715" dur="500" fill="hold"/>
                                        <p:tgtEl>
                                          <p:spTgt spid="149"/>
                                        </p:tgtEl>
                                        <p:attrNameLst>
                                          <p:attrName>ppt_x</p:attrName>
                                        </p:attrNameLst>
                                      </p:cBhvr>
                                      <p:tavLst>
                                        <p:tav tm="0">
                                          <p:val>
                                            <p:strVal val="#ppt_x"/>
                                          </p:val>
                                        </p:tav>
                                        <p:tav tm="100000">
                                          <p:val>
                                            <p:strVal val="#ppt_x"/>
                                          </p:val>
                                        </p:tav>
                                      </p:tavLst>
                                    </p:anim>
                                    <p:anim calcmode="lin" valueType="num">
                                      <p:cBhvr>
                                        <p:cTn id="716" dur="500" fill="hold"/>
                                        <p:tgtEl>
                                          <p:spTgt spid="149"/>
                                        </p:tgtEl>
                                        <p:attrNameLst>
                                          <p:attrName>ppt_y</p:attrName>
                                        </p:attrNameLst>
                                      </p:cBhvr>
                                      <p:tavLst>
                                        <p:tav tm="0">
                                          <p:val>
                                            <p:strVal val="#ppt_y+.1"/>
                                          </p:val>
                                        </p:tav>
                                        <p:tav tm="100000">
                                          <p:val>
                                            <p:strVal val="#ppt_y"/>
                                          </p:val>
                                        </p:tav>
                                      </p:tavLst>
                                    </p:anim>
                                  </p:childTnLst>
                                </p:cTn>
                              </p:par>
                              <p:par>
                                <p:cTn id="717" presetID="42" presetClass="entr" presetSubtype="0" fill="hold" nodeType="withEffect">
                                  <p:stCondLst>
                                    <p:cond delay="2750"/>
                                  </p:stCondLst>
                                  <p:childTnLst>
                                    <p:set>
                                      <p:cBhvr>
                                        <p:cTn id="718" dur="1" fill="hold">
                                          <p:stCondLst>
                                            <p:cond delay="0"/>
                                          </p:stCondLst>
                                        </p:cTn>
                                        <p:tgtEl>
                                          <p:spTgt spid="144"/>
                                        </p:tgtEl>
                                        <p:attrNameLst>
                                          <p:attrName>style.visibility</p:attrName>
                                        </p:attrNameLst>
                                      </p:cBhvr>
                                      <p:to>
                                        <p:strVal val="visible"/>
                                      </p:to>
                                    </p:set>
                                    <p:animEffect transition="in" filter="fade">
                                      <p:cBhvr>
                                        <p:cTn id="719" dur="500"/>
                                        <p:tgtEl>
                                          <p:spTgt spid="144"/>
                                        </p:tgtEl>
                                      </p:cBhvr>
                                    </p:animEffect>
                                    <p:anim calcmode="lin" valueType="num">
                                      <p:cBhvr>
                                        <p:cTn id="720" dur="500" fill="hold"/>
                                        <p:tgtEl>
                                          <p:spTgt spid="144"/>
                                        </p:tgtEl>
                                        <p:attrNameLst>
                                          <p:attrName>ppt_x</p:attrName>
                                        </p:attrNameLst>
                                      </p:cBhvr>
                                      <p:tavLst>
                                        <p:tav tm="0">
                                          <p:val>
                                            <p:strVal val="#ppt_x"/>
                                          </p:val>
                                        </p:tav>
                                        <p:tav tm="100000">
                                          <p:val>
                                            <p:strVal val="#ppt_x"/>
                                          </p:val>
                                        </p:tav>
                                      </p:tavLst>
                                    </p:anim>
                                    <p:anim calcmode="lin" valueType="num">
                                      <p:cBhvr>
                                        <p:cTn id="721" dur="500" fill="hold"/>
                                        <p:tgtEl>
                                          <p:spTgt spid="144"/>
                                        </p:tgtEl>
                                        <p:attrNameLst>
                                          <p:attrName>ppt_y</p:attrName>
                                        </p:attrNameLst>
                                      </p:cBhvr>
                                      <p:tavLst>
                                        <p:tav tm="0">
                                          <p:val>
                                            <p:strVal val="#ppt_y+.1"/>
                                          </p:val>
                                        </p:tav>
                                        <p:tav tm="100000">
                                          <p:val>
                                            <p:strVal val="#ppt_y"/>
                                          </p:val>
                                        </p:tav>
                                      </p:tavLst>
                                    </p:anim>
                                  </p:childTnLst>
                                </p:cTn>
                              </p:par>
                              <p:par>
                                <p:cTn id="722" presetID="10" presetClass="entr" presetSubtype="0" fill="hold" grpId="0" nodeType="withEffect">
                                  <p:stCondLst>
                                    <p:cond delay="3000"/>
                                  </p:stCondLst>
                                  <p:childTnLst>
                                    <p:set>
                                      <p:cBhvr>
                                        <p:cTn id="723" dur="1" fill="hold">
                                          <p:stCondLst>
                                            <p:cond delay="0"/>
                                          </p:stCondLst>
                                        </p:cTn>
                                        <p:tgtEl>
                                          <p:spTgt spid="140"/>
                                        </p:tgtEl>
                                        <p:attrNameLst>
                                          <p:attrName>style.visibility</p:attrName>
                                        </p:attrNameLst>
                                      </p:cBhvr>
                                      <p:to>
                                        <p:strVal val="visible"/>
                                      </p:to>
                                    </p:set>
                                    <p:animEffect transition="in" filter="fade">
                                      <p:cBhvr>
                                        <p:cTn id="724" dur="500"/>
                                        <p:tgtEl>
                                          <p:spTgt spid="140"/>
                                        </p:tgtEl>
                                      </p:cBhvr>
                                    </p:animEffect>
                                  </p:childTnLst>
                                </p:cTn>
                              </p:par>
                              <p:par>
                                <p:cTn id="725" presetID="10" presetClass="entr" presetSubtype="0" fill="hold" grpId="0" nodeType="withEffect">
                                  <p:stCondLst>
                                    <p:cond delay="3250"/>
                                  </p:stCondLst>
                                  <p:childTnLst>
                                    <p:set>
                                      <p:cBhvr>
                                        <p:cTn id="726" dur="1" fill="hold">
                                          <p:stCondLst>
                                            <p:cond delay="0"/>
                                          </p:stCondLst>
                                        </p:cTn>
                                        <p:tgtEl>
                                          <p:spTgt spid="142"/>
                                        </p:tgtEl>
                                        <p:attrNameLst>
                                          <p:attrName>style.visibility</p:attrName>
                                        </p:attrNameLst>
                                      </p:cBhvr>
                                      <p:to>
                                        <p:strVal val="visible"/>
                                      </p:to>
                                    </p:set>
                                    <p:animEffect transition="in" filter="fade">
                                      <p:cBhvr>
                                        <p:cTn id="727" dur="500"/>
                                        <p:tgtEl>
                                          <p:spTgt spid="142"/>
                                        </p:tgtEl>
                                      </p:cBhvr>
                                    </p:animEffect>
                                  </p:childTnLst>
                                </p:cTn>
                              </p:par>
                              <p:par>
                                <p:cTn id="728" presetID="10" presetClass="entr" presetSubtype="0" fill="hold" grpId="0" nodeType="withEffect">
                                  <p:stCondLst>
                                    <p:cond delay="3500"/>
                                  </p:stCondLst>
                                  <p:childTnLst>
                                    <p:set>
                                      <p:cBhvr>
                                        <p:cTn id="729" dur="1" fill="hold">
                                          <p:stCondLst>
                                            <p:cond delay="0"/>
                                          </p:stCondLst>
                                        </p:cTn>
                                        <p:tgtEl>
                                          <p:spTgt spid="147"/>
                                        </p:tgtEl>
                                        <p:attrNameLst>
                                          <p:attrName>style.visibility</p:attrName>
                                        </p:attrNameLst>
                                      </p:cBhvr>
                                      <p:to>
                                        <p:strVal val="visible"/>
                                      </p:to>
                                    </p:set>
                                    <p:animEffect transition="in" filter="fade">
                                      <p:cBhvr>
                                        <p:cTn id="730" dur="500"/>
                                        <p:tgtEl>
                                          <p:spTgt spid="147"/>
                                        </p:tgtEl>
                                      </p:cBhvr>
                                    </p:animEffect>
                                  </p:childTnLst>
                                </p:cTn>
                              </p:par>
                              <p:par>
                                <p:cTn id="731" presetID="22" presetClass="entr" presetSubtype="8" fill="hold" grpId="0" nodeType="withEffect">
                                  <p:stCondLst>
                                    <p:cond delay="3500"/>
                                  </p:stCondLst>
                                  <p:childTnLst>
                                    <p:set>
                                      <p:cBhvr>
                                        <p:cTn id="732" dur="1" fill="hold">
                                          <p:stCondLst>
                                            <p:cond delay="0"/>
                                          </p:stCondLst>
                                        </p:cTn>
                                        <p:tgtEl>
                                          <p:spTgt spid="141"/>
                                        </p:tgtEl>
                                        <p:attrNameLst>
                                          <p:attrName>style.visibility</p:attrName>
                                        </p:attrNameLst>
                                      </p:cBhvr>
                                      <p:to>
                                        <p:strVal val="visible"/>
                                      </p:to>
                                    </p:set>
                                    <p:animEffect transition="in" filter="wipe(left)">
                                      <p:cBhvr>
                                        <p:cTn id="733" dur="500"/>
                                        <p:tgtEl>
                                          <p:spTgt spid="141"/>
                                        </p:tgtEl>
                                      </p:cBhvr>
                                    </p:animEffect>
                                  </p:childTnLst>
                                </p:cTn>
                              </p:par>
                              <p:par>
                                <p:cTn id="734" presetID="22" presetClass="entr" presetSubtype="8" fill="hold" grpId="0" nodeType="withEffect">
                                  <p:stCondLst>
                                    <p:cond delay="3500"/>
                                  </p:stCondLst>
                                  <p:childTnLst>
                                    <p:set>
                                      <p:cBhvr>
                                        <p:cTn id="735" dur="1" fill="hold">
                                          <p:stCondLst>
                                            <p:cond delay="0"/>
                                          </p:stCondLst>
                                        </p:cTn>
                                        <p:tgtEl>
                                          <p:spTgt spid="143"/>
                                        </p:tgtEl>
                                        <p:attrNameLst>
                                          <p:attrName>style.visibility</p:attrName>
                                        </p:attrNameLst>
                                      </p:cBhvr>
                                      <p:to>
                                        <p:strVal val="visible"/>
                                      </p:to>
                                    </p:set>
                                    <p:animEffect transition="in" filter="wipe(left)">
                                      <p:cBhvr>
                                        <p:cTn id="736" dur="500"/>
                                        <p:tgtEl>
                                          <p:spTgt spid="143"/>
                                        </p:tgtEl>
                                      </p:cBhvr>
                                    </p:animEffect>
                                  </p:childTnLst>
                                </p:cTn>
                              </p:par>
                              <p:par>
                                <p:cTn id="737" presetID="22" presetClass="entr" presetSubtype="8" fill="hold" grpId="0" nodeType="withEffect">
                                  <p:stCondLst>
                                    <p:cond delay="3500"/>
                                  </p:stCondLst>
                                  <p:childTnLst>
                                    <p:set>
                                      <p:cBhvr>
                                        <p:cTn id="738" dur="1" fill="hold">
                                          <p:stCondLst>
                                            <p:cond delay="0"/>
                                          </p:stCondLst>
                                        </p:cTn>
                                        <p:tgtEl>
                                          <p:spTgt spid="148"/>
                                        </p:tgtEl>
                                        <p:attrNameLst>
                                          <p:attrName>style.visibility</p:attrName>
                                        </p:attrNameLst>
                                      </p:cBhvr>
                                      <p:to>
                                        <p:strVal val="visible"/>
                                      </p:to>
                                    </p:set>
                                    <p:animEffect transition="in" filter="wipe(left)">
                                      <p:cBhvr>
                                        <p:cTn id="739" dur="500"/>
                                        <p:tgtEl>
                                          <p:spTgt spid="148"/>
                                        </p:tgtEl>
                                      </p:cBhvr>
                                    </p:animEffect>
                                  </p:childTnLst>
                                </p:cTn>
                              </p:par>
                              <p:par>
                                <p:cTn id="740" presetID="2" presetClass="entr" presetSubtype="8" decel="100000" fill="hold" grpId="0" nodeType="withEffect">
                                  <p:stCondLst>
                                    <p:cond delay="3500"/>
                                  </p:stCondLst>
                                  <p:childTnLst>
                                    <p:set>
                                      <p:cBhvr>
                                        <p:cTn id="741" dur="1" fill="hold">
                                          <p:stCondLst>
                                            <p:cond delay="0"/>
                                          </p:stCondLst>
                                        </p:cTn>
                                        <p:tgtEl>
                                          <p:spTgt spid="131"/>
                                        </p:tgtEl>
                                        <p:attrNameLst>
                                          <p:attrName>style.visibility</p:attrName>
                                        </p:attrNameLst>
                                      </p:cBhvr>
                                      <p:to>
                                        <p:strVal val="visible"/>
                                      </p:to>
                                    </p:set>
                                    <p:anim calcmode="lin" valueType="num">
                                      <p:cBhvr additive="base">
                                        <p:cTn id="742" dur="750" fill="hold"/>
                                        <p:tgtEl>
                                          <p:spTgt spid="131"/>
                                        </p:tgtEl>
                                        <p:attrNameLst>
                                          <p:attrName>ppt_x</p:attrName>
                                        </p:attrNameLst>
                                      </p:cBhvr>
                                      <p:tavLst>
                                        <p:tav tm="0">
                                          <p:val>
                                            <p:strVal val="0-#ppt_w/2"/>
                                          </p:val>
                                        </p:tav>
                                        <p:tav tm="100000">
                                          <p:val>
                                            <p:strVal val="#ppt_x"/>
                                          </p:val>
                                        </p:tav>
                                      </p:tavLst>
                                    </p:anim>
                                    <p:anim calcmode="lin" valueType="num">
                                      <p:cBhvr additive="base">
                                        <p:cTn id="743" dur="750" fill="hold"/>
                                        <p:tgtEl>
                                          <p:spTgt spid="131"/>
                                        </p:tgtEl>
                                        <p:attrNameLst>
                                          <p:attrName>ppt_y</p:attrName>
                                        </p:attrNameLst>
                                      </p:cBhvr>
                                      <p:tavLst>
                                        <p:tav tm="0">
                                          <p:val>
                                            <p:strVal val="#ppt_y"/>
                                          </p:val>
                                        </p:tav>
                                        <p:tav tm="100000">
                                          <p:val>
                                            <p:strVal val="#ppt_y"/>
                                          </p:val>
                                        </p:tav>
                                      </p:tavLst>
                                    </p:anim>
                                  </p:childTnLst>
                                </p:cTn>
                              </p:par>
                              <p:par>
                                <p:cTn id="744" presetID="31" presetClass="entr" presetSubtype="0" fill="hold" nodeType="withEffect">
                                  <p:stCondLst>
                                    <p:cond delay="0"/>
                                  </p:stCondLst>
                                  <p:childTnLst>
                                    <p:set>
                                      <p:cBhvr>
                                        <p:cTn id="745" dur="1" fill="hold">
                                          <p:stCondLst>
                                            <p:cond delay="0"/>
                                          </p:stCondLst>
                                        </p:cTn>
                                        <p:tgtEl>
                                          <p:spTgt spid="155"/>
                                        </p:tgtEl>
                                        <p:attrNameLst>
                                          <p:attrName>style.visibility</p:attrName>
                                        </p:attrNameLst>
                                      </p:cBhvr>
                                      <p:to>
                                        <p:strVal val="visible"/>
                                      </p:to>
                                    </p:set>
                                    <p:anim calcmode="lin" valueType="num">
                                      <p:cBhvr>
                                        <p:cTn id="746" dur="1000" fill="hold"/>
                                        <p:tgtEl>
                                          <p:spTgt spid="155"/>
                                        </p:tgtEl>
                                        <p:attrNameLst>
                                          <p:attrName>ppt_w</p:attrName>
                                        </p:attrNameLst>
                                      </p:cBhvr>
                                      <p:tavLst>
                                        <p:tav tm="0">
                                          <p:val>
                                            <p:fltVal val="0"/>
                                          </p:val>
                                        </p:tav>
                                        <p:tav tm="100000">
                                          <p:val>
                                            <p:strVal val="#ppt_w"/>
                                          </p:val>
                                        </p:tav>
                                      </p:tavLst>
                                    </p:anim>
                                    <p:anim calcmode="lin" valueType="num">
                                      <p:cBhvr>
                                        <p:cTn id="747" dur="1000" fill="hold"/>
                                        <p:tgtEl>
                                          <p:spTgt spid="155"/>
                                        </p:tgtEl>
                                        <p:attrNameLst>
                                          <p:attrName>ppt_h</p:attrName>
                                        </p:attrNameLst>
                                      </p:cBhvr>
                                      <p:tavLst>
                                        <p:tav tm="0">
                                          <p:val>
                                            <p:fltVal val="0"/>
                                          </p:val>
                                        </p:tav>
                                        <p:tav tm="100000">
                                          <p:val>
                                            <p:strVal val="#ppt_h"/>
                                          </p:val>
                                        </p:tav>
                                      </p:tavLst>
                                    </p:anim>
                                    <p:anim calcmode="lin" valueType="num">
                                      <p:cBhvr>
                                        <p:cTn id="748" dur="1000" fill="hold"/>
                                        <p:tgtEl>
                                          <p:spTgt spid="155"/>
                                        </p:tgtEl>
                                        <p:attrNameLst>
                                          <p:attrName>style.rotation</p:attrName>
                                        </p:attrNameLst>
                                      </p:cBhvr>
                                      <p:tavLst>
                                        <p:tav tm="0">
                                          <p:val>
                                            <p:fltVal val="90"/>
                                          </p:val>
                                        </p:tav>
                                        <p:tav tm="100000">
                                          <p:val>
                                            <p:fltVal val="0"/>
                                          </p:val>
                                        </p:tav>
                                      </p:tavLst>
                                    </p:anim>
                                    <p:animEffect transition="in" filter="fade">
                                      <p:cBhvr>
                                        <p:cTn id="749" dur="1000"/>
                                        <p:tgtEl>
                                          <p:spTgt spid="155"/>
                                        </p:tgtEl>
                                      </p:cBhvr>
                                    </p:animEffect>
                                  </p:childTnLst>
                                </p:cTn>
                              </p:par>
                              <p:par>
                                <p:cTn id="750" presetID="10" presetClass="entr" presetSubtype="0" fill="hold" grpId="0" nodeType="withEffect">
                                  <p:stCondLst>
                                    <p:cond delay="250"/>
                                  </p:stCondLst>
                                  <p:childTnLst>
                                    <p:set>
                                      <p:cBhvr>
                                        <p:cTn id="751" dur="1" fill="hold">
                                          <p:stCondLst>
                                            <p:cond delay="0"/>
                                          </p:stCondLst>
                                        </p:cTn>
                                        <p:tgtEl>
                                          <p:spTgt spid="154"/>
                                        </p:tgtEl>
                                        <p:attrNameLst>
                                          <p:attrName>style.visibility</p:attrName>
                                        </p:attrNameLst>
                                      </p:cBhvr>
                                      <p:to>
                                        <p:strVal val="visible"/>
                                      </p:to>
                                    </p:set>
                                    <p:animEffect transition="in" filter="fade">
                                      <p:cBhvr>
                                        <p:cTn id="752" dur="500"/>
                                        <p:tgtEl>
                                          <p:spTgt spid="154"/>
                                        </p:tgtEl>
                                      </p:cBhvr>
                                    </p:animEffect>
                                  </p:childTnLst>
                                </p:cTn>
                              </p:par>
                              <p:par>
                                <p:cTn id="753" presetID="42" presetClass="path" presetSubtype="0" decel="30000" fill="hold" grpId="1" nodeType="withEffect">
                                  <p:stCondLst>
                                    <p:cond delay="250"/>
                                  </p:stCondLst>
                                  <p:childTnLst>
                                    <p:animMotion origin="layout" path="M 4.375E-6 -1.11111E-6 L 0.03372 0.04398 " pathEditMode="relative" rAng="0" ptsTypes="AA">
                                      <p:cBhvr>
                                        <p:cTn id="754" dur="750" spd="-100000" fill="hold"/>
                                        <p:tgtEl>
                                          <p:spTgt spid="154"/>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5" grpId="0" animBg="1"/>
      <p:bldP spid="125" grpId="1" animBg="1"/>
      <p:bldP spid="126" grpId="0" animBg="1"/>
      <p:bldP spid="126" grpId="1" animBg="1"/>
      <p:bldP spid="127" grpId="0" animBg="1"/>
      <p:bldP spid="127" grpId="1" animBg="1"/>
      <p:bldP spid="128" grpId="0" animBg="1"/>
      <p:bldP spid="128" grpId="1" animBg="1"/>
      <p:bldP spid="131" grpId="0"/>
      <p:bldP spid="132" grpId="0" animBg="1"/>
      <p:bldP spid="140" grpId="0" animBg="1"/>
      <p:bldP spid="141" grpId="0" animBg="1"/>
      <p:bldP spid="142" grpId="0" animBg="1"/>
      <p:bldP spid="143" grpId="0" animBg="1"/>
      <p:bldP spid="147" grpId="0" animBg="1"/>
      <p:bldP spid="148" grpId="0" animBg="1"/>
      <p:bldP spid="154" grpId="0"/>
      <p:bldP spid="15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5" name="文本框 124"/>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126" name="直接连接符 125"/>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27" name="矩形 126"/>
          <p:cNvSpPr/>
          <p:nvPr/>
        </p:nvSpPr>
        <p:spPr>
          <a:xfrm>
            <a:off x="906952" y="2064477"/>
            <a:ext cx="10080625" cy="305616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8" name="矩形: 圆角 3"/>
          <p:cNvSpPr/>
          <p:nvPr/>
        </p:nvSpPr>
        <p:spPr>
          <a:xfrm>
            <a:off x="8900921"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4"/>
          <p:cNvSpPr/>
          <p:nvPr/>
        </p:nvSpPr>
        <p:spPr>
          <a:xfrm>
            <a:off x="9000934" y="5362849"/>
            <a:ext cx="235402" cy="235401"/>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0" name="矩形: 圆角 7"/>
          <p:cNvSpPr/>
          <p:nvPr/>
        </p:nvSpPr>
        <p:spPr>
          <a:xfrm>
            <a:off x="941690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8"/>
          <p:cNvSpPr/>
          <p:nvPr/>
        </p:nvSpPr>
        <p:spPr>
          <a:xfrm>
            <a:off x="9516917" y="5362849"/>
            <a:ext cx="235402" cy="235402"/>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2" name="矩形: 圆角 10"/>
          <p:cNvSpPr/>
          <p:nvPr/>
        </p:nvSpPr>
        <p:spPr>
          <a:xfrm>
            <a:off x="9932887"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1"/>
          <p:cNvSpPr/>
          <p:nvPr/>
        </p:nvSpPr>
        <p:spPr>
          <a:xfrm>
            <a:off x="10032900" y="5363975"/>
            <a:ext cx="235402" cy="233149"/>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4" name="矩形: 圆角 13"/>
          <p:cNvSpPr/>
          <p:nvPr/>
        </p:nvSpPr>
        <p:spPr>
          <a:xfrm>
            <a:off x="10448870"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4"/>
          <p:cNvSpPr/>
          <p:nvPr/>
        </p:nvSpPr>
        <p:spPr>
          <a:xfrm>
            <a:off x="10568031" y="5362849"/>
            <a:ext cx="197107" cy="235402"/>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36" name="组合 135"/>
          <p:cNvGrpSpPr/>
          <p:nvPr/>
        </p:nvGrpSpPr>
        <p:grpSpPr>
          <a:xfrm>
            <a:off x="8384938" y="5262836"/>
            <a:ext cx="435428" cy="435428"/>
            <a:chOff x="8533674" y="5262836"/>
            <a:chExt cx="435428" cy="435428"/>
          </a:xfrm>
        </p:grpSpPr>
        <p:sp>
          <p:nvSpPr>
            <p:cNvPr id="137" name="矩形: 圆角 28"/>
            <p:cNvSpPr/>
            <p:nvPr/>
          </p:nvSpPr>
          <p:spPr>
            <a:xfrm>
              <a:off x="853367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8" name="椭圆 17"/>
            <p:cNvSpPr/>
            <p:nvPr/>
          </p:nvSpPr>
          <p:spPr>
            <a:xfrm>
              <a:off x="8641423" y="5362849"/>
              <a:ext cx="219929" cy="235402"/>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39" name="组合 138"/>
          <p:cNvGrpSpPr/>
          <p:nvPr/>
        </p:nvGrpSpPr>
        <p:grpSpPr>
          <a:xfrm>
            <a:off x="5810054" y="2585479"/>
            <a:ext cx="5025031" cy="1699652"/>
            <a:chOff x="5394700" y="1317507"/>
            <a:chExt cx="5025031" cy="1699652"/>
          </a:xfrm>
        </p:grpSpPr>
        <p:sp>
          <p:nvSpPr>
            <p:cNvPr id="140"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造字工房朗宋（非商用）常规体" pitchFamily="2" charset="-122"/>
                  <a:ea typeface="造字工房朗宋（非商用）常规体" pitchFamily="2" charset="-122"/>
                </a:rPr>
                <a:t>标题文字添加</a:t>
              </a:r>
              <a:endParaRPr lang="en-US" sz="2000" dirty="0">
                <a:latin typeface="造字工房朗宋（非商用）常规体" pitchFamily="2" charset="-122"/>
                <a:ea typeface="造字工房朗宋（非商用）常规体" pitchFamily="2" charset="-122"/>
              </a:endParaRPr>
            </a:p>
          </p:txBody>
        </p:sp>
        <p:sp>
          <p:nvSpPr>
            <p:cNvPr id="141" name="文本框 140"/>
            <p:cNvSpPr txBox="1"/>
            <p:nvPr/>
          </p:nvSpPr>
          <p:spPr>
            <a:xfrm>
              <a:off x="5394701" y="1782206"/>
              <a:ext cx="5025030" cy="1234953"/>
            </a:xfrm>
            <a:prstGeom prst="rect">
              <a:avLst/>
            </a:prstGeom>
            <a:noFill/>
          </p:spPr>
          <p:txBody>
            <a:bodyPr wrap="square" rtlCol="0">
              <a:spAutoFit/>
              <a:scene3d>
                <a:camera prst="orthographicFront"/>
                <a:lightRig rig="threePt" dir="t"/>
              </a:scene3d>
              <a:sp3d contourW="12700"/>
            </a:bodyPr>
            <a:lstStyle/>
            <a:p>
              <a:pPr>
                <a:lnSpc>
                  <a:spcPct val="125000"/>
                </a:lnSpc>
              </a:pPr>
              <a:r>
                <a:rPr lang="en-US" altLang="zh-CN" sz="1200" dirty="0">
                  <a:solidFill>
                    <a:schemeClr val="bg1">
                      <a:lumMod val="50000"/>
                    </a:schemeClr>
                  </a:solidFill>
                  <a:latin typeface="造字工房朗宋（非商用）常规体" pitchFamily="2" charset="-122"/>
                  <a:ea typeface="造字工房朗宋（非商用）常规体" pitchFamily="2" charset="-122"/>
                </a:rPr>
                <a:t>The user can demonstrate on a projector </a:t>
              </a:r>
              <a:r>
                <a:rPr lang="en-US" altLang="zh-CN" sz="1200" dirty="0" err="1">
                  <a:solidFill>
                    <a:schemeClr val="bg1">
                      <a:lumMod val="50000"/>
                    </a:schemeClr>
                  </a:solidFill>
                  <a:latin typeface="造字工房朗宋（非商用）常规体" pitchFamily="2" charset="-122"/>
                  <a:ea typeface="造字工房朗宋（非商用）常规体" pitchFamily="2" charset="-122"/>
                </a:rPr>
                <a:t>orThe</a:t>
              </a:r>
              <a:r>
                <a:rPr lang="en-US" altLang="zh-CN" sz="1200" dirty="0">
                  <a:solidFill>
                    <a:schemeClr val="bg1">
                      <a:lumMod val="50000"/>
                    </a:schemeClr>
                  </a:solidFill>
                  <a:latin typeface="造字工房朗宋（非商用）常规体" pitchFamily="2" charset="-122"/>
                  <a:ea typeface="造字工房朗宋（非商用）常规体" pitchFamily="2" charset="-122"/>
                </a:rPr>
                <a:t> user can demonstrate on a projector or computer, or print the presentation and make it into a film to be used in a wider field computer, or print </a:t>
              </a:r>
              <a:r>
                <a:rPr lang="en-US" altLang="zh-CN" sz="1200" dirty="0" err="1">
                  <a:solidFill>
                    <a:schemeClr val="bg1">
                      <a:lumMod val="50000"/>
                    </a:schemeClr>
                  </a:solidFill>
                  <a:latin typeface="造字工房朗宋（非商用）常规体" pitchFamily="2" charset="-122"/>
                  <a:ea typeface="造字工房朗宋（非商用）常规体" pitchFamily="2" charset="-122"/>
                </a:rPr>
                <a:t>theThe</a:t>
              </a:r>
              <a:r>
                <a:rPr lang="en-US" altLang="zh-CN" sz="1200" dirty="0">
                  <a:solidFill>
                    <a:schemeClr val="bg1">
                      <a:lumMod val="50000"/>
                    </a:schemeClr>
                  </a:solidFill>
                  <a:latin typeface="造字工房朗宋（非商用）常规体" pitchFamily="2" charset="-122"/>
                  <a:ea typeface="造字工房朗宋（非商用）常规体" pitchFamily="2" charset="-122"/>
                </a:rPr>
                <a:t> user can demonstrate on a projector or computer, or print the presentation and make it into a film to be used in a wider field presentation and make it into a film to be used in a wider field</a:t>
              </a:r>
            </a:p>
          </p:txBody>
        </p:sp>
      </p:grpSp>
      <p:pic>
        <p:nvPicPr>
          <p:cNvPr id="142" name="图片占位符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975" y="2275950"/>
            <a:ext cx="3949832" cy="2633221"/>
          </a:xfrm>
          <a:custGeom>
            <a:avLst/>
            <a:gdLst>
              <a:gd name="connsiteX0" fmla="*/ 0 w 4383315"/>
              <a:gd name="connsiteY0" fmla="*/ 0 h 2634343"/>
              <a:gd name="connsiteX1" fmla="*/ 4383315 w 4383315"/>
              <a:gd name="connsiteY1" fmla="*/ 0 h 2634343"/>
              <a:gd name="connsiteX2" fmla="*/ 4383315 w 4383315"/>
              <a:gd name="connsiteY2" fmla="*/ 2634343 h 2634343"/>
              <a:gd name="connsiteX3" fmla="*/ 0 w 4383315"/>
              <a:gd name="connsiteY3" fmla="*/ 2634343 h 2634343"/>
            </a:gdLst>
            <a:ahLst/>
            <a:cxnLst>
              <a:cxn ang="0">
                <a:pos x="connsiteX0" y="connsiteY0"/>
              </a:cxn>
              <a:cxn ang="0">
                <a:pos x="connsiteX1" y="connsiteY1"/>
              </a:cxn>
              <a:cxn ang="0">
                <a:pos x="connsiteX2" y="connsiteY2"/>
              </a:cxn>
              <a:cxn ang="0">
                <a:pos x="connsiteX3" y="connsiteY3"/>
              </a:cxn>
            </a:cxnLst>
            <a:rect l="l" t="t" r="r" b="b"/>
            <a:pathLst>
              <a:path w="4383315" h="2634343">
                <a:moveTo>
                  <a:pt x="0" y="0"/>
                </a:moveTo>
                <a:lnTo>
                  <a:pt x="4383315" y="0"/>
                </a:lnTo>
                <a:lnTo>
                  <a:pt x="4383315" y="2634343"/>
                </a:lnTo>
                <a:lnTo>
                  <a:pt x="0" y="2634343"/>
                </a:lnTo>
                <a:close/>
              </a:path>
            </a:pathLst>
          </a:custGeom>
        </p:spPr>
      </p:pic>
    </p:spTree>
    <p:extLst>
      <p:ext uri="{BB962C8B-B14F-4D97-AF65-F5344CB8AC3E}">
        <p14:creationId xmlns:p14="http://schemas.microsoft.com/office/powerpoint/2010/main" val="307975740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31" presetClass="entr" presetSubtype="0" fill="hold" nodeType="withEffect">
                                  <p:stCondLst>
                                    <p:cond delay="0"/>
                                  </p:stCondLst>
                                  <p:childTnLst>
                                    <p:set>
                                      <p:cBhvr>
                                        <p:cTn id="678" dur="1" fill="hold">
                                          <p:stCondLst>
                                            <p:cond delay="0"/>
                                          </p:stCondLst>
                                        </p:cTn>
                                        <p:tgtEl>
                                          <p:spTgt spid="126"/>
                                        </p:tgtEl>
                                        <p:attrNameLst>
                                          <p:attrName>style.visibility</p:attrName>
                                        </p:attrNameLst>
                                      </p:cBhvr>
                                      <p:to>
                                        <p:strVal val="visible"/>
                                      </p:to>
                                    </p:set>
                                    <p:anim calcmode="lin" valueType="num">
                                      <p:cBhvr>
                                        <p:cTn id="679" dur="1000" fill="hold"/>
                                        <p:tgtEl>
                                          <p:spTgt spid="126"/>
                                        </p:tgtEl>
                                        <p:attrNameLst>
                                          <p:attrName>ppt_w</p:attrName>
                                        </p:attrNameLst>
                                      </p:cBhvr>
                                      <p:tavLst>
                                        <p:tav tm="0">
                                          <p:val>
                                            <p:fltVal val="0"/>
                                          </p:val>
                                        </p:tav>
                                        <p:tav tm="100000">
                                          <p:val>
                                            <p:strVal val="#ppt_w"/>
                                          </p:val>
                                        </p:tav>
                                      </p:tavLst>
                                    </p:anim>
                                    <p:anim calcmode="lin" valueType="num">
                                      <p:cBhvr>
                                        <p:cTn id="680" dur="1000" fill="hold"/>
                                        <p:tgtEl>
                                          <p:spTgt spid="126"/>
                                        </p:tgtEl>
                                        <p:attrNameLst>
                                          <p:attrName>ppt_h</p:attrName>
                                        </p:attrNameLst>
                                      </p:cBhvr>
                                      <p:tavLst>
                                        <p:tav tm="0">
                                          <p:val>
                                            <p:fltVal val="0"/>
                                          </p:val>
                                        </p:tav>
                                        <p:tav tm="100000">
                                          <p:val>
                                            <p:strVal val="#ppt_h"/>
                                          </p:val>
                                        </p:tav>
                                      </p:tavLst>
                                    </p:anim>
                                    <p:anim calcmode="lin" valueType="num">
                                      <p:cBhvr>
                                        <p:cTn id="681" dur="1000" fill="hold"/>
                                        <p:tgtEl>
                                          <p:spTgt spid="126"/>
                                        </p:tgtEl>
                                        <p:attrNameLst>
                                          <p:attrName>style.rotation</p:attrName>
                                        </p:attrNameLst>
                                      </p:cBhvr>
                                      <p:tavLst>
                                        <p:tav tm="0">
                                          <p:val>
                                            <p:fltVal val="90"/>
                                          </p:val>
                                        </p:tav>
                                        <p:tav tm="100000">
                                          <p:val>
                                            <p:fltVal val="0"/>
                                          </p:val>
                                        </p:tav>
                                      </p:tavLst>
                                    </p:anim>
                                    <p:animEffect transition="in" filter="fade">
                                      <p:cBhvr>
                                        <p:cTn id="682" dur="1000"/>
                                        <p:tgtEl>
                                          <p:spTgt spid="126"/>
                                        </p:tgtEl>
                                      </p:cBhvr>
                                    </p:animEffect>
                                  </p:childTnLst>
                                </p:cTn>
                              </p:par>
                              <p:par>
                                <p:cTn id="683" presetID="10" presetClass="entr" presetSubtype="0" fill="hold" grpId="0" nodeType="withEffect">
                                  <p:stCondLst>
                                    <p:cond delay="250"/>
                                  </p:stCondLst>
                                  <p:childTnLst>
                                    <p:set>
                                      <p:cBhvr>
                                        <p:cTn id="684" dur="1" fill="hold">
                                          <p:stCondLst>
                                            <p:cond delay="0"/>
                                          </p:stCondLst>
                                        </p:cTn>
                                        <p:tgtEl>
                                          <p:spTgt spid="125"/>
                                        </p:tgtEl>
                                        <p:attrNameLst>
                                          <p:attrName>style.visibility</p:attrName>
                                        </p:attrNameLst>
                                      </p:cBhvr>
                                      <p:to>
                                        <p:strVal val="visible"/>
                                      </p:to>
                                    </p:set>
                                    <p:animEffect transition="in" filter="fade">
                                      <p:cBhvr>
                                        <p:cTn id="685" dur="500"/>
                                        <p:tgtEl>
                                          <p:spTgt spid="125"/>
                                        </p:tgtEl>
                                      </p:cBhvr>
                                    </p:animEffect>
                                  </p:childTnLst>
                                </p:cTn>
                              </p:par>
                              <p:par>
                                <p:cTn id="686" presetID="42" presetClass="path" presetSubtype="0" decel="30000" fill="hold" grpId="1" nodeType="withEffect">
                                  <p:stCondLst>
                                    <p:cond delay="250"/>
                                  </p:stCondLst>
                                  <p:childTnLst>
                                    <p:animMotion origin="layout" path="M 4.375E-6 -1.11111E-6 L 0.03372 0.04398 " pathEditMode="relative" rAng="0" ptsTypes="AA">
                                      <p:cBhvr>
                                        <p:cTn id="687" dur="750" spd="-100000" fill="hold"/>
                                        <p:tgtEl>
                                          <p:spTgt spid="125"/>
                                        </p:tgtEl>
                                        <p:attrNameLst>
                                          <p:attrName>ppt_x</p:attrName>
                                          <p:attrName>ppt_y</p:attrName>
                                        </p:attrNameLst>
                                      </p:cBhvr>
                                      <p:rCtr x="1680" y="2199"/>
                                    </p:animMotion>
                                  </p:childTnLst>
                                </p:cTn>
                              </p:par>
                            </p:childTnLst>
                          </p:cTn>
                        </p:par>
                        <p:par>
                          <p:cTn id="688" fill="hold">
                            <p:stCondLst>
                              <p:cond delay="1500"/>
                            </p:stCondLst>
                            <p:childTnLst>
                              <p:par>
                                <p:cTn id="689" presetID="22" presetClass="entr" presetSubtype="8" fill="hold" grpId="0" nodeType="afterEffect">
                                  <p:stCondLst>
                                    <p:cond delay="0"/>
                                  </p:stCondLst>
                                  <p:childTnLst>
                                    <p:set>
                                      <p:cBhvr>
                                        <p:cTn id="690" dur="1" fill="hold">
                                          <p:stCondLst>
                                            <p:cond delay="0"/>
                                          </p:stCondLst>
                                        </p:cTn>
                                        <p:tgtEl>
                                          <p:spTgt spid="127"/>
                                        </p:tgtEl>
                                        <p:attrNameLst>
                                          <p:attrName>style.visibility</p:attrName>
                                        </p:attrNameLst>
                                      </p:cBhvr>
                                      <p:to>
                                        <p:strVal val="visible"/>
                                      </p:to>
                                    </p:set>
                                    <p:animEffect transition="in" filter="wipe(left)">
                                      <p:cBhvr>
                                        <p:cTn id="691" dur="500"/>
                                        <p:tgtEl>
                                          <p:spTgt spid="127"/>
                                        </p:tgtEl>
                                      </p:cBhvr>
                                    </p:animEffect>
                                  </p:childTnLst>
                                </p:cTn>
                              </p:par>
                            </p:childTnLst>
                          </p:cTn>
                        </p:par>
                        <p:par>
                          <p:cTn id="692" fill="hold">
                            <p:stCondLst>
                              <p:cond delay="2000"/>
                            </p:stCondLst>
                            <p:childTnLst>
                              <p:par>
                                <p:cTn id="693" presetID="53" presetClass="entr" presetSubtype="16" fill="hold" nodeType="afterEffect">
                                  <p:stCondLst>
                                    <p:cond delay="0"/>
                                  </p:stCondLst>
                                  <p:childTnLst>
                                    <p:set>
                                      <p:cBhvr>
                                        <p:cTn id="694" dur="1" fill="hold">
                                          <p:stCondLst>
                                            <p:cond delay="0"/>
                                          </p:stCondLst>
                                        </p:cTn>
                                        <p:tgtEl>
                                          <p:spTgt spid="142"/>
                                        </p:tgtEl>
                                        <p:attrNameLst>
                                          <p:attrName>style.visibility</p:attrName>
                                        </p:attrNameLst>
                                      </p:cBhvr>
                                      <p:to>
                                        <p:strVal val="visible"/>
                                      </p:to>
                                    </p:set>
                                    <p:anim calcmode="lin" valueType="num">
                                      <p:cBhvr>
                                        <p:cTn id="695" dur="500" fill="hold"/>
                                        <p:tgtEl>
                                          <p:spTgt spid="142"/>
                                        </p:tgtEl>
                                        <p:attrNameLst>
                                          <p:attrName>ppt_w</p:attrName>
                                        </p:attrNameLst>
                                      </p:cBhvr>
                                      <p:tavLst>
                                        <p:tav tm="0">
                                          <p:val>
                                            <p:fltVal val="0"/>
                                          </p:val>
                                        </p:tav>
                                        <p:tav tm="100000">
                                          <p:val>
                                            <p:strVal val="#ppt_w"/>
                                          </p:val>
                                        </p:tav>
                                      </p:tavLst>
                                    </p:anim>
                                    <p:anim calcmode="lin" valueType="num">
                                      <p:cBhvr>
                                        <p:cTn id="696" dur="500" fill="hold"/>
                                        <p:tgtEl>
                                          <p:spTgt spid="142"/>
                                        </p:tgtEl>
                                        <p:attrNameLst>
                                          <p:attrName>ppt_h</p:attrName>
                                        </p:attrNameLst>
                                      </p:cBhvr>
                                      <p:tavLst>
                                        <p:tav tm="0">
                                          <p:val>
                                            <p:fltVal val="0"/>
                                          </p:val>
                                        </p:tav>
                                        <p:tav tm="100000">
                                          <p:val>
                                            <p:strVal val="#ppt_h"/>
                                          </p:val>
                                        </p:tav>
                                      </p:tavLst>
                                    </p:anim>
                                    <p:animEffect transition="in" filter="fade">
                                      <p:cBhvr>
                                        <p:cTn id="697" dur="500"/>
                                        <p:tgtEl>
                                          <p:spTgt spid="142"/>
                                        </p:tgtEl>
                                      </p:cBhvr>
                                    </p:animEffect>
                                  </p:childTnLst>
                                </p:cTn>
                              </p:par>
                            </p:childTnLst>
                          </p:cTn>
                        </p:par>
                        <p:par>
                          <p:cTn id="698" fill="hold">
                            <p:stCondLst>
                              <p:cond delay="2500"/>
                            </p:stCondLst>
                            <p:childTnLst>
                              <p:par>
                                <p:cTn id="699" presetID="12" presetClass="entr" presetSubtype="8" fill="hold" nodeType="afterEffect">
                                  <p:stCondLst>
                                    <p:cond delay="0"/>
                                  </p:stCondLst>
                                  <p:childTnLst>
                                    <p:set>
                                      <p:cBhvr>
                                        <p:cTn id="700" dur="1" fill="hold">
                                          <p:stCondLst>
                                            <p:cond delay="0"/>
                                          </p:stCondLst>
                                        </p:cTn>
                                        <p:tgtEl>
                                          <p:spTgt spid="139"/>
                                        </p:tgtEl>
                                        <p:attrNameLst>
                                          <p:attrName>style.visibility</p:attrName>
                                        </p:attrNameLst>
                                      </p:cBhvr>
                                      <p:to>
                                        <p:strVal val="visible"/>
                                      </p:to>
                                    </p:set>
                                    <p:anim calcmode="lin" valueType="num">
                                      <p:cBhvr additive="base">
                                        <p:cTn id="701" dur="500"/>
                                        <p:tgtEl>
                                          <p:spTgt spid="139"/>
                                        </p:tgtEl>
                                        <p:attrNameLst>
                                          <p:attrName>ppt_x</p:attrName>
                                        </p:attrNameLst>
                                      </p:cBhvr>
                                      <p:tavLst>
                                        <p:tav tm="0">
                                          <p:val>
                                            <p:strVal val="#ppt_x-#ppt_w*1.125000"/>
                                          </p:val>
                                        </p:tav>
                                        <p:tav tm="100000">
                                          <p:val>
                                            <p:strVal val="#ppt_x"/>
                                          </p:val>
                                        </p:tav>
                                      </p:tavLst>
                                    </p:anim>
                                    <p:animEffect transition="in" filter="wipe(right)">
                                      <p:cBhvr>
                                        <p:cTn id="702" dur="500"/>
                                        <p:tgtEl>
                                          <p:spTgt spid="139"/>
                                        </p:tgtEl>
                                      </p:cBhvr>
                                    </p:animEffect>
                                  </p:childTnLst>
                                </p:cTn>
                              </p:par>
                            </p:childTnLst>
                          </p:cTn>
                        </p:par>
                        <p:par>
                          <p:cTn id="703" fill="hold">
                            <p:stCondLst>
                              <p:cond delay="3000"/>
                            </p:stCondLst>
                            <p:childTnLst>
                              <p:par>
                                <p:cTn id="704" presetID="53" presetClass="entr" presetSubtype="16" fill="hold" grpId="0" nodeType="afterEffect">
                                  <p:stCondLst>
                                    <p:cond delay="0"/>
                                  </p:stCondLst>
                                  <p:childTnLst>
                                    <p:set>
                                      <p:cBhvr>
                                        <p:cTn id="705" dur="1" fill="hold">
                                          <p:stCondLst>
                                            <p:cond delay="0"/>
                                          </p:stCondLst>
                                        </p:cTn>
                                        <p:tgtEl>
                                          <p:spTgt spid="128"/>
                                        </p:tgtEl>
                                        <p:attrNameLst>
                                          <p:attrName>style.visibility</p:attrName>
                                        </p:attrNameLst>
                                      </p:cBhvr>
                                      <p:to>
                                        <p:strVal val="visible"/>
                                      </p:to>
                                    </p:set>
                                    <p:anim calcmode="lin" valueType="num">
                                      <p:cBhvr>
                                        <p:cTn id="706" dur="500" fill="hold"/>
                                        <p:tgtEl>
                                          <p:spTgt spid="128"/>
                                        </p:tgtEl>
                                        <p:attrNameLst>
                                          <p:attrName>ppt_w</p:attrName>
                                        </p:attrNameLst>
                                      </p:cBhvr>
                                      <p:tavLst>
                                        <p:tav tm="0">
                                          <p:val>
                                            <p:fltVal val="0"/>
                                          </p:val>
                                        </p:tav>
                                        <p:tav tm="100000">
                                          <p:val>
                                            <p:strVal val="#ppt_w"/>
                                          </p:val>
                                        </p:tav>
                                      </p:tavLst>
                                    </p:anim>
                                    <p:anim calcmode="lin" valueType="num">
                                      <p:cBhvr>
                                        <p:cTn id="707" dur="500" fill="hold"/>
                                        <p:tgtEl>
                                          <p:spTgt spid="128"/>
                                        </p:tgtEl>
                                        <p:attrNameLst>
                                          <p:attrName>ppt_h</p:attrName>
                                        </p:attrNameLst>
                                      </p:cBhvr>
                                      <p:tavLst>
                                        <p:tav tm="0">
                                          <p:val>
                                            <p:fltVal val="0"/>
                                          </p:val>
                                        </p:tav>
                                        <p:tav tm="100000">
                                          <p:val>
                                            <p:strVal val="#ppt_h"/>
                                          </p:val>
                                        </p:tav>
                                      </p:tavLst>
                                    </p:anim>
                                    <p:animEffect transition="in" filter="fade">
                                      <p:cBhvr>
                                        <p:cTn id="708" dur="500"/>
                                        <p:tgtEl>
                                          <p:spTgt spid="128"/>
                                        </p:tgtEl>
                                      </p:cBhvr>
                                    </p:animEffect>
                                  </p:childTnLst>
                                </p:cTn>
                              </p:par>
                              <p:par>
                                <p:cTn id="709" presetID="53" presetClass="entr" presetSubtype="16" fill="hold" grpId="0" nodeType="withEffect">
                                  <p:stCondLst>
                                    <p:cond delay="0"/>
                                  </p:stCondLst>
                                  <p:childTnLst>
                                    <p:set>
                                      <p:cBhvr>
                                        <p:cTn id="710" dur="1" fill="hold">
                                          <p:stCondLst>
                                            <p:cond delay="0"/>
                                          </p:stCondLst>
                                        </p:cTn>
                                        <p:tgtEl>
                                          <p:spTgt spid="129"/>
                                        </p:tgtEl>
                                        <p:attrNameLst>
                                          <p:attrName>style.visibility</p:attrName>
                                        </p:attrNameLst>
                                      </p:cBhvr>
                                      <p:to>
                                        <p:strVal val="visible"/>
                                      </p:to>
                                    </p:set>
                                    <p:anim calcmode="lin" valueType="num">
                                      <p:cBhvr>
                                        <p:cTn id="711" dur="500" fill="hold"/>
                                        <p:tgtEl>
                                          <p:spTgt spid="129"/>
                                        </p:tgtEl>
                                        <p:attrNameLst>
                                          <p:attrName>ppt_w</p:attrName>
                                        </p:attrNameLst>
                                      </p:cBhvr>
                                      <p:tavLst>
                                        <p:tav tm="0">
                                          <p:val>
                                            <p:fltVal val="0"/>
                                          </p:val>
                                        </p:tav>
                                        <p:tav tm="100000">
                                          <p:val>
                                            <p:strVal val="#ppt_w"/>
                                          </p:val>
                                        </p:tav>
                                      </p:tavLst>
                                    </p:anim>
                                    <p:anim calcmode="lin" valueType="num">
                                      <p:cBhvr>
                                        <p:cTn id="712" dur="500" fill="hold"/>
                                        <p:tgtEl>
                                          <p:spTgt spid="129"/>
                                        </p:tgtEl>
                                        <p:attrNameLst>
                                          <p:attrName>ppt_h</p:attrName>
                                        </p:attrNameLst>
                                      </p:cBhvr>
                                      <p:tavLst>
                                        <p:tav tm="0">
                                          <p:val>
                                            <p:fltVal val="0"/>
                                          </p:val>
                                        </p:tav>
                                        <p:tav tm="100000">
                                          <p:val>
                                            <p:strVal val="#ppt_h"/>
                                          </p:val>
                                        </p:tav>
                                      </p:tavLst>
                                    </p:anim>
                                    <p:animEffect transition="in" filter="fade">
                                      <p:cBhvr>
                                        <p:cTn id="713" dur="500"/>
                                        <p:tgtEl>
                                          <p:spTgt spid="129"/>
                                        </p:tgtEl>
                                      </p:cBhvr>
                                    </p:animEffect>
                                  </p:childTnLst>
                                </p:cTn>
                              </p:par>
                              <p:par>
                                <p:cTn id="714" presetID="53" presetClass="entr" presetSubtype="16" fill="hold" grpId="0" nodeType="withEffect">
                                  <p:stCondLst>
                                    <p:cond delay="0"/>
                                  </p:stCondLst>
                                  <p:childTnLst>
                                    <p:set>
                                      <p:cBhvr>
                                        <p:cTn id="715" dur="1" fill="hold">
                                          <p:stCondLst>
                                            <p:cond delay="0"/>
                                          </p:stCondLst>
                                        </p:cTn>
                                        <p:tgtEl>
                                          <p:spTgt spid="130"/>
                                        </p:tgtEl>
                                        <p:attrNameLst>
                                          <p:attrName>style.visibility</p:attrName>
                                        </p:attrNameLst>
                                      </p:cBhvr>
                                      <p:to>
                                        <p:strVal val="visible"/>
                                      </p:to>
                                    </p:set>
                                    <p:anim calcmode="lin" valueType="num">
                                      <p:cBhvr>
                                        <p:cTn id="716" dur="500" fill="hold"/>
                                        <p:tgtEl>
                                          <p:spTgt spid="130"/>
                                        </p:tgtEl>
                                        <p:attrNameLst>
                                          <p:attrName>ppt_w</p:attrName>
                                        </p:attrNameLst>
                                      </p:cBhvr>
                                      <p:tavLst>
                                        <p:tav tm="0">
                                          <p:val>
                                            <p:fltVal val="0"/>
                                          </p:val>
                                        </p:tav>
                                        <p:tav tm="100000">
                                          <p:val>
                                            <p:strVal val="#ppt_w"/>
                                          </p:val>
                                        </p:tav>
                                      </p:tavLst>
                                    </p:anim>
                                    <p:anim calcmode="lin" valueType="num">
                                      <p:cBhvr>
                                        <p:cTn id="717" dur="500" fill="hold"/>
                                        <p:tgtEl>
                                          <p:spTgt spid="130"/>
                                        </p:tgtEl>
                                        <p:attrNameLst>
                                          <p:attrName>ppt_h</p:attrName>
                                        </p:attrNameLst>
                                      </p:cBhvr>
                                      <p:tavLst>
                                        <p:tav tm="0">
                                          <p:val>
                                            <p:fltVal val="0"/>
                                          </p:val>
                                        </p:tav>
                                        <p:tav tm="100000">
                                          <p:val>
                                            <p:strVal val="#ppt_h"/>
                                          </p:val>
                                        </p:tav>
                                      </p:tavLst>
                                    </p:anim>
                                    <p:animEffect transition="in" filter="fade">
                                      <p:cBhvr>
                                        <p:cTn id="718" dur="500"/>
                                        <p:tgtEl>
                                          <p:spTgt spid="130"/>
                                        </p:tgtEl>
                                      </p:cBhvr>
                                    </p:animEffect>
                                  </p:childTnLst>
                                </p:cTn>
                              </p:par>
                              <p:par>
                                <p:cTn id="719" presetID="53" presetClass="entr" presetSubtype="16" fill="hold" grpId="0" nodeType="withEffect">
                                  <p:stCondLst>
                                    <p:cond delay="0"/>
                                  </p:stCondLst>
                                  <p:childTnLst>
                                    <p:set>
                                      <p:cBhvr>
                                        <p:cTn id="720" dur="1" fill="hold">
                                          <p:stCondLst>
                                            <p:cond delay="0"/>
                                          </p:stCondLst>
                                        </p:cTn>
                                        <p:tgtEl>
                                          <p:spTgt spid="131"/>
                                        </p:tgtEl>
                                        <p:attrNameLst>
                                          <p:attrName>style.visibility</p:attrName>
                                        </p:attrNameLst>
                                      </p:cBhvr>
                                      <p:to>
                                        <p:strVal val="visible"/>
                                      </p:to>
                                    </p:set>
                                    <p:anim calcmode="lin" valueType="num">
                                      <p:cBhvr>
                                        <p:cTn id="721" dur="500" fill="hold"/>
                                        <p:tgtEl>
                                          <p:spTgt spid="131"/>
                                        </p:tgtEl>
                                        <p:attrNameLst>
                                          <p:attrName>ppt_w</p:attrName>
                                        </p:attrNameLst>
                                      </p:cBhvr>
                                      <p:tavLst>
                                        <p:tav tm="0">
                                          <p:val>
                                            <p:fltVal val="0"/>
                                          </p:val>
                                        </p:tav>
                                        <p:tav tm="100000">
                                          <p:val>
                                            <p:strVal val="#ppt_w"/>
                                          </p:val>
                                        </p:tav>
                                      </p:tavLst>
                                    </p:anim>
                                    <p:anim calcmode="lin" valueType="num">
                                      <p:cBhvr>
                                        <p:cTn id="722" dur="500" fill="hold"/>
                                        <p:tgtEl>
                                          <p:spTgt spid="131"/>
                                        </p:tgtEl>
                                        <p:attrNameLst>
                                          <p:attrName>ppt_h</p:attrName>
                                        </p:attrNameLst>
                                      </p:cBhvr>
                                      <p:tavLst>
                                        <p:tav tm="0">
                                          <p:val>
                                            <p:fltVal val="0"/>
                                          </p:val>
                                        </p:tav>
                                        <p:tav tm="100000">
                                          <p:val>
                                            <p:strVal val="#ppt_h"/>
                                          </p:val>
                                        </p:tav>
                                      </p:tavLst>
                                    </p:anim>
                                    <p:animEffect transition="in" filter="fade">
                                      <p:cBhvr>
                                        <p:cTn id="723" dur="500"/>
                                        <p:tgtEl>
                                          <p:spTgt spid="131"/>
                                        </p:tgtEl>
                                      </p:cBhvr>
                                    </p:animEffect>
                                  </p:childTnLst>
                                </p:cTn>
                              </p:par>
                              <p:par>
                                <p:cTn id="724" presetID="53" presetClass="entr" presetSubtype="16" fill="hold" grpId="0" nodeType="withEffect">
                                  <p:stCondLst>
                                    <p:cond delay="0"/>
                                  </p:stCondLst>
                                  <p:childTnLst>
                                    <p:set>
                                      <p:cBhvr>
                                        <p:cTn id="725" dur="1" fill="hold">
                                          <p:stCondLst>
                                            <p:cond delay="0"/>
                                          </p:stCondLst>
                                        </p:cTn>
                                        <p:tgtEl>
                                          <p:spTgt spid="132"/>
                                        </p:tgtEl>
                                        <p:attrNameLst>
                                          <p:attrName>style.visibility</p:attrName>
                                        </p:attrNameLst>
                                      </p:cBhvr>
                                      <p:to>
                                        <p:strVal val="visible"/>
                                      </p:to>
                                    </p:set>
                                    <p:anim calcmode="lin" valueType="num">
                                      <p:cBhvr>
                                        <p:cTn id="726" dur="500" fill="hold"/>
                                        <p:tgtEl>
                                          <p:spTgt spid="132"/>
                                        </p:tgtEl>
                                        <p:attrNameLst>
                                          <p:attrName>ppt_w</p:attrName>
                                        </p:attrNameLst>
                                      </p:cBhvr>
                                      <p:tavLst>
                                        <p:tav tm="0">
                                          <p:val>
                                            <p:fltVal val="0"/>
                                          </p:val>
                                        </p:tav>
                                        <p:tav tm="100000">
                                          <p:val>
                                            <p:strVal val="#ppt_w"/>
                                          </p:val>
                                        </p:tav>
                                      </p:tavLst>
                                    </p:anim>
                                    <p:anim calcmode="lin" valueType="num">
                                      <p:cBhvr>
                                        <p:cTn id="727" dur="500" fill="hold"/>
                                        <p:tgtEl>
                                          <p:spTgt spid="132"/>
                                        </p:tgtEl>
                                        <p:attrNameLst>
                                          <p:attrName>ppt_h</p:attrName>
                                        </p:attrNameLst>
                                      </p:cBhvr>
                                      <p:tavLst>
                                        <p:tav tm="0">
                                          <p:val>
                                            <p:fltVal val="0"/>
                                          </p:val>
                                        </p:tav>
                                        <p:tav tm="100000">
                                          <p:val>
                                            <p:strVal val="#ppt_h"/>
                                          </p:val>
                                        </p:tav>
                                      </p:tavLst>
                                    </p:anim>
                                    <p:animEffect transition="in" filter="fade">
                                      <p:cBhvr>
                                        <p:cTn id="728" dur="500"/>
                                        <p:tgtEl>
                                          <p:spTgt spid="132"/>
                                        </p:tgtEl>
                                      </p:cBhvr>
                                    </p:animEffect>
                                  </p:childTnLst>
                                </p:cTn>
                              </p:par>
                              <p:par>
                                <p:cTn id="729" presetID="53" presetClass="entr" presetSubtype="16" fill="hold" grpId="0" nodeType="withEffect">
                                  <p:stCondLst>
                                    <p:cond delay="0"/>
                                  </p:stCondLst>
                                  <p:childTnLst>
                                    <p:set>
                                      <p:cBhvr>
                                        <p:cTn id="730" dur="1" fill="hold">
                                          <p:stCondLst>
                                            <p:cond delay="0"/>
                                          </p:stCondLst>
                                        </p:cTn>
                                        <p:tgtEl>
                                          <p:spTgt spid="133"/>
                                        </p:tgtEl>
                                        <p:attrNameLst>
                                          <p:attrName>style.visibility</p:attrName>
                                        </p:attrNameLst>
                                      </p:cBhvr>
                                      <p:to>
                                        <p:strVal val="visible"/>
                                      </p:to>
                                    </p:set>
                                    <p:anim calcmode="lin" valueType="num">
                                      <p:cBhvr>
                                        <p:cTn id="731" dur="500" fill="hold"/>
                                        <p:tgtEl>
                                          <p:spTgt spid="133"/>
                                        </p:tgtEl>
                                        <p:attrNameLst>
                                          <p:attrName>ppt_w</p:attrName>
                                        </p:attrNameLst>
                                      </p:cBhvr>
                                      <p:tavLst>
                                        <p:tav tm="0">
                                          <p:val>
                                            <p:fltVal val="0"/>
                                          </p:val>
                                        </p:tav>
                                        <p:tav tm="100000">
                                          <p:val>
                                            <p:strVal val="#ppt_w"/>
                                          </p:val>
                                        </p:tav>
                                      </p:tavLst>
                                    </p:anim>
                                    <p:anim calcmode="lin" valueType="num">
                                      <p:cBhvr>
                                        <p:cTn id="732" dur="500" fill="hold"/>
                                        <p:tgtEl>
                                          <p:spTgt spid="133"/>
                                        </p:tgtEl>
                                        <p:attrNameLst>
                                          <p:attrName>ppt_h</p:attrName>
                                        </p:attrNameLst>
                                      </p:cBhvr>
                                      <p:tavLst>
                                        <p:tav tm="0">
                                          <p:val>
                                            <p:fltVal val="0"/>
                                          </p:val>
                                        </p:tav>
                                        <p:tav tm="100000">
                                          <p:val>
                                            <p:strVal val="#ppt_h"/>
                                          </p:val>
                                        </p:tav>
                                      </p:tavLst>
                                    </p:anim>
                                    <p:animEffect transition="in" filter="fade">
                                      <p:cBhvr>
                                        <p:cTn id="733" dur="500"/>
                                        <p:tgtEl>
                                          <p:spTgt spid="133"/>
                                        </p:tgtEl>
                                      </p:cBhvr>
                                    </p:animEffect>
                                  </p:childTnLst>
                                </p:cTn>
                              </p:par>
                              <p:par>
                                <p:cTn id="734" presetID="53" presetClass="entr" presetSubtype="16" fill="hold" grpId="0" nodeType="withEffect">
                                  <p:stCondLst>
                                    <p:cond delay="0"/>
                                  </p:stCondLst>
                                  <p:childTnLst>
                                    <p:set>
                                      <p:cBhvr>
                                        <p:cTn id="735" dur="1" fill="hold">
                                          <p:stCondLst>
                                            <p:cond delay="0"/>
                                          </p:stCondLst>
                                        </p:cTn>
                                        <p:tgtEl>
                                          <p:spTgt spid="134"/>
                                        </p:tgtEl>
                                        <p:attrNameLst>
                                          <p:attrName>style.visibility</p:attrName>
                                        </p:attrNameLst>
                                      </p:cBhvr>
                                      <p:to>
                                        <p:strVal val="visible"/>
                                      </p:to>
                                    </p:set>
                                    <p:anim calcmode="lin" valueType="num">
                                      <p:cBhvr>
                                        <p:cTn id="736" dur="500" fill="hold"/>
                                        <p:tgtEl>
                                          <p:spTgt spid="134"/>
                                        </p:tgtEl>
                                        <p:attrNameLst>
                                          <p:attrName>ppt_w</p:attrName>
                                        </p:attrNameLst>
                                      </p:cBhvr>
                                      <p:tavLst>
                                        <p:tav tm="0">
                                          <p:val>
                                            <p:fltVal val="0"/>
                                          </p:val>
                                        </p:tav>
                                        <p:tav tm="100000">
                                          <p:val>
                                            <p:strVal val="#ppt_w"/>
                                          </p:val>
                                        </p:tav>
                                      </p:tavLst>
                                    </p:anim>
                                    <p:anim calcmode="lin" valueType="num">
                                      <p:cBhvr>
                                        <p:cTn id="737" dur="500" fill="hold"/>
                                        <p:tgtEl>
                                          <p:spTgt spid="134"/>
                                        </p:tgtEl>
                                        <p:attrNameLst>
                                          <p:attrName>ppt_h</p:attrName>
                                        </p:attrNameLst>
                                      </p:cBhvr>
                                      <p:tavLst>
                                        <p:tav tm="0">
                                          <p:val>
                                            <p:fltVal val="0"/>
                                          </p:val>
                                        </p:tav>
                                        <p:tav tm="100000">
                                          <p:val>
                                            <p:strVal val="#ppt_h"/>
                                          </p:val>
                                        </p:tav>
                                      </p:tavLst>
                                    </p:anim>
                                    <p:animEffect transition="in" filter="fade">
                                      <p:cBhvr>
                                        <p:cTn id="738" dur="500"/>
                                        <p:tgtEl>
                                          <p:spTgt spid="134"/>
                                        </p:tgtEl>
                                      </p:cBhvr>
                                    </p:animEffect>
                                  </p:childTnLst>
                                </p:cTn>
                              </p:par>
                              <p:par>
                                <p:cTn id="739" presetID="53" presetClass="entr" presetSubtype="16" fill="hold" grpId="0" nodeType="withEffect">
                                  <p:stCondLst>
                                    <p:cond delay="0"/>
                                  </p:stCondLst>
                                  <p:childTnLst>
                                    <p:set>
                                      <p:cBhvr>
                                        <p:cTn id="740" dur="1" fill="hold">
                                          <p:stCondLst>
                                            <p:cond delay="0"/>
                                          </p:stCondLst>
                                        </p:cTn>
                                        <p:tgtEl>
                                          <p:spTgt spid="135"/>
                                        </p:tgtEl>
                                        <p:attrNameLst>
                                          <p:attrName>style.visibility</p:attrName>
                                        </p:attrNameLst>
                                      </p:cBhvr>
                                      <p:to>
                                        <p:strVal val="visible"/>
                                      </p:to>
                                    </p:set>
                                    <p:anim calcmode="lin" valueType="num">
                                      <p:cBhvr>
                                        <p:cTn id="741" dur="500" fill="hold"/>
                                        <p:tgtEl>
                                          <p:spTgt spid="135"/>
                                        </p:tgtEl>
                                        <p:attrNameLst>
                                          <p:attrName>ppt_w</p:attrName>
                                        </p:attrNameLst>
                                      </p:cBhvr>
                                      <p:tavLst>
                                        <p:tav tm="0">
                                          <p:val>
                                            <p:fltVal val="0"/>
                                          </p:val>
                                        </p:tav>
                                        <p:tav tm="100000">
                                          <p:val>
                                            <p:strVal val="#ppt_w"/>
                                          </p:val>
                                        </p:tav>
                                      </p:tavLst>
                                    </p:anim>
                                    <p:anim calcmode="lin" valueType="num">
                                      <p:cBhvr>
                                        <p:cTn id="742" dur="500" fill="hold"/>
                                        <p:tgtEl>
                                          <p:spTgt spid="135"/>
                                        </p:tgtEl>
                                        <p:attrNameLst>
                                          <p:attrName>ppt_h</p:attrName>
                                        </p:attrNameLst>
                                      </p:cBhvr>
                                      <p:tavLst>
                                        <p:tav tm="0">
                                          <p:val>
                                            <p:fltVal val="0"/>
                                          </p:val>
                                        </p:tav>
                                        <p:tav tm="100000">
                                          <p:val>
                                            <p:strVal val="#ppt_h"/>
                                          </p:val>
                                        </p:tav>
                                      </p:tavLst>
                                    </p:anim>
                                    <p:animEffect transition="in" filter="fade">
                                      <p:cBhvr>
                                        <p:cTn id="743" dur="500"/>
                                        <p:tgtEl>
                                          <p:spTgt spid="135"/>
                                        </p:tgtEl>
                                      </p:cBhvr>
                                    </p:animEffect>
                                  </p:childTnLst>
                                </p:cTn>
                              </p:par>
                              <p:par>
                                <p:cTn id="744" presetID="53" presetClass="entr" presetSubtype="16" fill="hold" nodeType="withEffect">
                                  <p:stCondLst>
                                    <p:cond delay="0"/>
                                  </p:stCondLst>
                                  <p:childTnLst>
                                    <p:set>
                                      <p:cBhvr>
                                        <p:cTn id="745" dur="1" fill="hold">
                                          <p:stCondLst>
                                            <p:cond delay="0"/>
                                          </p:stCondLst>
                                        </p:cTn>
                                        <p:tgtEl>
                                          <p:spTgt spid="136"/>
                                        </p:tgtEl>
                                        <p:attrNameLst>
                                          <p:attrName>style.visibility</p:attrName>
                                        </p:attrNameLst>
                                      </p:cBhvr>
                                      <p:to>
                                        <p:strVal val="visible"/>
                                      </p:to>
                                    </p:set>
                                    <p:anim calcmode="lin" valueType="num">
                                      <p:cBhvr>
                                        <p:cTn id="746" dur="500" fill="hold"/>
                                        <p:tgtEl>
                                          <p:spTgt spid="136"/>
                                        </p:tgtEl>
                                        <p:attrNameLst>
                                          <p:attrName>ppt_w</p:attrName>
                                        </p:attrNameLst>
                                      </p:cBhvr>
                                      <p:tavLst>
                                        <p:tav tm="0">
                                          <p:val>
                                            <p:fltVal val="0"/>
                                          </p:val>
                                        </p:tav>
                                        <p:tav tm="100000">
                                          <p:val>
                                            <p:strVal val="#ppt_w"/>
                                          </p:val>
                                        </p:tav>
                                      </p:tavLst>
                                    </p:anim>
                                    <p:anim calcmode="lin" valueType="num">
                                      <p:cBhvr>
                                        <p:cTn id="747" dur="500" fill="hold"/>
                                        <p:tgtEl>
                                          <p:spTgt spid="136"/>
                                        </p:tgtEl>
                                        <p:attrNameLst>
                                          <p:attrName>ppt_h</p:attrName>
                                        </p:attrNameLst>
                                      </p:cBhvr>
                                      <p:tavLst>
                                        <p:tav tm="0">
                                          <p:val>
                                            <p:fltVal val="0"/>
                                          </p:val>
                                        </p:tav>
                                        <p:tav tm="100000">
                                          <p:val>
                                            <p:strVal val="#ppt_h"/>
                                          </p:val>
                                        </p:tav>
                                      </p:tavLst>
                                    </p:anim>
                                    <p:animEffect transition="in" filter="fade">
                                      <p:cBhvr>
                                        <p:cTn id="748"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5" grpId="0"/>
      <p:bldP spid="125" grpId="1"/>
      <p:bldP spid="127" grpId="0" animBg="1"/>
      <p:bldP spid="128" grpId="0" animBg="1"/>
      <p:bldP spid="129" grpId="0" animBg="1"/>
      <p:bldP spid="130" grpId="0" animBg="1"/>
      <p:bldP spid="131" grpId="0" animBg="1"/>
      <p:bldP spid="132" grpId="0" animBg="1"/>
      <p:bldP spid="133" grpId="0" animBg="1"/>
      <p:bldP spid="134" grpId="0" animBg="1"/>
      <p:bldP spid="1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_库_图片 4"/>
          <p:cNvPicPr>
            <a:picLocks noChangeAspect="1"/>
          </p:cNvPicPr>
          <p:nvPr>
            <p:custDataLst>
              <p:tags r:id="rId1"/>
            </p:custDataLst>
          </p:nvPr>
        </p:nvPicPr>
        <p:blipFill>
          <a:blip r:embed="rId7"/>
          <a:stretch>
            <a:fillRect/>
          </a:stretch>
        </p:blipFill>
        <p:spPr>
          <a:xfrm>
            <a:off x="8754561" y="-8241"/>
            <a:ext cx="6874879" cy="6866241"/>
          </a:xfrm>
          <a:prstGeom prst="rect">
            <a:avLst/>
          </a:prstGeom>
        </p:spPr>
      </p:pic>
      <p:pic>
        <p:nvPicPr>
          <p:cNvPr id="3" name="PA_库_图片 2"/>
          <p:cNvPicPr>
            <a:picLocks noChangeAspect="1"/>
          </p:cNvPicPr>
          <p:nvPr>
            <p:custDataLst>
              <p:tags r:id="rId2"/>
            </p:custDataLst>
          </p:nvPr>
        </p:nvPicPr>
        <p:blipFill>
          <a:blip r:embed="rId7"/>
          <a:stretch>
            <a:fillRect/>
          </a:stretch>
        </p:blipFill>
        <p:spPr>
          <a:xfrm>
            <a:off x="-3437440" y="0"/>
            <a:ext cx="6874879" cy="6866241"/>
          </a:xfrm>
          <a:prstGeom prst="rect">
            <a:avLst/>
          </a:prstGeom>
        </p:spPr>
      </p:pic>
      <p:sp>
        <p:nvSpPr>
          <p:cNvPr id="4" name="PA_库_文本框 3"/>
          <p:cNvSpPr txBox="1"/>
          <p:nvPr>
            <p:custDataLst>
              <p:tags r:id="rId3"/>
            </p:custDataLst>
          </p:nvPr>
        </p:nvSpPr>
        <p:spPr>
          <a:xfrm>
            <a:off x="0" y="3198167"/>
            <a:ext cx="12192000" cy="461665"/>
          </a:xfrm>
          <a:prstGeom prst="rect">
            <a:avLst/>
          </a:prstGeom>
          <a:solidFill>
            <a:schemeClr val="bg1"/>
          </a:solidFill>
        </p:spPr>
        <p:txBody>
          <a:bodyPr wrap="square" rtlCol="0">
            <a:spAutoFit/>
          </a:bodyPr>
          <a:lstStyle/>
          <a:p>
            <a:pPr algn="dist"/>
            <a:r>
              <a:rPr lang="en-US" altLang="zh-CN" sz="2400" dirty="0">
                <a:latin typeface="Bauhaus 93" panose="04030905020B02020C02" pitchFamily="82" charset="0"/>
              </a:rPr>
              <a:t>PART THREE</a:t>
            </a:r>
            <a:endParaRPr lang="zh-CN" altLang="en-US" sz="2400" dirty="0">
              <a:latin typeface="Bauhaus 93" panose="04030905020B02020C02" pitchFamily="82" charset="0"/>
            </a:endParaRPr>
          </a:p>
        </p:txBody>
      </p:sp>
      <p:sp>
        <p:nvSpPr>
          <p:cNvPr id="6" name="PA_库_文本框 5"/>
          <p:cNvSpPr txBox="1"/>
          <p:nvPr>
            <p:custDataLst>
              <p:tags r:id="rId4"/>
            </p:custDataLst>
          </p:nvPr>
        </p:nvSpPr>
        <p:spPr>
          <a:xfrm>
            <a:off x="3437439" y="2001959"/>
            <a:ext cx="5317122" cy="2862322"/>
          </a:xfrm>
          <a:prstGeom prst="rect">
            <a:avLst/>
          </a:prstGeom>
          <a:noFill/>
        </p:spPr>
        <p:txBody>
          <a:bodyPr wrap="square" rtlCol="0">
            <a:spAutoFit/>
          </a:bodyPr>
          <a:lstStyle/>
          <a:p>
            <a:pPr algn="dist"/>
            <a:r>
              <a:rPr lang="zh-CN" altLang="en-US" sz="6000" dirty="0">
                <a:latin typeface="造字工房尚雅（非商用）常规体" pitchFamily="2" charset="-122"/>
                <a:ea typeface="造字工房尚雅（非商用）常规体" pitchFamily="2" charset="-122"/>
              </a:rPr>
              <a:t>未来已来</a:t>
            </a:r>
            <a:endParaRPr lang="en-US" altLang="zh-CN" sz="6000" dirty="0">
              <a:latin typeface="造字工房尚雅（非商用）常规体" pitchFamily="2" charset="-122"/>
              <a:ea typeface="造字工房尚雅（非商用）常规体" pitchFamily="2" charset="-122"/>
            </a:endParaRPr>
          </a:p>
          <a:p>
            <a:pPr algn="dist"/>
            <a:endParaRPr lang="en-US" altLang="zh-CN" sz="6000" dirty="0">
              <a:latin typeface="造字工房尚雅（非商用）常规体" pitchFamily="2" charset="-122"/>
              <a:ea typeface="造字工房尚雅（非商用）常规体" pitchFamily="2" charset="-122"/>
            </a:endParaRPr>
          </a:p>
          <a:p>
            <a:pPr algn="dist"/>
            <a:r>
              <a:rPr lang="zh-CN" altLang="en-US" sz="6000" dirty="0">
                <a:latin typeface="造字工房尚雅（非商用）常规体" pitchFamily="2" charset="-122"/>
                <a:ea typeface="造字工房尚雅（非商用）常规体" pitchFamily="2" charset="-122"/>
              </a:rPr>
              <a:t>你来不来</a:t>
            </a:r>
          </a:p>
        </p:txBody>
      </p:sp>
    </p:spTree>
    <p:extLst>
      <p:ext uri="{BB962C8B-B14F-4D97-AF65-F5344CB8AC3E}">
        <p14:creationId xmlns:p14="http://schemas.microsoft.com/office/powerpoint/2010/main" val="1984112061"/>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0-#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set>
                                      <p:cBhvr>
                                        <p:cTn id="9" dur="1" fill="hold">
                                          <p:stCondLst>
                                            <p:cond delay="0"/>
                                          </p:stCondLst>
                                        </p:cTn>
                                        <p:tgtEl>
                                          <p:spTgt spid="3"/>
                                        </p:tgtEl>
                                        <p:attrNameLst>
                                          <p:attrName>style.visibility</p:attrName>
                                        </p:attrNameLst>
                                      </p:cBhvr>
                                      <p:to>
                                        <p:strVal val="visible"/>
                                      </p:to>
                                    </p:set>
                                    <p:anim to="" calcmode="lin" valueType="num">
                                      <p:cBhvr>
                                        <p:cTn id="10" dur="15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11" dur="1500" fill="hold">
                                          <p:stCondLst>
                                            <p:cond delay="0"/>
                                          </p:stCondLst>
                                        </p:cTn>
                                        <p:tgtEl>
                                          <p:spTgt spid="3"/>
                                        </p:tgtEl>
                                        <p:attrNameLst>
                                          <p:attrName>ppt_h</p:attrName>
                                        </p:attrNameLst>
                                      </p:cBhvr>
                                      <p:tavLst>
                                        <p:tav tm="0">
                                          <p:val>
                                            <p:strVal val="0"/>
                                          </p:val>
                                        </p:tav>
                                        <p:tav tm="100000">
                                          <p:val>
                                            <p:strVal val="#ppt_h"/>
                                          </p:val>
                                        </p:tav>
                                      </p:tavLst>
                                    </p:anim>
                                    <p:animEffect filter="fade">
                                      <p:cBhvr>
                                        <p:cTn id="12" dur="1500">
                                          <p:stCondLst>
                                            <p:cond delay="0"/>
                                          </p:stCondLst>
                                        </p:cTn>
                                        <p:tgtEl>
                                          <p:spTgt spid="3"/>
                                        </p:tgtEl>
                                      </p:cBhvr>
                                    </p:animEffect>
                                  </p:childTnLst>
                                </p:cTn>
                              </p:par>
                              <p:par>
                                <p:cTn id="13" presetID="2" presetClass="entr" presetSubtype="2" decel="100000" fill="hold"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1+#ppt_w/2"/>
                                          </p:val>
                                        </p:tav>
                                        <p:tav tm="100000">
                                          <p:val>
                                            <p:strVal val="#ppt_x"/>
                                          </p:val>
                                        </p:tav>
                                      </p:tavLst>
                                    </p:anim>
                                    <p:anim calcmode="lin" valueType="num">
                                      <p:cBhvr additive="base">
                                        <p:cTn id="16" dur="1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5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4">
                                            <p:txEl>
                                              <p:charRg st="4294967295" end="4294967295"/>
                                            </p:txEl>
                                          </p:spTgt>
                                        </p:tgtEl>
                                        <p:attrNameLst>
                                          <p:attrName>style.visibility</p:attrName>
                                        </p:attrNameLst>
                                      </p:cBhvr>
                                      <p:to>
                                        <p:strVal val="visible"/>
                                      </p:to>
                                    </p:set>
                                    <p:animEffect transition="in" filter="fade">
                                      <p:cBhvr>
                                        <p:cTn id="22" dur="500"/>
                                        <p:tgtEl>
                                          <p:spTgt spid="4">
                                            <p:txEl>
                                              <p:charRg st="4294967295" end="4294967295"/>
                                            </p:txEl>
                                          </p:spTgt>
                                        </p:tgtEl>
                                      </p:cBhvr>
                                    </p:animEffect>
                                  </p:childTnLst>
                                </p:cTn>
                              </p:par>
                              <p:par>
                                <p:cTn id="23" presetID="53" presetClass="entr" presetSubtype="16" fill="hold" grpId="1" nodeType="withEffect">
                                  <p:stCondLst>
                                    <p:cond delay="1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par>
                                <p:cTn id="28" presetID="53" presetClass="entr" presetSubtype="16" fill="hold" grpId="1" nodeType="withEffect">
                                  <p:stCondLst>
                                    <p:cond delay="1500"/>
                                  </p:stCondLst>
                                  <p:childTnLst>
                                    <p:set>
                                      <p:cBhvr>
                                        <p:cTn id="29" dur="1" fill="hold">
                                          <p:stCondLst>
                                            <p:cond delay="0"/>
                                          </p:stCondLst>
                                        </p:cTn>
                                        <p:tgtEl>
                                          <p:spTgt spid="4">
                                            <p:txEl>
                                              <p:charRg st="4294967295" end="4294967295"/>
                                            </p:txEl>
                                          </p:spTgt>
                                        </p:tgtEl>
                                        <p:attrNameLst>
                                          <p:attrName>style.visibility</p:attrName>
                                        </p:attrNameLst>
                                      </p:cBhvr>
                                      <p:to>
                                        <p:strVal val="visible"/>
                                      </p:to>
                                    </p:set>
                                    <p:anim calcmode="lin" valueType="num">
                                      <p:cBhvr>
                                        <p:cTn id="30" dur="500" fill="hold"/>
                                        <p:tgtEl>
                                          <p:spTgt spid="4">
                                            <p:txEl>
                                              <p:charRg st="4294967295" end="4294967295"/>
                                            </p:txEl>
                                          </p:spTgt>
                                        </p:tgtEl>
                                        <p:attrNameLst>
                                          <p:attrName>ppt_w</p:attrName>
                                        </p:attrNameLst>
                                      </p:cBhvr>
                                      <p:tavLst>
                                        <p:tav tm="0">
                                          <p:val>
                                            <p:fltVal val="0"/>
                                          </p:val>
                                        </p:tav>
                                        <p:tav tm="100000">
                                          <p:val>
                                            <p:strVal val="#ppt_w"/>
                                          </p:val>
                                        </p:tav>
                                      </p:tavLst>
                                    </p:anim>
                                    <p:anim calcmode="lin" valueType="num">
                                      <p:cBhvr>
                                        <p:cTn id="31" dur="500" fill="hold"/>
                                        <p:tgtEl>
                                          <p:spTgt spid="4">
                                            <p:txEl>
                                              <p:charRg st="4294967295" end="4294967295"/>
                                            </p:txEl>
                                          </p:spTgt>
                                        </p:tgtEl>
                                        <p:attrNameLst>
                                          <p:attrName>ppt_h</p:attrName>
                                        </p:attrNameLst>
                                      </p:cBhvr>
                                      <p:tavLst>
                                        <p:tav tm="0">
                                          <p:val>
                                            <p:fltVal val="0"/>
                                          </p:val>
                                        </p:tav>
                                        <p:tav tm="100000">
                                          <p:val>
                                            <p:strVal val="#ppt_h"/>
                                          </p:val>
                                        </p:tav>
                                      </p:tavLst>
                                    </p:anim>
                                    <p:animEffect transition="in" filter="fade">
                                      <p:cBhvr>
                                        <p:cTn id="32" dur="500"/>
                                        <p:tgtEl>
                                          <p:spTgt spid="4">
                                            <p:txEl>
                                              <p:charRg st="4294967295" end="4294967295"/>
                                            </p:txEl>
                                          </p:spTgt>
                                        </p:tgtEl>
                                      </p:cBhvr>
                                    </p:animEffect>
                                  </p:childTnLst>
                                </p:cTn>
                              </p:par>
                              <p:par>
                                <p:cTn id="33" presetID="6" presetClass="emph" presetSubtype="0" accel="30000" decel="26000" autoRev="1" fill="hold" grpId="2" nodeType="withEffect">
                                  <p:stCondLst>
                                    <p:cond delay="1900"/>
                                  </p:stCondLst>
                                  <p:childTnLst>
                                    <p:animScale>
                                      <p:cBhvr>
                                        <p:cTn id="34" dur="500" fill="hold"/>
                                        <p:tgtEl>
                                          <p:spTgt spid="6"/>
                                        </p:tgtEl>
                                      </p:cBhvr>
                                      <p:by x="110000" y="110000"/>
                                    </p:animScale>
                                  </p:childTnLst>
                                </p:cTn>
                              </p:par>
                              <p:par>
                                <p:cTn id="35" presetID="6" presetClass="emph" presetSubtype="0" accel="30000" decel="26000" autoRev="1" fill="hold" grpId="2" nodeType="withEffect">
                                  <p:stCondLst>
                                    <p:cond delay="1900"/>
                                  </p:stCondLst>
                                  <p:childTnLst>
                                    <p:animScale>
                                      <p:cBhvr>
                                        <p:cTn id="36" dur="500" fill="hold"/>
                                        <p:tgtEl>
                                          <p:spTgt spid="4">
                                            <p:txEl>
                                              <p:charRg st="4294967295" end="4294967295"/>
                                            </p:txEl>
                                          </p:spTgt>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4" grpId="1" autoUpdateAnimBg="0"/>
      <p:bldP spid="4" grpId="2" autoUpdateAnimBg="0"/>
      <p:bldP spid="6" grpId="0" autoUpdateAnimBg="0"/>
      <p:bldP spid="6" grpId="1" autoUpdateAnimBg="0"/>
      <p:bldP spid="6" grpId="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25" name="文本框 124"/>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造字工房尚雅（非商用）常规体" pitchFamily="2" charset="-122"/>
                <a:ea typeface="造字工房尚雅（非商用）常规体" pitchFamily="2" charset="-122"/>
              </a:rPr>
              <a:t>03</a:t>
            </a:r>
            <a:endParaRPr lang="zh-CN" altLang="en-US" sz="6000" dirty="0">
              <a:solidFill>
                <a:schemeClr val="tx1"/>
              </a:solidFill>
              <a:latin typeface="造字工房尚雅（非商用）常规体" pitchFamily="2" charset="-122"/>
              <a:ea typeface="造字工房尚雅（非商用）常规体" pitchFamily="2" charset="-122"/>
            </a:endParaRPr>
          </a:p>
        </p:txBody>
      </p:sp>
      <p:cxnSp>
        <p:nvCxnSpPr>
          <p:cNvPr id="126" name="直接连接符 125"/>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42" name="Chart 622"/>
          <p:cNvGraphicFramePr/>
          <p:nvPr>
            <p:extLst>
              <p:ext uri="{D42A27DB-BD31-4B8C-83A1-F6EECF244321}">
                <p14:modId xmlns:p14="http://schemas.microsoft.com/office/powerpoint/2010/main" val="11484912"/>
              </p:ext>
            </p:extLst>
          </p:nvPr>
        </p:nvGraphicFramePr>
        <p:xfrm>
          <a:off x="1505729" y="1293000"/>
          <a:ext cx="2051611" cy="2051610"/>
        </p:xfrm>
        <a:graphic>
          <a:graphicData uri="http://schemas.openxmlformats.org/drawingml/2006/chart">
            <c:chart xmlns:c="http://schemas.openxmlformats.org/drawingml/2006/chart" xmlns:r="http://schemas.openxmlformats.org/officeDocument/2006/relationships" r:id="rId3"/>
          </a:graphicData>
        </a:graphic>
      </p:graphicFrame>
      <p:sp>
        <p:nvSpPr>
          <p:cNvPr id="143" name="Shape 623"/>
          <p:cNvSpPr/>
          <p:nvPr/>
        </p:nvSpPr>
        <p:spPr>
          <a:xfrm>
            <a:off x="1771441" y="1558712"/>
            <a:ext cx="1520185" cy="1520185"/>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4400">
                <a:solidFill>
                  <a:schemeClr val="tx1">
                    <a:lumMod val="65000"/>
                    <a:lumOff val="35000"/>
                  </a:schemeClr>
                </a:solidFill>
                <a:latin typeface="造字工房尚雅（非商用）常规体" pitchFamily="2" charset="-122"/>
                <a:ea typeface="造字工房尚雅（非商用）常规体" pitchFamily="2" charset="-122"/>
                <a:cs typeface="+mn-ea"/>
                <a:sym typeface="+mn-lt"/>
              </a:rPr>
              <a:t>62</a:t>
            </a:r>
            <a:r>
              <a:rPr>
                <a:solidFill>
                  <a:schemeClr val="tx1">
                    <a:lumMod val="65000"/>
                    <a:lumOff val="35000"/>
                  </a:schemeClr>
                </a:solidFill>
                <a:latin typeface="造字工房尚雅（非商用）常规体" pitchFamily="2" charset="-122"/>
                <a:ea typeface="造字工房尚雅（非商用）常规体" pitchFamily="2" charset="-122"/>
                <a:cs typeface="+mn-ea"/>
                <a:sym typeface="+mn-lt"/>
              </a:rPr>
              <a:t>%</a:t>
            </a:r>
            <a:endParaRPr sz="2000">
              <a:solidFill>
                <a:schemeClr val="tx1">
                  <a:lumMod val="65000"/>
                  <a:lumOff val="35000"/>
                </a:schemeClr>
              </a:solidFill>
              <a:latin typeface="造字工房尚雅（非商用）常规体" pitchFamily="2" charset="-122"/>
              <a:ea typeface="造字工房尚雅（非商用）常规体" pitchFamily="2" charset="-122"/>
              <a:cs typeface="+mn-ea"/>
              <a:sym typeface="+mn-lt"/>
            </a:endParaRPr>
          </a:p>
        </p:txBody>
      </p:sp>
      <p:sp>
        <p:nvSpPr>
          <p:cNvPr id="144" name="Shape 625"/>
          <p:cNvSpPr/>
          <p:nvPr/>
        </p:nvSpPr>
        <p:spPr>
          <a:xfrm>
            <a:off x="1551171" y="3608136"/>
            <a:ext cx="1960725" cy="3282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defRPr sz="3600" b="1">
                <a:latin typeface="+mj-lt"/>
                <a:ea typeface="+mj-ea"/>
                <a:cs typeface="+mj-cs"/>
                <a:sym typeface="Open Sans"/>
              </a:defRPr>
            </a:lvl1pPr>
          </a:lstStyle>
          <a:p>
            <a:pPr algn="ctr"/>
            <a:r>
              <a:rPr lang="zh-CN" altLang="en-US" sz="1800" b="0">
                <a:solidFill>
                  <a:schemeClr val="tx1">
                    <a:lumMod val="65000"/>
                    <a:lumOff val="35000"/>
                  </a:schemeClr>
                </a:solidFill>
                <a:latin typeface="造字工房尚雅（非商用）常规体" pitchFamily="2" charset="-122"/>
                <a:ea typeface="造字工房尚雅（非商用）常规体" pitchFamily="2" charset="-122"/>
                <a:cs typeface="+mn-ea"/>
                <a:sym typeface="+mn-lt"/>
              </a:rPr>
              <a:t>添加您的标题</a:t>
            </a:r>
            <a:endParaRPr sz="1800" b="0">
              <a:solidFill>
                <a:schemeClr val="tx1">
                  <a:lumMod val="65000"/>
                  <a:lumOff val="35000"/>
                </a:schemeClr>
              </a:solidFill>
              <a:latin typeface="造字工房尚雅（非商用）常规体" pitchFamily="2" charset="-122"/>
              <a:ea typeface="造字工房尚雅（非商用）常规体" pitchFamily="2" charset="-122"/>
              <a:cs typeface="+mn-ea"/>
              <a:sym typeface="+mn-lt"/>
            </a:endParaRPr>
          </a:p>
        </p:txBody>
      </p:sp>
      <p:sp>
        <p:nvSpPr>
          <p:cNvPr id="145" name="Shape 626"/>
          <p:cNvSpPr/>
          <p:nvPr/>
        </p:nvSpPr>
        <p:spPr>
          <a:xfrm>
            <a:off x="1019177" y="3936432"/>
            <a:ext cx="3024714" cy="9746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nSpc>
                <a:spcPct val="90000"/>
              </a:lnSpc>
              <a:defRPr sz="2400">
                <a:solidFill>
                  <a:srgbClr val="8DA6C0"/>
                </a:solidFill>
                <a:latin typeface="+mj-lt"/>
                <a:ea typeface="+mj-ea"/>
                <a:cs typeface="+mj-cs"/>
                <a:sym typeface="Open Sans"/>
              </a:defRPr>
            </a:lvl1pPr>
          </a:lstStyle>
          <a:p>
            <a:pPr lvl="0" algn="ctr">
              <a:lnSpc>
                <a:spcPct val="120000"/>
              </a:lnSpc>
            </a:pPr>
            <a:r>
              <a:rPr lang="id-ID" altLang="zh-CN" sz="1400">
                <a:solidFill>
                  <a:prstClr val="white">
                    <a:lumMod val="65000"/>
                  </a:prstClr>
                </a:solidFill>
                <a:latin typeface="造字工房尚雅（非商用）常规体" pitchFamily="2" charset="-122"/>
                <a:ea typeface="造字工房尚雅（非商用）常规体" pitchFamily="2" charset="-122"/>
                <a:cs typeface="+mn-ea"/>
                <a:sym typeface="+mn-lt"/>
              </a:rPr>
              <a:t>Ut wisi enim ad minim veniam</a:t>
            </a:r>
            <a:r>
              <a:rPr lang="id-ID" altLang="zh-CN" sz="1200">
                <a:solidFill>
                  <a:prstClr val="white">
                    <a:lumMod val="65000"/>
                  </a:prstClr>
                </a:solidFill>
                <a:latin typeface="造字工房尚雅（非商用）常规体" pitchFamily="2" charset="-122"/>
                <a:ea typeface="造字工房尚雅（非商用）常规体" pitchFamily="2" charset="-122"/>
                <a:cs typeface="+mn-ea"/>
                <a:sym typeface="+mn-lt"/>
              </a:rPr>
              <a:t>, quis nostrud exerci tation ullamcorper suscipit lobortis nisl ut aliquip ex ea commodo consequat. Lorem ipsum dolor sit amet</a:t>
            </a:r>
            <a:endParaRPr lang="en-US" altLang="zh-CN" sz="1200" dirty="0">
              <a:solidFill>
                <a:prstClr val="white">
                  <a:lumMod val="65000"/>
                </a:prstClr>
              </a:solidFill>
              <a:latin typeface="造字工房尚雅（非商用）常规体" pitchFamily="2" charset="-122"/>
              <a:ea typeface="造字工房尚雅（非商用）常规体" pitchFamily="2" charset="-122"/>
              <a:cs typeface="+mn-ea"/>
              <a:sym typeface="+mn-lt"/>
            </a:endParaRPr>
          </a:p>
        </p:txBody>
      </p:sp>
      <p:sp>
        <p:nvSpPr>
          <p:cNvPr id="146" name="Shape 627"/>
          <p:cNvSpPr/>
          <p:nvPr/>
        </p:nvSpPr>
        <p:spPr>
          <a:xfrm>
            <a:off x="1863337" y="5063526"/>
            <a:ext cx="1336392" cy="345684"/>
          </a:xfrm>
          <a:prstGeom prst="roundRect">
            <a:avLst>
              <a:gd name="adj" fmla="val 50000"/>
            </a:avLst>
          </a:prstGeom>
          <a:solidFill>
            <a:schemeClr val="tx1">
              <a:lumMod val="50000"/>
              <a:lumOff val="50000"/>
            </a:schemeClr>
          </a:solidFill>
          <a:ln>
            <a:noFill/>
          </a:ln>
          <a:effectLst>
            <a:outerShdw blurRad="254000" dist="63500" dir="5400000" algn="t" rotWithShape="0">
              <a:schemeClr val="tx1">
                <a:lumMod val="85000"/>
                <a:lumOff val="15000"/>
                <a:alpha val="20000"/>
              </a:scheme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100" dirty="0">
                <a:solidFill>
                  <a:schemeClr val="lt1"/>
                </a:solidFill>
                <a:latin typeface="造字工房尚雅（非商用）常规体" pitchFamily="2" charset="-122"/>
                <a:ea typeface="造字工房尚雅（非商用）常规体" pitchFamily="2" charset="-122"/>
                <a:cs typeface="+mn-ea"/>
                <a:sym typeface="+mn-lt"/>
              </a:rPr>
              <a:t>More info</a:t>
            </a:r>
          </a:p>
        </p:txBody>
      </p:sp>
      <p:graphicFrame>
        <p:nvGraphicFramePr>
          <p:cNvPr id="147" name="Chart 630"/>
          <p:cNvGraphicFramePr/>
          <p:nvPr>
            <p:extLst>
              <p:ext uri="{D42A27DB-BD31-4B8C-83A1-F6EECF244321}">
                <p14:modId xmlns:p14="http://schemas.microsoft.com/office/powerpoint/2010/main" val="753068738"/>
              </p:ext>
            </p:extLst>
          </p:nvPr>
        </p:nvGraphicFramePr>
        <p:xfrm>
          <a:off x="5070196" y="1293000"/>
          <a:ext cx="2051610" cy="2051610"/>
        </p:xfrm>
        <a:graphic>
          <a:graphicData uri="http://schemas.openxmlformats.org/drawingml/2006/chart">
            <c:chart xmlns:c="http://schemas.openxmlformats.org/drawingml/2006/chart" xmlns:r="http://schemas.openxmlformats.org/officeDocument/2006/relationships" r:id="rId4"/>
          </a:graphicData>
        </a:graphic>
      </p:graphicFrame>
      <p:sp>
        <p:nvSpPr>
          <p:cNvPr id="148" name="Shape 631"/>
          <p:cNvSpPr/>
          <p:nvPr/>
        </p:nvSpPr>
        <p:spPr>
          <a:xfrm>
            <a:off x="5335908" y="1558712"/>
            <a:ext cx="1520185" cy="1520185"/>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4400">
                <a:solidFill>
                  <a:schemeClr val="tx1">
                    <a:lumMod val="65000"/>
                    <a:lumOff val="35000"/>
                  </a:schemeClr>
                </a:solidFill>
                <a:latin typeface="造字工房尚雅（非商用）常规体" pitchFamily="2" charset="-122"/>
                <a:ea typeface="造字工房尚雅（非商用）常规体" pitchFamily="2" charset="-122"/>
                <a:cs typeface="+mn-ea"/>
                <a:sym typeface="+mn-lt"/>
              </a:rPr>
              <a:t>72</a:t>
            </a:r>
            <a:r>
              <a:rPr>
                <a:solidFill>
                  <a:schemeClr val="tx1">
                    <a:lumMod val="65000"/>
                    <a:lumOff val="35000"/>
                  </a:schemeClr>
                </a:solidFill>
                <a:latin typeface="造字工房尚雅（非商用）常规体" pitchFamily="2" charset="-122"/>
                <a:ea typeface="造字工房尚雅（非商用）常规体" pitchFamily="2" charset="-122"/>
                <a:cs typeface="+mn-ea"/>
                <a:sym typeface="+mn-lt"/>
              </a:rPr>
              <a:t>%</a:t>
            </a:r>
            <a:endParaRPr sz="2000">
              <a:solidFill>
                <a:schemeClr val="tx1">
                  <a:lumMod val="65000"/>
                  <a:lumOff val="35000"/>
                </a:schemeClr>
              </a:solidFill>
              <a:latin typeface="造字工房尚雅（非商用）常规体" pitchFamily="2" charset="-122"/>
              <a:ea typeface="造字工房尚雅（非商用）常规体" pitchFamily="2" charset="-122"/>
              <a:cs typeface="+mn-ea"/>
              <a:sym typeface="+mn-lt"/>
            </a:endParaRPr>
          </a:p>
        </p:txBody>
      </p:sp>
      <p:sp>
        <p:nvSpPr>
          <p:cNvPr id="149" name="Shape 633"/>
          <p:cNvSpPr/>
          <p:nvPr/>
        </p:nvSpPr>
        <p:spPr>
          <a:xfrm>
            <a:off x="5115638" y="3608136"/>
            <a:ext cx="1960724" cy="3282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defRPr sz="3600" b="1">
                <a:latin typeface="+mj-lt"/>
                <a:ea typeface="+mj-ea"/>
                <a:cs typeface="+mj-cs"/>
                <a:sym typeface="Open Sans"/>
              </a:defRPr>
            </a:lvl1pPr>
          </a:lstStyle>
          <a:p>
            <a:pPr lvl="0" algn="ctr"/>
            <a:r>
              <a:rPr lang="zh-CN" altLang="en-US" sz="1800" b="0">
                <a:solidFill>
                  <a:srgbClr val="000000">
                    <a:lumMod val="65000"/>
                    <a:lumOff val="35000"/>
                  </a:srgbClr>
                </a:solidFill>
                <a:latin typeface="造字工房尚雅（非商用）常规体" pitchFamily="2" charset="-122"/>
                <a:ea typeface="造字工房尚雅（非商用）常规体" pitchFamily="2" charset="-122"/>
                <a:cs typeface="+mn-ea"/>
                <a:sym typeface="+mn-lt"/>
              </a:rPr>
              <a:t>添加您的标题</a:t>
            </a:r>
          </a:p>
        </p:txBody>
      </p:sp>
      <p:sp>
        <p:nvSpPr>
          <p:cNvPr id="150" name="Shape 634"/>
          <p:cNvSpPr/>
          <p:nvPr/>
        </p:nvSpPr>
        <p:spPr>
          <a:xfrm>
            <a:off x="4583644" y="3936431"/>
            <a:ext cx="3024712" cy="9746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p>
            <a:pPr lvl="0" algn="ctr">
              <a:lnSpc>
                <a:spcPct val="120000"/>
              </a:lnSpc>
            </a:pPr>
            <a:r>
              <a:rPr lang="id-ID" altLang="zh-CN" sz="1400">
                <a:solidFill>
                  <a:prstClr val="white">
                    <a:lumMod val="65000"/>
                  </a:prstClr>
                </a:solidFill>
                <a:latin typeface="造字工房尚雅（非商用）常规体" pitchFamily="2" charset="-122"/>
                <a:ea typeface="造字工房尚雅（非商用）常规体" pitchFamily="2" charset="-122"/>
                <a:cs typeface="+mn-ea"/>
                <a:sym typeface="+mn-lt"/>
              </a:rPr>
              <a:t>Ut wisi enim ad minim veniam</a:t>
            </a:r>
            <a:r>
              <a:rPr lang="id-ID" altLang="zh-CN" sz="1200">
                <a:solidFill>
                  <a:prstClr val="white">
                    <a:lumMod val="65000"/>
                  </a:prstClr>
                </a:solidFill>
                <a:latin typeface="造字工房尚雅（非商用）常规体" pitchFamily="2" charset="-122"/>
                <a:ea typeface="造字工房尚雅（非商用）常规体" pitchFamily="2" charset="-122"/>
                <a:cs typeface="+mn-ea"/>
                <a:sym typeface="+mn-lt"/>
              </a:rPr>
              <a:t>, quis nostrud exerci tation ullamcorper suscipit lobortis nisl ut aliquip ex ea commodo consequat. Lorem ipsum dolor sit amet</a:t>
            </a:r>
            <a:endParaRPr lang="en-US" altLang="zh-CN" sz="1200" dirty="0">
              <a:solidFill>
                <a:prstClr val="white">
                  <a:lumMod val="65000"/>
                </a:prstClr>
              </a:solidFill>
              <a:latin typeface="造字工房尚雅（非商用）常规体" pitchFamily="2" charset="-122"/>
              <a:ea typeface="造字工房尚雅（非商用）常规体" pitchFamily="2" charset="-122"/>
              <a:cs typeface="+mn-ea"/>
              <a:sym typeface="+mn-lt"/>
            </a:endParaRPr>
          </a:p>
        </p:txBody>
      </p:sp>
      <p:sp>
        <p:nvSpPr>
          <p:cNvPr id="151" name="Shape 635"/>
          <p:cNvSpPr/>
          <p:nvPr/>
        </p:nvSpPr>
        <p:spPr>
          <a:xfrm>
            <a:off x="5427804" y="5063525"/>
            <a:ext cx="1336394" cy="345684"/>
          </a:xfrm>
          <a:prstGeom prst="roundRect">
            <a:avLst>
              <a:gd name="adj" fmla="val 50000"/>
            </a:avLst>
          </a:prstGeom>
          <a:solidFill>
            <a:schemeClr val="tx1">
              <a:lumMod val="50000"/>
              <a:lumOff val="50000"/>
            </a:schemeClr>
          </a:solidFill>
          <a:ln>
            <a:noFill/>
          </a:ln>
          <a:effectLst>
            <a:outerShdw blurRad="254000" dist="63500" dir="5400000" algn="t" rotWithShape="0">
              <a:schemeClr val="tx1">
                <a:lumMod val="85000"/>
                <a:lumOff val="15000"/>
                <a:alpha val="20000"/>
              </a:scheme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100" dirty="0">
                <a:solidFill>
                  <a:schemeClr val="lt1"/>
                </a:solidFill>
                <a:latin typeface="造字工房尚雅（非商用）常规体" pitchFamily="2" charset="-122"/>
                <a:ea typeface="造字工房尚雅（非商用）常规体" pitchFamily="2" charset="-122"/>
                <a:cs typeface="+mn-ea"/>
                <a:sym typeface="+mn-lt"/>
              </a:rPr>
              <a:t>More info</a:t>
            </a:r>
          </a:p>
        </p:txBody>
      </p:sp>
      <p:graphicFrame>
        <p:nvGraphicFramePr>
          <p:cNvPr id="152" name="Chart 637"/>
          <p:cNvGraphicFramePr/>
          <p:nvPr>
            <p:extLst>
              <p:ext uri="{D42A27DB-BD31-4B8C-83A1-F6EECF244321}">
                <p14:modId xmlns:p14="http://schemas.microsoft.com/office/powerpoint/2010/main" val="2345088593"/>
              </p:ext>
            </p:extLst>
          </p:nvPr>
        </p:nvGraphicFramePr>
        <p:xfrm>
          <a:off x="8634662" y="1293000"/>
          <a:ext cx="2051611" cy="2051610"/>
        </p:xfrm>
        <a:graphic>
          <a:graphicData uri="http://schemas.openxmlformats.org/drawingml/2006/chart">
            <c:chart xmlns:c="http://schemas.openxmlformats.org/drawingml/2006/chart" xmlns:r="http://schemas.openxmlformats.org/officeDocument/2006/relationships" r:id="rId5"/>
          </a:graphicData>
        </a:graphic>
      </p:graphicFrame>
      <p:sp>
        <p:nvSpPr>
          <p:cNvPr id="153" name="Shape 638"/>
          <p:cNvSpPr/>
          <p:nvPr/>
        </p:nvSpPr>
        <p:spPr>
          <a:xfrm>
            <a:off x="8900374" y="1558712"/>
            <a:ext cx="1520185" cy="1520185"/>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4400">
                <a:solidFill>
                  <a:schemeClr val="tx1">
                    <a:lumMod val="65000"/>
                    <a:lumOff val="35000"/>
                  </a:schemeClr>
                </a:solidFill>
                <a:latin typeface="造字工房尚雅（非商用）常规体" pitchFamily="2" charset="-122"/>
                <a:ea typeface="造字工房尚雅（非商用）常规体" pitchFamily="2" charset="-122"/>
                <a:cs typeface="+mn-ea"/>
                <a:sym typeface="+mn-lt"/>
              </a:rPr>
              <a:t>29</a:t>
            </a:r>
            <a:r>
              <a:rPr>
                <a:solidFill>
                  <a:schemeClr val="tx1">
                    <a:lumMod val="65000"/>
                    <a:lumOff val="35000"/>
                  </a:schemeClr>
                </a:solidFill>
                <a:latin typeface="造字工房尚雅（非商用）常规体" pitchFamily="2" charset="-122"/>
                <a:ea typeface="造字工房尚雅（非商用）常规体" pitchFamily="2" charset="-122"/>
                <a:cs typeface="+mn-ea"/>
                <a:sym typeface="+mn-lt"/>
              </a:rPr>
              <a:t>%</a:t>
            </a:r>
            <a:endParaRPr sz="2000">
              <a:solidFill>
                <a:schemeClr val="tx1">
                  <a:lumMod val="65000"/>
                  <a:lumOff val="35000"/>
                </a:schemeClr>
              </a:solidFill>
              <a:latin typeface="造字工房尚雅（非商用）常规体" pitchFamily="2" charset="-122"/>
              <a:ea typeface="造字工房尚雅（非商用）常规体" pitchFamily="2" charset="-122"/>
              <a:cs typeface="+mn-ea"/>
              <a:sym typeface="+mn-lt"/>
            </a:endParaRPr>
          </a:p>
        </p:txBody>
      </p:sp>
      <p:sp>
        <p:nvSpPr>
          <p:cNvPr id="154" name="Shape 640"/>
          <p:cNvSpPr/>
          <p:nvPr/>
        </p:nvSpPr>
        <p:spPr>
          <a:xfrm>
            <a:off x="8680105" y="3608136"/>
            <a:ext cx="1960725" cy="3282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defRPr sz="3600" b="1">
                <a:latin typeface="+mj-lt"/>
                <a:ea typeface="+mj-ea"/>
                <a:cs typeface="+mj-cs"/>
                <a:sym typeface="Open Sans"/>
              </a:defRPr>
            </a:lvl1pPr>
          </a:lstStyle>
          <a:p>
            <a:pPr lvl="0" algn="ctr"/>
            <a:r>
              <a:rPr lang="zh-CN" altLang="en-US" sz="1800" b="0">
                <a:solidFill>
                  <a:srgbClr val="000000">
                    <a:lumMod val="65000"/>
                    <a:lumOff val="35000"/>
                  </a:srgbClr>
                </a:solidFill>
                <a:latin typeface="造字工房尚雅（非商用）常规体" pitchFamily="2" charset="-122"/>
                <a:ea typeface="造字工房尚雅（非商用）常规体" pitchFamily="2" charset="-122"/>
                <a:cs typeface="+mn-ea"/>
                <a:sym typeface="+mn-lt"/>
              </a:rPr>
              <a:t>添加您的标题</a:t>
            </a:r>
          </a:p>
        </p:txBody>
      </p:sp>
      <p:sp>
        <p:nvSpPr>
          <p:cNvPr id="155" name="Shape 641"/>
          <p:cNvSpPr/>
          <p:nvPr/>
        </p:nvSpPr>
        <p:spPr>
          <a:xfrm>
            <a:off x="8148111" y="3936431"/>
            <a:ext cx="3024714" cy="9746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p>
            <a:pPr lvl="0" algn="ctr">
              <a:lnSpc>
                <a:spcPct val="120000"/>
              </a:lnSpc>
            </a:pPr>
            <a:r>
              <a:rPr lang="id-ID" altLang="zh-CN" sz="1400">
                <a:solidFill>
                  <a:prstClr val="white">
                    <a:lumMod val="65000"/>
                  </a:prstClr>
                </a:solidFill>
                <a:latin typeface="造字工房尚雅（非商用）常规体" pitchFamily="2" charset="-122"/>
                <a:ea typeface="造字工房尚雅（非商用）常规体" pitchFamily="2" charset="-122"/>
                <a:cs typeface="+mn-ea"/>
                <a:sym typeface="+mn-lt"/>
              </a:rPr>
              <a:t>Ut wisi enim ad minim veniam</a:t>
            </a:r>
            <a:r>
              <a:rPr lang="id-ID" altLang="zh-CN" sz="1200">
                <a:solidFill>
                  <a:prstClr val="white">
                    <a:lumMod val="65000"/>
                  </a:prstClr>
                </a:solidFill>
                <a:latin typeface="造字工房尚雅（非商用）常规体" pitchFamily="2" charset="-122"/>
                <a:ea typeface="造字工房尚雅（非商用）常规体" pitchFamily="2" charset="-122"/>
                <a:cs typeface="+mn-ea"/>
                <a:sym typeface="+mn-lt"/>
              </a:rPr>
              <a:t>, quis nostrud exerci tation ullamcorper suscipit lobortis nisl ut aliquip ex ea commodo consequat. Lorem ipsum dolor sit amet</a:t>
            </a:r>
            <a:endParaRPr lang="en-US" altLang="zh-CN" sz="1200" dirty="0">
              <a:solidFill>
                <a:prstClr val="white">
                  <a:lumMod val="65000"/>
                </a:prstClr>
              </a:solidFill>
              <a:latin typeface="造字工房尚雅（非商用）常规体" pitchFamily="2" charset="-122"/>
              <a:ea typeface="造字工房尚雅（非商用）常规体" pitchFamily="2" charset="-122"/>
              <a:cs typeface="+mn-ea"/>
              <a:sym typeface="+mn-lt"/>
            </a:endParaRPr>
          </a:p>
        </p:txBody>
      </p:sp>
      <p:sp>
        <p:nvSpPr>
          <p:cNvPr id="156" name="Shape 642"/>
          <p:cNvSpPr/>
          <p:nvPr/>
        </p:nvSpPr>
        <p:spPr>
          <a:xfrm>
            <a:off x="8992271" y="5063525"/>
            <a:ext cx="1336394" cy="345684"/>
          </a:xfrm>
          <a:prstGeom prst="roundRect">
            <a:avLst>
              <a:gd name="adj" fmla="val 50000"/>
            </a:avLst>
          </a:prstGeom>
          <a:solidFill>
            <a:schemeClr val="tx1">
              <a:lumMod val="50000"/>
              <a:lumOff val="50000"/>
            </a:schemeClr>
          </a:solidFill>
          <a:ln>
            <a:noFill/>
          </a:ln>
          <a:effectLst>
            <a:outerShdw blurRad="254000" dist="63500" dir="5400000" algn="t" rotWithShape="0">
              <a:schemeClr val="tx1">
                <a:lumMod val="85000"/>
                <a:lumOff val="15000"/>
                <a:alpha val="20000"/>
              </a:scheme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100">
                <a:solidFill>
                  <a:schemeClr val="lt1"/>
                </a:solidFill>
                <a:latin typeface="造字工房尚雅（非商用）常规体" pitchFamily="2" charset="-122"/>
                <a:ea typeface="造字工房尚雅（非商用）常规体" pitchFamily="2" charset="-122"/>
                <a:cs typeface="+mn-ea"/>
                <a:sym typeface="+mn-lt"/>
              </a:rPr>
              <a:t>More info</a:t>
            </a:r>
          </a:p>
        </p:txBody>
      </p:sp>
    </p:spTree>
    <p:extLst>
      <p:ext uri="{BB962C8B-B14F-4D97-AF65-F5344CB8AC3E}">
        <p14:creationId xmlns:p14="http://schemas.microsoft.com/office/powerpoint/2010/main" val="23965887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31" presetClass="entr" presetSubtype="0" fill="hold" nodeType="withEffect">
                                      <p:stCondLst>
                                        <p:cond delay="0"/>
                                      </p:stCondLst>
                                      <p:childTnLst>
                                        <p:set>
                                          <p:cBhvr>
                                            <p:cTn id="678" dur="1" fill="hold">
                                              <p:stCondLst>
                                                <p:cond delay="0"/>
                                              </p:stCondLst>
                                            </p:cTn>
                                            <p:tgtEl>
                                              <p:spTgt spid="126"/>
                                            </p:tgtEl>
                                            <p:attrNameLst>
                                              <p:attrName>style.visibility</p:attrName>
                                            </p:attrNameLst>
                                          </p:cBhvr>
                                          <p:to>
                                            <p:strVal val="visible"/>
                                          </p:to>
                                        </p:set>
                                        <p:anim calcmode="lin" valueType="num">
                                          <p:cBhvr>
                                            <p:cTn id="679" dur="1000" fill="hold"/>
                                            <p:tgtEl>
                                              <p:spTgt spid="126"/>
                                            </p:tgtEl>
                                            <p:attrNameLst>
                                              <p:attrName>ppt_w</p:attrName>
                                            </p:attrNameLst>
                                          </p:cBhvr>
                                          <p:tavLst>
                                            <p:tav tm="0">
                                              <p:val>
                                                <p:fltVal val="0"/>
                                              </p:val>
                                            </p:tav>
                                            <p:tav tm="100000">
                                              <p:val>
                                                <p:strVal val="#ppt_w"/>
                                              </p:val>
                                            </p:tav>
                                          </p:tavLst>
                                        </p:anim>
                                        <p:anim calcmode="lin" valueType="num">
                                          <p:cBhvr>
                                            <p:cTn id="680" dur="1000" fill="hold"/>
                                            <p:tgtEl>
                                              <p:spTgt spid="126"/>
                                            </p:tgtEl>
                                            <p:attrNameLst>
                                              <p:attrName>ppt_h</p:attrName>
                                            </p:attrNameLst>
                                          </p:cBhvr>
                                          <p:tavLst>
                                            <p:tav tm="0">
                                              <p:val>
                                                <p:fltVal val="0"/>
                                              </p:val>
                                            </p:tav>
                                            <p:tav tm="100000">
                                              <p:val>
                                                <p:strVal val="#ppt_h"/>
                                              </p:val>
                                            </p:tav>
                                          </p:tavLst>
                                        </p:anim>
                                        <p:anim calcmode="lin" valueType="num">
                                          <p:cBhvr>
                                            <p:cTn id="681" dur="1000" fill="hold"/>
                                            <p:tgtEl>
                                              <p:spTgt spid="126"/>
                                            </p:tgtEl>
                                            <p:attrNameLst>
                                              <p:attrName>style.rotation</p:attrName>
                                            </p:attrNameLst>
                                          </p:cBhvr>
                                          <p:tavLst>
                                            <p:tav tm="0">
                                              <p:val>
                                                <p:fltVal val="90"/>
                                              </p:val>
                                            </p:tav>
                                            <p:tav tm="100000">
                                              <p:val>
                                                <p:fltVal val="0"/>
                                              </p:val>
                                            </p:tav>
                                          </p:tavLst>
                                        </p:anim>
                                        <p:animEffect transition="in" filter="fade">
                                          <p:cBhvr>
                                            <p:cTn id="682" dur="1000"/>
                                            <p:tgtEl>
                                              <p:spTgt spid="126"/>
                                            </p:tgtEl>
                                          </p:cBhvr>
                                        </p:animEffect>
                                      </p:childTnLst>
                                    </p:cTn>
                                  </p:par>
                                  <p:par>
                                    <p:cTn id="683" presetID="10" presetClass="entr" presetSubtype="0" fill="hold" grpId="0" nodeType="withEffect">
                                      <p:stCondLst>
                                        <p:cond delay="250"/>
                                      </p:stCondLst>
                                      <p:childTnLst>
                                        <p:set>
                                          <p:cBhvr>
                                            <p:cTn id="684" dur="1" fill="hold">
                                              <p:stCondLst>
                                                <p:cond delay="0"/>
                                              </p:stCondLst>
                                            </p:cTn>
                                            <p:tgtEl>
                                              <p:spTgt spid="125"/>
                                            </p:tgtEl>
                                            <p:attrNameLst>
                                              <p:attrName>style.visibility</p:attrName>
                                            </p:attrNameLst>
                                          </p:cBhvr>
                                          <p:to>
                                            <p:strVal val="visible"/>
                                          </p:to>
                                        </p:set>
                                        <p:animEffect transition="in" filter="fade">
                                          <p:cBhvr>
                                            <p:cTn id="685" dur="500"/>
                                            <p:tgtEl>
                                              <p:spTgt spid="125"/>
                                            </p:tgtEl>
                                          </p:cBhvr>
                                        </p:animEffect>
                                      </p:childTnLst>
                                    </p:cTn>
                                  </p:par>
                                  <p:par>
                                    <p:cTn id="686" presetID="42" presetClass="path" presetSubtype="0" decel="30000" fill="hold" grpId="1" nodeType="withEffect">
                                      <p:stCondLst>
                                        <p:cond delay="250"/>
                                      </p:stCondLst>
                                      <p:childTnLst>
                                        <p:animMotion origin="layout" path="M 4.375E-6 -1.11111E-6 L 0.03372 0.04398 " pathEditMode="relative" rAng="0" ptsTypes="AA">
                                          <p:cBhvr>
                                            <p:cTn id="687" dur="750" spd="-100000" fill="hold"/>
                                            <p:tgtEl>
                                              <p:spTgt spid="125"/>
                                            </p:tgtEl>
                                            <p:attrNameLst>
                                              <p:attrName>ppt_x</p:attrName>
                                              <p:attrName>ppt_y</p:attrName>
                                            </p:attrNameLst>
                                          </p:cBhvr>
                                          <p:rCtr x="1680" y="2199"/>
                                        </p:animMotion>
                                      </p:childTnLst>
                                    </p:cTn>
                                  </p:par>
                                </p:childTnLst>
                              </p:cTn>
                            </p:par>
                          </p:childTnLst>
                        </p:cTn>
                      </p:par>
                      <p:par>
                        <p:cTn id="688" fill="hold">
                          <p:stCondLst>
                            <p:cond delay="indefinite"/>
                          </p:stCondLst>
                          <p:childTnLst>
                            <p:par>
                              <p:cTn id="689" fill="hold">
                                <p:stCondLst>
                                  <p:cond delay="0"/>
                                </p:stCondLst>
                                <p:childTnLst>
                                  <p:par>
                                    <p:cTn id="690" presetID="2" presetClass="entr" presetSubtype="4" fill="hold" grpId="0" nodeType="clickEffect" p14:presetBounceEnd="53333">
                                      <p:stCondLst>
                                        <p:cond delay="0"/>
                                      </p:stCondLst>
                                      <p:childTnLst>
                                        <p:set>
                                          <p:cBhvr>
                                            <p:cTn id="691" dur="1" fill="hold">
                                              <p:stCondLst>
                                                <p:cond delay="0"/>
                                              </p:stCondLst>
                                            </p:cTn>
                                            <p:tgtEl>
                                              <p:spTgt spid="143"/>
                                            </p:tgtEl>
                                            <p:attrNameLst>
                                              <p:attrName>style.visibility</p:attrName>
                                            </p:attrNameLst>
                                          </p:cBhvr>
                                          <p:to>
                                            <p:strVal val="visible"/>
                                          </p:to>
                                        </p:set>
                                        <p:anim calcmode="lin" valueType="num" p14:bounceEnd="53333">
                                          <p:cBhvr additive="base">
                                            <p:cTn id="692" dur="1500" fill="hold"/>
                                            <p:tgtEl>
                                              <p:spTgt spid="143"/>
                                            </p:tgtEl>
                                            <p:attrNameLst>
                                              <p:attrName>ppt_x</p:attrName>
                                            </p:attrNameLst>
                                          </p:cBhvr>
                                          <p:tavLst>
                                            <p:tav tm="0">
                                              <p:val>
                                                <p:strVal val="#ppt_x"/>
                                              </p:val>
                                            </p:tav>
                                            <p:tav tm="100000">
                                              <p:val>
                                                <p:strVal val="#ppt_x"/>
                                              </p:val>
                                            </p:tav>
                                          </p:tavLst>
                                        </p:anim>
                                        <p:anim calcmode="lin" valueType="num" p14:bounceEnd="53333">
                                          <p:cBhvr additive="base">
                                            <p:cTn id="693" dur="1500" fill="hold"/>
                                            <p:tgtEl>
                                              <p:spTgt spid="143"/>
                                            </p:tgtEl>
                                            <p:attrNameLst>
                                              <p:attrName>ppt_y</p:attrName>
                                            </p:attrNameLst>
                                          </p:cBhvr>
                                          <p:tavLst>
                                            <p:tav tm="0">
                                              <p:val>
                                                <p:strVal val="1+#ppt_h/2"/>
                                              </p:val>
                                            </p:tav>
                                            <p:tav tm="100000">
                                              <p:val>
                                                <p:strVal val="#ppt_y"/>
                                              </p:val>
                                            </p:tav>
                                          </p:tavLst>
                                        </p:anim>
                                      </p:childTnLst>
                                    </p:cTn>
                                  </p:par>
                                  <p:par>
                                    <p:cTn id="694" presetID="2" presetClass="entr" presetSubtype="4" fill="hold" grpId="0" nodeType="withEffect" p14:presetBounceEnd="53333">
                                      <p:stCondLst>
                                        <p:cond delay="250"/>
                                      </p:stCondLst>
                                      <p:childTnLst>
                                        <p:set>
                                          <p:cBhvr>
                                            <p:cTn id="695" dur="1" fill="hold">
                                              <p:stCondLst>
                                                <p:cond delay="0"/>
                                              </p:stCondLst>
                                            </p:cTn>
                                            <p:tgtEl>
                                              <p:spTgt spid="148"/>
                                            </p:tgtEl>
                                            <p:attrNameLst>
                                              <p:attrName>style.visibility</p:attrName>
                                            </p:attrNameLst>
                                          </p:cBhvr>
                                          <p:to>
                                            <p:strVal val="visible"/>
                                          </p:to>
                                        </p:set>
                                        <p:anim calcmode="lin" valueType="num" p14:bounceEnd="53333">
                                          <p:cBhvr additive="base">
                                            <p:cTn id="696" dur="1500" fill="hold"/>
                                            <p:tgtEl>
                                              <p:spTgt spid="148"/>
                                            </p:tgtEl>
                                            <p:attrNameLst>
                                              <p:attrName>ppt_x</p:attrName>
                                            </p:attrNameLst>
                                          </p:cBhvr>
                                          <p:tavLst>
                                            <p:tav tm="0">
                                              <p:val>
                                                <p:strVal val="#ppt_x"/>
                                              </p:val>
                                            </p:tav>
                                            <p:tav tm="100000">
                                              <p:val>
                                                <p:strVal val="#ppt_x"/>
                                              </p:val>
                                            </p:tav>
                                          </p:tavLst>
                                        </p:anim>
                                        <p:anim calcmode="lin" valueType="num" p14:bounceEnd="53333">
                                          <p:cBhvr additive="base">
                                            <p:cTn id="697" dur="1500" fill="hold"/>
                                            <p:tgtEl>
                                              <p:spTgt spid="148"/>
                                            </p:tgtEl>
                                            <p:attrNameLst>
                                              <p:attrName>ppt_y</p:attrName>
                                            </p:attrNameLst>
                                          </p:cBhvr>
                                          <p:tavLst>
                                            <p:tav tm="0">
                                              <p:val>
                                                <p:strVal val="1+#ppt_h/2"/>
                                              </p:val>
                                            </p:tav>
                                            <p:tav tm="100000">
                                              <p:val>
                                                <p:strVal val="#ppt_y"/>
                                              </p:val>
                                            </p:tav>
                                          </p:tavLst>
                                        </p:anim>
                                      </p:childTnLst>
                                    </p:cTn>
                                  </p:par>
                                  <p:par>
                                    <p:cTn id="698" presetID="2" presetClass="entr" presetSubtype="4" fill="hold" grpId="0" nodeType="withEffect" p14:presetBounceEnd="53333">
                                      <p:stCondLst>
                                        <p:cond delay="500"/>
                                      </p:stCondLst>
                                      <p:childTnLst>
                                        <p:set>
                                          <p:cBhvr>
                                            <p:cTn id="699" dur="1" fill="hold">
                                              <p:stCondLst>
                                                <p:cond delay="0"/>
                                              </p:stCondLst>
                                            </p:cTn>
                                            <p:tgtEl>
                                              <p:spTgt spid="153"/>
                                            </p:tgtEl>
                                            <p:attrNameLst>
                                              <p:attrName>style.visibility</p:attrName>
                                            </p:attrNameLst>
                                          </p:cBhvr>
                                          <p:to>
                                            <p:strVal val="visible"/>
                                          </p:to>
                                        </p:set>
                                        <p:anim calcmode="lin" valueType="num" p14:bounceEnd="53333">
                                          <p:cBhvr additive="base">
                                            <p:cTn id="700" dur="1500" fill="hold"/>
                                            <p:tgtEl>
                                              <p:spTgt spid="153"/>
                                            </p:tgtEl>
                                            <p:attrNameLst>
                                              <p:attrName>ppt_x</p:attrName>
                                            </p:attrNameLst>
                                          </p:cBhvr>
                                          <p:tavLst>
                                            <p:tav tm="0">
                                              <p:val>
                                                <p:strVal val="#ppt_x"/>
                                              </p:val>
                                            </p:tav>
                                            <p:tav tm="100000">
                                              <p:val>
                                                <p:strVal val="#ppt_x"/>
                                              </p:val>
                                            </p:tav>
                                          </p:tavLst>
                                        </p:anim>
                                        <p:anim calcmode="lin" valueType="num" p14:bounceEnd="53333">
                                          <p:cBhvr additive="base">
                                            <p:cTn id="701" dur="1500" fill="hold"/>
                                            <p:tgtEl>
                                              <p:spTgt spid="153"/>
                                            </p:tgtEl>
                                            <p:attrNameLst>
                                              <p:attrName>ppt_y</p:attrName>
                                            </p:attrNameLst>
                                          </p:cBhvr>
                                          <p:tavLst>
                                            <p:tav tm="0">
                                              <p:val>
                                                <p:strVal val="1+#ppt_h/2"/>
                                              </p:val>
                                            </p:tav>
                                            <p:tav tm="100000">
                                              <p:val>
                                                <p:strVal val="#ppt_y"/>
                                              </p:val>
                                            </p:tav>
                                          </p:tavLst>
                                        </p:anim>
                                      </p:childTnLst>
                                    </p:cTn>
                                  </p:par>
                                  <p:par>
                                    <p:cTn id="702" presetID="21" presetClass="entr" presetSubtype="1" fill="hold" grpId="0" nodeType="withEffect">
                                      <p:stCondLst>
                                        <p:cond delay="750"/>
                                      </p:stCondLst>
                                      <p:childTnLst>
                                        <p:set>
                                          <p:cBhvr>
                                            <p:cTn id="703" dur="1" fill="hold">
                                              <p:stCondLst>
                                                <p:cond delay="0"/>
                                              </p:stCondLst>
                                            </p:cTn>
                                            <p:tgtEl>
                                              <p:spTgt spid="142"/>
                                            </p:tgtEl>
                                            <p:attrNameLst>
                                              <p:attrName>style.visibility</p:attrName>
                                            </p:attrNameLst>
                                          </p:cBhvr>
                                          <p:to>
                                            <p:strVal val="visible"/>
                                          </p:to>
                                        </p:set>
                                        <p:animEffect transition="in" filter="wheel(1)">
                                          <p:cBhvr>
                                            <p:cTn id="704" dur="1500"/>
                                            <p:tgtEl>
                                              <p:spTgt spid="142"/>
                                            </p:tgtEl>
                                          </p:cBhvr>
                                        </p:animEffect>
                                      </p:childTnLst>
                                    </p:cTn>
                                  </p:par>
                                  <p:par>
                                    <p:cTn id="705" presetID="21" presetClass="entr" presetSubtype="1" fill="hold" grpId="0" nodeType="withEffect">
                                      <p:stCondLst>
                                        <p:cond delay="1000"/>
                                      </p:stCondLst>
                                      <p:childTnLst>
                                        <p:set>
                                          <p:cBhvr>
                                            <p:cTn id="706" dur="1" fill="hold">
                                              <p:stCondLst>
                                                <p:cond delay="0"/>
                                              </p:stCondLst>
                                            </p:cTn>
                                            <p:tgtEl>
                                              <p:spTgt spid="147"/>
                                            </p:tgtEl>
                                            <p:attrNameLst>
                                              <p:attrName>style.visibility</p:attrName>
                                            </p:attrNameLst>
                                          </p:cBhvr>
                                          <p:to>
                                            <p:strVal val="visible"/>
                                          </p:to>
                                        </p:set>
                                        <p:animEffect transition="in" filter="wheel(1)">
                                          <p:cBhvr>
                                            <p:cTn id="707" dur="1500"/>
                                            <p:tgtEl>
                                              <p:spTgt spid="147"/>
                                            </p:tgtEl>
                                          </p:cBhvr>
                                        </p:animEffect>
                                      </p:childTnLst>
                                    </p:cTn>
                                  </p:par>
                                  <p:par>
                                    <p:cTn id="708" presetID="21" presetClass="entr" presetSubtype="1" fill="hold" grpId="0" nodeType="withEffect">
                                      <p:stCondLst>
                                        <p:cond delay="1250"/>
                                      </p:stCondLst>
                                      <p:childTnLst>
                                        <p:set>
                                          <p:cBhvr>
                                            <p:cTn id="709" dur="1" fill="hold">
                                              <p:stCondLst>
                                                <p:cond delay="0"/>
                                              </p:stCondLst>
                                            </p:cTn>
                                            <p:tgtEl>
                                              <p:spTgt spid="152"/>
                                            </p:tgtEl>
                                            <p:attrNameLst>
                                              <p:attrName>style.visibility</p:attrName>
                                            </p:attrNameLst>
                                          </p:cBhvr>
                                          <p:to>
                                            <p:strVal val="visible"/>
                                          </p:to>
                                        </p:set>
                                        <p:animEffect transition="in" filter="wheel(1)">
                                          <p:cBhvr>
                                            <p:cTn id="710" dur="1500"/>
                                            <p:tgtEl>
                                              <p:spTgt spid="152"/>
                                            </p:tgtEl>
                                          </p:cBhvr>
                                        </p:animEffect>
                                      </p:childTnLst>
                                    </p:cTn>
                                  </p:par>
                                  <p:par>
                                    <p:cTn id="711" presetID="2" presetClass="entr" presetSubtype="4" decel="100000" fill="hold" grpId="0" nodeType="withEffect">
                                      <p:stCondLst>
                                        <p:cond delay="2000"/>
                                      </p:stCondLst>
                                      <p:childTnLst>
                                        <p:set>
                                          <p:cBhvr>
                                            <p:cTn id="712" dur="1" fill="hold">
                                              <p:stCondLst>
                                                <p:cond delay="0"/>
                                              </p:stCondLst>
                                            </p:cTn>
                                            <p:tgtEl>
                                              <p:spTgt spid="144"/>
                                            </p:tgtEl>
                                            <p:attrNameLst>
                                              <p:attrName>style.visibility</p:attrName>
                                            </p:attrNameLst>
                                          </p:cBhvr>
                                          <p:to>
                                            <p:strVal val="visible"/>
                                          </p:to>
                                        </p:set>
                                        <p:anim calcmode="lin" valueType="num">
                                          <p:cBhvr additive="base">
                                            <p:cTn id="713" dur="750" fill="hold"/>
                                            <p:tgtEl>
                                              <p:spTgt spid="144"/>
                                            </p:tgtEl>
                                            <p:attrNameLst>
                                              <p:attrName>ppt_x</p:attrName>
                                            </p:attrNameLst>
                                          </p:cBhvr>
                                          <p:tavLst>
                                            <p:tav tm="0">
                                              <p:val>
                                                <p:strVal val="#ppt_x"/>
                                              </p:val>
                                            </p:tav>
                                            <p:tav tm="100000">
                                              <p:val>
                                                <p:strVal val="#ppt_x"/>
                                              </p:val>
                                            </p:tav>
                                          </p:tavLst>
                                        </p:anim>
                                        <p:anim calcmode="lin" valueType="num">
                                          <p:cBhvr additive="base">
                                            <p:cTn id="714" dur="750" fill="hold"/>
                                            <p:tgtEl>
                                              <p:spTgt spid="144"/>
                                            </p:tgtEl>
                                            <p:attrNameLst>
                                              <p:attrName>ppt_y</p:attrName>
                                            </p:attrNameLst>
                                          </p:cBhvr>
                                          <p:tavLst>
                                            <p:tav tm="0">
                                              <p:val>
                                                <p:strVal val="1+#ppt_h/2"/>
                                              </p:val>
                                            </p:tav>
                                            <p:tav tm="100000">
                                              <p:val>
                                                <p:strVal val="#ppt_y"/>
                                              </p:val>
                                            </p:tav>
                                          </p:tavLst>
                                        </p:anim>
                                      </p:childTnLst>
                                    </p:cTn>
                                  </p:par>
                                  <p:par>
                                    <p:cTn id="715" presetID="2" presetClass="entr" presetSubtype="4" decel="100000" fill="hold" grpId="0" nodeType="withEffect">
                                      <p:stCondLst>
                                        <p:cond delay="2250"/>
                                      </p:stCondLst>
                                      <p:childTnLst>
                                        <p:set>
                                          <p:cBhvr>
                                            <p:cTn id="716" dur="1" fill="hold">
                                              <p:stCondLst>
                                                <p:cond delay="0"/>
                                              </p:stCondLst>
                                            </p:cTn>
                                            <p:tgtEl>
                                              <p:spTgt spid="145"/>
                                            </p:tgtEl>
                                            <p:attrNameLst>
                                              <p:attrName>style.visibility</p:attrName>
                                            </p:attrNameLst>
                                          </p:cBhvr>
                                          <p:to>
                                            <p:strVal val="visible"/>
                                          </p:to>
                                        </p:set>
                                        <p:anim calcmode="lin" valueType="num">
                                          <p:cBhvr additive="base">
                                            <p:cTn id="717" dur="750" fill="hold"/>
                                            <p:tgtEl>
                                              <p:spTgt spid="145"/>
                                            </p:tgtEl>
                                            <p:attrNameLst>
                                              <p:attrName>ppt_x</p:attrName>
                                            </p:attrNameLst>
                                          </p:cBhvr>
                                          <p:tavLst>
                                            <p:tav tm="0">
                                              <p:val>
                                                <p:strVal val="#ppt_x"/>
                                              </p:val>
                                            </p:tav>
                                            <p:tav tm="100000">
                                              <p:val>
                                                <p:strVal val="#ppt_x"/>
                                              </p:val>
                                            </p:tav>
                                          </p:tavLst>
                                        </p:anim>
                                        <p:anim calcmode="lin" valueType="num">
                                          <p:cBhvr additive="base">
                                            <p:cTn id="718" dur="750" fill="hold"/>
                                            <p:tgtEl>
                                              <p:spTgt spid="145"/>
                                            </p:tgtEl>
                                            <p:attrNameLst>
                                              <p:attrName>ppt_y</p:attrName>
                                            </p:attrNameLst>
                                          </p:cBhvr>
                                          <p:tavLst>
                                            <p:tav tm="0">
                                              <p:val>
                                                <p:strVal val="1+#ppt_h/2"/>
                                              </p:val>
                                            </p:tav>
                                            <p:tav tm="100000">
                                              <p:val>
                                                <p:strVal val="#ppt_y"/>
                                              </p:val>
                                            </p:tav>
                                          </p:tavLst>
                                        </p:anim>
                                      </p:childTnLst>
                                    </p:cTn>
                                  </p:par>
                                  <p:par>
                                    <p:cTn id="719" presetID="2" presetClass="entr" presetSubtype="4" decel="100000" fill="hold" grpId="0" nodeType="withEffect">
                                      <p:stCondLst>
                                        <p:cond delay="2500"/>
                                      </p:stCondLst>
                                      <p:childTnLst>
                                        <p:set>
                                          <p:cBhvr>
                                            <p:cTn id="720" dur="1" fill="hold">
                                              <p:stCondLst>
                                                <p:cond delay="0"/>
                                              </p:stCondLst>
                                            </p:cTn>
                                            <p:tgtEl>
                                              <p:spTgt spid="146"/>
                                            </p:tgtEl>
                                            <p:attrNameLst>
                                              <p:attrName>style.visibility</p:attrName>
                                            </p:attrNameLst>
                                          </p:cBhvr>
                                          <p:to>
                                            <p:strVal val="visible"/>
                                          </p:to>
                                        </p:set>
                                        <p:anim calcmode="lin" valueType="num">
                                          <p:cBhvr additive="base">
                                            <p:cTn id="721" dur="750" fill="hold"/>
                                            <p:tgtEl>
                                              <p:spTgt spid="146"/>
                                            </p:tgtEl>
                                            <p:attrNameLst>
                                              <p:attrName>ppt_x</p:attrName>
                                            </p:attrNameLst>
                                          </p:cBhvr>
                                          <p:tavLst>
                                            <p:tav tm="0">
                                              <p:val>
                                                <p:strVal val="#ppt_x"/>
                                              </p:val>
                                            </p:tav>
                                            <p:tav tm="100000">
                                              <p:val>
                                                <p:strVal val="#ppt_x"/>
                                              </p:val>
                                            </p:tav>
                                          </p:tavLst>
                                        </p:anim>
                                        <p:anim calcmode="lin" valueType="num">
                                          <p:cBhvr additive="base">
                                            <p:cTn id="722" dur="750" fill="hold"/>
                                            <p:tgtEl>
                                              <p:spTgt spid="146"/>
                                            </p:tgtEl>
                                            <p:attrNameLst>
                                              <p:attrName>ppt_y</p:attrName>
                                            </p:attrNameLst>
                                          </p:cBhvr>
                                          <p:tavLst>
                                            <p:tav tm="0">
                                              <p:val>
                                                <p:strVal val="1+#ppt_h/2"/>
                                              </p:val>
                                            </p:tav>
                                            <p:tav tm="100000">
                                              <p:val>
                                                <p:strVal val="#ppt_y"/>
                                              </p:val>
                                            </p:tav>
                                          </p:tavLst>
                                        </p:anim>
                                      </p:childTnLst>
                                    </p:cTn>
                                  </p:par>
                                  <p:par>
                                    <p:cTn id="723" presetID="2" presetClass="entr" presetSubtype="4" decel="100000" fill="hold" grpId="0" nodeType="withEffect">
                                      <p:stCondLst>
                                        <p:cond delay="2750"/>
                                      </p:stCondLst>
                                      <p:childTnLst>
                                        <p:set>
                                          <p:cBhvr>
                                            <p:cTn id="724" dur="1" fill="hold">
                                              <p:stCondLst>
                                                <p:cond delay="0"/>
                                              </p:stCondLst>
                                            </p:cTn>
                                            <p:tgtEl>
                                              <p:spTgt spid="149"/>
                                            </p:tgtEl>
                                            <p:attrNameLst>
                                              <p:attrName>style.visibility</p:attrName>
                                            </p:attrNameLst>
                                          </p:cBhvr>
                                          <p:to>
                                            <p:strVal val="visible"/>
                                          </p:to>
                                        </p:set>
                                        <p:anim calcmode="lin" valueType="num">
                                          <p:cBhvr additive="base">
                                            <p:cTn id="725" dur="750" fill="hold"/>
                                            <p:tgtEl>
                                              <p:spTgt spid="149"/>
                                            </p:tgtEl>
                                            <p:attrNameLst>
                                              <p:attrName>ppt_x</p:attrName>
                                            </p:attrNameLst>
                                          </p:cBhvr>
                                          <p:tavLst>
                                            <p:tav tm="0">
                                              <p:val>
                                                <p:strVal val="#ppt_x"/>
                                              </p:val>
                                            </p:tav>
                                            <p:tav tm="100000">
                                              <p:val>
                                                <p:strVal val="#ppt_x"/>
                                              </p:val>
                                            </p:tav>
                                          </p:tavLst>
                                        </p:anim>
                                        <p:anim calcmode="lin" valueType="num">
                                          <p:cBhvr additive="base">
                                            <p:cTn id="726" dur="750" fill="hold"/>
                                            <p:tgtEl>
                                              <p:spTgt spid="149"/>
                                            </p:tgtEl>
                                            <p:attrNameLst>
                                              <p:attrName>ppt_y</p:attrName>
                                            </p:attrNameLst>
                                          </p:cBhvr>
                                          <p:tavLst>
                                            <p:tav tm="0">
                                              <p:val>
                                                <p:strVal val="1+#ppt_h/2"/>
                                              </p:val>
                                            </p:tav>
                                            <p:tav tm="100000">
                                              <p:val>
                                                <p:strVal val="#ppt_y"/>
                                              </p:val>
                                            </p:tav>
                                          </p:tavLst>
                                        </p:anim>
                                      </p:childTnLst>
                                    </p:cTn>
                                  </p:par>
                                  <p:par>
                                    <p:cTn id="727" presetID="2" presetClass="entr" presetSubtype="4" decel="100000" fill="hold" grpId="0" nodeType="withEffect">
                                      <p:stCondLst>
                                        <p:cond delay="3000"/>
                                      </p:stCondLst>
                                      <p:childTnLst>
                                        <p:set>
                                          <p:cBhvr>
                                            <p:cTn id="728" dur="1" fill="hold">
                                              <p:stCondLst>
                                                <p:cond delay="0"/>
                                              </p:stCondLst>
                                            </p:cTn>
                                            <p:tgtEl>
                                              <p:spTgt spid="150"/>
                                            </p:tgtEl>
                                            <p:attrNameLst>
                                              <p:attrName>style.visibility</p:attrName>
                                            </p:attrNameLst>
                                          </p:cBhvr>
                                          <p:to>
                                            <p:strVal val="visible"/>
                                          </p:to>
                                        </p:set>
                                        <p:anim calcmode="lin" valueType="num">
                                          <p:cBhvr additive="base">
                                            <p:cTn id="729" dur="750" fill="hold"/>
                                            <p:tgtEl>
                                              <p:spTgt spid="150"/>
                                            </p:tgtEl>
                                            <p:attrNameLst>
                                              <p:attrName>ppt_x</p:attrName>
                                            </p:attrNameLst>
                                          </p:cBhvr>
                                          <p:tavLst>
                                            <p:tav tm="0">
                                              <p:val>
                                                <p:strVal val="#ppt_x"/>
                                              </p:val>
                                            </p:tav>
                                            <p:tav tm="100000">
                                              <p:val>
                                                <p:strVal val="#ppt_x"/>
                                              </p:val>
                                            </p:tav>
                                          </p:tavLst>
                                        </p:anim>
                                        <p:anim calcmode="lin" valueType="num">
                                          <p:cBhvr additive="base">
                                            <p:cTn id="730" dur="750" fill="hold"/>
                                            <p:tgtEl>
                                              <p:spTgt spid="150"/>
                                            </p:tgtEl>
                                            <p:attrNameLst>
                                              <p:attrName>ppt_y</p:attrName>
                                            </p:attrNameLst>
                                          </p:cBhvr>
                                          <p:tavLst>
                                            <p:tav tm="0">
                                              <p:val>
                                                <p:strVal val="1+#ppt_h/2"/>
                                              </p:val>
                                            </p:tav>
                                            <p:tav tm="100000">
                                              <p:val>
                                                <p:strVal val="#ppt_y"/>
                                              </p:val>
                                            </p:tav>
                                          </p:tavLst>
                                        </p:anim>
                                      </p:childTnLst>
                                    </p:cTn>
                                  </p:par>
                                  <p:par>
                                    <p:cTn id="731" presetID="2" presetClass="entr" presetSubtype="4" decel="100000" fill="hold" grpId="0" nodeType="withEffect">
                                      <p:stCondLst>
                                        <p:cond delay="3250"/>
                                      </p:stCondLst>
                                      <p:childTnLst>
                                        <p:set>
                                          <p:cBhvr>
                                            <p:cTn id="732" dur="1" fill="hold">
                                              <p:stCondLst>
                                                <p:cond delay="0"/>
                                              </p:stCondLst>
                                            </p:cTn>
                                            <p:tgtEl>
                                              <p:spTgt spid="151"/>
                                            </p:tgtEl>
                                            <p:attrNameLst>
                                              <p:attrName>style.visibility</p:attrName>
                                            </p:attrNameLst>
                                          </p:cBhvr>
                                          <p:to>
                                            <p:strVal val="visible"/>
                                          </p:to>
                                        </p:set>
                                        <p:anim calcmode="lin" valueType="num">
                                          <p:cBhvr additive="base">
                                            <p:cTn id="733" dur="750" fill="hold"/>
                                            <p:tgtEl>
                                              <p:spTgt spid="151"/>
                                            </p:tgtEl>
                                            <p:attrNameLst>
                                              <p:attrName>ppt_x</p:attrName>
                                            </p:attrNameLst>
                                          </p:cBhvr>
                                          <p:tavLst>
                                            <p:tav tm="0">
                                              <p:val>
                                                <p:strVal val="#ppt_x"/>
                                              </p:val>
                                            </p:tav>
                                            <p:tav tm="100000">
                                              <p:val>
                                                <p:strVal val="#ppt_x"/>
                                              </p:val>
                                            </p:tav>
                                          </p:tavLst>
                                        </p:anim>
                                        <p:anim calcmode="lin" valueType="num">
                                          <p:cBhvr additive="base">
                                            <p:cTn id="734" dur="750" fill="hold"/>
                                            <p:tgtEl>
                                              <p:spTgt spid="151"/>
                                            </p:tgtEl>
                                            <p:attrNameLst>
                                              <p:attrName>ppt_y</p:attrName>
                                            </p:attrNameLst>
                                          </p:cBhvr>
                                          <p:tavLst>
                                            <p:tav tm="0">
                                              <p:val>
                                                <p:strVal val="1+#ppt_h/2"/>
                                              </p:val>
                                            </p:tav>
                                            <p:tav tm="100000">
                                              <p:val>
                                                <p:strVal val="#ppt_y"/>
                                              </p:val>
                                            </p:tav>
                                          </p:tavLst>
                                        </p:anim>
                                      </p:childTnLst>
                                    </p:cTn>
                                  </p:par>
                                  <p:par>
                                    <p:cTn id="735" presetID="2" presetClass="entr" presetSubtype="4" decel="100000" fill="hold" grpId="0" nodeType="withEffect">
                                      <p:stCondLst>
                                        <p:cond delay="3500"/>
                                      </p:stCondLst>
                                      <p:childTnLst>
                                        <p:set>
                                          <p:cBhvr>
                                            <p:cTn id="736" dur="1" fill="hold">
                                              <p:stCondLst>
                                                <p:cond delay="0"/>
                                              </p:stCondLst>
                                            </p:cTn>
                                            <p:tgtEl>
                                              <p:spTgt spid="154"/>
                                            </p:tgtEl>
                                            <p:attrNameLst>
                                              <p:attrName>style.visibility</p:attrName>
                                            </p:attrNameLst>
                                          </p:cBhvr>
                                          <p:to>
                                            <p:strVal val="visible"/>
                                          </p:to>
                                        </p:set>
                                        <p:anim calcmode="lin" valueType="num">
                                          <p:cBhvr additive="base">
                                            <p:cTn id="737" dur="750" fill="hold"/>
                                            <p:tgtEl>
                                              <p:spTgt spid="154"/>
                                            </p:tgtEl>
                                            <p:attrNameLst>
                                              <p:attrName>ppt_x</p:attrName>
                                            </p:attrNameLst>
                                          </p:cBhvr>
                                          <p:tavLst>
                                            <p:tav tm="0">
                                              <p:val>
                                                <p:strVal val="#ppt_x"/>
                                              </p:val>
                                            </p:tav>
                                            <p:tav tm="100000">
                                              <p:val>
                                                <p:strVal val="#ppt_x"/>
                                              </p:val>
                                            </p:tav>
                                          </p:tavLst>
                                        </p:anim>
                                        <p:anim calcmode="lin" valueType="num">
                                          <p:cBhvr additive="base">
                                            <p:cTn id="738" dur="750" fill="hold"/>
                                            <p:tgtEl>
                                              <p:spTgt spid="154"/>
                                            </p:tgtEl>
                                            <p:attrNameLst>
                                              <p:attrName>ppt_y</p:attrName>
                                            </p:attrNameLst>
                                          </p:cBhvr>
                                          <p:tavLst>
                                            <p:tav tm="0">
                                              <p:val>
                                                <p:strVal val="1+#ppt_h/2"/>
                                              </p:val>
                                            </p:tav>
                                            <p:tav tm="100000">
                                              <p:val>
                                                <p:strVal val="#ppt_y"/>
                                              </p:val>
                                            </p:tav>
                                          </p:tavLst>
                                        </p:anim>
                                      </p:childTnLst>
                                    </p:cTn>
                                  </p:par>
                                  <p:par>
                                    <p:cTn id="739" presetID="2" presetClass="entr" presetSubtype="4" decel="100000" fill="hold" grpId="0" nodeType="withEffect">
                                      <p:stCondLst>
                                        <p:cond delay="3750"/>
                                      </p:stCondLst>
                                      <p:childTnLst>
                                        <p:set>
                                          <p:cBhvr>
                                            <p:cTn id="740" dur="1" fill="hold">
                                              <p:stCondLst>
                                                <p:cond delay="0"/>
                                              </p:stCondLst>
                                            </p:cTn>
                                            <p:tgtEl>
                                              <p:spTgt spid="155"/>
                                            </p:tgtEl>
                                            <p:attrNameLst>
                                              <p:attrName>style.visibility</p:attrName>
                                            </p:attrNameLst>
                                          </p:cBhvr>
                                          <p:to>
                                            <p:strVal val="visible"/>
                                          </p:to>
                                        </p:set>
                                        <p:anim calcmode="lin" valueType="num">
                                          <p:cBhvr additive="base">
                                            <p:cTn id="741" dur="750" fill="hold"/>
                                            <p:tgtEl>
                                              <p:spTgt spid="155"/>
                                            </p:tgtEl>
                                            <p:attrNameLst>
                                              <p:attrName>ppt_x</p:attrName>
                                            </p:attrNameLst>
                                          </p:cBhvr>
                                          <p:tavLst>
                                            <p:tav tm="0">
                                              <p:val>
                                                <p:strVal val="#ppt_x"/>
                                              </p:val>
                                            </p:tav>
                                            <p:tav tm="100000">
                                              <p:val>
                                                <p:strVal val="#ppt_x"/>
                                              </p:val>
                                            </p:tav>
                                          </p:tavLst>
                                        </p:anim>
                                        <p:anim calcmode="lin" valueType="num">
                                          <p:cBhvr additive="base">
                                            <p:cTn id="742" dur="750" fill="hold"/>
                                            <p:tgtEl>
                                              <p:spTgt spid="155"/>
                                            </p:tgtEl>
                                            <p:attrNameLst>
                                              <p:attrName>ppt_y</p:attrName>
                                            </p:attrNameLst>
                                          </p:cBhvr>
                                          <p:tavLst>
                                            <p:tav tm="0">
                                              <p:val>
                                                <p:strVal val="1+#ppt_h/2"/>
                                              </p:val>
                                            </p:tav>
                                            <p:tav tm="100000">
                                              <p:val>
                                                <p:strVal val="#ppt_y"/>
                                              </p:val>
                                            </p:tav>
                                          </p:tavLst>
                                        </p:anim>
                                      </p:childTnLst>
                                    </p:cTn>
                                  </p:par>
                                  <p:par>
                                    <p:cTn id="743" presetID="2" presetClass="entr" presetSubtype="4" decel="100000" fill="hold" grpId="0" nodeType="withEffect">
                                      <p:stCondLst>
                                        <p:cond delay="4000"/>
                                      </p:stCondLst>
                                      <p:childTnLst>
                                        <p:set>
                                          <p:cBhvr>
                                            <p:cTn id="744" dur="1" fill="hold">
                                              <p:stCondLst>
                                                <p:cond delay="0"/>
                                              </p:stCondLst>
                                            </p:cTn>
                                            <p:tgtEl>
                                              <p:spTgt spid="156"/>
                                            </p:tgtEl>
                                            <p:attrNameLst>
                                              <p:attrName>style.visibility</p:attrName>
                                            </p:attrNameLst>
                                          </p:cBhvr>
                                          <p:to>
                                            <p:strVal val="visible"/>
                                          </p:to>
                                        </p:set>
                                        <p:anim calcmode="lin" valueType="num">
                                          <p:cBhvr additive="base">
                                            <p:cTn id="745" dur="750" fill="hold"/>
                                            <p:tgtEl>
                                              <p:spTgt spid="156"/>
                                            </p:tgtEl>
                                            <p:attrNameLst>
                                              <p:attrName>ppt_x</p:attrName>
                                            </p:attrNameLst>
                                          </p:cBhvr>
                                          <p:tavLst>
                                            <p:tav tm="0">
                                              <p:val>
                                                <p:strVal val="#ppt_x"/>
                                              </p:val>
                                            </p:tav>
                                            <p:tav tm="100000">
                                              <p:val>
                                                <p:strVal val="#ppt_x"/>
                                              </p:val>
                                            </p:tav>
                                          </p:tavLst>
                                        </p:anim>
                                        <p:anim calcmode="lin" valueType="num">
                                          <p:cBhvr additive="base">
                                            <p:cTn id="746" dur="750" fill="hold"/>
                                            <p:tgtEl>
                                              <p:spTgt spid="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5" grpId="0"/>
          <p:bldP spid="125" grpId="1"/>
          <p:bldGraphic spid="142" grpId="0">
            <p:bldAsOne/>
          </p:bldGraphic>
          <p:bldP spid="143" grpId="0" animBg="1"/>
          <p:bldP spid="144" grpId="0"/>
          <p:bldP spid="145" grpId="0"/>
          <p:bldP spid="146" grpId="0" animBg="1"/>
          <p:bldGraphic spid="147" grpId="0">
            <p:bldAsOne/>
          </p:bldGraphic>
          <p:bldP spid="148" grpId="0" animBg="1"/>
          <p:bldP spid="149" grpId="0"/>
          <p:bldP spid="150" grpId="0"/>
          <p:bldP spid="151" grpId="0" animBg="1"/>
          <p:bldGraphic spid="152" grpId="0">
            <p:bldAsOne/>
          </p:bldGraphic>
          <p:bldP spid="153" grpId="0" animBg="1"/>
          <p:bldP spid="154" grpId="0"/>
          <p:bldP spid="155" grpId="0"/>
          <p:bldP spid="15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31" presetClass="entr" presetSubtype="0" fill="hold" nodeType="withEffect">
                                      <p:stCondLst>
                                        <p:cond delay="0"/>
                                      </p:stCondLst>
                                      <p:childTnLst>
                                        <p:set>
                                          <p:cBhvr>
                                            <p:cTn id="678" dur="1" fill="hold">
                                              <p:stCondLst>
                                                <p:cond delay="0"/>
                                              </p:stCondLst>
                                            </p:cTn>
                                            <p:tgtEl>
                                              <p:spTgt spid="126"/>
                                            </p:tgtEl>
                                            <p:attrNameLst>
                                              <p:attrName>style.visibility</p:attrName>
                                            </p:attrNameLst>
                                          </p:cBhvr>
                                          <p:to>
                                            <p:strVal val="visible"/>
                                          </p:to>
                                        </p:set>
                                        <p:anim calcmode="lin" valueType="num">
                                          <p:cBhvr>
                                            <p:cTn id="679" dur="1000" fill="hold"/>
                                            <p:tgtEl>
                                              <p:spTgt spid="126"/>
                                            </p:tgtEl>
                                            <p:attrNameLst>
                                              <p:attrName>ppt_w</p:attrName>
                                            </p:attrNameLst>
                                          </p:cBhvr>
                                          <p:tavLst>
                                            <p:tav tm="0">
                                              <p:val>
                                                <p:fltVal val="0"/>
                                              </p:val>
                                            </p:tav>
                                            <p:tav tm="100000">
                                              <p:val>
                                                <p:strVal val="#ppt_w"/>
                                              </p:val>
                                            </p:tav>
                                          </p:tavLst>
                                        </p:anim>
                                        <p:anim calcmode="lin" valueType="num">
                                          <p:cBhvr>
                                            <p:cTn id="680" dur="1000" fill="hold"/>
                                            <p:tgtEl>
                                              <p:spTgt spid="126"/>
                                            </p:tgtEl>
                                            <p:attrNameLst>
                                              <p:attrName>ppt_h</p:attrName>
                                            </p:attrNameLst>
                                          </p:cBhvr>
                                          <p:tavLst>
                                            <p:tav tm="0">
                                              <p:val>
                                                <p:fltVal val="0"/>
                                              </p:val>
                                            </p:tav>
                                            <p:tav tm="100000">
                                              <p:val>
                                                <p:strVal val="#ppt_h"/>
                                              </p:val>
                                            </p:tav>
                                          </p:tavLst>
                                        </p:anim>
                                        <p:anim calcmode="lin" valueType="num">
                                          <p:cBhvr>
                                            <p:cTn id="681" dur="1000" fill="hold"/>
                                            <p:tgtEl>
                                              <p:spTgt spid="126"/>
                                            </p:tgtEl>
                                            <p:attrNameLst>
                                              <p:attrName>style.rotation</p:attrName>
                                            </p:attrNameLst>
                                          </p:cBhvr>
                                          <p:tavLst>
                                            <p:tav tm="0">
                                              <p:val>
                                                <p:fltVal val="90"/>
                                              </p:val>
                                            </p:tav>
                                            <p:tav tm="100000">
                                              <p:val>
                                                <p:fltVal val="0"/>
                                              </p:val>
                                            </p:tav>
                                          </p:tavLst>
                                        </p:anim>
                                        <p:animEffect transition="in" filter="fade">
                                          <p:cBhvr>
                                            <p:cTn id="682" dur="1000"/>
                                            <p:tgtEl>
                                              <p:spTgt spid="126"/>
                                            </p:tgtEl>
                                          </p:cBhvr>
                                        </p:animEffect>
                                      </p:childTnLst>
                                    </p:cTn>
                                  </p:par>
                                  <p:par>
                                    <p:cTn id="683" presetID="10" presetClass="entr" presetSubtype="0" fill="hold" grpId="0" nodeType="withEffect">
                                      <p:stCondLst>
                                        <p:cond delay="250"/>
                                      </p:stCondLst>
                                      <p:childTnLst>
                                        <p:set>
                                          <p:cBhvr>
                                            <p:cTn id="684" dur="1" fill="hold">
                                              <p:stCondLst>
                                                <p:cond delay="0"/>
                                              </p:stCondLst>
                                            </p:cTn>
                                            <p:tgtEl>
                                              <p:spTgt spid="125"/>
                                            </p:tgtEl>
                                            <p:attrNameLst>
                                              <p:attrName>style.visibility</p:attrName>
                                            </p:attrNameLst>
                                          </p:cBhvr>
                                          <p:to>
                                            <p:strVal val="visible"/>
                                          </p:to>
                                        </p:set>
                                        <p:animEffect transition="in" filter="fade">
                                          <p:cBhvr>
                                            <p:cTn id="685" dur="500"/>
                                            <p:tgtEl>
                                              <p:spTgt spid="125"/>
                                            </p:tgtEl>
                                          </p:cBhvr>
                                        </p:animEffect>
                                      </p:childTnLst>
                                    </p:cTn>
                                  </p:par>
                                  <p:par>
                                    <p:cTn id="686" presetID="42" presetClass="path" presetSubtype="0" decel="30000" fill="hold" grpId="1" nodeType="withEffect">
                                      <p:stCondLst>
                                        <p:cond delay="250"/>
                                      </p:stCondLst>
                                      <p:childTnLst>
                                        <p:animMotion origin="layout" path="M 4.375E-6 -1.11111E-6 L 0.03372 0.04398 " pathEditMode="relative" rAng="0" ptsTypes="AA">
                                          <p:cBhvr>
                                            <p:cTn id="687" dur="750" spd="-100000" fill="hold"/>
                                            <p:tgtEl>
                                              <p:spTgt spid="125"/>
                                            </p:tgtEl>
                                            <p:attrNameLst>
                                              <p:attrName>ppt_x</p:attrName>
                                              <p:attrName>ppt_y</p:attrName>
                                            </p:attrNameLst>
                                          </p:cBhvr>
                                          <p:rCtr x="1680" y="2199"/>
                                        </p:animMotion>
                                      </p:childTnLst>
                                    </p:cTn>
                                  </p:par>
                                </p:childTnLst>
                              </p:cTn>
                            </p:par>
                          </p:childTnLst>
                        </p:cTn>
                      </p:par>
                      <p:par>
                        <p:cTn id="688" fill="hold">
                          <p:stCondLst>
                            <p:cond delay="indefinite"/>
                          </p:stCondLst>
                          <p:childTnLst>
                            <p:par>
                              <p:cTn id="689" fill="hold">
                                <p:stCondLst>
                                  <p:cond delay="0"/>
                                </p:stCondLst>
                                <p:childTnLst>
                                  <p:par>
                                    <p:cTn id="690" presetID="2" presetClass="entr" presetSubtype="4" fill="hold" grpId="0" nodeType="clickEffect">
                                      <p:stCondLst>
                                        <p:cond delay="0"/>
                                      </p:stCondLst>
                                      <p:childTnLst>
                                        <p:set>
                                          <p:cBhvr>
                                            <p:cTn id="691" dur="1" fill="hold">
                                              <p:stCondLst>
                                                <p:cond delay="0"/>
                                              </p:stCondLst>
                                            </p:cTn>
                                            <p:tgtEl>
                                              <p:spTgt spid="143"/>
                                            </p:tgtEl>
                                            <p:attrNameLst>
                                              <p:attrName>style.visibility</p:attrName>
                                            </p:attrNameLst>
                                          </p:cBhvr>
                                          <p:to>
                                            <p:strVal val="visible"/>
                                          </p:to>
                                        </p:set>
                                        <p:anim calcmode="lin" valueType="num">
                                          <p:cBhvr additive="base">
                                            <p:cTn id="692" dur="1500" fill="hold"/>
                                            <p:tgtEl>
                                              <p:spTgt spid="143"/>
                                            </p:tgtEl>
                                            <p:attrNameLst>
                                              <p:attrName>ppt_x</p:attrName>
                                            </p:attrNameLst>
                                          </p:cBhvr>
                                          <p:tavLst>
                                            <p:tav tm="0">
                                              <p:val>
                                                <p:strVal val="#ppt_x"/>
                                              </p:val>
                                            </p:tav>
                                            <p:tav tm="100000">
                                              <p:val>
                                                <p:strVal val="#ppt_x"/>
                                              </p:val>
                                            </p:tav>
                                          </p:tavLst>
                                        </p:anim>
                                        <p:anim calcmode="lin" valueType="num">
                                          <p:cBhvr additive="base">
                                            <p:cTn id="693" dur="1500" fill="hold"/>
                                            <p:tgtEl>
                                              <p:spTgt spid="143"/>
                                            </p:tgtEl>
                                            <p:attrNameLst>
                                              <p:attrName>ppt_y</p:attrName>
                                            </p:attrNameLst>
                                          </p:cBhvr>
                                          <p:tavLst>
                                            <p:tav tm="0">
                                              <p:val>
                                                <p:strVal val="1+#ppt_h/2"/>
                                              </p:val>
                                            </p:tav>
                                            <p:tav tm="100000">
                                              <p:val>
                                                <p:strVal val="#ppt_y"/>
                                              </p:val>
                                            </p:tav>
                                          </p:tavLst>
                                        </p:anim>
                                      </p:childTnLst>
                                    </p:cTn>
                                  </p:par>
                                  <p:par>
                                    <p:cTn id="694" presetID="2" presetClass="entr" presetSubtype="4" fill="hold" grpId="0" nodeType="withEffect">
                                      <p:stCondLst>
                                        <p:cond delay="250"/>
                                      </p:stCondLst>
                                      <p:childTnLst>
                                        <p:set>
                                          <p:cBhvr>
                                            <p:cTn id="695" dur="1" fill="hold">
                                              <p:stCondLst>
                                                <p:cond delay="0"/>
                                              </p:stCondLst>
                                            </p:cTn>
                                            <p:tgtEl>
                                              <p:spTgt spid="148"/>
                                            </p:tgtEl>
                                            <p:attrNameLst>
                                              <p:attrName>style.visibility</p:attrName>
                                            </p:attrNameLst>
                                          </p:cBhvr>
                                          <p:to>
                                            <p:strVal val="visible"/>
                                          </p:to>
                                        </p:set>
                                        <p:anim calcmode="lin" valueType="num">
                                          <p:cBhvr additive="base">
                                            <p:cTn id="696" dur="1500" fill="hold"/>
                                            <p:tgtEl>
                                              <p:spTgt spid="148"/>
                                            </p:tgtEl>
                                            <p:attrNameLst>
                                              <p:attrName>ppt_x</p:attrName>
                                            </p:attrNameLst>
                                          </p:cBhvr>
                                          <p:tavLst>
                                            <p:tav tm="0">
                                              <p:val>
                                                <p:strVal val="#ppt_x"/>
                                              </p:val>
                                            </p:tav>
                                            <p:tav tm="100000">
                                              <p:val>
                                                <p:strVal val="#ppt_x"/>
                                              </p:val>
                                            </p:tav>
                                          </p:tavLst>
                                        </p:anim>
                                        <p:anim calcmode="lin" valueType="num">
                                          <p:cBhvr additive="base">
                                            <p:cTn id="697" dur="1500" fill="hold"/>
                                            <p:tgtEl>
                                              <p:spTgt spid="148"/>
                                            </p:tgtEl>
                                            <p:attrNameLst>
                                              <p:attrName>ppt_y</p:attrName>
                                            </p:attrNameLst>
                                          </p:cBhvr>
                                          <p:tavLst>
                                            <p:tav tm="0">
                                              <p:val>
                                                <p:strVal val="1+#ppt_h/2"/>
                                              </p:val>
                                            </p:tav>
                                            <p:tav tm="100000">
                                              <p:val>
                                                <p:strVal val="#ppt_y"/>
                                              </p:val>
                                            </p:tav>
                                          </p:tavLst>
                                        </p:anim>
                                      </p:childTnLst>
                                    </p:cTn>
                                  </p:par>
                                  <p:par>
                                    <p:cTn id="698" presetID="2" presetClass="entr" presetSubtype="4" fill="hold" grpId="0" nodeType="withEffect">
                                      <p:stCondLst>
                                        <p:cond delay="500"/>
                                      </p:stCondLst>
                                      <p:childTnLst>
                                        <p:set>
                                          <p:cBhvr>
                                            <p:cTn id="699" dur="1" fill="hold">
                                              <p:stCondLst>
                                                <p:cond delay="0"/>
                                              </p:stCondLst>
                                            </p:cTn>
                                            <p:tgtEl>
                                              <p:spTgt spid="153"/>
                                            </p:tgtEl>
                                            <p:attrNameLst>
                                              <p:attrName>style.visibility</p:attrName>
                                            </p:attrNameLst>
                                          </p:cBhvr>
                                          <p:to>
                                            <p:strVal val="visible"/>
                                          </p:to>
                                        </p:set>
                                        <p:anim calcmode="lin" valueType="num">
                                          <p:cBhvr additive="base">
                                            <p:cTn id="700" dur="1500" fill="hold"/>
                                            <p:tgtEl>
                                              <p:spTgt spid="153"/>
                                            </p:tgtEl>
                                            <p:attrNameLst>
                                              <p:attrName>ppt_x</p:attrName>
                                            </p:attrNameLst>
                                          </p:cBhvr>
                                          <p:tavLst>
                                            <p:tav tm="0">
                                              <p:val>
                                                <p:strVal val="#ppt_x"/>
                                              </p:val>
                                            </p:tav>
                                            <p:tav tm="100000">
                                              <p:val>
                                                <p:strVal val="#ppt_x"/>
                                              </p:val>
                                            </p:tav>
                                          </p:tavLst>
                                        </p:anim>
                                        <p:anim calcmode="lin" valueType="num">
                                          <p:cBhvr additive="base">
                                            <p:cTn id="701" dur="1500" fill="hold"/>
                                            <p:tgtEl>
                                              <p:spTgt spid="153"/>
                                            </p:tgtEl>
                                            <p:attrNameLst>
                                              <p:attrName>ppt_y</p:attrName>
                                            </p:attrNameLst>
                                          </p:cBhvr>
                                          <p:tavLst>
                                            <p:tav tm="0">
                                              <p:val>
                                                <p:strVal val="1+#ppt_h/2"/>
                                              </p:val>
                                            </p:tav>
                                            <p:tav tm="100000">
                                              <p:val>
                                                <p:strVal val="#ppt_y"/>
                                              </p:val>
                                            </p:tav>
                                          </p:tavLst>
                                        </p:anim>
                                      </p:childTnLst>
                                    </p:cTn>
                                  </p:par>
                                  <p:par>
                                    <p:cTn id="702" presetID="21" presetClass="entr" presetSubtype="1" fill="hold" grpId="0" nodeType="withEffect">
                                      <p:stCondLst>
                                        <p:cond delay="750"/>
                                      </p:stCondLst>
                                      <p:childTnLst>
                                        <p:set>
                                          <p:cBhvr>
                                            <p:cTn id="703" dur="1" fill="hold">
                                              <p:stCondLst>
                                                <p:cond delay="0"/>
                                              </p:stCondLst>
                                            </p:cTn>
                                            <p:tgtEl>
                                              <p:spTgt spid="142"/>
                                            </p:tgtEl>
                                            <p:attrNameLst>
                                              <p:attrName>style.visibility</p:attrName>
                                            </p:attrNameLst>
                                          </p:cBhvr>
                                          <p:to>
                                            <p:strVal val="visible"/>
                                          </p:to>
                                        </p:set>
                                        <p:animEffect transition="in" filter="wheel(1)">
                                          <p:cBhvr>
                                            <p:cTn id="704" dur="1500"/>
                                            <p:tgtEl>
                                              <p:spTgt spid="142"/>
                                            </p:tgtEl>
                                          </p:cBhvr>
                                        </p:animEffect>
                                      </p:childTnLst>
                                    </p:cTn>
                                  </p:par>
                                  <p:par>
                                    <p:cTn id="705" presetID="21" presetClass="entr" presetSubtype="1" fill="hold" grpId="0" nodeType="withEffect">
                                      <p:stCondLst>
                                        <p:cond delay="1000"/>
                                      </p:stCondLst>
                                      <p:childTnLst>
                                        <p:set>
                                          <p:cBhvr>
                                            <p:cTn id="706" dur="1" fill="hold">
                                              <p:stCondLst>
                                                <p:cond delay="0"/>
                                              </p:stCondLst>
                                            </p:cTn>
                                            <p:tgtEl>
                                              <p:spTgt spid="147"/>
                                            </p:tgtEl>
                                            <p:attrNameLst>
                                              <p:attrName>style.visibility</p:attrName>
                                            </p:attrNameLst>
                                          </p:cBhvr>
                                          <p:to>
                                            <p:strVal val="visible"/>
                                          </p:to>
                                        </p:set>
                                        <p:animEffect transition="in" filter="wheel(1)">
                                          <p:cBhvr>
                                            <p:cTn id="707" dur="1500"/>
                                            <p:tgtEl>
                                              <p:spTgt spid="147"/>
                                            </p:tgtEl>
                                          </p:cBhvr>
                                        </p:animEffect>
                                      </p:childTnLst>
                                    </p:cTn>
                                  </p:par>
                                  <p:par>
                                    <p:cTn id="708" presetID="21" presetClass="entr" presetSubtype="1" fill="hold" grpId="0" nodeType="withEffect">
                                      <p:stCondLst>
                                        <p:cond delay="1250"/>
                                      </p:stCondLst>
                                      <p:childTnLst>
                                        <p:set>
                                          <p:cBhvr>
                                            <p:cTn id="709" dur="1" fill="hold">
                                              <p:stCondLst>
                                                <p:cond delay="0"/>
                                              </p:stCondLst>
                                            </p:cTn>
                                            <p:tgtEl>
                                              <p:spTgt spid="152"/>
                                            </p:tgtEl>
                                            <p:attrNameLst>
                                              <p:attrName>style.visibility</p:attrName>
                                            </p:attrNameLst>
                                          </p:cBhvr>
                                          <p:to>
                                            <p:strVal val="visible"/>
                                          </p:to>
                                        </p:set>
                                        <p:animEffect transition="in" filter="wheel(1)">
                                          <p:cBhvr>
                                            <p:cTn id="710" dur="1500"/>
                                            <p:tgtEl>
                                              <p:spTgt spid="152"/>
                                            </p:tgtEl>
                                          </p:cBhvr>
                                        </p:animEffect>
                                      </p:childTnLst>
                                    </p:cTn>
                                  </p:par>
                                  <p:par>
                                    <p:cTn id="711" presetID="2" presetClass="entr" presetSubtype="4" decel="100000" fill="hold" grpId="0" nodeType="withEffect">
                                      <p:stCondLst>
                                        <p:cond delay="2000"/>
                                      </p:stCondLst>
                                      <p:childTnLst>
                                        <p:set>
                                          <p:cBhvr>
                                            <p:cTn id="712" dur="1" fill="hold">
                                              <p:stCondLst>
                                                <p:cond delay="0"/>
                                              </p:stCondLst>
                                            </p:cTn>
                                            <p:tgtEl>
                                              <p:spTgt spid="144"/>
                                            </p:tgtEl>
                                            <p:attrNameLst>
                                              <p:attrName>style.visibility</p:attrName>
                                            </p:attrNameLst>
                                          </p:cBhvr>
                                          <p:to>
                                            <p:strVal val="visible"/>
                                          </p:to>
                                        </p:set>
                                        <p:anim calcmode="lin" valueType="num">
                                          <p:cBhvr additive="base">
                                            <p:cTn id="713" dur="750" fill="hold"/>
                                            <p:tgtEl>
                                              <p:spTgt spid="144"/>
                                            </p:tgtEl>
                                            <p:attrNameLst>
                                              <p:attrName>ppt_x</p:attrName>
                                            </p:attrNameLst>
                                          </p:cBhvr>
                                          <p:tavLst>
                                            <p:tav tm="0">
                                              <p:val>
                                                <p:strVal val="#ppt_x"/>
                                              </p:val>
                                            </p:tav>
                                            <p:tav tm="100000">
                                              <p:val>
                                                <p:strVal val="#ppt_x"/>
                                              </p:val>
                                            </p:tav>
                                          </p:tavLst>
                                        </p:anim>
                                        <p:anim calcmode="lin" valueType="num">
                                          <p:cBhvr additive="base">
                                            <p:cTn id="714" dur="750" fill="hold"/>
                                            <p:tgtEl>
                                              <p:spTgt spid="144"/>
                                            </p:tgtEl>
                                            <p:attrNameLst>
                                              <p:attrName>ppt_y</p:attrName>
                                            </p:attrNameLst>
                                          </p:cBhvr>
                                          <p:tavLst>
                                            <p:tav tm="0">
                                              <p:val>
                                                <p:strVal val="1+#ppt_h/2"/>
                                              </p:val>
                                            </p:tav>
                                            <p:tav tm="100000">
                                              <p:val>
                                                <p:strVal val="#ppt_y"/>
                                              </p:val>
                                            </p:tav>
                                          </p:tavLst>
                                        </p:anim>
                                      </p:childTnLst>
                                    </p:cTn>
                                  </p:par>
                                  <p:par>
                                    <p:cTn id="715" presetID="2" presetClass="entr" presetSubtype="4" decel="100000" fill="hold" grpId="0" nodeType="withEffect">
                                      <p:stCondLst>
                                        <p:cond delay="2250"/>
                                      </p:stCondLst>
                                      <p:childTnLst>
                                        <p:set>
                                          <p:cBhvr>
                                            <p:cTn id="716" dur="1" fill="hold">
                                              <p:stCondLst>
                                                <p:cond delay="0"/>
                                              </p:stCondLst>
                                            </p:cTn>
                                            <p:tgtEl>
                                              <p:spTgt spid="145"/>
                                            </p:tgtEl>
                                            <p:attrNameLst>
                                              <p:attrName>style.visibility</p:attrName>
                                            </p:attrNameLst>
                                          </p:cBhvr>
                                          <p:to>
                                            <p:strVal val="visible"/>
                                          </p:to>
                                        </p:set>
                                        <p:anim calcmode="lin" valueType="num">
                                          <p:cBhvr additive="base">
                                            <p:cTn id="717" dur="750" fill="hold"/>
                                            <p:tgtEl>
                                              <p:spTgt spid="145"/>
                                            </p:tgtEl>
                                            <p:attrNameLst>
                                              <p:attrName>ppt_x</p:attrName>
                                            </p:attrNameLst>
                                          </p:cBhvr>
                                          <p:tavLst>
                                            <p:tav tm="0">
                                              <p:val>
                                                <p:strVal val="#ppt_x"/>
                                              </p:val>
                                            </p:tav>
                                            <p:tav tm="100000">
                                              <p:val>
                                                <p:strVal val="#ppt_x"/>
                                              </p:val>
                                            </p:tav>
                                          </p:tavLst>
                                        </p:anim>
                                        <p:anim calcmode="lin" valueType="num">
                                          <p:cBhvr additive="base">
                                            <p:cTn id="718" dur="750" fill="hold"/>
                                            <p:tgtEl>
                                              <p:spTgt spid="145"/>
                                            </p:tgtEl>
                                            <p:attrNameLst>
                                              <p:attrName>ppt_y</p:attrName>
                                            </p:attrNameLst>
                                          </p:cBhvr>
                                          <p:tavLst>
                                            <p:tav tm="0">
                                              <p:val>
                                                <p:strVal val="1+#ppt_h/2"/>
                                              </p:val>
                                            </p:tav>
                                            <p:tav tm="100000">
                                              <p:val>
                                                <p:strVal val="#ppt_y"/>
                                              </p:val>
                                            </p:tav>
                                          </p:tavLst>
                                        </p:anim>
                                      </p:childTnLst>
                                    </p:cTn>
                                  </p:par>
                                  <p:par>
                                    <p:cTn id="719" presetID="2" presetClass="entr" presetSubtype="4" decel="100000" fill="hold" grpId="0" nodeType="withEffect">
                                      <p:stCondLst>
                                        <p:cond delay="2500"/>
                                      </p:stCondLst>
                                      <p:childTnLst>
                                        <p:set>
                                          <p:cBhvr>
                                            <p:cTn id="720" dur="1" fill="hold">
                                              <p:stCondLst>
                                                <p:cond delay="0"/>
                                              </p:stCondLst>
                                            </p:cTn>
                                            <p:tgtEl>
                                              <p:spTgt spid="146"/>
                                            </p:tgtEl>
                                            <p:attrNameLst>
                                              <p:attrName>style.visibility</p:attrName>
                                            </p:attrNameLst>
                                          </p:cBhvr>
                                          <p:to>
                                            <p:strVal val="visible"/>
                                          </p:to>
                                        </p:set>
                                        <p:anim calcmode="lin" valueType="num">
                                          <p:cBhvr additive="base">
                                            <p:cTn id="721" dur="750" fill="hold"/>
                                            <p:tgtEl>
                                              <p:spTgt spid="146"/>
                                            </p:tgtEl>
                                            <p:attrNameLst>
                                              <p:attrName>ppt_x</p:attrName>
                                            </p:attrNameLst>
                                          </p:cBhvr>
                                          <p:tavLst>
                                            <p:tav tm="0">
                                              <p:val>
                                                <p:strVal val="#ppt_x"/>
                                              </p:val>
                                            </p:tav>
                                            <p:tav tm="100000">
                                              <p:val>
                                                <p:strVal val="#ppt_x"/>
                                              </p:val>
                                            </p:tav>
                                          </p:tavLst>
                                        </p:anim>
                                        <p:anim calcmode="lin" valueType="num">
                                          <p:cBhvr additive="base">
                                            <p:cTn id="722" dur="750" fill="hold"/>
                                            <p:tgtEl>
                                              <p:spTgt spid="146"/>
                                            </p:tgtEl>
                                            <p:attrNameLst>
                                              <p:attrName>ppt_y</p:attrName>
                                            </p:attrNameLst>
                                          </p:cBhvr>
                                          <p:tavLst>
                                            <p:tav tm="0">
                                              <p:val>
                                                <p:strVal val="1+#ppt_h/2"/>
                                              </p:val>
                                            </p:tav>
                                            <p:tav tm="100000">
                                              <p:val>
                                                <p:strVal val="#ppt_y"/>
                                              </p:val>
                                            </p:tav>
                                          </p:tavLst>
                                        </p:anim>
                                      </p:childTnLst>
                                    </p:cTn>
                                  </p:par>
                                  <p:par>
                                    <p:cTn id="723" presetID="2" presetClass="entr" presetSubtype="4" decel="100000" fill="hold" grpId="0" nodeType="withEffect">
                                      <p:stCondLst>
                                        <p:cond delay="2750"/>
                                      </p:stCondLst>
                                      <p:childTnLst>
                                        <p:set>
                                          <p:cBhvr>
                                            <p:cTn id="724" dur="1" fill="hold">
                                              <p:stCondLst>
                                                <p:cond delay="0"/>
                                              </p:stCondLst>
                                            </p:cTn>
                                            <p:tgtEl>
                                              <p:spTgt spid="149"/>
                                            </p:tgtEl>
                                            <p:attrNameLst>
                                              <p:attrName>style.visibility</p:attrName>
                                            </p:attrNameLst>
                                          </p:cBhvr>
                                          <p:to>
                                            <p:strVal val="visible"/>
                                          </p:to>
                                        </p:set>
                                        <p:anim calcmode="lin" valueType="num">
                                          <p:cBhvr additive="base">
                                            <p:cTn id="725" dur="750" fill="hold"/>
                                            <p:tgtEl>
                                              <p:spTgt spid="149"/>
                                            </p:tgtEl>
                                            <p:attrNameLst>
                                              <p:attrName>ppt_x</p:attrName>
                                            </p:attrNameLst>
                                          </p:cBhvr>
                                          <p:tavLst>
                                            <p:tav tm="0">
                                              <p:val>
                                                <p:strVal val="#ppt_x"/>
                                              </p:val>
                                            </p:tav>
                                            <p:tav tm="100000">
                                              <p:val>
                                                <p:strVal val="#ppt_x"/>
                                              </p:val>
                                            </p:tav>
                                          </p:tavLst>
                                        </p:anim>
                                        <p:anim calcmode="lin" valueType="num">
                                          <p:cBhvr additive="base">
                                            <p:cTn id="726" dur="750" fill="hold"/>
                                            <p:tgtEl>
                                              <p:spTgt spid="149"/>
                                            </p:tgtEl>
                                            <p:attrNameLst>
                                              <p:attrName>ppt_y</p:attrName>
                                            </p:attrNameLst>
                                          </p:cBhvr>
                                          <p:tavLst>
                                            <p:tav tm="0">
                                              <p:val>
                                                <p:strVal val="1+#ppt_h/2"/>
                                              </p:val>
                                            </p:tav>
                                            <p:tav tm="100000">
                                              <p:val>
                                                <p:strVal val="#ppt_y"/>
                                              </p:val>
                                            </p:tav>
                                          </p:tavLst>
                                        </p:anim>
                                      </p:childTnLst>
                                    </p:cTn>
                                  </p:par>
                                  <p:par>
                                    <p:cTn id="727" presetID="2" presetClass="entr" presetSubtype="4" decel="100000" fill="hold" grpId="0" nodeType="withEffect">
                                      <p:stCondLst>
                                        <p:cond delay="3000"/>
                                      </p:stCondLst>
                                      <p:childTnLst>
                                        <p:set>
                                          <p:cBhvr>
                                            <p:cTn id="728" dur="1" fill="hold">
                                              <p:stCondLst>
                                                <p:cond delay="0"/>
                                              </p:stCondLst>
                                            </p:cTn>
                                            <p:tgtEl>
                                              <p:spTgt spid="150"/>
                                            </p:tgtEl>
                                            <p:attrNameLst>
                                              <p:attrName>style.visibility</p:attrName>
                                            </p:attrNameLst>
                                          </p:cBhvr>
                                          <p:to>
                                            <p:strVal val="visible"/>
                                          </p:to>
                                        </p:set>
                                        <p:anim calcmode="lin" valueType="num">
                                          <p:cBhvr additive="base">
                                            <p:cTn id="729" dur="750" fill="hold"/>
                                            <p:tgtEl>
                                              <p:spTgt spid="150"/>
                                            </p:tgtEl>
                                            <p:attrNameLst>
                                              <p:attrName>ppt_x</p:attrName>
                                            </p:attrNameLst>
                                          </p:cBhvr>
                                          <p:tavLst>
                                            <p:tav tm="0">
                                              <p:val>
                                                <p:strVal val="#ppt_x"/>
                                              </p:val>
                                            </p:tav>
                                            <p:tav tm="100000">
                                              <p:val>
                                                <p:strVal val="#ppt_x"/>
                                              </p:val>
                                            </p:tav>
                                          </p:tavLst>
                                        </p:anim>
                                        <p:anim calcmode="lin" valueType="num">
                                          <p:cBhvr additive="base">
                                            <p:cTn id="730" dur="750" fill="hold"/>
                                            <p:tgtEl>
                                              <p:spTgt spid="150"/>
                                            </p:tgtEl>
                                            <p:attrNameLst>
                                              <p:attrName>ppt_y</p:attrName>
                                            </p:attrNameLst>
                                          </p:cBhvr>
                                          <p:tavLst>
                                            <p:tav tm="0">
                                              <p:val>
                                                <p:strVal val="1+#ppt_h/2"/>
                                              </p:val>
                                            </p:tav>
                                            <p:tav tm="100000">
                                              <p:val>
                                                <p:strVal val="#ppt_y"/>
                                              </p:val>
                                            </p:tav>
                                          </p:tavLst>
                                        </p:anim>
                                      </p:childTnLst>
                                    </p:cTn>
                                  </p:par>
                                  <p:par>
                                    <p:cTn id="731" presetID="2" presetClass="entr" presetSubtype="4" decel="100000" fill="hold" grpId="0" nodeType="withEffect">
                                      <p:stCondLst>
                                        <p:cond delay="3250"/>
                                      </p:stCondLst>
                                      <p:childTnLst>
                                        <p:set>
                                          <p:cBhvr>
                                            <p:cTn id="732" dur="1" fill="hold">
                                              <p:stCondLst>
                                                <p:cond delay="0"/>
                                              </p:stCondLst>
                                            </p:cTn>
                                            <p:tgtEl>
                                              <p:spTgt spid="151"/>
                                            </p:tgtEl>
                                            <p:attrNameLst>
                                              <p:attrName>style.visibility</p:attrName>
                                            </p:attrNameLst>
                                          </p:cBhvr>
                                          <p:to>
                                            <p:strVal val="visible"/>
                                          </p:to>
                                        </p:set>
                                        <p:anim calcmode="lin" valueType="num">
                                          <p:cBhvr additive="base">
                                            <p:cTn id="733" dur="750" fill="hold"/>
                                            <p:tgtEl>
                                              <p:spTgt spid="151"/>
                                            </p:tgtEl>
                                            <p:attrNameLst>
                                              <p:attrName>ppt_x</p:attrName>
                                            </p:attrNameLst>
                                          </p:cBhvr>
                                          <p:tavLst>
                                            <p:tav tm="0">
                                              <p:val>
                                                <p:strVal val="#ppt_x"/>
                                              </p:val>
                                            </p:tav>
                                            <p:tav tm="100000">
                                              <p:val>
                                                <p:strVal val="#ppt_x"/>
                                              </p:val>
                                            </p:tav>
                                          </p:tavLst>
                                        </p:anim>
                                        <p:anim calcmode="lin" valueType="num">
                                          <p:cBhvr additive="base">
                                            <p:cTn id="734" dur="750" fill="hold"/>
                                            <p:tgtEl>
                                              <p:spTgt spid="151"/>
                                            </p:tgtEl>
                                            <p:attrNameLst>
                                              <p:attrName>ppt_y</p:attrName>
                                            </p:attrNameLst>
                                          </p:cBhvr>
                                          <p:tavLst>
                                            <p:tav tm="0">
                                              <p:val>
                                                <p:strVal val="1+#ppt_h/2"/>
                                              </p:val>
                                            </p:tav>
                                            <p:tav tm="100000">
                                              <p:val>
                                                <p:strVal val="#ppt_y"/>
                                              </p:val>
                                            </p:tav>
                                          </p:tavLst>
                                        </p:anim>
                                      </p:childTnLst>
                                    </p:cTn>
                                  </p:par>
                                  <p:par>
                                    <p:cTn id="735" presetID="2" presetClass="entr" presetSubtype="4" decel="100000" fill="hold" grpId="0" nodeType="withEffect">
                                      <p:stCondLst>
                                        <p:cond delay="3500"/>
                                      </p:stCondLst>
                                      <p:childTnLst>
                                        <p:set>
                                          <p:cBhvr>
                                            <p:cTn id="736" dur="1" fill="hold">
                                              <p:stCondLst>
                                                <p:cond delay="0"/>
                                              </p:stCondLst>
                                            </p:cTn>
                                            <p:tgtEl>
                                              <p:spTgt spid="154"/>
                                            </p:tgtEl>
                                            <p:attrNameLst>
                                              <p:attrName>style.visibility</p:attrName>
                                            </p:attrNameLst>
                                          </p:cBhvr>
                                          <p:to>
                                            <p:strVal val="visible"/>
                                          </p:to>
                                        </p:set>
                                        <p:anim calcmode="lin" valueType="num">
                                          <p:cBhvr additive="base">
                                            <p:cTn id="737" dur="750" fill="hold"/>
                                            <p:tgtEl>
                                              <p:spTgt spid="154"/>
                                            </p:tgtEl>
                                            <p:attrNameLst>
                                              <p:attrName>ppt_x</p:attrName>
                                            </p:attrNameLst>
                                          </p:cBhvr>
                                          <p:tavLst>
                                            <p:tav tm="0">
                                              <p:val>
                                                <p:strVal val="#ppt_x"/>
                                              </p:val>
                                            </p:tav>
                                            <p:tav tm="100000">
                                              <p:val>
                                                <p:strVal val="#ppt_x"/>
                                              </p:val>
                                            </p:tav>
                                          </p:tavLst>
                                        </p:anim>
                                        <p:anim calcmode="lin" valueType="num">
                                          <p:cBhvr additive="base">
                                            <p:cTn id="738" dur="750" fill="hold"/>
                                            <p:tgtEl>
                                              <p:spTgt spid="154"/>
                                            </p:tgtEl>
                                            <p:attrNameLst>
                                              <p:attrName>ppt_y</p:attrName>
                                            </p:attrNameLst>
                                          </p:cBhvr>
                                          <p:tavLst>
                                            <p:tav tm="0">
                                              <p:val>
                                                <p:strVal val="1+#ppt_h/2"/>
                                              </p:val>
                                            </p:tav>
                                            <p:tav tm="100000">
                                              <p:val>
                                                <p:strVal val="#ppt_y"/>
                                              </p:val>
                                            </p:tav>
                                          </p:tavLst>
                                        </p:anim>
                                      </p:childTnLst>
                                    </p:cTn>
                                  </p:par>
                                  <p:par>
                                    <p:cTn id="739" presetID="2" presetClass="entr" presetSubtype="4" decel="100000" fill="hold" grpId="0" nodeType="withEffect">
                                      <p:stCondLst>
                                        <p:cond delay="3750"/>
                                      </p:stCondLst>
                                      <p:childTnLst>
                                        <p:set>
                                          <p:cBhvr>
                                            <p:cTn id="740" dur="1" fill="hold">
                                              <p:stCondLst>
                                                <p:cond delay="0"/>
                                              </p:stCondLst>
                                            </p:cTn>
                                            <p:tgtEl>
                                              <p:spTgt spid="155"/>
                                            </p:tgtEl>
                                            <p:attrNameLst>
                                              <p:attrName>style.visibility</p:attrName>
                                            </p:attrNameLst>
                                          </p:cBhvr>
                                          <p:to>
                                            <p:strVal val="visible"/>
                                          </p:to>
                                        </p:set>
                                        <p:anim calcmode="lin" valueType="num">
                                          <p:cBhvr additive="base">
                                            <p:cTn id="741" dur="750" fill="hold"/>
                                            <p:tgtEl>
                                              <p:spTgt spid="155"/>
                                            </p:tgtEl>
                                            <p:attrNameLst>
                                              <p:attrName>ppt_x</p:attrName>
                                            </p:attrNameLst>
                                          </p:cBhvr>
                                          <p:tavLst>
                                            <p:tav tm="0">
                                              <p:val>
                                                <p:strVal val="#ppt_x"/>
                                              </p:val>
                                            </p:tav>
                                            <p:tav tm="100000">
                                              <p:val>
                                                <p:strVal val="#ppt_x"/>
                                              </p:val>
                                            </p:tav>
                                          </p:tavLst>
                                        </p:anim>
                                        <p:anim calcmode="lin" valueType="num">
                                          <p:cBhvr additive="base">
                                            <p:cTn id="742" dur="750" fill="hold"/>
                                            <p:tgtEl>
                                              <p:spTgt spid="155"/>
                                            </p:tgtEl>
                                            <p:attrNameLst>
                                              <p:attrName>ppt_y</p:attrName>
                                            </p:attrNameLst>
                                          </p:cBhvr>
                                          <p:tavLst>
                                            <p:tav tm="0">
                                              <p:val>
                                                <p:strVal val="1+#ppt_h/2"/>
                                              </p:val>
                                            </p:tav>
                                            <p:tav tm="100000">
                                              <p:val>
                                                <p:strVal val="#ppt_y"/>
                                              </p:val>
                                            </p:tav>
                                          </p:tavLst>
                                        </p:anim>
                                      </p:childTnLst>
                                    </p:cTn>
                                  </p:par>
                                  <p:par>
                                    <p:cTn id="743" presetID="2" presetClass="entr" presetSubtype="4" decel="100000" fill="hold" grpId="0" nodeType="withEffect">
                                      <p:stCondLst>
                                        <p:cond delay="4000"/>
                                      </p:stCondLst>
                                      <p:childTnLst>
                                        <p:set>
                                          <p:cBhvr>
                                            <p:cTn id="744" dur="1" fill="hold">
                                              <p:stCondLst>
                                                <p:cond delay="0"/>
                                              </p:stCondLst>
                                            </p:cTn>
                                            <p:tgtEl>
                                              <p:spTgt spid="156"/>
                                            </p:tgtEl>
                                            <p:attrNameLst>
                                              <p:attrName>style.visibility</p:attrName>
                                            </p:attrNameLst>
                                          </p:cBhvr>
                                          <p:to>
                                            <p:strVal val="visible"/>
                                          </p:to>
                                        </p:set>
                                        <p:anim calcmode="lin" valueType="num">
                                          <p:cBhvr additive="base">
                                            <p:cTn id="745" dur="750" fill="hold"/>
                                            <p:tgtEl>
                                              <p:spTgt spid="156"/>
                                            </p:tgtEl>
                                            <p:attrNameLst>
                                              <p:attrName>ppt_x</p:attrName>
                                            </p:attrNameLst>
                                          </p:cBhvr>
                                          <p:tavLst>
                                            <p:tav tm="0">
                                              <p:val>
                                                <p:strVal val="#ppt_x"/>
                                              </p:val>
                                            </p:tav>
                                            <p:tav tm="100000">
                                              <p:val>
                                                <p:strVal val="#ppt_x"/>
                                              </p:val>
                                            </p:tav>
                                          </p:tavLst>
                                        </p:anim>
                                        <p:anim calcmode="lin" valueType="num">
                                          <p:cBhvr additive="base">
                                            <p:cTn id="746" dur="750" fill="hold"/>
                                            <p:tgtEl>
                                              <p:spTgt spid="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5" grpId="0"/>
          <p:bldP spid="125" grpId="1"/>
          <p:bldGraphic spid="142" grpId="0">
            <p:bldAsOne/>
          </p:bldGraphic>
          <p:bldP spid="143" grpId="0" animBg="1"/>
          <p:bldP spid="144" grpId="0"/>
          <p:bldP spid="145" grpId="0"/>
          <p:bldP spid="146" grpId="0" animBg="1"/>
          <p:bldGraphic spid="147" grpId="0">
            <p:bldAsOne/>
          </p:bldGraphic>
          <p:bldP spid="148" grpId="0" animBg="1"/>
          <p:bldP spid="149" grpId="0"/>
          <p:bldP spid="150" grpId="0"/>
          <p:bldP spid="151" grpId="0" animBg="1"/>
          <p:bldGraphic spid="152" grpId="0">
            <p:bldAsOne/>
          </p:bldGraphic>
          <p:bldP spid="153" grpId="0" animBg="1"/>
          <p:bldP spid="154" grpId="0"/>
          <p:bldP spid="155" grpId="0"/>
          <p:bldP spid="156"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5" name="文本框 124"/>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126" name="直接连接符 125"/>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1162150" y="3794508"/>
            <a:ext cx="445722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29" name="ïṣļîḑe">
            <a:extLst/>
          </p:cNvPr>
          <p:cNvGrpSpPr/>
          <p:nvPr/>
        </p:nvGrpSpPr>
        <p:grpSpPr>
          <a:xfrm>
            <a:off x="5717392" y="5228033"/>
            <a:ext cx="5630999" cy="118134"/>
            <a:chOff x="-1348120" y="5777968"/>
            <a:chExt cx="9361040" cy="187524"/>
          </a:xfrm>
        </p:grpSpPr>
        <p:sp>
          <p:nvSpPr>
            <p:cNvPr id="137" name="ïṡľîḍe">
              <a:extLst/>
            </p:cNvPr>
            <p:cNvSpPr/>
            <p:nvPr/>
          </p:nvSpPr>
          <p:spPr>
            <a:xfrm flipV="1">
              <a:off x="-1348120" y="5928916"/>
              <a:ext cx="9361040" cy="36576"/>
            </a:xfrm>
            <a:prstGeom prst="trapezoid">
              <a:avLst>
                <a:gd name="adj" fmla="val 814192"/>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solidFill>
                  <a:schemeClr val="tx1"/>
                </a:solidFill>
                <a:latin typeface="造字工房朗宋（非商用）常规体" pitchFamily="2" charset="-122"/>
                <a:ea typeface="造字工房朗宋（非商用）常规体" pitchFamily="2" charset="-122"/>
              </a:endParaRPr>
            </a:p>
          </p:txBody>
        </p:sp>
        <p:sp>
          <p:nvSpPr>
            <p:cNvPr id="138" name="iṧḻíḑe">
              <a:extLst/>
            </p:cNvPr>
            <p:cNvSpPr/>
            <p:nvPr/>
          </p:nvSpPr>
          <p:spPr>
            <a:xfrm>
              <a:off x="-1348120" y="5777968"/>
              <a:ext cx="9361040" cy="151090"/>
            </a:xfrm>
            <a:prstGeom prst="rect">
              <a:avLst/>
            </a:prstGeom>
            <a:solidFill>
              <a:srgbClr val="DDDDD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solidFill>
                  <a:schemeClr val="tx1"/>
                </a:solidFill>
                <a:latin typeface="造字工房朗宋（非商用）常规体" pitchFamily="2" charset="-122"/>
                <a:ea typeface="造字工房朗宋（非商用）常规体" pitchFamily="2" charset="-122"/>
              </a:endParaRPr>
            </a:p>
          </p:txBody>
        </p:sp>
      </p:grpSp>
      <p:grpSp>
        <p:nvGrpSpPr>
          <p:cNvPr id="130" name="ïṩlíḍe">
            <a:extLst/>
          </p:cNvPr>
          <p:cNvGrpSpPr/>
          <p:nvPr/>
        </p:nvGrpSpPr>
        <p:grpSpPr>
          <a:xfrm>
            <a:off x="6197032" y="2232559"/>
            <a:ext cx="4671719" cy="2960878"/>
            <a:chOff x="-375492" y="1139528"/>
            <a:chExt cx="7415785" cy="4700016"/>
          </a:xfrm>
        </p:grpSpPr>
        <p:grpSp>
          <p:nvGrpSpPr>
            <p:cNvPr id="132" name="ïsľiďe">
              <a:extLst/>
            </p:cNvPr>
            <p:cNvGrpSpPr/>
            <p:nvPr/>
          </p:nvGrpSpPr>
          <p:grpSpPr>
            <a:xfrm>
              <a:off x="-375492" y="1139528"/>
              <a:ext cx="7415785" cy="4700016"/>
              <a:chOff x="-375492" y="1139528"/>
              <a:chExt cx="7415785" cy="4700016"/>
            </a:xfrm>
          </p:grpSpPr>
          <p:sp>
            <p:nvSpPr>
              <p:cNvPr id="134" name="îsľíḍe">
                <a:extLst/>
              </p:cNvPr>
              <p:cNvSpPr/>
              <p:nvPr/>
            </p:nvSpPr>
            <p:spPr>
              <a:xfrm>
                <a:off x="-375492" y="1139528"/>
                <a:ext cx="7415784" cy="4700016"/>
              </a:xfrm>
              <a:custGeom>
                <a:avLst/>
                <a:gdLst>
                  <a:gd name="connsiteX0" fmla="*/ 224028 w 7415784"/>
                  <a:gd name="connsiteY0" fmla="*/ 269748 h 4700016"/>
                  <a:gd name="connsiteX1" fmla="*/ 224028 w 7415784"/>
                  <a:gd name="connsiteY1" fmla="*/ 4430268 h 4700016"/>
                  <a:gd name="connsiteX2" fmla="*/ 7191756 w 7415784"/>
                  <a:gd name="connsiteY2" fmla="*/ 4430268 h 4700016"/>
                  <a:gd name="connsiteX3" fmla="*/ 7191756 w 7415784"/>
                  <a:gd name="connsiteY3" fmla="*/ 269748 h 4700016"/>
                  <a:gd name="connsiteX4" fmla="*/ 266867 w 7415784"/>
                  <a:gd name="connsiteY4" fmla="*/ 0 h 4700016"/>
                  <a:gd name="connsiteX5" fmla="*/ 7148917 w 7415784"/>
                  <a:gd name="connsiteY5" fmla="*/ 0 h 4700016"/>
                  <a:gd name="connsiteX6" fmla="*/ 7415784 w 7415784"/>
                  <a:gd name="connsiteY6" fmla="*/ 266867 h 4700016"/>
                  <a:gd name="connsiteX7" fmla="*/ 7415784 w 7415784"/>
                  <a:gd name="connsiteY7" fmla="*/ 4433149 h 4700016"/>
                  <a:gd name="connsiteX8" fmla="*/ 7148917 w 7415784"/>
                  <a:gd name="connsiteY8" fmla="*/ 4700016 h 4700016"/>
                  <a:gd name="connsiteX9" fmla="*/ 266867 w 7415784"/>
                  <a:gd name="connsiteY9" fmla="*/ 4700016 h 4700016"/>
                  <a:gd name="connsiteX10" fmla="*/ 0 w 7415784"/>
                  <a:gd name="connsiteY10" fmla="*/ 4433149 h 4700016"/>
                  <a:gd name="connsiteX11" fmla="*/ 0 w 7415784"/>
                  <a:gd name="connsiteY11" fmla="*/ 266867 h 4700016"/>
                  <a:gd name="connsiteX12" fmla="*/ 266867 w 7415784"/>
                  <a:gd name="connsiteY12" fmla="*/ 0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5784" h="4700016">
                    <a:moveTo>
                      <a:pt x="224028" y="269748"/>
                    </a:moveTo>
                    <a:lnTo>
                      <a:pt x="224028" y="4430268"/>
                    </a:lnTo>
                    <a:lnTo>
                      <a:pt x="7191756" y="4430268"/>
                    </a:lnTo>
                    <a:lnTo>
                      <a:pt x="7191756" y="269748"/>
                    </a:lnTo>
                    <a:close/>
                    <a:moveTo>
                      <a:pt x="266867" y="0"/>
                    </a:moveTo>
                    <a:lnTo>
                      <a:pt x="7148917" y="0"/>
                    </a:lnTo>
                    <a:cubicBezTo>
                      <a:pt x="7296304" y="0"/>
                      <a:pt x="7415784" y="119480"/>
                      <a:pt x="7415784" y="266867"/>
                    </a:cubicBezTo>
                    <a:lnTo>
                      <a:pt x="7415784" y="4433149"/>
                    </a:lnTo>
                    <a:cubicBezTo>
                      <a:pt x="7415784" y="4580536"/>
                      <a:pt x="7296304" y="4700016"/>
                      <a:pt x="7148917" y="4700016"/>
                    </a:cubicBezTo>
                    <a:lnTo>
                      <a:pt x="266867" y="4700016"/>
                    </a:lnTo>
                    <a:cubicBezTo>
                      <a:pt x="119480" y="4700016"/>
                      <a:pt x="0" y="4580536"/>
                      <a:pt x="0" y="4433149"/>
                    </a:cubicBezTo>
                    <a:lnTo>
                      <a:pt x="0" y="266867"/>
                    </a:lnTo>
                    <a:cubicBezTo>
                      <a:pt x="0" y="119480"/>
                      <a:pt x="119480" y="0"/>
                      <a:pt x="266867" y="0"/>
                    </a:cubicBezTo>
                    <a:close/>
                  </a:path>
                </a:pathLst>
              </a:cu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solidFill>
                    <a:schemeClr val="tx1"/>
                  </a:solidFill>
                  <a:latin typeface="造字工房朗宋（非商用）常规体" pitchFamily="2" charset="-122"/>
                  <a:ea typeface="造字工房朗宋（非商用）常规体" pitchFamily="2" charset="-122"/>
                </a:endParaRPr>
              </a:p>
            </p:txBody>
          </p:sp>
          <p:sp>
            <p:nvSpPr>
              <p:cNvPr id="135" name="íṡlïḓé">
                <a:extLst/>
              </p:cNvPr>
              <p:cNvSpPr/>
              <p:nvPr/>
            </p:nvSpPr>
            <p:spPr>
              <a:xfrm>
                <a:off x="-358011" y="1160080"/>
                <a:ext cx="7380820" cy="4658913"/>
              </a:xfrm>
              <a:custGeom>
                <a:avLst/>
                <a:gdLst>
                  <a:gd name="connsiteX0" fmla="*/ 252028 w 7380820"/>
                  <a:gd name="connsiteY0" fmla="*/ 295230 h 4658912"/>
                  <a:gd name="connsiteX1" fmla="*/ 252028 w 7380820"/>
                  <a:gd name="connsiteY1" fmla="*/ 4363682 h 4658912"/>
                  <a:gd name="connsiteX2" fmla="*/ 7128792 w 7380820"/>
                  <a:gd name="connsiteY2" fmla="*/ 4363682 h 4658912"/>
                  <a:gd name="connsiteX3" fmla="*/ 7128792 w 7380820"/>
                  <a:gd name="connsiteY3" fmla="*/ 295230 h 4658912"/>
                  <a:gd name="connsiteX4" fmla="*/ 264533 w 7380820"/>
                  <a:gd name="connsiteY4" fmla="*/ 0 h 4658912"/>
                  <a:gd name="connsiteX5" fmla="*/ 7116287 w 7380820"/>
                  <a:gd name="connsiteY5" fmla="*/ 0 h 4658912"/>
                  <a:gd name="connsiteX6" fmla="*/ 7380820 w 7380820"/>
                  <a:gd name="connsiteY6" fmla="*/ 264533 h 4658912"/>
                  <a:gd name="connsiteX7" fmla="*/ 7380820 w 7380820"/>
                  <a:gd name="connsiteY7" fmla="*/ 4394379 h 4658912"/>
                  <a:gd name="connsiteX8" fmla="*/ 7116287 w 7380820"/>
                  <a:gd name="connsiteY8" fmla="*/ 4658912 h 4658912"/>
                  <a:gd name="connsiteX9" fmla="*/ 264533 w 7380820"/>
                  <a:gd name="connsiteY9" fmla="*/ 4658912 h 4658912"/>
                  <a:gd name="connsiteX10" fmla="*/ 0 w 7380820"/>
                  <a:gd name="connsiteY10" fmla="*/ 4394379 h 4658912"/>
                  <a:gd name="connsiteX11" fmla="*/ 0 w 7380820"/>
                  <a:gd name="connsiteY11" fmla="*/ 264533 h 4658912"/>
                  <a:gd name="connsiteX12" fmla="*/ 264533 w 7380820"/>
                  <a:gd name="connsiteY12" fmla="*/ 0 h 465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80820" h="4658912">
                    <a:moveTo>
                      <a:pt x="252028" y="295230"/>
                    </a:moveTo>
                    <a:lnTo>
                      <a:pt x="252028" y="4363682"/>
                    </a:lnTo>
                    <a:lnTo>
                      <a:pt x="7128792" y="4363682"/>
                    </a:lnTo>
                    <a:lnTo>
                      <a:pt x="7128792" y="295230"/>
                    </a:lnTo>
                    <a:close/>
                    <a:moveTo>
                      <a:pt x="264533" y="0"/>
                    </a:moveTo>
                    <a:lnTo>
                      <a:pt x="7116287" y="0"/>
                    </a:lnTo>
                    <a:cubicBezTo>
                      <a:pt x="7262385" y="0"/>
                      <a:pt x="7380820" y="118435"/>
                      <a:pt x="7380820" y="264533"/>
                    </a:cubicBezTo>
                    <a:lnTo>
                      <a:pt x="7380820" y="4394379"/>
                    </a:lnTo>
                    <a:cubicBezTo>
                      <a:pt x="7380820" y="4540477"/>
                      <a:pt x="7262385" y="4658912"/>
                      <a:pt x="7116287" y="4658912"/>
                    </a:cubicBezTo>
                    <a:lnTo>
                      <a:pt x="264533" y="4658912"/>
                    </a:lnTo>
                    <a:cubicBezTo>
                      <a:pt x="118435" y="4658912"/>
                      <a:pt x="0" y="4540477"/>
                      <a:pt x="0" y="4394379"/>
                    </a:cubicBezTo>
                    <a:lnTo>
                      <a:pt x="0" y="264533"/>
                    </a:lnTo>
                    <a:cubicBezTo>
                      <a:pt x="0" y="118435"/>
                      <a:pt x="118435" y="0"/>
                      <a:pt x="264533" y="0"/>
                    </a:cubicBezTo>
                    <a:close/>
                  </a:path>
                </a:pathLst>
              </a:cu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solidFill>
                    <a:schemeClr val="tx1"/>
                  </a:solidFill>
                  <a:latin typeface="造字工房朗宋（非商用）常规体" pitchFamily="2" charset="-122"/>
                  <a:ea typeface="造字工房朗宋（非商用）常规体" pitchFamily="2" charset="-122"/>
                </a:endParaRPr>
              </a:p>
            </p:txBody>
          </p:sp>
          <p:sp>
            <p:nvSpPr>
              <p:cNvPr id="136" name="ïsľîḑé" hidden="1">
                <a:extLst/>
              </p:cNvPr>
              <p:cNvSpPr/>
              <p:nvPr/>
            </p:nvSpPr>
            <p:spPr>
              <a:xfrm>
                <a:off x="4509683" y="1139528"/>
                <a:ext cx="2530610" cy="4700016"/>
              </a:xfrm>
              <a:custGeom>
                <a:avLst/>
                <a:gdLst>
                  <a:gd name="connsiteX0" fmla="*/ 0 w 2530610"/>
                  <a:gd name="connsiteY0" fmla="*/ 0 h 4700016"/>
                  <a:gd name="connsiteX1" fmla="*/ 2263743 w 2530610"/>
                  <a:gd name="connsiteY1" fmla="*/ 0 h 4700016"/>
                  <a:gd name="connsiteX2" fmla="*/ 2530610 w 2530610"/>
                  <a:gd name="connsiteY2" fmla="*/ 266867 h 4700016"/>
                  <a:gd name="connsiteX3" fmla="*/ 2530610 w 2530610"/>
                  <a:gd name="connsiteY3" fmla="*/ 4433149 h 4700016"/>
                  <a:gd name="connsiteX4" fmla="*/ 2263743 w 2530610"/>
                  <a:gd name="connsiteY4" fmla="*/ 4700016 h 4700016"/>
                  <a:gd name="connsiteX5" fmla="*/ 1961175 w 2530610"/>
                  <a:gd name="connsiteY5" fmla="*/ 4700016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0610" h="4700016">
                    <a:moveTo>
                      <a:pt x="0" y="0"/>
                    </a:moveTo>
                    <a:lnTo>
                      <a:pt x="2263743" y="0"/>
                    </a:lnTo>
                    <a:cubicBezTo>
                      <a:pt x="2411130" y="0"/>
                      <a:pt x="2530610" y="119480"/>
                      <a:pt x="2530610" y="266867"/>
                    </a:cubicBezTo>
                    <a:lnTo>
                      <a:pt x="2530610" y="4433149"/>
                    </a:lnTo>
                    <a:cubicBezTo>
                      <a:pt x="2530610" y="4580536"/>
                      <a:pt x="2411130" y="4700016"/>
                      <a:pt x="2263743" y="4700016"/>
                    </a:cubicBezTo>
                    <a:lnTo>
                      <a:pt x="1961175" y="4700016"/>
                    </a:lnTo>
                    <a:close/>
                  </a:path>
                </a:pathLst>
              </a:custGeom>
              <a:gradFill>
                <a:gsLst>
                  <a:gs pos="0">
                    <a:srgbClr val="FFFFFF">
                      <a:alpha val="30000"/>
                    </a:srgbClr>
                  </a:gs>
                  <a:gs pos="100000">
                    <a:srgbClr val="FFFFFF">
                      <a:alpha val="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solidFill>
                    <a:schemeClr val="tx1"/>
                  </a:solidFill>
                  <a:latin typeface="造字工房朗宋（非商用）常规体" pitchFamily="2" charset="-122"/>
                  <a:ea typeface="造字工房朗宋（非商用）常规体" pitchFamily="2" charset="-122"/>
                </a:endParaRPr>
              </a:p>
            </p:txBody>
          </p:sp>
        </p:grpSp>
        <p:sp>
          <p:nvSpPr>
            <p:cNvPr id="133" name="îṥļidè">
              <a:extLst/>
            </p:cNvPr>
            <p:cNvSpPr/>
            <p:nvPr/>
          </p:nvSpPr>
          <p:spPr>
            <a:xfrm>
              <a:off x="3260392" y="1241052"/>
              <a:ext cx="144016" cy="144016"/>
            </a:xfrm>
            <a:prstGeom prst="ellipse">
              <a:avLst/>
            </a:prstGeom>
            <a:gradFill flip="none" rotWithShape="1">
              <a:gsLst>
                <a:gs pos="17000">
                  <a:schemeClr val="tx1"/>
                </a:gs>
                <a:gs pos="34000">
                  <a:srgbClr val="000000">
                    <a:lumMod val="84000"/>
                    <a:lumOff val="16000"/>
                  </a:srgbClr>
                </a:gs>
                <a:gs pos="100000">
                  <a:schemeClr val="bg1">
                    <a:lumMod val="50000"/>
                    <a:lumOff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solidFill>
                  <a:schemeClr val="tx1"/>
                </a:solidFill>
                <a:latin typeface="造字工房朗宋（非商用）常规体" pitchFamily="2" charset="-122"/>
                <a:ea typeface="造字工房朗宋（非商用）常规体" pitchFamily="2" charset="-122"/>
              </a:endParaRPr>
            </a:p>
          </p:txBody>
        </p:sp>
      </p:grpSp>
      <p:sp>
        <p:nvSpPr>
          <p:cNvPr id="131" name="í$lïḓé"/>
          <p:cNvSpPr/>
          <p:nvPr/>
        </p:nvSpPr>
        <p:spPr>
          <a:xfrm>
            <a:off x="6315514" y="2406034"/>
            <a:ext cx="4409520" cy="259472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635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latin typeface="造字工房朗宋（非商用）常规体" pitchFamily="2" charset="-122"/>
              <a:ea typeface="造字工房朗宋（非商用）常规体" pitchFamily="2" charset="-122"/>
            </a:endParaRPr>
          </a:p>
        </p:txBody>
      </p:sp>
      <p:grpSp>
        <p:nvGrpSpPr>
          <p:cNvPr id="139" name="组合 138"/>
          <p:cNvGrpSpPr/>
          <p:nvPr/>
        </p:nvGrpSpPr>
        <p:grpSpPr>
          <a:xfrm>
            <a:off x="1152625" y="2434944"/>
            <a:ext cx="4856143" cy="1030309"/>
            <a:chOff x="1152625" y="2434944"/>
            <a:chExt cx="4856143" cy="1030309"/>
          </a:xfrm>
        </p:grpSpPr>
        <p:grpSp>
          <p:nvGrpSpPr>
            <p:cNvPr id="140" name="işļîḑè"/>
            <p:cNvGrpSpPr/>
            <p:nvPr/>
          </p:nvGrpSpPr>
          <p:grpSpPr>
            <a:xfrm>
              <a:off x="1152625" y="2434944"/>
              <a:ext cx="1190855" cy="1009650"/>
              <a:chOff x="905188" y="4738440"/>
              <a:chExt cx="1190855" cy="1009650"/>
            </a:xfrm>
          </p:grpSpPr>
          <p:sp>
            <p:nvSpPr>
              <p:cNvPr id="144" name="iṥļïḍe"/>
              <p:cNvSpPr>
                <a:spLocks/>
              </p:cNvSpPr>
              <p:nvPr/>
            </p:nvSpPr>
            <p:spPr bwMode="auto">
              <a:xfrm>
                <a:off x="905188" y="47384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5400" dirty="0">
                    <a:latin typeface="造字工房朗宋（非商用）常规体" pitchFamily="2" charset="-122"/>
                    <a:ea typeface="造字工房朗宋（非商用）常规体" pitchFamily="2" charset="-122"/>
                  </a:rPr>
                  <a:t>47</a:t>
                </a:r>
              </a:p>
            </p:txBody>
          </p:sp>
          <p:sp>
            <p:nvSpPr>
              <p:cNvPr id="145" name="ïṡ1iďé"/>
              <p:cNvSpPr>
                <a:spLocks/>
              </p:cNvSpPr>
              <p:nvPr/>
            </p:nvSpPr>
            <p:spPr bwMode="auto">
              <a:xfrm>
                <a:off x="1701716" y="4955928"/>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3200" dirty="0">
                    <a:latin typeface="造字工房朗宋（非商用）常规体" pitchFamily="2" charset="-122"/>
                    <a:ea typeface="造字工房朗宋（非商用）常规体" pitchFamily="2" charset="-122"/>
                  </a:rPr>
                  <a:t>%</a:t>
                </a:r>
              </a:p>
            </p:txBody>
          </p:sp>
          <p:cxnSp>
            <p:nvCxnSpPr>
              <p:cNvPr id="146" name="直接连接符 145"/>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41" name="组合 140"/>
            <p:cNvGrpSpPr/>
            <p:nvPr/>
          </p:nvGrpSpPr>
          <p:grpSpPr>
            <a:xfrm>
              <a:off x="2433536" y="2613353"/>
              <a:ext cx="3575232" cy="851900"/>
              <a:chOff x="1085274" y="2349127"/>
              <a:chExt cx="3575232" cy="851900"/>
            </a:xfrm>
          </p:grpSpPr>
          <p:sp>
            <p:nvSpPr>
              <p:cNvPr id="142" name="文本框 141"/>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latin typeface="造字工房朗宋（非商用）常规体" pitchFamily="2" charset="-122"/>
                    <a:ea typeface="造字工房朗宋（非商用）常规体" pitchFamily="2" charset="-122"/>
                  </a:rPr>
                  <a:t>标题文字添加</a:t>
                </a:r>
              </a:p>
            </p:txBody>
          </p:sp>
          <p:sp>
            <p:nvSpPr>
              <p:cNvPr id="143" name="文本框 142"/>
              <p:cNvSpPr txBox="1"/>
              <p:nvPr/>
            </p:nvSpPr>
            <p:spPr>
              <a:xfrm>
                <a:off x="1085274" y="2687681"/>
                <a:ext cx="3575232" cy="513346"/>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sz="1200" dirty="0">
                    <a:latin typeface="造字工房朗宋（非商用）常规体" pitchFamily="2" charset="-122"/>
                    <a:ea typeface="造字工房朗宋（非商用）常规体" pitchFamily="2" charset="-122"/>
                  </a:rPr>
                  <a:t>print the presentation and make it film to be used in a wider field</a:t>
                </a:r>
              </a:p>
            </p:txBody>
          </p:sp>
        </p:grpSp>
      </p:grpSp>
      <p:grpSp>
        <p:nvGrpSpPr>
          <p:cNvPr id="147" name="组合 146"/>
          <p:cNvGrpSpPr/>
          <p:nvPr/>
        </p:nvGrpSpPr>
        <p:grpSpPr>
          <a:xfrm>
            <a:off x="1152625" y="4042056"/>
            <a:ext cx="4856143" cy="1032102"/>
            <a:chOff x="1152625" y="4042056"/>
            <a:chExt cx="4856143" cy="1032102"/>
          </a:xfrm>
        </p:grpSpPr>
        <p:grpSp>
          <p:nvGrpSpPr>
            <p:cNvPr id="148" name="ïṩlíḓe"/>
            <p:cNvGrpSpPr/>
            <p:nvPr/>
          </p:nvGrpSpPr>
          <p:grpSpPr>
            <a:xfrm>
              <a:off x="1152625" y="4042056"/>
              <a:ext cx="1190855" cy="1009650"/>
              <a:chOff x="905188" y="4738440"/>
              <a:chExt cx="1190855" cy="1009650"/>
            </a:xfrm>
          </p:grpSpPr>
          <p:sp>
            <p:nvSpPr>
              <p:cNvPr id="152" name="iśļïďê"/>
              <p:cNvSpPr>
                <a:spLocks/>
              </p:cNvSpPr>
              <p:nvPr/>
            </p:nvSpPr>
            <p:spPr bwMode="auto">
              <a:xfrm>
                <a:off x="905188" y="47384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5400" dirty="0">
                    <a:latin typeface="造字工房朗宋（非商用）常规体" pitchFamily="2" charset="-122"/>
                    <a:ea typeface="造字工房朗宋（非商用）常规体" pitchFamily="2" charset="-122"/>
                  </a:rPr>
                  <a:t>33</a:t>
                </a:r>
              </a:p>
            </p:txBody>
          </p:sp>
          <p:sp>
            <p:nvSpPr>
              <p:cNvPr id="153" name="ïṣ1ïḋe"/>
              <p:cNvSpPr>
                <a:spLocks/>
              </p:cNvSpPr>
              <p:nvPr/>
            </p:nvSpPr>
            <p:spPr bwMode="auto">
              <a:xfrm>
                <a:off x="1701716" y="4955928"/>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3200">
                    <a:latin typeface="造字工房朗宋（非商用）常规体" pitchFamily="2" charset="-122"/>
                    <a:ea typeface="造字工房朗宋（非商用）常规体" pitchFamily="2" charset="-122"/>
                  </a:rPr>
                  <a:t>%</a:t>
                </a:r>
                <a:endParaRPr lang="en-US" sz="3200" dirty="0">
                  <a:latin typeface="造字工房朗宋（非商用）常规体" pitchFamily="2" charset="-122"/>
                  <a:ea typeface="造字工房朗宋（非商用）常规体" pitchFamily="2" charset="-122"/>
                </a:endParaRPr>
              </a:p>
            </p:txBody>
          </p:sp>
          <p:cxnSp>
            <p:nvCxnSpPr>
              <p:cNvPr id="154" name="直接连接符 153"/>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49" name="组合 148"/>
            <p:cNvGrpSpPr/>
            <p:nvPr/>
          </p:nvGrpSpPr>
          <p:grpSpPr>
            <a:xfrm>
              <a:off x="2433536" y="4222258"/>
              <a:ext cx="3575232" cy="851900"/>
              <a:chOff x="1085274" y="2349127"/>
              <a:chExt cx="3575232" cy="851900"/>
            </a:xfrm>
          </p:grpSpPr>
          <p:sp>
            <p:nvSpPr>
              <p:cNvPr id="150" name="文本框 149"/>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latin typeface="造字工房朗宋（非商用）常规体" pitchFamily="2" charset="-122"/>
                    <a:ea typeface="造字工房朗宋（非商用）常规体" pitchFamily="2" charset="-122"/>
                  </a:rPr>
                  <a:t>标题文字添加</a:t>
                </a:r>
              </a:p>
            </p:txBody>
          </p:sp>
          <p:sp>
            <p:nvSpPr>
              <p:cNvPr id="151" name="文本框 150"/>
              <p:cNvSpPr txBox="1"/>
              <p:nvPr/>
            </p:nvSpPr>
            <p:spPr>
              <a:xfrm>
                <a:off x="1085274" y="2687681"/>
                <a:ext cx="3575232" cy="513346"/>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sz="1200" dirty="0">
                    <a:latin typeface="造字工房朗宋（非商用）常规体" pitchFamily="2" charset="-122"/>
                    <a:ea typeface="造字工房朗宋（非商用）常规体" pitchFamily="2" charset="-122"/>
                  </a:rPr>
                  <a:t>print the presentation and make it film to be used in a wider field</a:t>
                </a:r>
              </a:p>
            </p:txBody>
          </p:sp>
        </p:grpSp>
      </p:grpSp>
    </p:spTree>
    <p:extLst>
      <p:ext uri="{BB962C8B-B14F-4D97-AF65-F5344CB8AC3E}">
        <p14:creationId xmlns:p14="http://schemas.microsoft.com/office/powerpoint/2010/main" val="37317878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31" presetClass="entr" presetSubtype="0" fill="hold" nodeType="withEffect">
                                  <p:stCondLst>
                                    <p:cond delay="0"/>
                                  </p:stCondLst>
                                  <p:childTnLst>
                                    <p:set>
                                      <p:cBhvr>
                                        <p:cTn id="678" dur="1" fill="hold">
                                          <p:stCondLst>
                                            <p:cond delay="0"/>
                                          </p:stCondLst>
                                        </p:cTn>
                                        <p:tgtEl>
                                          <p:spTgt spid="126"/>
                                        </p:tgtEl>
                                        <p:attrNameLst>
                                          <p:attrName>style.visibility</p:attrName>
                                        </p:attrNameLst>
                                      </p:cBhvr>
                                      <p:to>
                                        <p:strVal val="visible"/>
                                      </p:to>
                                    </p:set>
                                    <p:anim calcmode="lin" valueType="num">
                                      <p:cBhvr>
                                        <p:cTn id="679" dur="1000" fill="hold"/>
                                        <p:tgtEl>
                                          <p:spTgt spid="126"/>
                                        </p:tgtEl>
                                        <p:attrNameLst>
                                          <p:attrName>ppt_w</p:attrName>
                                        </p:attrNameLst>
                                      </p:cBhvr>
                                      <p:tavLst>
                                        <p:tav tm="0">
                                          <p:val>
                                            <p:fltVal val="0"/>
                                          </p:val>
                                        </p:tav>
                                        <p:tav tm="100000">
                                          <p:val>
                                            <p:strVal val="#ppt_w"/>
                                          </p:val>
                                        </p:tav>
                                      </p:tavLst>
                                    </p:anim>
                                    <p:anim calcmode="lin" valueType="num">
                                      <p:cBhvr>
                                        <p:cTn id="680" dur="1000" fill="hold"/>
                                        <p:tgtEl>
                                          <p:spTgt spid="126"/>
                                        </p:tgtEl>
                                        <p:attrNameLst>
                                          <p:attrName>ppt_h</p:attrName>
                                        </p:attrNameLst>
                                      </p:cBhvr>
                                      <p:tavLst>
                                        <p:tav tm="0">
                                          <p:val>
                                            <p:fltVal val="0"/>
                                          </p:val>
                                        </p:tav>
                                        <p:tav tm="100000">
                                          <p:val>
                                            <p:strVal val="#ppt_h"/>
                                          </p:val>
                                        </p:tav>
                                      </p:tavLst>
                                    </p:anim>
                                    <p:anim calcmode="lin" valueType="num">
                                      <p:cBhvr>
                                        <p:cTn id="681" dur="1000" fill="hold"/>
                                        <p:tgtEl>
                                          <p:spTgt spid="126"/>
                                        </p:tgtEl>
                                        <p:attrNameLst>
                                          <p:attrName>style.rotation</p:attrName>
                                        </p:attrNameLst>
                                      </p:cBhvr>
                                      <p:tavLst>
                                        <p:tav tm="0">
                                          <p:val>
                                            <p:fltVal val="90"/>
                                          </p:val>
                                        </p:tav>
                                        <p:tav tm="100000">
                                          <p:val>
                                            <p:fltVal val="0"/>
                                          </p:val>
                                        </p:tav>
                                      </p:tavLst>
                                    </p:anim>
                                    <p:animEffect transition="in" filter="fade">
                                      <p:cBhvr>
                                        <p:cTn id="682" dur="1000"/>
                                        <p:tgtEl>
                                          <p:spTgt spid="126"/>
                                        </p:tgtEl>
                                      </p:cBhvr>
                                    </p:animEffect>
                                  </p:childTnLst>
                                </p:cTn>
                              </p:par>
                              <p:par>
                                <p:cTn id="683" presetID="10" presetClass="entr" presetSubtype="0" fill="hold" grpId="0" nodeType="withEffect">
                                  <p:stCondLst>
                                    <p:cond delay="250"/>
                                  </p:stCondLst>
                                  <p:childTnLst>
                                    <p:set>
                                      <p:cBhvr>
                                        <p:cTn id="684" dur="1" fill="hold">
                                          <p:stCondLst>
                                            <p:cond delay="0"/>
                                          </p:stCondLst>
                                        </p:cTn>
                                        <p:tgtEl>
                                          <p:spTgt spid="125"/>
                                        </p:tgtEl>
                                        <p:attrNameLst>
                                          <p:attrName>style.visibility</p:attrName>
                                        </p:attrNameLst>
                                      </p:cBhvr>
                                      <p:to>
                                        <p:strVal val="visible"/>
                                      </p:to>
                                    </p:set>
                                    <p:animEffect transition="in" filter="fade">
                                      <p:cBhvr>
                                        <p:cTn id="685" dur="500"/>
                                        <p:tgtEl>
                                          <p:spTgt spid="125"/>
                                        </p:tgtEl>
                                      </p:cBhvr>
                                    </p:animEffect>
                                  </p:childTnLst>
                                </p:cTn>
                              </p:par>
                              <p:par>
                                <p:cTn id="686" presetID="42" presetClass="path" presetSubtype="0" decel="30000" fill="hold" grpId="1" nodeType="withEffect">
                                  <p:stCondLst>
                                    <p:cond delay="250"/>
                                  </p:stCondLst>
                                  <p:childTnLst>
                                    <p:animMotion origin="layout" path="M 4.375E-6 -1.11111E-6 L 0.03372 0.04398 " pathEditMode="relative" rAng="0" ptsTypes="AA">
                                      <p:cBhvr>
                                        <p:cTn id="687" dur="750" spd="-100000" fill="hold"/>
                                        <p:tgtEl>
                                          <p:spTgt spid="125"/>
                                        </p:tgtEl>
                                        <p:attrNameLst>
                                          <p:attrName>ppt_x</p:attrName>
                                          <p:attrName>ppt_y</p:attrName>
                                        </p:attrNameLst>
                                      </p:cBhvr>
                                      <p:rCtr x="1680" y="2199"/>
                                    </p:animMotion>
                                  </p:childTnLst>
                                </p:cTn>
                              </p:par>
                            </p:childTnLst>
                          </p:cTn>
                        </p:par>
                        <p:par>
                          <p:cTn id="688" fill="hold">
                            <p:stCondLst>
                              <p:cond delay="1500"/>
                            </p:stCondLst>
                            <p:childTnLst>
                              <p:par>
                                <p:cTn id="689" presetID="42" presetClass="entr" presetSubtype="0" fill="hold" nodeType="afterEffect">
                                  <p:stCondLst>
                                    <p:cond delay="0"/>
                                  </p:stCondLst>
                                  <p:childTnLst>
                                    <p:set>
                                      <p:cBhvr>
                                        <p:cTn id="690" dur="1" fill="hold">
                                          <p:stCondLst>
                                            <p:cond delay="0"/>
                                          </p:stCondLst>
                                        </p:cTn>
                                        <p:tgtEl>
                                          <p:spTgt spid="139"/>
                                        </p:tgtEl>
                                        <p:attrNameLst>
                                          <p:attrName>style.visibility</p:attrName>
                                        </p:attrNameLst>
                                      </p:cBhvr>
                                      <p:to>
                                        <p:strVal val="visible"/>
                                      </p:to>
                                    </p:set>
                                    <p:animEffect transition="in" filter="fade">
                                      <p:cBhvr>
                                        <p:cTn id="691" dur="1000"/>
                                        <p:tgtEl>
                                          <p:spTgt spid="139"/>
                                        </p:tgtEl>
                                      </p:cBhvr>
                                    </p:animEffect>
                                    <p:anim calcmode="lin" valueType="num">
                                      <p:cBhvr>
                                        <p:cTn id="692" dur="1000" fill="hold"/>
                                        <p:tgtEl>
                                          <p:spTgt spid="139"/>
                                        </p:tgtEl>
                                        <p:attrNameLst>
                                          <p:attrName>ppt_x</p:attrName>
                                        </p:attrNameLst>
                                      </p:cBhvr>
                                      <p:tavLst>
                                        <p:tav tm="0">
                                          <p:val>
                                            <p:strVal val="#ppt_x"/>
                                          </p:val>
                                        </p:tav>
                                        <p:tav tm="100000">
                                          <p:val>
                                            <p:strVal val="#ppt_x"/>
                                          </p:val>
                                        </p:tav>
                                      </p:tavLst>
                                    </p:anim>
                                    <p:anim calcmode="lin" valueType="num">
                                      <p:cBhvr>
                                        <p:cTn id="693" dur="1000" fill="hold"/>
                                        <p:tgtEl>
                                          <p:spTgt spid="139"/>
                                        </p:tgtEl>
                                        <p:attrNameLst>
                                          <p:attrName>ppt_y</p:attrName>
                                        </p:attrNameLst>
                                      </p:cBhvr>
                                      <p:tavLst>
                                        <p:tav tm="0">
                                          <p:val>
                                            <p:strVal val="#ppt_y+.1"/>
                                          </p:val>
                                        </p:tav>
                                        <p:tav tm="100000">
                                          <p:val>
                                            <p:strVal val="#ppt_y"/>
                                          </p:val>
                                        </p:tav>
                                      </p:tavLst>
                                    </p:anim>
                                  </p:childTnLst>
                                </p:cTn>
                              </p:par>
                              <p:par>
                                <p:cTn id="694" presetID="47" presetClass="entr" presetSubtype="0" fill="hold" nodeType="withEffect">
                                  <p:stCondLst>
                                    <p:cond delay="0"/>
                                  </p:stCondLst>
                                  <p:childTnLst>
                                    <p:set>
                                      <p:cBhvr>
                                        <p:cTn id="695" dur="1" fill="hold">
                                          <p:stCondLst>
                                            <p:cond delay="0"/>
                                          </p:stCondLst>
                                        </p:cTn>
                                        <p:tgtEl>
                                          <p:spTgt spid="147"/>
                                        </p:tgtEl>
                                        <p:attrNameLst>
                                          <p:attrName>style.visibility</p:attrName>
                                        </p:attrNameLst>
                                      </p:cBhvr>
                                      <p:to>
                                        <p:strVal val="visible"/>
                                      </p:to>
                                    </p:set>
                                    <p:animEffect transition="in" filter="fade">
                                      <p:cBhvr>
                                        <p:cTn id="696" dur="1000"/>
                                        <p:tgtEl>
                                          <p:spTgt spid="147"/>
                                        </p:tgtEl>
                                      </p:cBhvr>
                                    </p:animEffect>
                                    <p:anim calcmode="lin" valueType="num">
                                      <p:cBhvr>
                                        <p:cTn id="697" dur="1000" fill="hold"/>
                                        <p:tgtEl>
                                          <p:spTgt spid="147"/>
                                        </p:tgtEl>
                                        <p:attrNameLst>
                                          <p:attrName>ppt_x</p:attrName>
                                        </p:attrNameLst>
                                      </p:cBhvr>
                                      <p:tavLst>
                                        <p:tav tm="0">
                                          <p:val>
                                            <p:strVal val="#ppt_x"/>
                                          </p:val>
                                        </p:tav>
                                        <p:tav tm="100000">
                                          <p:val>
                                            <p:strVal val="#ppt_x"/>
                                          </p:val>
                                        </p:tav>
                                      </p:tavLst>
                                    </p:anim>
                                    <p:anim calcmode="lin" valueType="num">
                                      <p:cBhvr>
                                        <p:cTn id="698" dur="1000" fill="hold"/>
                                        <p:tgtEl>
                                          <p:spTgt spid="147"/>
                                        </p:tgtEl>
                                        <p:attrNameLst>
                                          <p:attrName>ppt_y</p:attrName>
                                        </p:attrNameLst>
                                      </p:cBhvr>
                                      <p:tavLst>
                                        <p:tav tm="0">
                                          <p:val>
                                            <p:strVal val="#ppt_y-.1"/>
                                          </p:val>
                                        </p:tav>
                                        <p:tav tm="100000">
                                          <p:val>
                                            <p:strVal val="#ppt_y"/>
                                          </p:val>
                                        </p:tav>
                                      </p:tavLst>
                                    </p:anim>
                                  </p:childTnLst>
                                </p:cTn>
                              </p:par>
                            </p:childTnLst>
                          </p:cTn>
                        </p:par>
                        <p:par>
                          <p:cTn id="699" fill="hold">
                            <p:stCondLst>
                              <p:cond delay="2500"/>
                            </p:stCondLst>
                            <p:childTnLst>
                              <p:par>
                                <p:cTn id="700" presetID="22" presetClass="entr" presetSubtype="8" fill="hold" nodeType="afterEffect">
                                  <p:stCondLst>
                                    <p:cond delay="0"/>
                                  </p:stCondLst>
                                  <p:childTnLst>
                                    <p:set>
                                      <p:cBhvr>
                                        <p:cTn id="701" dur="1" fill="hold">
                                          <p:stCondLst>
                                            <p:cond delay="0"/>
                                          </p:stCondLst>
                                        </p:cTn>
                                        <p:tgtEl>
                                          <p:spTgt spid="127"/>
                                        </p:tgtEl>
                                        <p:attrNameLst>
                                          <p:attrName>style.visibility</p:attrName>
                                        </p:attrNameLst>
                                      </p:cBhvr>
                                      <p:to>
                                        <p:strVal val="visible"/>
                                      </p:to>
                                    </p:set>
                                    <p:animEffect transition="in" filter="wipe(left)">
                                      <p:cBhvr>
                                        <p:cTn id="70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5" grpId="0"/>
      <p:bldP spid="12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5" name="文本框 124"/>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126" name="直接连接符 125"/>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27" name="淘宝网chenying0907出品 13"/>
          <p:cNvSpPr/>
          <p:nvPr/>
        </p:nvSpPr>
        <p:spPr>
          <a:xfrm>
            <a:off x="2276768" y="1307577"/>
            <a:ext cx="2667000" cy="4457700"/>
          </a:xfrm>
          <a:custGeom>
            <a:avLst/>
            <a:gdLst>
              <a:gd name="connsiteX0" fmla="*/ 0 w 2667000"/>
              <a:gd name="connsiteY0" fmla="*/ 0 h 4724400"/>
              <a:gd name="connsiteX1" fmla="*/ 2667000 w 2667000"/>
              <a:gd name="connsiteY1" fmla="*/ 0 h 4724400"/>
              <a:gd name="connsiteX2" fmla="*/ 2667000 w 2667000"/>
              <a:gd name="connsiteY2" fmla="*/ 1473200 h 4724400"/>
              <a:gd name="connsiteX3" fmla="*/ 2311400 w 2667000"/>
              <a:gd name="connsiteY3" fmla="*/ 1473200 h 4724400"/>
              <a:gd name="connsiteX4" fmla="*/ 2311400 w 2667000"/>
              <a:gd name="connsiteY4" fmla="*/ 3251200 h 4724400"/>
              <a:gd name="connsiteX5" fmla="*/ 2667000 w 2667000"/>
              <a:gd name="connsiteY5" fmla="*/ 3251200 h 4724400"/>
              <a:gd name="connsiteX6" fmla="*/ 2667000 w 2667000"/>
              <a:gd name="connsiteY6" fmla="*/ 4724400 h 4724400"/>
              <a:gd name="connsiteX7" fmla="*/ 0 w 2667000"/>
              <a:gd name="connsiteY7" fmla="*/ 4724400 h 4724400"/>
              <a:gd name="connsiteX0" fmla="*/ 2311400 w 2667000"/>
              <a:gd name="connsiteY0" fmla="*/ 3251200 h 4724400"/>
              <a:gd name="connsiteX1" fmla="*/ 2667000 w 2667000"/>
              <a:gd name="connsiteY1" fmla="*/ 3251200 h 4724400"/>
              <a:gd name="connsiteX2" fmla="*/ 2667000 w 2667000"/>
              <a:gd name="connsiteY2" fmla="*/ 4724400 h 4724400"/>
              <a:gd name="connsiteX3" fmla="*/ 0 w 2667000"/>
              <a:gd name="connsiteY3" fmla="*/ 4724400 h 4724400"/>
              <a:gd name="connsiteX4" fmla="*/ 0 w 2667000"/>
              <a:gd name="connsiteY4" fmla="*/ 0 h 4724400"/>
              <a:gd name="connsiteX5" fmla="*/ 2667000 w 2667000"/>
              <a:gd name="connsiteY5" fmla="*/ 0 h 4724400"/>
              <a:gd name="connsiteX6" fmla="*/ 2667000 w 2667000"/>
              <a:gd name="connsiteY6" fmla="*/ 1473200 h 4724400"/>
              <a:gd name="connsiteX7" fmla="*/ 2311400 w 2667000"/>
              <a:gd name="connsiteY7" fmla="*/ 1473200 h 4724400"/>
              <a:gd name="connsiteX8" fmla="*/ 2402840 w 2667000"/>
              <a:gd name="connsiteY8" fmla="*/ 3342640 h 4724400"/>
              <a:gd name="connsiteX0" fmla="*/ 2667000 w 2667000"/>
              <a:gd name="connsiteY0" fmla="*/ 3251200 h 4724400"/>
              <a:gd name="connsiteX1" fmla="*/ 2667000 w 2667000"/>
              <a:gd name="connsiteY1" fmla="*/ 4724400 h 4724400"/>
              <a:gd name="connsiteX2" fmla="*/ 0 w 2667000"/>
              <a:gd name="connsiteY2" fmla="*/ 4724400 h 4724400"/>
              <a:gd name="connsiteX3" fmla="*/ 0 w 2667000"/>
              <a:gd name="connsiteY3" fmla="*/ 0 h 4724400"/>
              <a:gd name="connsiteX4" fmla="*/ 2667000 w 2667000"/>
              <a:gd name="connsiteY4" fmla="*/ 0 h 4724400"/>
              <a:gd name="connsiteX5" fmla="*/ 2667000 w 2667000"/>
              <a:gd name="connsiteY5" fmla="*/ 1473200 h 4724400"/>
              <a:gd name="connsiteX6" fmla="*/ 2311400 w 2667000"/>
              <a:gd name="connsiteY6" fmla="*/ 1473200 h 4724400"/>
              <a:gd name="connsiteX7" fmla="*/ 2402840 w 2667000"/>
              <a:gd name="connsiteY7" fmla="*/ 3342640 h 4724400"/>
              <a:gd name="connsiteX0" fmla="*/ 2667000 w 2667000"/>
              <a:gd name="connsiteY0" fmla="*/ 3251200 h 4724400"/>
              <a:gd name="connsiteX1" fmla="*/ 2667000 w 2667000"/>
              <a:gd name="connsiteY1" fmla="*/ 4724400 h 4724400"/>
              <a:gd name="connsiteX2" fmla="*/ 0 w 2667000"/>
              <a:gd name="connsiteY2" fmla="*/ 4724400 h 4724400"/>
              <a:gd name="connsiteX3" fmla="*/ 0 w 2667000"/>
              <a:gd name="connsiteY3" fmla="*/ 0 h 4724400"/>
              <a:gd name="connsiteX4" fmla="*/ 2667000 w 2667000"/>
              <a:gd name="connsiteY4" fmla="*/ 0 h 4724400"/>
              <a:gd name="connsiteX5" fmla="*/ 2667000 w 2667000"/>
              <a:gd name="connsiteY5" fmla="*/ 1473200 h 4724400"/>
              <a:gd name="connsiteX6" fmla="*/ 2311400 w 2667000"/>
              <a:gd name="connsiteY6" fmla="*/ 1473200 h 4724400"/>
              <a:gd name="connsiteX0" fmla="*/ 2667000 w 2667000"/>
              <a:gd name="connsiteY0" fmla="*/ 3251200 h 4724400"/>
              <a:gd name="connsiteX1" fmla="*/ 2667000 w 2667000"/>
              <a:gd name="connsiteY1" fmla="*/ 4724400 h 4724400"/>
              <a:gd name="connsiteX2" fmla="*/ 0 w 2667000"/>
              <a:gd name="connsiteY2" fmla="*/ 4724400 h 4724400"/>
              <a:gd name="connsiteX3" fmla="*/ 0 w 2667000"/>
              <a:gd name="connsiteY3" fmla="*/ 0 h 4724400"/>
              <a:gd name="connsiteX4" fmla="*/ 2667000 w 2667000"/>
              <a:gd name="connsiteY4" fmla="*/ 0 h 4724400"/>
              <a:gd name="connsiteX5" fmla="*/ 2667000 w 2667000"/>
              <a:gd name="connsiteY5" fmla="*/ 1473200 h 472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4724400">
                <a:moveTo>
                  <a:pt x="2667000" y="3251200"/>
                </a:moveTo>
                <a:lnTo>
                  <a:pt x="2667000" y="4724400"/>
                </a:lnTo>
                <a:lnTo>
                  <a:pt x="0" y="4724400"/>
                </a:lnTo>
                <a:lnTo>
                  <a:pt x="0" y="0"/>
                </a:lnTo>
                <a:lnTo>
                  <a:pt x="2667000" y="0"/>
                </a:lnTo>
                <a:lnTo>
                  <a:pt x="2667000" y="147320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淘宝网chenying0907出品 4"/>
          <p:cNvSpPr/>
          <p:nvPr/>
        </p:nvSpPr>
        <p:spPr>
          <a:xfrm>
            <a:off x="1921168" y="1580627"/>
            <a:ext cx="711200" cy="391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9" name="淘宝网chenying0907出品 3"/>
          <p:cNvSpPr/>
          <p:nvPr/>
        </p:nvSpPr>
        <p:spPr>
          <a:xfrm>
            <a:off x="3977799" y="2835863"/>
            <a:ext cx="1931939" cy="523220"/>
          </a:xfrm>
          <a:prstGeom prst="rect">
            <a:avLst/>
          </a:prstGeom>
        </p:spPr>
        <p:txBody>
          <a:bodyPr wrap="none">
            <a:spAutoFit/>
          </a:bodyPr>
          <a:lstStyle/>
          <a:p>
            <a:pPr algn="ctr"/>
            <a:r>
              <a:rPr lang="en-US" altLang="zh-CN" sz="2800" b="1" dirty="0"/>
              <a:t>STAY SLIM</a:t>
            </a:r>
            <a:endParaRPr lang="zh-CN" altLang="en-US" sz="2800" b="1" dirty="0"/>
          </a:p>
        </p:txBody>
      </p:sp>
      <p:sp>
        <p:nvSpPr>
          <p:cNvPr id="130" name="淘宝网chenying0907出品 8"/>
          <p:cNvSpPr/>
          <p:nvPr/>
        </p:nvSpPr>
        <p:spPr>
          <a:xfrm>
            <a:off x="4079589" y="3297528"/>
            <a:ext cx="1728358" cy="276999"/>
          </a:xfrm>
          <a:prstGeom prst="rect">
            <a:avLst/>
          </a:prstGeom>
        </p:spPr>
        <p:txBody>
          <a:bodyPr wrap="none">
            <a:spAutoFit/>
          </a:bodyPr>
          <a:lstStyle/>
          <a:p>
            <a:pPr algn="ctr"/>
            <a:r>
              <a:rPr lang="en-US" altLang="zh-CN" sz="1200" dirty="0"/>
              <a:t>THE GRACEFUL FIGURE</a:t>
            </a:r>
            <a:endParaRPr lang="zh-CN" altLang="en-US" sz="1200" dirty="0"/>
          </a:p>
        </p:txBody>
      </p:sp>
      <p:cxnSp>
        <p:nvCxnSpPr>
          <p:cNvPr id="131" name="淘宝网chenying0907出品 10"/>
          <p:cNvCxnSpPr/>
          <p:nvPr/>
        </p:nvCxnSpPr>
        <p:spPr>
          <a:xfrm>
            <a:off x="4450211" y="3625327"/>
            <a:ext cx="9871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淘宝网chenying0907出品 16"/>
          <p:cNvSpPr/>
          <p:nvPr/>
        </p:nvSpPr>
        <p:spPr>
          <a:xfrm>
            <a:off x="4018677" y="3851526"/>
            <a:ext cx="1850186" cy="369332"/>
          </a:xfrm>
          <a:prstGeom prst="rect">
            <a:avLst/>
          </a:prstGeom>
        </p:spPr>
        <p:txBody>
          <a:bodyPr wrap="none">
            <a:spAutoFit/>
          </a:bodyPr>
          <a:lstStyle/>
          <a:p>
            <a:pPr algn="ctr"/>
            <a:r>
              <a:rPr lang="en-US" altLang="zh-CN" b="1" dirty="0"/>
              <a:t>FASHION STYLE</a:t>
            </a:r>
            <a:endParaRPr lang="zh-CN" altLang="en-US" b="1" dirty="0"/>
          </a:p>
        </p:txBody>
      </p:sp>
      <p:pic>
        <p:nvPicPr>
          <p:cNvPr id="133" name="图片 1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3" y="2084935"/>
            <a:ext cx="3521123" cy="2723083"/>
          </a:xfrm>
          <a:prstGeom prst="rect">
            <a:avLst/>
          </a:prstGeom>
        </p:spPr>
      </p:pic>
      <p:grpSp>
        <p:nvGrpSpPr>
          <p:cNvPr id="134" name="组合 133"/>
          <p:cNvGrpSpPr/>
          <p:nvPr/>
        </p:nvGrpSpPr>
        <p:grpSpPr>
          <a:xfrm>
            <a:off x="6148450" y="1996148"/>
            <a:ext cx="4677455" cy="508000"/>
            <a:chOff x="1055688" y="2481944"/>
            <a:chExt cx="4677455" cy="508000"/>
          </a:xfrm>
        </p:grpSpPr>
        <p:grpSp>
          <p:nvGrpSpPr>
            <p:cNvPr id="135" name="组合 134"/>
            <p:cNvGrpSpPr/>
            <p:nvPr/>
          </p:nvGrpSpPr>
          <p:grpSpPr>
            <a:xfrm>
              <a:off x="1055688" y="2481944"/>
              <a:ext cx="4677455" cy="508000"/>
              <a:chOff x="1055688" y="2481944"/>
              <a:chExt cx="4677455" cy="508000"/>
            </a:xfrm>
          </p:grpSpPr>
          <p:sp>
            <p:nvSpPr>
              <p:cNvPr id="138" name="矩形 137"/>
              <p:cNvSpPr/>
              <p:nvPr/>
            </p:nvSpPr>
            <p:spPr>
              <a:xfrm>
                <a:off x="1055688" y="2481944"/>
                <a:ext cx="1582057" cy="50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FEFE"/>
                  </a:solidFill>
                  <a:latin typeface="造字工房朗宋（非商用）常规体" pitchFamily="2" charset="-122"/>
                  <a:ea typeface="造字工房朗宋（非商用）常规体" pitchFamily="2" charset="-122"/>
                </a:endParaRPr>
              </a:p>
            </p:txBody>
          </p:sp>
          <p:sp>
            <p:nvSpPr>
              <p:cNvPr id="139" name="矩形 138"/>
              <p:cNvSpPr/>
              <p:nvPr/>
            </p:nvSpPr>
            <p:spPr>
              <a:xfrm>
                <a:off x="2637745" y="2481944"/>
                <a:ext cx="3095398" cy="508000"/>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FEFE"/>
                  </a:solidFill>
                  <a:latin typeface="造字工房朗宋（非商用）常规体" pitchFamily="2" charset="-122"/>
                  <a:ea typeface="造字工房朗宋（非商用）常规体" pitchFamily="2" charset="-122"/>
                </a:endParaRPr>
              </a:p>
            </p:txBody>
          </p:sp>
        </p:grpSp>
        <p:sp>
          <p:nvSpPr>
            <p:cNvPr id="136" name="TextBox 19"/>
            <p:cNvSpPr txBox="1"/>
            <p:nvPr/>
          </p:nvSpPr>
          <p:spPr>
            <a:xfrm>
              <a:off x="2817064" y="2526808"/>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solidFill>
                    <a:srgbClr val="FEFEFE"/>
                  </a:solidFill>
                  <a:latin typeface="造字工房朗宋（非商用）常规体" pitchFamily="2" charset="-122"/>
                  <a:ea typeface="造字工房朗宋（非商用）常规体" pitchFamily="2" charset="-122"/>
                </a:rPr>
                <a:t>标题文字添加这里</a:t>
              </a:r>
              <a:endParaRPr lang="en-US" sz="2000" dirty="0">
                <a:solidFill>
                  <a:srgbClr val="FEFEFE"/>
                </a:solidFill>
                <a:latin typeface="造字工房朗宋（非商用）常规体" pitchFamily="2" charset="-122"/>
                <a:ea typeface="造字工房朗宋（非商用）常规体" pitchFamily="2" charset="-122"/>
              </a:endParaRPr>
            </a:p>
          </p:txBody>
        </p:sp>
        <p:sp>
          <p:nvSpPr>
            <p:cNvPr id="137" name="TextBox 19"/>
            <p:cNvSpPr txBox="1"/>
            <p:nvPr/>
          </p:nvSpPr>
          <p:spPr>
            <a:xfrm>
              <a:off x="1055688" y="2545858"/>
              <a:ext cx="1582057"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2000" dirty="0">
                  <a:solidFill>
                    <a:srgbClr val="FEFEFE"/>
                  </a:solidFill>
                  <a:latin typeface="造字工房朗宋（非商用）常规体" pitchFamily="2" charset="-122"/>
                  <a:ea typeface="造字工房朗宋（非商用）常规体" pitchFamily="2" charset="-122"/>
                </a:rPr>
                <a:t>Part 01</a:t>
              </a:r>
              <a:endParaRPr lang="en-US" sz="2000" dirty="0">
                <a:solidFill>
                  <a:srgbClr val="FEFEFE"/>
                </a:solidFill>
                <a:latin typeface="造字工房朗宋（非商用）常规体" pitchFamily="2" charset="-122"/>
                <a:ea typeface="造字工房朗宋（非商用）常规体" pitchFamily="2" charset="-122"/>
              </a:endParaRPr>
            </a:p>
          </p:txBody>
        </p:sp>
      </p:grpSp>
      <p:grpSp>
        <p:nvGrpSpPr>
          <p:cNvPr id="140" name="组合 139"/>
          <p:cNvGrpSpPr/>
          <p:nvPr/>
        </p:nvGrpSpPr>
        <p:grpSpPr>
          <a:xfrm>
            <a:off x="6148450" y="3598364"/>
            <a:ext cx="4677455" cy="508000"/>
            <a:chOff x="1055688" y="4084160"/>
            <a:chExt cx="4677455" cy="508000"/>
          </a:xfrm>
        </p:grpSpPr>
        <p:grpSp>
          <p:nvGrpSpPr>
            <p:cNvPr id="141" name="组合 140"/>
            <p:cNvGrpSpPr/>
            <p:nvPr/>
          </p:nvGrpSpPr>
          <p:grpSpPr>
            <a:xfrm>
              <a:off x="1055688" y="4084160"/>
              <a:ext cx="4677455" cy="508000"/>
              <a:chOff x="1055688" y="2481944"/>
              <a:chExt cx="4677455" cy="508000"/>
            </a:xfrm>
          </p:grpSpPr>
          <p:sp>
            <p:nvSpPr>
              <p:cNvPr id="144" name="矩形 143"/>
              <p:cNvSpPr/>
              <p:nvPr/>
            </p:nvSpPr>
            <p:spPr>
              <a:xfrm>
                <a:off x="1055688" y="2481944"/>
                <a:ext cx="1582057" cy="50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FEFE"/>
                  </a:solidFill>
                  <a:latin typeface="造字工房朗宋（非商用）常规体" pitchFamily="2" charset="-122"/>
                  <a:ea typeface="造字工房朗宋（非商用）常规体" pitchFamily="2" charset="-122"/>
                </a:endParaRPr>
              </a:p>
            </p:txBody>
          </p:sp>
          <p:sp>
            <p:nvSpPr>
              <p:cNvPr id="145" name="矩形 144"/>
              <p:cNvSpPr/>
              <p:nvPr/>
            </p:nvSpPr>
            <p:spPr>
              <a:xfrm>
                <a:off x="2637745" y="2481944"/>
                <a:ext cx="3095398" cy="508000"/>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FEFE"/>
                  </a:solidFill>
                  <a:latin typeface="造字工房朗宋（非商用）常规体" pitchFamily="2" charset="-122"/>
                  <a:ea typeface="造字工房朗宋（非商用）常规体" pitchFamily="2" charset="-122"/>
                </a:endParaRPr>
              </a:p>
            </p:txBody>
          </p:sp>
        </p:grpSp>
        <p:sp>
          <p:nvSpPr>
            <p:cNvPr id="142" name="TextBox 19"/>
            <p:cNvSpPr txBox="1"/>
            <p:nvPr/>
          </p:nvSpPr>
          <p:spPr>
            <a:xfrm>
              <a:off x="2817064" y="4134054"/>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solidFill>
                    <a:srgbClr val="FEFEFE"/>
                  </a:solidFill>
                  <a:latin typeface="造字工房朗宋（非商用）常规体" pitchFamily="2" charset="-122"/>
                  <a:ea typeface="造字工房朗宋（非商用）常规体" pitchFamily="2" charset="-122"/>
                </a:rPr>
                <a:t>标题文字添加这里</a:t>
              </a:r>
              <a:endParaRPr lang="en-US" sz="2000" dirty="0">
                <a:solidFill>
                  <a:srgbClr val="FEFEFE"/>
                </a:solidFill>
                <a:latin typeface="造字工房朗宋（非商用）常规体" pitchFamily="2" charset="-122"/>
                <a:ea typeface="造字工房朗宋（非商用）常规体" pitchFamily="2" charset="-122"/>
              </a:endParaRPr>
            </a:p>
          </p:txBody>
        </p:sp>
        <p:sp>
          <p:nvSpPr>
            <p:cNvPr id="143" name="TextBox 19"/>
            <p:cNvSpPr txBox="1"/>
            <p:nvPr/>
          </p:nvSpPr>
          <p:spPr>
            <a:xfrm>
              <a:off x="1055688" y="4134054"/>
              <a:ext cx="1582057"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2000" dirty="0">
                  <a:solidFill>
                    <a:srgbClr val="FEFEFE"/>
                  </a:solidFill>
                  <a:latin typeface="造字工房朗宋（非商用）常规体" pitchFamily="2" charset="-122"/>
                  <a:ea typeface="造字工房朗宋（非商用）常规体" pitchFamily="2" charset="-122"/>
                </a:rPr>
                <a:t>Part 03</a:t>
              </a:r>
              <a:endParaRPr lang="en-US" sz="2000" dirty="0">
                <a:solidFill>
                  <a:srgbClr val="FEFEFE"/>
                </a:solidFill>
                <a:latin typeface="造字工房朗宋（非商用）常规体" pitchFamily="2" charset="-122"/>
                <a:ea typeface="造字工房朗宋（非商用）常规体" pitchFamily="2" charset="-122"/>
              </a:endParaRPr>
            </a:p>
          </p:txBody>
        </p:sp>
      </p:grpSp>
      <p:grpSp>
        <p:nvGrpSpPr>
          <p:cNvPr id="146" name="组合 145"/>
          <p:cNvGrpSpPr/>
          <p:nvPr/>
        </p:nvGrpSpPr>
        <p:grpSpPr>
          <a:xfrm>
            <a:off x="6511306" y="2797256"/>
            <a:ext cx="4677456" cy="508000"/>
            <a:chOff x="1418544" y="3283052"/>
            <a:chExt cx="4677456" cy="508000"/>
          </a:xfrm>
        </p:grpSpPr>
        <p:grpSp>
          <p:nvGrpSpPr>
            <p:cNvPr id="147" name="组合 146"/>
            <p:cNvGrpSpPr/>
            <p:nvPr/>
          </p:nvGrpSpPr>
          <p:grpSpPr>
            <a:xfrm>
              <a:off x="1418545" y="3283052"/>
              <a:ext cx="4677455" cy="508000"/>
              <a:chOff x="1055688" y="2481944"/>
              <a:chExt cx="4677455" cy="508000"/>
            </a:xfrm>
          </p:grpSpPr>
          <p:sp>
            <p:nvSpPr>
              <p:cNvPr id="150" name="矩形 149"/>
              <p:cNvSpPr/>
              <p:nvPr/>
            </p:nvSpPr>
            <p:spPr>
              <a:xfrm>
                <a:off x="1055688" y="2481944"/>
                <a:ext cx="1582057" cy="50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FEFE"/>
                  </a:solidFill>
                  <a:latin typeface="造字工房朗宋（非商用）常规体" pitchFamily="2" charset="-122"/>
                  <a:ea typeface="造字工房朗宋（非商用）常规体" pitchFamily="2" charset="-122"/>
                </a:endParaRPr>
              </a:p>
            </p:txBody>
          </p:sp>
          <p:sp>
            <p:nvSpPr>
              <p:cNvPr id="151" name="矩形 150"/>
              <p:cNvSpPr/>
              <p:nvPr/>
            </p:nvSpPr>
            <p:spPr>
              <a:xfrm>
                <a:off x="2637745" y="2481944"/>
                <a:ext cx="3095398" cy="508000"/>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FEFE"/>
                  </a:solidFill>
                  <a:latin typeface="造字工房朗宋（非商用）常规体" pitchFamily="2" charset="-122"/>
                  <a:ea typeface="造字工房朗宋（非商用）常规体" pitchFamily="2" charset="-122"/>
                </a:endParaRPr>
              </a:p>
            </p:txBody>
          </p:sp>
        </p:grpSp>
        <p:sp>
          <p:nvSpPr>
            <p:cNvPr id="148" name="TextBox 19"/>
            <p:cNvSpPr txBox="1"/>
            <p:nvPr/>
          </p:nvSpPr>
          <p:spPr>
            <a:xfrm>
              <a:off x="3179921" y="333699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solidFill>
                    <a:srgbClr val="FEFEFE"/>
                  </a:solidFill>
                  <a:latin typeface="造字工房朗宋（非商用）常规体" pitchFamily="2" charset="-122"/>
                  <a:ea typeface="造字工房朗宋（非商用）常规体" pitchFamily="2" charset="-122"/>
                </a:rPr>
                <a:t>标题文字添加这里</a:t>
              </a:r>
              <a:endParaRPr lang="en-US" sz="2000" dirty="0">
                <a:solidFill>
                  <a:srgbClr val="FEFEFE"/>
                </a:solidFill>
                <a:latin typeface="造字工房朗宋（非商用）常规体" pitchFamily="2" charset="-122"/>
                <a:ea typeface="造字工房朗宋（非商用）常规体" pitchFamily="2" charset="-122"/>
              </a:endParaRPr>
            </a:p>
          </p:txBody>
        </p:sp>
        <p:sp>
          <p:nvSpPr>
            <p:cNvPr id="149" name="TextBox 19"/>
            <p:cNvSpPr txBox="1"/>
            <p:nvPr/>
          </p:nvSpPr>
          <p:spPr>
            <a:xfrm>
              <a:off x="1418544" y="3344707"/>
              <a:ext cx="1582057"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2000" dirty="0">
                  <a:solidFill>
                    <a:srgbClr val="FEFEFE"/>
                  </a:solidFill>
                  <a:latin typeface="造字工房朗宋（非商用）常规体" pitchFamily="2" charset="-122"/>
                  <a:ea typeface="造字工房朗宋（非商用）常规体" pitchFamily="2" charset="-122"/>
                </a:rPr>
                <a:t>Part 02</a:t>
              </a:r>
              <a:endParaRPr lang="en-US" sz="2000" dirty="0">
                <a:solidFill>
                  <a:srgbClr val="FEFEFE"/>
                </a:solidFill>
                <a:latin typeface="造字工房朗宋（非商用）常规体" pitchFamily="2" charset="-122"/>
                <a:ea typeface="造字工房朗宋（非商用）常规体" pitchFamily="2" charset="-122"/>
              </a:endParaRPr>
            </a:p>
          </p:txBody>
        </p:sp>
      </p:grpSp>
      <p:grpSp>
        <p:nvGrpSpPr>
          <p:cNvPr id="152" name="组合 151"/>
          <p:cNvGrpSpPr/>
          <p:nvPr/>
        </p:nvGrpSpPr>
        <p:grpSpPr>
          <a:xfrm>
            <a:off x="6511306" y="4399472"/>
            <a:ext cx="4677456" cy="508000"/>
            <a:chOff x="1418544" y="4885268"/>
            <a:chExt cx="4677456" cy="508000"/>
          </a:xfrm>
        </p:grpSpPr>
        <p:grpSp>
          <p:nvGrpSpPr>
            <p:cNvPr id="153" name="组合 152"/>
            <p:cNvGrpSpPr/>
            <p:nvPr/>
          </p:nvGrpSpPr>
          <p:grpSpPr>
            <a:xfrm>
              <a:off x="1418545" y="4885268"/>
              <a:ext cx="4677455" cy="508000"/>
              <a:chOff x="1055688" y="2481944"/>
              <a:chExt cx="4677455" cy="508000"/>
            </a:xfrm>
          </p:grpSpPr>
          <p:sp>
            <p:nvSpPr>
              <p:cNvPr id="156" name="矩形 155"/>
              <p:cNvSpPr/>
              <p:nvPr/>
            </p:nvSpPr>
            <p:spPr>
              <a:xfrm>
                <a:off x="1055688" y="2481944"/>
                <a:ext cx="1582057" cy="50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FEFE"/>
                  </a:solidFill>
                  <a:latin typeface="造字工房朗宋（非商用）常规体" pitchFamily="2" charset="-122"/>
                  <a:ea typeface="造字工房朗宋（非商用）常规体" pitchFamily="2" charset="-122"/>
                </a:endParaRPr>
              </a:p>
            </p:txBody>
          </p:sp>
          <p:sp>
            <p:nvSpPr>
              <p:cNvPr id="157" name="矩形 156"/>
              <p:cNvSpPr/>
              <p:nvPr/>
            </p:nvSpPr>
            <p:spPr>
              <a:xfrm>
                <a:off x="2637745" y="2481944"/>
                <a:ext cx="3095398" cy="508000"/>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FEFE"/>
                  </a:solidFill>
                  <a:latin typeface="造字工房朗宋（非商用）常规体" pitchFamily="2" charset="-122"/>
                  <a:ea typeface="造字工房朗宋（非商用）常规体" pitchFamily="2" charset="-122"/>
                </a:endParaRPr>
              </a:p>
            </p:txBody>
          </p:sp>
        </p:grpSp>
        <p:sp>
          <p:nvSpPr>
            <p:cNvPr id="154" name="TextBox 19"/>
            <p:cNvSpPr txBox="1"/>
            <p:nvPr/>
          </p:nvSpPr>
          <p:spPr>
            <a:xfrm>
              <a:off x="3179921" y="4929688"/>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solidFill>
                    <a:srgbClr val="FEFEFE"/>
                  </a:solidFill>
                  <a:latin typeface="造字工房朗宋（非商用）常规体" pitchFamily="2" charset="-122"/>
                  <a:ea typeface="造字工房朗宋（非商用）常规体" pitchFamily="2" charset="-122"/>
                </a:rPr>
                <a:t>标题文字添加这里</a:t>
              </a:r>
              <a:endParaRPr lang="en-US" sz="2000" dirty="0">
                <a:solidFill>
                  <a:srgbClr val="FEFEFE"/>
                </a:solidFill>
                <a:latin typeface="造字工房朗宋（非商用）常规体" pitchFamily="2" charset="-122"/>
                <a:ea typeface="造字工房朗宋（非商用）常规体" pitchFamily="2" charset="-122"/>
              </a:endParaRPr>
            </a:p>
          </p:txBody>
        </p:sp>
        <p:sp>
          <p:nvSpPr>
            <p:cNvPr id="155" name="TextBox 19"/>
            <p:cNvSpPr txBox="1"/>
            <p:nvPr/>
          </p:nvSpPr>
          <p:spPr>
            <a:xfrm>
              <a:off x="1418544" y="4939213"/>
              <a:ext cx="1582057"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2000" dirty="0">
                  <a:solidFill>
                    <a:srgbClr val="FEFEFE"/>
                  </a:solidFill>
                  <a:latin typeface="造字工房朗宋（非商用）常规体" pitchFamily="2" charset="-122"/>
                  <a:ea typeface="造字工房朗宋（非商用）常规体" pitchFamily="2" charset="-122"/>
                </a:rPr>
                <a:t>Part 04</a:t>
              </a:r>
              <a:endParaRPr lang="en-US" sz="2000" dirty="0">
                <a:solidFill>
                  <a:srgbClr val="FEFEFE"/>
                </a:solidFill>
                <a:latin typeface="造字工房朗宋（非商用）常规体" pitchFamily="2" charset="-122"/>
                <a:ea typeface="造字工房朗宋（非商用）常规体" pitchFamily="2" charset="-122"/>
              </a:endParaRPr>
            </a:p>
          </p:txBody>
        </p:sp>
      </p:grpSp>
    </p:spTree>
    <p:extLst>
      <p:ext uri="{BB962C8B-B14F-4D97-AF65-F5344CB8AC3E}">
        <p14:creationId xmlns:p14="http://schemas.microsoft.com/office/powerpoint/2010/main" val="303598104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31" presetClass="entr" presetSubtype="0" fill="hold" nodeType="withEffect">
                                  <p:stCondLst>
                                    <p:cond delay="0"/>
                                  </p:stCondLst>
                                  <p:childTnLst>
                                    <p:set>
                                      <p:cBhvr>
                                        <p:cTn id="678" dur="1" fill="hold">
                                          <p:stCondLst>
                                            <p:cond delay="0"/>
                                          </p:stCondLst>
                                        </p:cTn>
                                        <p:tgtEl>
                                          <p:spTgt spid="126"/>
                                        </p:tgtEl>
                                        <p:attrNameLst>
                                          <p:attrName>style.visibility</p:attrName>
                                        </p:attrNameLst>
                                      </p:cBhvr>
                                      <p:to>
                                        <p:strVal val="visible"/>
                                      </p:to>
                                    </p:set>
                                    <p:anim calcmode="lin" valueType="num">
                                      <p:cBhvr>
                                        <p:cTn id="679" dur="1000" fill="hold"/>
                                        <p:tgtEl>
                                          <p:spTgt spid="126"/>
                                        </p:tgtEl>
                                        <p:attrNameLst>
                                          <p:attrName>ppt_w</p:attrName>
                                        </p:attrNameLst>
                                      </p:cBhvr>
                                      <p:tavLst>
                                        <p:tav tm="0">
                                          <p:val>
                                            <p:fltVal val="0"/>
                                          </p:val>
                                        </p:tav>
                                        <p:tav tm="100000">
                                          <p:val>
                                            <p:strVal val="#ppt_w"/>
                                          </p:val>
                                        </p:tav>
                                      </p:tavLst>
                                    </p:anim>
                                    <p:anim calcmode="lin" valueType="num">
                                      <p:cBhvr>
                                        <p:cTn id="680" dur="1000" fill="hold"/>
                                        <p:tgtEl>
                                          <p:spTgt spid="126"/>
                                        </p:tgtEl>
                                        <p:attrNameLst>
                                          <p:attrName>ppt_h</p:attrName>
                                        </p:attrNameLst>
                                      </p:cBhvr>
                                      <p:tavLst>
                                        <p:tav tm="0">
                                          <p:val>
                                            <p:fltVal val="0"/>
                                          </p:val>
                                        </p:tav>
                                        <p:tav tm="100000">
                                          <p:val>
                                            <p:strVal val="#ppt_h"/>
                                          </p:val>
                                        </p:tav>
                                      </p:tavLst>
                                    </p:anim>
                                    <p:anim calcmode="lin" valueType="num">
                                      <p:cBhvr>
                                        <p:cTn id="681" dur="1000" fill="hold"/>
                                        <p:tgtEl>
                                          <p:spTgt spid="126"/>
                                        </p:tgtEl>
                                        <p:attrNameLst>
                                          <p:attrName>style.rotation</p:attrName>
                                        </p:attrNameLst>
                                      </p:cBhvr>
                                      <p:tavLst>
                                        <p:tav tm="0">
                                          <p:val>
                                            <p:fltVal val="90"/>
                                          </p:val>
                                        </p:tav>
                                        <p:tav tm="100000">
                                          <p:val>
                                            <p:fltVal val="0"/>
                                          </p:val>
                                        </p:tav>
                                      </p:tavLst>
                                    </p:anim>
                                    <p:animEffect transition="in" filter="fade">
                                      <p:cBhvr>
                                        <p:cTn id="682" dur="1000"/>
                                        <p:tgtEl>
                                          <p:spTgt spid="126"/>
                                        </p:tgtEl>
                                      </p:cBhvr>
                                    </p:animEffect>
                                  </p:childTnLst>
                                </p:cTn>
                              </p:par>
                              <p:par>
                                <p:cTn id="683" presetID="10" presetClass="entr" presetSubtype="0" fill="hold" grpId="0" nodeType="withEffect">
                                  <p:stCondLst>
                                    <p:cond delay="250"/>
                                  </p:stCondLst>
                                  <p:childTnLst>
                                    <p:set>
                                      <p:cBhvr>
                                        <p:cTn id="684" dur="1" fill="hold">
                                          <p:stCondLst>
                                            <p:cond delay="0"/>
                                          </p:stCondLst>
                                        </p:cTn>
                                        <p:tgtEl>
                                          <p:spTgt spid="125"/>
                                        </p:tgtEl>
                                        <p:attrNameLst>
                                          <p:attrName>style.visibility</p:attrName>
                                        </p:attrNameLst>
                                      </p:cBhvr>
                                      <p:to>
                                        <p:strVal val="visible"/>
                                      </p:to>
                                    </p:set>
                                    <p:animEffect transition="in" filter="fade">
                                      <p:cBhvr>
                                        <p:cTn id="685" dur="500"/>
                                        <p:tgtEl>
                                          <p:spTgt spid="125"/>
                                        </p:tgtEl>
                                      </p:cBhvr>
                                    </p:animEffect>
                                  </p:childTnLst>
                                </p:cTn>
                              </p:par>
                              <p:par>
                                <p:cTn id="686" presetID="42" presetClass="path" presetSubtype="0" decel="30000" fill="hold" grpId="1" nodeType="withEffect">
                                  <p:stCondLst>
                                    <p:cond delay="250"/>
                                  </p:stCondLst>
                                  <p:childTnLst>
                                    <p:animMotion origin="layout" path="M 4.375E-6 -1.11111E-6 L 0.03372 0.04398 " pathEditMode="relative" rAng="0" ptsTypes="AA">
                                      <p:cBhvr>
                                        <p:cTn id="687" dur="750" spd="-100000" fill="hold"/>
                                        <p:tgtEl>
                                          <p:spTgt spid="125"/>
                                        </p:tgtEl>
                                        <p:attrNameLst>
                                          <p:attrName>ppt_x</p:attrName>
                                          <p:attrName>ppt_y</p:attrName>
                                        </p:attrNameLst>
                                      </p:cBhvr>
                                      <p:rCtr x="1680" y="2199"/>
                                    </p:animMotion>
                                  </p:childTnLst>
                                </p:cTn>
                              </p:par>
                            </p:childTnLst>
                          </p:cTn>
                        </p:par>
                        <p:par>
                          <p:cTn id="688" fill="hold">
                            <p:stCondLst>
                              <p:cond delay="1500"/>
                            </p:stCondLst>
                            <p:childTnLst>
                              <p:par>
                                <p:cTn id="689" presetID="21" presetClass="entr" presetSubtype="1" fill="hold" grpId="0" nodeType="afterEffect">
                                  <p:stCondLst>
                                    <p:cond delay="0"/>
                                  </p:stCondLst>
                                  <p:childTnLst>
                                    <p:set>
                                      <p:cBhvr>
                                        <p:cTn id="690" dur="1" fill="hold">
                                          <p:stCondLst>
                                            <p:cond delay="0"/>
                                          </p:stCondLst>
                                        </p:cTn>
                                        <p:tgtEl>
                                          <p:spTgt spid="127"/>
                                        </p:tgtEl>
                                        <p:attrNameLst>
                                          <p:attrName>style.visibility</p:attrName>
                                        </p:attrNameLst>
                                      </p:cBhvr>
                                      <p:to>
                                        <p:strVal val="visible"/>
                                      </p:to>
                                    </p:set>
                                    <p:animEffect transition="in" filter="wheel(1)">
                                      <p:cBhvr>
                                        <p:cTn id="691" dur="1500"/>
                                        <p:tgtEl>
                                          <p:spTgt spid="127"/>
                                        </p:tgtEl>
                                      </p:cBhvr>
                                    </p:animEffect>
                                  </p:childTnLst>
                                </p:cTn>
                              </p:par>
                              <p:par>
                                <p:cTn id="692" presetID="16" presetClass="entr" presetSubtype="37" fill="hold" grpId="0" nodeType="withEffect">
                                  <p:stCondLst>
                                    <p:cond delay="250"/>
                                  </p:stCondLst>
                                  <p:childTnLst>
                                    <p:set>
                                      <p:cBhvr>
                                        <p:cTn id="693" dur="1" fill="hold">
                                          <p:stCondLst>
                                            <p:cond delay="0"/>
                                          </p:stCondLst>
                                        </p:cTn>
                                        <p:tgtEl>
                                          <p:spTgt spid="129"/>
                                        </p:tgtEl>
                                        <p:attrNameLst>
                                          <p:attrName>style.visibility</p:attrName>
                                        </p:attrNameLst>
                                      </p:cBhvr>
                                      <p:to>
                                        <p:strVal val="visible"/>
                                      </p:to>
                                    </p:set>
                                    <p:animEffect transition="in" filter="barn(outVertical)">
                                      <p:cBhvr>
                                        <p:cTn id="694" dur="500"/>
                                        <p:tgtEl>
                                          <p:spTgt spid="129"/>
                                        </p:tgtEl>
                                      </p:cBhvr>
                                    </p:animEffect>
                                  </p:childTnLst>
                                </p:cTn>
                              </p:par>
                              <p:par>
                                <p:cTn id="695" presetID="16" presetClass="entr" presetSubtype="37" fill="hold" grpId="0" nodeType="withEffect">
                                  <p:stCondLst>
                                    <p:cond delay="500"/>
                                  </p:stCondLst>
                                  <p:childTnLst>
                                    <p:set>
                                      <p:cBhvr>
                                        <p:cTn id="696" dur="1" fill="hold">
                                          <p:stCondLst>
                                            <p:cond delay="0"/>
                                          </p:stCondLst>
                                        </p:cTn>
                                        <p:tgtEl>
                                          <p:spTgt spid="130"/>
                                        </p:tgtEl>
                                        <p:attrNameLst>
                                          <p:attrName>style.visibility</p:attrName>
                                        </p:attrNameLst>
                                      </p:cBhvr>
                                      <p:to>
                                        <p:strVal val="visible"/>
                                      </p:to>
                                    </p:set>
                                    <p:animEffect transition="in" filter="barn(outVertical)">
                                      <p:cBhvr>
                                        <p:cTn id="697" dur="500"/>
                                        <p:tgtEl>
                                          <p:spTgt spid="130"/>
                                        </p:tgtEl>
                                      </p:cBhvr>
                                    </p:animEffect>
                                  </p:childTnLst>
                                </p:cTn>
                              </p:par>
                              <p:par>
                                <p:cTn id="698" presetID="16" presetClass="entr" presetSubtype="37" fill="hold" nodeType="withEffect">
                                  <p:stCondLst>
                                    <p:cond delay="750"/>
                                  </p:stCondLst>
                                  <p:childTnLst>
                                    <p:set>
                                      <p:cBhvr>
                                        <p:cTn id="699" dur="1" fill="hold">
                                          <p:stCondLst>
                                            <p:cond delay="0"/>
                                          </p:stCondLst>
                                        </p:cTn>
                                        <p:tgtEl>
                                          <p:spTgt spid="131"/>
                                        </p:tgtEl>
                                        <p:attrNameLst>
                                          <p:attrName>style.visibility</p:attrName>
                                        </p:attrNameLst>
                                      </p:cBhvr>
                                      <p:to>
                                        <p:strVal val="visible"/>
                                      </p:to>
                                    </p:set>
                                    <p:animEffect transition="in" filter="barn(outVertical)">
                                      <p:cBhvr>
                                        <p:cTn id="700" dur="500"/>
                                        <p:tgtEl>
                                          <p:spTgt spid="131"/>
                                        </p:tgtEl>
                                      </p:cBhvr>
                                    </p:animEffect>
                                  </p:childTnLst>
                                </p:cTn>
                              </p:par>
                              <p:par>
                                <p:cTn id="701" presetID="16" presetClass="entr" presetSubtype="37" fill="hold" grpId="0" nodeType="withEffect">
                                  <p:stCondLst>
                                    <p:cond delay="1000"/>
                                  </p:stCondLst>
                                  <p:childTnLst>
                                    <p:set>
                                      <p:cBhvr>
                                        <p:cTn id="702" dur="1" fill="hold">
                                          <p:stCondLst>
                                            <p:cond delay="0"/>
                                          </p:stCondLst>
                                        </p:cTn>
                                        <p:tgtEl>
                                          <p:spTgt spid="132"/>
                                        </p:tgtEl>
                                        <p:attrNameLst>
                                          <p:attrName>style.visibility</p:attrName>
                                        </p:attrNameLst>
                                      </p:cBhvr>
                                      <p:to>
                                        <p:strVal val="visible"/>
                                      </p:to>
                                    </p:set>
                                    <p:animEffect transition="in" filter="barn(outVertical)">
                                      <p:cBhvr>
                                        <p:cTn id="703" dur="500"/>
                                        <p:tgtEl>
                                          <p:spTgt spid="132"/>
                                        </p:tgtEl>
                                      </p:cBhvr>
                                    </p:animEffect>
                                  </p:childTnLst>
                                </p:cTn>
                              </p:par>
                            </p:childTnLst>
                          </p:cTn>
                        </p:par>
                        <p:par>
                          <p:cTn id="704" fill="hold">
                            <p:stCondLst>
                              <p:cond delay="3000"/>
                            </p:stCondLst>
                            <p:childTnLst>
                              <p:par>
                                <p:cTn id="705" presetID="22" presetClass="entr" presetSubtype="8" fill="hold" nodeType="afterEffect">
                                  <p:stCondLst>
                                    <p:cond delay="0"/>
                                  </p:stCondLst>
                                  <p:childTnLst>
                                    <p:set>
                                      <p:cBhvr>
                                        <p:cTn id="706" dur="1" fill="hold">
                                          <p:stCondLst>
                                            <p:cond delay="0"/>
                                          </p:stCondLst>
                                        </p:cTn>
                                        <p:tgtEl>
                                          <p:spTgt spid="134"/>
                                        </p:tgtEl>
                                        <p:attrNameLst>
                                          <p:attrName>style.visibility</p:attrName>
                                        </p:attrNameLst>
                                      </p:cBhvr>
                                      <p:to>
                                        <p:strVal val="visible"/>
                                      </p:to>
                                    </p:set>
                                    <p:animEffect transition="in" filter="wipe(left)">
                                      <p:cBhvr>
                                        <p:cTn id="707" dur="500"/>
                                        <p:tgtEl>
                                          <p:spTgt spid="134"/>
                                        </p:tgtEl>
                                      </p:cBhvr>
                                    </p:animEffect>
                                  </p:childTnLst>
                                </p:cTn>
                              </p:par>
                            </p:childTnLst>
                          </p:cTn>
                        </p:par>
                        <p:par>
                          <p:cTn id="708" fill="hold">
                            <p:stCondLst>
                              <p:cond delay="3500"/>
                            </p:stCondLst>
                            <p:childTnLst>
                              <p:par>
                                <p:cTn id="709" presetID="22" presetClass="entr" presetSubtype="8" fill="hold" nodeType="afterEffect">
                                  <p:stCondLst>
                                    <p:cond delay="0"/>
                                  </p:stCondLst>
                                  <p:childTnLst>
                                    <p:set>
                                      <p:cBhvr>
                                        <p:cTn id="710" dur="1" fill="hold">
                                          <p:stCondLst>
                                            <p:cond delay="0"/>
                                          </p:stCondLst>
                                        </p:cTn>
                                        <p:tgtEl>
                                          <p:spTgt spid="146"/>
                                        </p:tgtEl>
                                        <p:attrNameLst>
                                          <p:attrName>style.visibility</p:attrName>
                                        </p:attrNameLst>
                                      </p:cBhvr>
                                      <p:to>
                                        <p:strVal val="visible"/>
                                      </p:to>
                                    </p:set>
                                    <p:animEffect transition="in" filter="wipe(left)">
                                      <p:cBhvr>
                                        <p:cTn id="711" dur="500"/>
                                        <p:tgtEl>
                                          <p:spTgt spid="146"/>
                                        </p:tgtEl>
                                      </p:cBhvr>
                                    </p:animEffect>
                                  </p:childTnLst>
                                </p:cTn>
                              </p:par>
                            </p:childTnLst>
                          </p:cTn>
                        </p:par>
                        <p:par>
                          <p:cTn id="712" fill="hold">
                            <p:stCondLst>
                              <p:cond delay="4000"/>
                            </p:stCondLst>
                            <p:childTnLst>
                              <p:par>
                                <p:cTn id="713" presetID="22" presetClass="entr" presetSubtype="8" fill="hold" nodeType="afterEffect">
                                  <p:stCondLst>
                                    <p:cond delay="0"/>
                                  </p:stCondLst>
                                  <p:childTnLst>
                                    <p:set>
                                      <p:cBhvr>
                                        <p:cTn id="714" dur="1" fill="hold">
                                          <p:stCondLst>
                                            <p:cond delay="0"/>
                                          </p:stCondLst>
                                        </p:cTn>
                                        <p:tgtEl>
                                          <p:spTgt spid="140"/>
                                        </p:tgtEl>
                                        <p:attrNameLst>
                                          <p:attrName>style.visibility</p:attrName>
                                        </p:attrNameLst>
                                      </p:cBhvr>
                                      <p:to>
                                        <p:strVal val="visible"/>
                                      </p:to>
                                    </p:set>
                                    <p:animEffect transition="in" filter="wipe(left)">
                                      <p:cBhvr>
                                        <p:cTn id="715" dur="500"/>
                                        <p:tgtEl>
                                          <p:spTgt spid="140"/>
                                        </p:tgtEl>
                                      </p:cBhvr>
                                    </p:animEffect>
                                  </p:childTnLst>
                                </p:cTn>
                              </p:par>
                            </p:childTnLst>
                          </p:cTn>
                        </p:par>
                        <p:par>
                          <p:cTn id="716" fill="hold">
                            <p:stCondLst>
                              <p:cond delay="4500"/>
                            </p:stCondLst>
                            <p:childTnLst>
                              <p:par>
                                <p:cTn id="717" presetID="22" presetClass="entr" presetSubtype="8" fill="hold" nodeType="afterEffect">
                                  <p:stCondLst>
                                    <p:cond delay="0"/>
                                  </p:stCondLst>
                                  <p:childTnLst>
                                    <p:set>
                                      <p:cBhvr>
                                        <p:cTn id="718" dur="1" fill="hold">
                                          <p:stCondLst>
                                            <p:cond delay="0"/>
                                          </p:stCondLst>
                                        </p:cTn>
                                        <p:tgtEl>
                                          <p:spTgt spid="152"/>
                                        </p:tgtEl>
                                        <p:attrNameLst>
                                          <p:attrName>style.visibility</p:attrName>
                                        </p:attrNameLst>
                                      </p:cBhvr>
                                      <p:to>
                                        <p:strVal val="visible"/>
                                      </p:to>
                                    </p:set>
                                    <p:animEffect transition="in" filter="wipe(left)">
                                      <p:cBhvr>
                                        <p:cTn id="719"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5" grpId="0"/>
      <p:bldP spid="125" grpId="1"/>
      <p:bldP spid="127" grpId="0" animBg="1"/>
      <p:bldP spid="129" grpId="0"/>
      <p:bldP spid="130" grpId="0"/>
      <p:bldP spid="1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25" name="文本框 124"/>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造字工房尚雅（非商用）常规体" pitchFamily="2" charset="-122"/>
                <a:ea typeface="造字工房尚雅（非商用）常规体" pitchFamily="2" charset="-122"/>
              </a:rPr>
              <a:t>03</a:t>
            </a:r>
            <a:endParaRPr lang="zh-CN" altLang="en-US" sz="6000" dirty="0">
              <a:solidFill>
                <a:schemeClr val="tx1"/>
              </a:solidFill>
              <a:latin typeface="造字工房尚雅（非商用）常规体" pitchFamily="2" charset="-122"/>
              <a:ea typeface="造字工房尚雅（非商用）常规体" pitchFamily="2" charset="-122"/>
            </a:endParaRPr>
          </a:p>
        </p:txBody>
      </p:sp>
      <p:cxnSp>
        <p:nvCxnSpPr>
          <p:cNvPr id="126" name="直接连接符 125"/>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7" name="组合 126"/>
          <p:cNvGrpSpPr/>
          <p:nvPr/>
        </p:nvGrpSpPr>
        <p:grpSpPr>
          <a:xfrm>
            <a:off x="4791048" y="3617041"/>
            <a:ext cx="2583746" cy="2404347"/>
            <a:chOff x="4791048" y="3617041"/>
            <a:chExt cx="2583746" cy="2404347"/>
          </a:xfrm>
        </p:grpSpPr>
        <p:sp>
          <p:nvSpPr>
            <p:cNvPr id="128" name="椭圆 127"/>
            <p:cNvSpPr/>
            <p:nvPr/>
          </p:nvSpPr>
          <p:spPr>
            <a:xfrm>
              <a:off x="4791048" y="4652107"/>
              <a:ext cx="2513651" cy="1369281"/>
            </a:xfrm>
            <a:prstGeom prst="ellipse">
              <a:avLst/>
            </a:prstGeom>
            <a:gradFill flip="none" rotWithShape="1">
              <a:gsLst>
                <a:gs pos="1000">
                  <a:schemeClr val="tx1">
                    <a:alpha val="50000"/>
                  </a:schemeClr>
                </a:gs>
                <a:gs pos="60000">
                  <a:schemeClr val="tx1">
                    <a:alpha val="2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cs typeface="+mn-ea"/>
                <a:sym typeface="+mn-lt"/>
              </a:endParaRPr>
            </a:p>
          </p:txBody>
        </p:sp>
        <p:sp>
          <p:nvSpPr>
            <p:cNvPr id="129" name="Shape 750"/>
            <p:cNvSpPr/>
            <p:nvPr/>
          </p:nvSpPr>
          <p:spPr>
            <a:xfrm>
              <a:off x="5178392" y="3802214"/>
              <a:ext cx="1833382" cy="1099559"/>
            </a:xfrm>
            <a:custGeom>
              <a:avLst/>
              <a:gdLst/>
              <a:ahLst/>
              <a:cxnLst>
                <a:cxn ang="0">
                  <a:pos x="wd2" y="hd2"/>
                </a:cxn>
                <a:cxn ang="5400000">
                  <a:pos x="wd2" y="hd2"/>
                </a:cxn>
                <a:cxn ang="10800000">
                  <a:pos x="wd2" y="hd2"/>
                </a:cxn>
                <a:cxn ang="16200000">
                  <a:pos x="wd2" y="hd2"/>
                </a:cxn>
              </a:cxnLst>
              <a:rect l="0" t="0" r="r" b="b"/>
              <a:pathLst>
                <a:path w="21600" h="21600" extrusionOk="0">
                  <a:moveTo>
                    <a:pt x="0" y="10492"/>
                  </a:moveTo>
                  <a:cubicBezTo>
                    <a:pt x="1575" y="8911"/>
                    <a:pt x="2902" y="6913"/>
                    <a:pt x="4477" y="5332"/>
                  </a:cubicBezTo>
                  <a:lnTo>
                    <a:pt x="10838" y="0"/>
                  </a:lnTo>
                  <a:lnTo>
                    <a:pt x="21600" y="10391"/>
                  </a:lnTo>
                  <a:lnTo>
                    <a:pt x="10791" y="21600"/>
                  </a:lnTo>
                  <a:lnTo>
                    <a:pt x="0" y="10492"/>
                  </a:lnTo>
                  <a:close/>
                </a:path>
              </a:pathLst>
            </a:custGeom>
            <a:solidFill>
              <a:srgbClr val="9F9174"/>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latin typeface="造字工房尚雅（非商用）常规体" pitchFamily="2" charset="-122"/>
                <a:ea typeface="造字工房尚雅（非商用）常规体" pitchFamily="2" charset="-122"/>
                <a:cs typeface="+mn-ea"/>
                <a:sym typeface="+mn-lt"/>
              </a:endParaRPr>
            </a:p>
          </p:txBody>
        </p:sp>
        <p:sp>
          <p:nvSpPr>
            <p:cNvPr id="130" name="Shape 751"/>
            <p:cNvSpPr/>
            <p:nvPr/>
          </p:nvSpPr>
          <p:spPr>
            <a:xfrm>
              <a:off x="4817206" y="3617041"/>
              <a:ext cx="1286711" cy="715106"/>
            </a:xfrm>
            <a:custGeom>
              <a:avLst/>
              <a:gdLst/>
              <a:ahLst/>
              <a:cxnLst>
                <a:cxn ang="0">
                  <a:pos x="wd2" y="hd2"/>
                </a:cxn>
                <a:cxn ang="5400000">
                  <a:pos x="wd2" y="hd2"/>
                </a:cxn>
                <a:cxn ang="10800000">
                  <a:pos x="wd2" y="hd2"/>
                </a:cxn>
                <a:cxn ang="16200000">
                  <a:pos x="wd2" y="hd2"/>
                </a:cxn>
              </a:cxnLst>
              <a:rect l="0" t="0" r="r" b="b"/>
              <a:pathLst>
                <a:path w="21600" h="21600" extrusionOk="0">
                  <a:moveTo>
                    <a:pt x="6222" y="21600"/>
                  </a:moveTo>
                  <a:lnTo>
                    <a:pt x="0" y="15710"/>
                  </a:lnTo>
                  <a:lnTo>
                    <a:pt x="15756" y="0"/>
                  </a:lnTo>
                  <a:lnTo>
                    <a:pt x="21600" y="5628"/>
                  </a:lnTo>
                  <a:lnTo>
                    <a:pt x="6222" y="2160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latin typeface="造字工房尚雅（非商用）常规体" pitchFamily="2" charset="-122"/>
                <a:ea typeface="造字工房尚雅（非商用）常规体" pitchFamily="2" charset="-122"/>
                <a:cs typeface="+mn-ea"/>
                <a:sym typeface="+mn-lt"/>
              </a:endParaRPr>
            </a:p>
          </p:txBody>
        </p:sp>
        <p:sp>
          <p:nvSpPr>
            <p:cNvPr id="131" name="Shape 752"/>
            <p:cNvSpPr/>
            <p:nvPr/>
          </p:nvSpPr>
          <p:spPr>
            <a:xfrm>
              <a:off x="6088001" y="3617041"/>
              <a:ext cx="1286793" cy="715105"/>
            </a:xfrm>
            <a:custGeom>
              <a:avLst/>
              <a:gdLst/>
              <a:ahLst/>
              <a:cxnLst>
                <a:cxn ang="0">
                  <a:pos x="wd2" y="hd2"/>
                </a:cxn>
                <a:cxn ang="5400000">
                  <a:pos x="wd2" y="hd2"/>
                </a:cxn>
                <a:cxn ang="10800000">
                  <a:pos x="wd2" y="hd2"/>
                </a:cxn>
                <a:cxn ang="16200000">
                  <a:pos x="wd2" y="hd2"/>
                </a:cxn>
              </a:cxnLst>
              <a:rect l="0" t="0" r="r" b="b"/>
              <a:pathLst>
                <a:path w="21600" h="21600" extrusionOk="0">
                  <a:moveTo>
                    <a:pt x="15378" y="21600"/>
                  </a:moveTo>
                  <a:lnTo>
                    <a:pt x="21600" y="15710"/>
                  </a:lnTo>
                  <a:lnTo>
                    <a:pt x="5844" y="0"/>
                  </a:lnTo>
                  <a:lnTo>
                    <a:pt x="0" y="5628"/>
                  </a:lnTo>
                  <a:lnTo>
                    <a:pt x="15378" y="2160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latin typeface="造字工房尚雅（非商用）常规体" pitchFamily="2" charset="-122"/>
                <a:ea typeface="造字工房尚雅（非商用）常规体" pitchFamily="2" charset="-122"/>
                <a:cs typeface="+mn-ea"/>
                <a:sym typeface="+mn-lt"/>
              </a:endParaRPr>
            </a:p>
          </p:txBody>
        </p:sp>
        <p:sp>
          <p:nvSpPr>
            <p:cNvPr id="132" name="Shape 753"/>
            <p:cNvSpPr/>
            <p:nvPr/>
          </p:nvSpPr>
          <p:spPr>
            <a:xfrm flipV="1">
              <a:off x="6095076" y="3801294"/>
              <a:ext cx="1" cy="2130784"/>
            </a:xfrm>
            <a:prstGeom prst="line">
              <a:avLst/>
            </a:prstGeom>
            <a:noFill/>
            <a:ln w="12700" cap="flat">
              <a:solidFill>
                <a:srgbClr val="8F8268"/>
              </a:solidFill>
              <a:prstDash val="solid"/>
              <a:miter lim="400000"/>
            </a:ln>
            <a:effectLst/>
          </p:spPr>
          <p:txBody>
            <a:bodyPr wrap="square" lIns="60960" tIns="60960" rIns="60960" bIns="60960" numCol="1" anchor="t">
              <a:noAutofit/>
            </a:bodyPr>
            <a:lstStyle/>
            <a:p>
              <a:pPr defTabSz="228600">
                <a:defRPr sz="3200">
                  <a:solidFill>
                    <a:srgbClr val="000000"/>
                  </a:solidFill>
                  <a:latin typeface="Helvetica"/>
                  <a:ea typeface="Helvetica"/>
                  <a:cs typeface="Helvetica"/>
                  <a:sym typeface="Helvetica"/>
                </a:defRPr>
              </a:pPr>
              <a:endParaRPr sz="1600">
                <a:latin typeface="造字工房尚雅（非商用）常规体" pitchFamily="2" charset="-122"/>
                <a:ea typeface="造字工房尚雅（非商用）常规体" pitchFamily="2" charset="-122"/>
                <a:cs typeface="+mn-ea"/>
                <a:sym typeface="+mn-lt"/>
              </a:endParaRPr>
            </a:p>
          </p:txBody>
        </p:sp>
        <p:sp>
          <p:nvSpPr>
            <p:cNvPr id="133" name="Shape 754"/>
            <p:cNvSpPr/>
            <p:nvPr/>
          </p:nvSpPr>
          <p:spPr>
            <a:xfrm>
              <a:off x="6094423" y="4331066"/>
              <a:ext cx="921862" cy="16010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6808"/>
                  </a:lnTo>
                  <a:lnTo>
                    <a:pt x="21600" y="0"/>
                  </a:lnTo>
                  <a:lnTo>
                    <a:pt x="21600" y="14300"/>
                  </a:lnTo>
                  <a:lnTo>
                    <a:pt x="0" y="21600"/>
                  </a:lnTo>
                  <a:close/>
                </a:path>
              </a:pathLst>
            </a:custGeom>
            <a:solidFill>
              <a:srgbClr val="A79879"/>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latin typeface="造字工房尚雅（非商用）常规体" pitchFamily="2" charset="-122"/>
                <a:ea typeface="造字工房尚雅（非商用）常规体" pitchFamily="2" charset="-122"/>
                <a:cs typeface="+mn-ea"/>
                <a:sym typeface="+mn-lt"/>
              </a:endParaRPr>
            </a:p>
          </p:txBody>
        </p:sp>
        <p:sp>
          <p:nvSpPr>
            <p:cNvPr id="134" name="Shape 755"/>
            <p:cNvSpPr/>
            <p:nvPr/>
          </p:nvSpPr>
          <p:spPr>
            <a:xfrm>
              <a:off x="5172561" y="4331066"/>
              <a:ext cx="921864" cy="16010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6808"/>
                  </a:lnTo>
                  <a:lnTo>
                    <a:pt x="0" y="0"/>
                  </a:lnTo>
                  <a:lnTo>
                    <a:pt x="0" y="14300"/>
                  </a:lnTo>
                  <a:lnTo>
                    <a:pt x="21600" y="21600"/>
                  </a:lnTo>
                  <a:close/>
                </a:path>
              </a:pathLst>
            </a:custGeom>
            <a:solidFill>
              <a:srgbClr val="BAAA87"/>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latin typeface="造字工房尚雅（非商用）常规体" pitchFamily="2" charset="-122"/>
                <a:ea typeface="造字工房尚雅（非商用）常规体" pitchFamily="2" charset="-122"/>
                <a:cs typeface="+mn-ea"/>
                <a:sym typeface="+mn-lt"/>
              </a:endParaRPr>
            </a:p>
          </p:txBody>
        </p:sp>
        <p:sp>
          <p:nvSpPr>
            <p:cNvPr id="135" name="Shape 756"/>
            <p:cNvSpPr/>
            <p:nvPr/>
          </p:nvSpPr>
          <p:spPr>
            <a:xfrm>
              <a:off x="4825553" y="4325927"/>
              <a:ext cx="1262625" cy="773041"/>
            </a:xfrm>
            <a:custGeom>
              <a:avLst/>
              <a:gdLst/>
              <a:ahLst/>
              <a:cxnLst>
                <a:cxn ang="0">
                  <a:pos x="wd2" y="hd2"/>
                </a:cxn>
                <a:cxn ang="5400000">
                  <a:pos x="wd2" y="hd2"/>
                </a:cxn>
                <a:cxn ang="10800000">
                  <a:pos x="wd2" y="hd2"/>
                </a:cxn>
                <a:cxn ang="16200000">
                  <a:pos x="wd2" y="hd2"/>
                </a:cxn>
              </a:cxnLst>
              <a:rect l="0" t="0" r="r" b="b"/>
              <a:pathLst>
                <a:path w="21600" h="21600" extrusionOk="0">
                  <a:moveTo>
                    <a:pt x="5969" y="0"/>
                  </a:moveTo>
                  <a:lnTo>
                    <a:pt x="0" y="7587"/>
                  </a:lnTo>
                  <a:lnTo>
                    <a:pt x="15834" y="21600"/>
                  </a:lnTo>
                  <a:lnTo>
                    <a:pt x="21600" y="14259"/>
                  </a:lnTo>
                  <a:lnTo>
                    <a:pt x="5969" y="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latin typeface="造字工房尚雅（非商用）常规体" pitchFamily="2" charset="-122"/>
                <a:ea typeface="造字工房尚雅（非商用）常规体" pitchFamily="2" charset="-122"/>
                <a:cs typeface="+mn-ea"/>
                <a:sym typeface="+mn-lt"/>
              </a:endParaRPr>
            </a:p>
          </p:txBody>
        </p:sp>
        <p:sp>
          <p:nvSpPr>
            <p:cNvPr id="136" name="Shape 757"/>
            <p:cNvSpPr/>
            <p:nvPr/>
          </p:nvSpPr>
          <p:spPr>
            <a:xfrm>
              <a:off x="6103357" y="4325927"/>
              <a:ext cx="1262543" cy="773041"/>
            </a:xfrm>
            <a:custGeom>
              <a:avLst/>
              <a:gdLst/>
              <a:ahLst/>
              <a:cxnLst>
                <a:cxn ang="0">
                  <a:pos x="wd2" y="hd2"/>
                </a:cxn>
                <a:cxn ang="5400000">
                  <a:pos x="wd2" y="hd2"/>
                </a:cxn>
                <a:cxn ang="10800000">
                  <a:pos x="wd2" y="hd2"/>
                </a:cxn>
                <a:cxn ang="16200000">
                  <a:pos x="wd2" y="hd2"/>
                </a:cxn>
              </a:cxnLst>
              <a:rect l="0" t="0" r="r" b="b"/>
              <a:pathLst>
                <a:path w="21600" h="21600" extrusionOk="0">
                  <a:moveTo>
                    <a:pt x="15631" y="0"/>
                  </a:moveTo>
                  <a:lnTo>
                    <a:pt x="21600" y="7587"/>
                  </a:lnTo>
                  <a:lnTo>
                    <a:pt x="5766" y="21600"/>
                  </a:lnTo>
                  <a:lnTo>
                    <a:pt x="0" y="14259"/>
                  </a:lnTo>
                  <a:lnTo>
                    <a:pt x="15631" y="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latin typeface="造字工房尚雅（非商用）常规体" pitchFamily="2" charset="-122"/>
                <a:ea typeface="造字工房尚雅（非商用）常规体" pitchFamily="2" charset="-122"/>
                <a:cs typeface="+mn-ea"/>
                <a:sym typeface="+mn-lt"/>
              </a:endParaRPr>
            </a:p>
          </p:txBody>
        </p:sp>
      </p:grpSp>
      <p:sp>
        <p:nvSpPr>
          <p:cNvPr id="137" name="Shape 763"/>
          <p:cNvSpPr/>
          <p:nvPr/>
        </p:nvSpPr>
        <p:spPr>
          <a:xfrm>
            <a:off x="8284188" y="2871696"/>
            <a:ext cx="3070534" cy="7714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l">
              <a:lnSpc>
                <a:spcPct val="90000"/>
              </a:lnSpc>
              <a:defRPr sz="2400">
                <a:solidFill>
                  <a:srgbClr val="8DA6C0"/>
                </a:solidFill>
                <a:latin typeface="+mj-lt"/>
                <a:ea typeface="+mj-ea"/>
                <a:cs typeface="+mj-cs"/>
                <a:sym typeface="Open Sans"/>
              </a:defRPr>
            </a:lvl1pPr>
          </a:lstStyle>
          <a:p>
            <a:pPr>
              <a:lnSpc>
                <a:spcPct val="130000"/>
              </a:lnSpc>
            </a:pPr>
            <a:r>
              <a:rPr lang="zh-CN" altLang="en-US" sz="1200">
                <a:solidFill>
                  <a:schemeClr val="tx1">
                    <a:lumMod val="50000"/>
                    <a:lumOff val="50000"/>
                  </a:schemeClr>
                </a:solidFill>
                <a:latin typeface="造字工房尚雅（非商用）常规体" pitchFamily="2" charset="-122"/>
                <a:ea typeface="造字工房尚雅（非商用）常规体" pitchFamily="2" charset="-122"/>
                <a:cs typeface="+mn-ea"/>
                <a:sym typeface="+mn-lt"/>
              </a:rPr>
              <a:t>请在这里添加相关的文字描述可以从您的文案中复制需要的内容到这里选择仅保留文字即可，请在这里添加相关的文字描述</a:t>
            </a:r>
          </a:p>
        </p:txBody>
      </p:sp>
      <p:sp>
        <p:nvSpPr>
          <p:cNvPr id="138" name="Shape 764"/>
          <p:cNvSpPr/>
          <p:nvPr/>
        </p:nvSpPr>
        <p:spPr>
          <a:xfrm>
            <a:off x="8297945" y="2455546"/>
            <a:ext cx="927009" cy="285751"/>
          </a:xfrm>
          <a:prstGeom prst="roundRect">
            <a:avLst>
              <a:gd name="adj" fmla="val 50000"/>
            </a:avLst>
          </a:prstGeom>
          <a:solidFill>
            <a:schemeClr val="tx1">
              <a:lumMod val="50000"/>
              <a:lumOff val="50000"/>
            </a:schemeClr>
          </a:solidFill>
          <a:ln>
            <a:noFill/>
          </a:ln>
          <a:effectLst>
            <a:outerShdw blurRad="254000" dist="63500" dir="5400000" algn="t" rotWithShape="0">
              <a:schemeClr val="tx1">
                <a:lumMod val="85000"/>
                <a:lumOff val="15000"/>
                <a:alpha val="20000"/>
              </a:scheme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100" dirty="0">
                <a:solidFill>
                  <a:schemeClr val="lt1"/>
                </a:solidFill>
                <a:latin typeface="造字工房尚雅（非商用）常规体" pitchFamily="2" charset="-122"/>
                <a:ea typeface="造字工房尚雅（非商用）常规体" pitchFamily="2" charset="-122"/>
                <a:cs typeface="+mn-ea"/>
                <a:sym typeface="+mn-lt"/>
              </a:rPr>
              <a:t>Step #3</a:t>
            </a:r>
          </a:p>
        </p:txBody>
      </p:sp>
      <p:sp>
        <p:nvSpPr>
          <p:cNvPr id="139" name="Shape 766"/>
          <p:cNvSpPr/>
          <p:nvPr/>
        </p:nvSpPr>
        <p:spPr>
          <a:xfrm>
            <a:off x="8284188" y="4505337"/>
            <a:ext cx="3070534" cy="7714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p>
            <a:pPr>
              <a:lnSpc>
                <a:spcPct val="130000"/>
              </a:lnSpc>
            </a:pPr>
            <a:r>
              <a:rPr lang="zh-CN" altLang="en-US" sz="1200">
                <a:solidFill>
                  <a:schemeClr val="tx1">
                    <a:lumMod val="50000"/>
                    <a:lumOff val="50000"/>
                  </a:schemeClr>
                </a:solidFill>
                <a:latin typeface="造字工房尚雅（非商用）常规体" pitchFamily="2" charset="-122"/>
                <a:ea typeface="造字工房尚雅（非商用）常规体" pitchFamily="2" charset="-122"/>
                <a:cs typeface="+mn-ea"/>
                <a:sym typeface="+mn-lt"/>
              </a:rPr>
              <a:t>请在这里添加相关的文字描述可以从您的文案中复制需要的内容到这里选择仅保留文字即可，请在这里添加相关的文字描述</a:t>
            </a:r>
          </a:p>
        </p:txBody>
      </p:sp>
      <p:sp>
        <p:nvSpPr>
          <p:cNvPr id="140" name="Shape 767"/>
          <p:cNvSpPr/>
          <p:nvPr/>
        </p:nvSpPr>
        <p:spPr>
          <a:xfrm>
            <a:off x="8297945" y="4089187"/>
            <a:ext cx="927009" cy="285751"/>
          </a:xfrm>
          <a:prstGeom prst="roundRect">
            <a:avLst>
              <a:gd name="adj" fmla="val 50000"/>
            </a:avLst>
          </a:prstGeom>
          <a:gradFill>
            <a:gsLst>
              <a:gs pos="1000">
                <a:schemeClr val="accent3">
                  <a:lumMod val="20000"/>
                  <a:lumOff val="80000"/>
                </a:schemeClr>
              </a:gs>
              <a:gs pos="60000">
                <a:schemeClr val="accent3"/>
              </a:gs>
              <a:gs pos="100000">
                <a:schemeClr val="accent5">
                  <a:lumMod val="60000"/>
                  <a:lumOff val="40000"/>
                </a:schemeClr>
              </a:gs>
            </a:gsLst>
            <a:lin ang="5400000" scaled="1"/>
          </a:gradFill>
          <a:ln>
            <a:noFill/>
          </a:ln>
          <a:effectLst>
            <a:outerShdw blurRad="254000" dist="63500" dir="5400000" algn="t" rotWithShape="0">
              <a:schemeClr val="tx1">
                <a:lumMod val="85000"/>
                <a:lumOff val="15000"/>
                <a:alpha val="20000"/>
              </a:scheme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100" dirty="0">
                <a:solidFill>
                  <a:schemeClr val="lt1"/>
                </a:solidFill>
                <a:latin typeface="造字工房尚雅（非商用）常规体" pitchFamily="2" charset="-122"/>
                <a:ea typeface="造字工房尚雅（非商用）常规体" pitchFamily="2" charset="-122"/>
                <a:cs typeface="+mn-ea"/>
                <a:sym typeface="+mn-lt"/>
              </a:rPr>
              <a:t>Step #4</a:t>
            </a:r>
          </a:p>
        </p:txBody>
      </p:sp>
      <p:sp>
        <p:nvSpPr>
          <p:cNvPr id="141" name="Shape 769"/>
          <p:cNvSpPr/>
          <p:nvPr/>
        </p:nvSpPr>
        <p:spPr>
          <a:xfrm>
            <a:off x="815593" y="2871147"/>
            <a:ext cx="3070536" cy="7714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r">
              <a:lnSpc>
                <a:spcPct val="90000"/>
              </a:lnSpc>
              <a:defRPr sz="2400">
                <a:solidFill>
                  <a:srgbClr val="8DA6C0"/>
                </a:solidFill>
                <a:latin typeface="+mj-lt"/>
                <a:ea typeface="+mj-ea"/>
                <a:cs typeface="+mj-cs"/>
                <a:sym typeface="Open Sans"/>
              </a:defRPr>
            </a:lvl1pPr>
          </a:lstStyle>
          <a:p>
            <a:pPr>
              <a:lnSpc>
                <a:spcPct val="130000"/>
              </a:lnSpc>
            </a:pPr>
            <a:r>
              <a:rPr lang="zh-CN" altLang="en-US" sz="1200">
                <a:solidFill>
                  <a:schemeClr val="tx1">
                    <a:lumMod val="50000"/>
                    <a:lumOff val="50000"/>
                  </a:schemeClr>
                </a:solidFill>
                <a:latin typeface="造字工房尚雅（非商用）常规体" pitchFamily="2" charset="-122"/>
                <a:ea typeface="造字工房尚雅（非商用）常规体" pitchFamily="2" charset="-122"/>
                <a:cs typeface="+mn-ea"/>
                <a:sym typeface="+mn-lt"/>
              </a:rPr>
              <a:t>请在这里添加相关的文字描述可以从您的文案中复制需要的内容到这里选择仅保留文字即可，请在这里添加相关的文字描述</a:t>
            </a:r>
          </a:p>
        </p:txBody>
      </p:sp>
      <p:sp>
        <p:nvSpPr>
          <p:cNvPr id="142" name="Shape 770"/>
          <p:cNvSpPr/>
          <p:nvPr/>
        </p:nvSpPr>
        <p:spPr>
          <a:xfrm>
            <a:off x="2959119" y="2454997"/>
            <a:ext cx="927010" cy="285751"/>
          </a:xfrm>
          <a:prstGeom prst="roundRect">
            <a:avLst>
              <a:gd name="adj" fmla="val 50000"/>
            </a:avLst>
          </a:prstGeom>
          <a:gradFill>
            <a:gsLst>
              <a:gs pos="1000">
                <a:schemeClr val="accent3">
                  <a:lumMod val="20000"/>
                  <a:lumOff val="80000"/>
                </a:schemeClr>
              </a:gs>
              <a:gs pos="60000">
                <a:schemeClr val="accent3"/>
              </a:gs>
              <a:gs pos="100000">
                <a:schemeClr val="accent5">
                  <a:lumMod val="60000"/>
                  <a:lumOff val="40000"/>
                </a:schemeClr>
              </a:gs>
            </a:gsLst>
            <a:lin ang="5400000" scaled="1"/>
          </a:gradFill>
          <a:ln>
            <a:noFill/>
          </a:ln>
          <a:effectLst>
            <a:outerShdw blurRad="254000" dist="63500" dir="5400000" algn="t" rotWithShape="0">
              <a:schemeClr val="tx1">
                <a:lumMod val="85000"/>
                <a:lumOff val="15000"/>
                <a:alpha val="20000"/>
              </a:scheme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100" dirty="0">
                <a:solidFill>
                  <a:schemeClr val="lt1"/>
                </a:solidFill>
                <a:latin typeface="造字工房尚雅（非商用）常规体" pitchFamily="2" charset="-122"/>
                <a:ea typeface="造字工房尚雅（非商用）常规体" pitchFamily="2" charset="-122"/>
                <a:cs typeface="+mn-ea"/>
                <a:sym typeface="+mn-lt"/>
              </a:rPr>
              <a:t>Step #1</a:t>
            </a:r>
          </a:p>
        </p:txBody>
      </p:sp>
      <p:sp>
        <p:nvSpPr>
          <p:cNvPr id="143" name="Shape 772"/>
          <p:cNvSpPr/>
          <p:nvPr/>
        </p:nvSpPr>
        <p:spPr>
          <a:xfrm>
            <a:off x="815593" y="4504789"/>
            <a:ext cx="3070536" cy="7714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p>
            <a:pPr algn="r">
              <a:lnSpc>
                <a:spcPct val="130000"/>
              </a:lnSpc>
            </a:pPr>
            <a:r>
              <a:rPr lang="zh-CN" altLang="en-US" sz="1200">
                <a:solidFill>
                  <a:schemeClr val="tx1">
                    <a:lumMod val="50000"/>
                    <a:lumOff val="50000"/>
                  </a:schemeClr>
                </a:solidFill>
                <a:latin typeface="造字工房尚雅（非商用）常规体" pitchFamily="2" charset="-122"/>
                <a:ea typeface="造字工房尚雅（非商用）常规体" pitchFamily="2" charset="-122"/>
                <a:cs typeface="+mn-ea"/>
                <a:sym typeface="+mn-lt"/>
              </a:rPr>
              <a:t>请在这里添加相关的文字描述可以从您的文案中复制需要的内容到这里选择仅保留文字即可，请在这里添加相关的文字描述</a:t>
            </a:r>
          </a:p>
        </p:txBody>
      </p:sp>
      <p:sp>
        <p:nvSpPr>
          <p:cNvPr id="144" name="Shape 773"/>
          <p:cNvSpPr/>
          <p:nvPr/>
        </p:nvSpPr>
        <p:spPr>
          <a:xfrm>
            <a:off x="2959119" y="4088639"/>
            <a:ext cx="927010" cy="285751"/>
          </a:xfrm>
          <a:prstGeom prst="roundRect">
            <a:avLst>
              <a:gd name="adj" fmla="val 50000"/>
            </a:avLst>
          </a:prstGeom>
          <a:solidFill>
            <a:schemeClr val="tx1">
              <a:lumMod val="50000"/>
              <a:lumOff val="50000"/>
            </a:schemeClr>
          </a:solidFill>
          <a:ln>
            <a:noFill/>
          </a:ln>
          <a:effectLst>
            <a:outerShdw blurRad="254000" dist="63500" dir="5400000" algn="t" rotWithShape="0">
              <a:schemeClr val="tx1">
                <a:lumMod val="85000"/>
                <a:lumOff val="15000"/>
                <a:alpha val="20000"/>
              </a:scheme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100">
                <a:solidFill>
                  <a:schemeClr val="lt1"/>
                </a:solidFill>
                <a:latin typeface="造字工房尚雅（非商用）常规体" pitchFamily="2" charset="-122"/>
                <a:ea typeface="造字工房尚雅（非商用）常规体" pitchFamily="2" charset="-122"/>
                <a:cs typeface="+mn-ea"/>
                <a:sym typeface="+mn-lt"/>
              </a:rPr>
              <a:t>Step #2</a:t>
            </a:r>
          </a:p>
        </p:txBody>
      </p:sp>
      <p:grpSp>
        <p:nvGrpSpPr>
          <p:cNvPr id="145" name="组合 144"/>
          <p:cNvGrpSpPr/>
          <p:nvPr/>
        </p:nvGrpSpPr>
        <p:grpSpPr>
          <a:xfrm>
            <a:off x="4165685" y="1695303"/>
            <a:ext cx="3769446" cy="2884136"/>
            <a:chOff x="4165685" y="1774326"/>
            <a:chExt cx="3769446" cy="2884136"/>
          </a:xfrm>
        </p:grpSpPr>
        <p:sp>
          <p:nvSpPr>
            <p:cNvPr id="146" name="Shape 745"/>
            <p:cNvSpPr/>
            <p:nvPr/>
          </p:nvSpPr>
          <p:spPr>
            <a:xfrm rot="19534834">
              <a:off x="6046334" y="2348005"/>
              <a:ext cx="804502" cy="804502"/>
            </a:xfrm>
            <a:prstGeom prst="ellipse">
              <a:avLst/>
            </a:prstGeom>
            <a:solidFill>
              <a:schemeClr val="bg2">
                <a:lumMod val="90000"/>
              </a:schemeClr>
            </a:soli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latin typeface="造字工房尚雅（非商用）常规体" pitchFamily="2" charset="-122"/>
                <a:ea typeface="造字工房尚雅（非商用）常规体" pitchFamily="2" charset="-122"/>
                <a:cs typeface="+mn-ea"/>
                <a:sym typeface="+mn-lt"/>
              </a:endParaRPr>
            </a:p>
          </p:txBody>
        </p:sp>
        <p:sp>
          <p:nvSpPr>
            <p:cNvPr id="147" name="Freeform 27"/>
            <p:cNvSpPr>
              <a:spLocks noEditPoints="1"/>
            </p:cNvSpPr>
            <p:nvPr/>
          </p:nvSpPr>
          <p:spPr bwMode="auto">
            <a:xfrm>
              <a:off x="6229569" y="2495018"/>
              <a:ext cx="498924" cy="492650"/>
            </a:xfrm>
            <a:custGeom>
              <a:avLst/>
              <a:gdLst>
                <a:gd name="T0" fmla="*/ 521 w 525"/>
                <a:gd name="T1" fmla="*/ 495 h 518"/>
                <a:gd name="T2" fmla="*/ 489 w 525"/>
                <a:gd name="T3" fmla="*/ 518 h 518"/>
                <a:gd name="T4" fmla="*/ 36 w 525"/>
                <a:gd name="T5" fmla="*/ 518 h 518"/>
                <a:gd name="T6" fmla="*/ 16 w 525"/>
                <a:gd name="T7" fmla="*/ 512 h 518"/>
                <a:gd name="T8" fmla="*/ 4 w 525"/>
                <a:gd name="T9" fmla="*/ 495 h 518"/>
                <a:gd name="T10" fmla="*/ 18 w 525"/>
                <a:gd name="T11" fmla="*/ 458 h 518"/>
                <a:gd name="T12" fmla="*/ 168 w 525"/>
                <a:gd name="T13" fmla="*/ 399 h 518"/>
                <a:gd name="T14" fmla="*/ 107 w 525"/>
                <a:gd name="T15" fmla="*/ 266 h 518"/>
                <a:gd name="T16" fmla="*/ 101 w 525"/>
                <a:gd name="T17" fmla="*/ 203 h 518"/>
                <a:gd name="T18" fmla="*/ 113 w 525"/>
                <a:gd name="T19" fmla="*/ 126 h 518"/>
                <a:gd name="T20" fmla="*/ 147 w 525"/>
                <a:gd name="T21" fmla="*/ 54 h 518"/>
                <a:gd name="T22" fmla="*/ 263 w 525"/>
                <a:gd name="T23" fmla="*/ 0 h 518"/>
                <a:gd name="T24" fmla="*/ 378 w 525"/>
                <a:gd name="T25" fmla="*/ 54 h 518"/>
                <a:gd name="T26" fmla="*/ 412 w 525"/>
                <a:gd name="T27" fmla="*/ 126 h 518"/>
                <a:gd name="T28" fmla="*/ 424 w 525"/>
                <a:gd name="T29" fmla="*/ 203 h 518"/>
                <a:gd name="T30" fmla="*/ 418 w 525"/>
                <a:gd name="T31" fmla="*/ 266 h 518"/>
                <a:gd name="T32" fmla="*/ 357 w 525"/>
                <a:gd name="T33" fmla="*/ 399 h 518"/>
                <a:gd name="T34" fmla="*/ 508 w 525"/>
                <a:gd name="T35" fmla="*/ 458 h 518"/>
                <a:gd name="T36" fmla="*/ 521 w 525"/>
                <a:gd name="T37" fmla="*/ 495 h 518"/>
                <a:gd name="T38" fmla="*/ 489 w 525"/>
                <a:gd name="T39" fmla="*/ 486 h 518"/>
                <a:gd name="T40" fmla="*/ 351 w 525"/>
                <a:gd name="T41" fmla="*/ 430 h 518"/>
                <a:gd name="T42" fmla="*/ 310 w 525"/>
                <a:gd name="T43" fmla="*/ 422 h 518"/>
                <a:gd name="T44" fmla="*/ 263 w 525"/>
                <a:gd name="T45" fmla="*/ 437 h 518"/>
                <a:gd name="T46" fmla="*/ 215 w 525"/>
                <a:gd name="T47" fmla="*/ 422 h 518"/>
                <a:gd name="T48" fmla="*/ 174 w 525"/>
                <a:gd name="T49" fmla="*/ 430 h 518"/>
                <a:gd name="T50" fmla="*/ 36 w 525"/>
                <a:gd name="T51" fmla="*/ 486 h 518"/>
                <a:gd name="T52" fmla="*/ 489 w 525"/>
                <a:gd name="T53" fmla="*/ 486 h 518"/>
                <a:gd name="T54" fmla="*/ 381 w 525"/>
                <a:gd name="T55" fmla="*/ 282 h 518"/>
                <a:gd name="T56" fmla="*/ 389 w 525"/>
                <a:gd name="T57" fmla="*/ 174 h 518"/>
                <a:gd name="T58" fmla="*/ 350 w 525"/>
                <a:gd name="T59" fmla="*/ 74 h 518"/>
                <a:gd name="T60" fmla="*/ 263 w 525"/>
                <a:gd name="T61" fmla="*/ 32 h 518"/>
                <a:gd name="T62" fmla="*/ 176 w 525"/>
                <a:gd name="T63" fmla="*/ 74 h 518"/>
                <a:gd name="T64" fmla="*/ 136 w 525"/>
                <a:gd name="T65" fmla="*/ 174 h 518"/>
                <a:gd name="T66" fmla="*/ 144 w 525"/>
                <a:gd name="T67" fmla="*/ 282 h 518"/>
                <a:gd name="T68" fmla="*/ 194 w 525"/>
                <a:gd name="T69" fmla="*/ 378 h 518"/>
                <a:gd name="T70" fmla="*/ 199 w 525"/>
                <a:gd name="T71" fmla="*/ 386 h 518"/>
                <a:gd name="T72" fmla="*/ 263 w 525"/>
                <a:gd name="T73" fmla="*/ 419 h 518"/>
                <a:gd name="T74" fmla="*/ 326 w 525"/>
                <a:gd name="T75" fmla="*/ 386 h 518"/>
                <a:gd name="T76" fmla="*/ 331 w 525"/>
                <a:gd name="T77" fmla="*/ 378 h 518"/>
                <a:gd name="T78" fmla="*/ 381 w 525"/>
                <a:gd name="T79" fmla="*/ 282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5" h="518">
                  <a:moveTo>
                    <a:pt x="521" y="495"/>
                  </a:moveTo>
                  <a:cubicBezTo>
                    <a:pt x="516" y="511"/>
                    <a:pt x="506" y="518"/>
                    <a:pt x="489" y="518"/>
                  </a:cubicBezTo>
                  <a:cubicBezTo>
                    <a:pt x="36" y="518"/>
                    <a:pt x="36" y="518"/>
                    <a:pt x="36" y="518"/>
                  </a:cubicBezTo>
                  <a:cubicBezTo>
                    <a:pt x="28" y="518"/>
                    <a:pt x="22" y="516"/>
                    <a:pt x="16" y="512"/>
                  </a:cubicBezTo>
                  <a:cubicBezTo>
                    <a:pt x="10" y="507"/>
                    <a:pt x="6" y="502"/>
                    <a:pt x="4" y="495"/>
                  </a:cubicBezTo>
                  <a:cubicBezTo>
                    <a:pt x="0" y="480"/>
                    <a:pt x="4" y="468"/>
                    <a:pt x="18" y="458"/>
                  </a:cubicBezTo>
                  <a:cubicBezTo>
                    <a:pt x="59" y="431"/>
                    <a:pt x="109" y="412"/>
                    <a:pt x="168" y="399"/>
                  </a:cubicBezTo>
                  <a:cubicBezTo>
                    <a:pt x="139" y="362"/>
                    <a:pt x="119" y="318"/>
                    <a:pt x="107" y="266"/>
                  </a:cubicBezTo>
                  <a:cubicBezTo>
                    <a:pt x="103" y="247"/>
                    <a:pt x="101" y="226"/>
                    <a:pt x="101" y="203"/>
                  </a:cubicBezTo>
                  <a:cubicBezTo>
                    <a:pt x="101" y="180"/>
                    <a:pt x="105" y="154"/>
                    <a:pt x="113" y="126"/>
                  </a:cubicBezTo>
                  <a:cubicBezTo>
                    <a:pt x="121" y="98"/>
                    <a:pt x="132" y="74"/>
                    <a:pt x="147" y="54"/>
                  </a:cubicBezTo>
                  <a:cubicBezTo>
                    <a:pt x="176" y="18"/>
                    <a:pt x="215" y="0"/>
                    <a:pt x="263" y="0"/>
                  </a:cubicBezTo>
                  <a:cubicBezTo>
                    <a:pt x="310" y="0"/>
                    <a:pt x="349" y="18"/>
                    <a:pt x="378" y="54"/>
                  </a:cubicBezTo>
                  <a:cubicBezTo>
                    <a:pt x="393" y="74"/>
                    <a:pt x="404" y="98"/>
                    <a:pt x="412" y="126"/>
                  </a:cubicBezTo>
                  <a:cubicBezTo>
                    <a:pt x="421" y="154"/>
                    <a:pt x="424" y="180"/>
                    <a:pt x="424" y="203"/>
                  </a:cubicBezTo>
                  <a:cubicBezTo>
                    <a:pt x="424" y="226"/>
                    <a:pt x="422" y="247"/>
                    <a:pt x="418" y="266"/>
                  </a:cubicBezTo>
                  <a:cubicBezTo>
                    <a:pt x="406" y="318"/>
                    <a:pt x="386" y="362"/>
                    <a:pt x="357" y="399"/>
                  </a:cubicBezTo>
                  <a:cubicBezTo>
                    <a:pt x="416" y="412"/>
                    <a:pt x="466" y="431"/>
                    <a:pt x="508" y="458"/>
                  </a:cubicBezTo>
                  <a:cubicBezTo>
                    <a:pt x="521" y="468"/>
                    <a:pt x="525" y="480"/>
                    <a:pt x="521" y="495"/>
                  </a:cubicBezTo>
                  <a:close/>
                  <a:moveTo>
                    <a:pt x="489" y="486"/>
                  </a:moveTo>
                  <a:cubicBezTo>
                    <a:pt x="452" y="461"/>
                    <a:pt x="405" y="442"/>
                    <a:pt x="351" y="430"/>
                  </a:cubicBezTo>
                  <a:cubicBezTo>
                    <a:pt x="310" y="422"/>
                    <a:pt x="310" y="422"/>
                    <a:pt x="310" y="422"/>
                  </a:cubicBezTo>
                  <a:cubicBezTo>
                    <a:pt x="295" y="432"/>
                    <a:pt x="279" y="437"/>
                    <a:pt x="263" y="437"/>
                  </a:cubicBezTo>
                  <a:cubicBezTo>
                    <a:pt x="246" y="437"/>
                    <a:pt x="231" y="432"/>
                    <a:pt x="215" y="422"/>
                  </a:cubicBezTo>
                  <a:cubicBezTo>
                    <a:pt x="174" y="430"/>
                    <a:pt x="174" y="430"/>
                    <a:pt x="174" y="430"/>
                  </a:cubicBezTo>
                  <a:cubicBezTo>
                    <a:pt x="119" y="442"/>
                    <a:pt x="73" y="461"/>
                    <a:pt x="36" y="486"/>
                  </a:cubicBezTo>
                  <a:lnTo>
                    <a:pt x="489" y="486"/>
                  </a:lnTo>
                  <a:close/>
                  <a:moveTo>
                    <a:pt x="381" y="282"/>
                  </a:moveTo>
                  <a:cubicBezTo>
                    <a:pt x="391" y="246"/>
                    <a:pt x="394" y="210"/>
                    <a:pt x="389" y="174"/>
                  </a:cubicBezTo>
                  <a:cubicBezTo>
                    <a:pt x="384" y="135"/>
                    <a:pt x="371" y="101"/>
                    <a:pt x="350" y="74"/>
                  </a:cubicBezTo>
                  <a:cubicBezTo>
                    <a:pt x="328" y="46"/>
                    <a:pt x="299" y="32"/>
                    <a:pt x="263" y="32"/>
                  </a:cubicBezTo>
                  <a:cubicBezTo>
                    <a:pt x="226" y="32"/>
                    <a:pt x="197" y="46"/>
                    <a:pt x="176" y="74"/>
                  </a:cubicBezTo>
                  <a:cubicBezTo>
                    <a:pt x="154" y="101"/>
                    <a:pt x="141" y="135"/>
                    <a:pt x="136" y="174"/>
                  </a:cubicBezTo>
                  <a:cubicBezTo>
                    <a:pt x="131" y="210"/>
                    <a:pt x="134" y="246"/>
                    <a:pt x="144" y="282"/>
                  </a:cubicBezTo>
                  <a:cubicBezTo>
                    <a:pt x="154" y="318"/>
                    <a:pt x="171" y="350"/>
                    <a:pt x="194" y="378"/>
                  </a:cubicBezTo>
                  <a:cubicBezTo>
                    <a:pt x="199" y="386"/>
                    <a:pt x="199" y="386"/>
                    <a:pt x="199" y="386"/>
                  </a:cubicBezTo>
                  <a:cubicBezTo>
                    <a:pt x="218" y="408"/>
                    <a:pt x="240" y="419"/>
                    <a:pt x="263" y="419"/>
                  </a:cubicBezTo>
                  <a:cubicBezTo>
                    <a:pt x="286" y="419"/>
                    <a:pt x="307" y="408"/>
                    <a:pt x="326" y="386"/>
                  </a:cubicBezTo>
                  <a:cubicBezTo>
                    <a:pt x="331" y="378"/>
                    <a:pt x="331" y="378"/>
                    <a:pt x="331" y="378"/>
                  </a:cubicBezTo>
                  <a:cubicBezTo>
                    <a:pt x="354" y="350"/>
                    <a:pt x="371" y="318"/>
                    <a:pt x="381" y="282"/>
                  </a:cubicBezTo>
                  <a:close/>
                </a:path>
              </a:pathLst>
            </a:custGeom>
            <a:solidFill>
              <a:srgbClr val="3C3D47"/>
            </a:solidFill>
            <a:ln>
              <a:noFill/>
            </a:ln>
          </p:spPr>
          <p:txBody>
            <a:bodyPr vert="horz" wrap="square" lIns="45720" tIns="22860" rIns="45720" bIns="22860" numCol="1" anchor="t" anchorCtr="0" compatLnSpc="1">
              <a:prstTxWarp prst="textNoShape">
                <a:avLst/>
              </a:prstTxWarp>
            </a:bodyPr>
            <a:lstStyle/>
            <a:p>
              <a:endParaRPr lang="ru-RU" sz="900">
                <a:ea typeface="造字工房尚雅（非商用）常规体" pitchFamily="2" charset="-122"/>
                <a:cs typeface="+mn-ea"/>
                <a:sym typeface="+mn-lt"/>
              </a:endParaRPr>
            </a:p>
          </p:txBody>
        </p:sp>
        <p:sp>
          <p:nvSpPr>
            <p:cNvPr id="148" name="Shape 742"/>
            <p:cNvSpPr/>
            <p:nvPr/>
          </p:nvSpPr>
          <p:spPr>
            <a:xfrm>
              <a:off x="4537116" y="2837610"/>
              <a:ext cx="793979" cy="793979"/>
            </a:xfrm>
            <a:prstGeom prst="ellips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latin typeface="造字工房尚雅（非商用）常规体" pitchFamily="2" charset="-122"/>
                <a:ea typeface="造字工房尚雅（非商用）常规体" pitchFamily="2" charset="-122"/>
                <a:cs typeface="+mn-ea"/>
                <a:sym typeface="+mn-lt"/>
              </a:endParaRPr>
            </a:p>
          </p:txBody>
        </p:sp>
        <p:sp>
          <p:nvSpPr>
            <p:cNvPr id="149" name="Freeform 15"/>
            <p:cNvSpPr>
              <a:spLocks noEditPoints="1"/>
            </p:cNvSpPr>
            <p:nvPr/>
          </p:nvSpPr>
          <p:spPr bwMode="auto">
            <a:xfrm rot="19105848">
              <a:off x="4711958" y="2997130"/>
              <a:ext cx="437559" cy="368840"/>
            </a:xfrm>
            <a:custGeom>
              <a:avLst/>
              <a:gdLst>
                <a:gd name="T0" fmla="*/ 519 w 519"/>
                <a:gd name="T1" fmla="*/ 145 h 437"/>
                <a:gd name="T2" fmla="*/ 505 w 519"/>
                <a:gd name="T3" fmla="*/ 423 h 437"/>
                <a:gd name="T4" fmla="*/ 49 w 519"/>
                <a:gd name="T5" fmla="*/ 437 h 437"/>
                <a:gd name="T6" fmla="*/ 0 w 519"/>
                <a:gd name="T7" fmla="*/ 388 h 437"/>
                <a:gd name="T8" fmla="*/ 12 w 519"/>
                <a:gd name="T9" fmla="*/ 114 h 437"/>
                <a:gd name="T10" fmla="*/ 111 w 519"/>
                <a:gd name="T11" fmla="*/ 86 h 437"/>
                <a:gd name="T12" fmla="*/ 151 w 519"/>
                <a:gd name="T13" fmla="*/ 8 h 437"/>
                <a:gd name="T14" fmla="*/ 341 w 519"/>
                <a:gd name="T15" fmla="*/ 0 h 437"/>
                <a:gd name="T16" fmla="*/ 386 w 519"/>
                <a:gd name="T17" fmla="*/ 30 h 437"/>
                <a:gd name="T18" fmla="*/ 478 w 519"/>
                <a:gd name="T19" fmla="*/ 98 h 437"/>
                <a:gd name="T20" fmla="*/ 486 w 519"/>
                <a:gd name="T21" fmla="*/ 145 h 437"/>
                <a:gd name="T22" fmla="*/ 385 w 519"/>
                <a:gd name="T23" fmla="*/ 115 h 437"/>
                <a:gd name="T24" fmla="*/ 341 w 519"/>
                <a:gd name="T25" fmla="*/ 32 h 437"/>
                <a:gd name="T26" fmla="*/ 163 w 519"/>
                <a:gd name="T27" fmla="*/ 42 h 437"/>
                <a:gd name="T28" fmla="*/ 46 w 519"/>
                <a:gd name="T29" fmla="*/ 129 h 437"/>
                <a:gd name="T30" fmla="*/ 33 w 519"/>
                <a:gd name="T31" fmla="*/ 388 h 437"/>
                <a:gd name="T32" fmla="*/ 49 w 519"/>
                <a:gd name="T33" fmla="*/ 405 h 437"/>
                <a:gd name="T34" fmla="*/ 482 w 519"/>
                <a:gd name="T35" fmla="*/ 400 h 437"/>
                <a:gd name="T36" fmla="*/ 486 w 519"/>
                <a:gd name="T37" fmla="*/ 145 h 437"/>
                <a:gd name="T38" fmla="*/ 351 w 519"/>
                <a:gd name="T39" fmla="*/ 334 h 437"/>
                <a:gd name="T40" fmla="*/ 168 w 519"/>
                <a:gd name="T41" fmla="*/ 334 h 437"/>
                <a:gd name="T42" fmla="*/ 168 w 519"/>
                <a:gd name="T43" fmla="*/ 151 h 437"/>
                <a:gd name="T44" fmla="*/ 351 w 519"/>
                <a:gd name="T45" fmla="*/ 151 h 437"/>
                <a:gd name="T46" fmla="*/ 323 w 519"/>
                <a:gd name="T47" fmla="*/ 169 h 437"/>
                <a:gd name="T48" fmla="*/ 186 w 519"/>
                <a:gd name="T49" fmla="*/ 179 h 437"/>
                <a:gd name="T50" fmla="*/ 196 w 519"/>
                <a:gd name="T51" fmla="*/ 316 h 437"/>
                <a:gd name="T52" fmla="*/ 334 w 519"/>
                <a:gd name="T53" fmla="*/ 306 h 437"/>
                <a:gd name="T54" fmla="*/ 323 w 519"/>
                <a:gd name="T55" fmla="*/ 169 h 437"/>
                <a:gd name="T56" fmla="*/ 195 w 519"/>
                <a:gd name="T57" fmla="*/ 243 h 437"/>
                <a:gd name="T58" fmla="*/ 211 w 519"/>
                <a:gd name="T59" fmla="*/ 243 h 437"/>
                <a:gd name="T60" fmla="*/ 260 w 519"/>
                <a:gd name="T61" fmla="*/ 194 h 437"/>
                <a:gd name="T62" fmla="*/ 260 w 519"/>
                <a:gd name="T63" fmla="*/ 17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9" h="437">
                  <a:moveTo>
                    <a:pt x="507" y="114"/>
                  </a:moveTo>
                  <a:cubicBezTo>
                    <a:pt x="515" y="123"/>
                    <a:pt x="519" y="133"/>
                    <a:pt x="519" y="145"/>
                  </a:cubicBezTo>
                  <a:cubicBezTo>
                    <a:pt x="519" y="388"/>
                    <a:pt x="519" y="388"/>
                    <a:pt x="519" y="388"/>
                  </a:cubicBezTo>
                  <a:cubicBezTo>
                    <a:pt x="519" y="402"/>
                    <a:pt x="514" y="413"/>
                    <a:pt x="505" y="423"/>
                  </a:cubicBezTo>
                  <a:cubicBezTo>
                    <a:pt x="495" y="432"/>
                    <a:pt x="484" y="437"/>
                    <a:pt x="470" y="437"/>
                  </a:cubicBezTo>
                  <a:cubicBezTo>
                    <a:pt x="49" y="437"/>
                    <a:pt x="49" y="437"/>
                    <a:pt x="49" y="437"/>
                  </a:cubicBezTo>
                  <a:cubicBezTo>
                    <a:pt x="36" y="437"/>
                    <a:pt x="24" y="432"/>
                    <a:pt x="15" y="423"/>
                  </a:cubicBezTo>
                  <a:cubicBezTo>
                    <a:pt x="5" y="413"/>
                    <a:pt x="0" y="402"/>
                    <a:pt x="0" y="388"/>
                  </a:cubicBezTo>
                  <a:cubicBezTo>
                    <a:pt x="0" y="145"/>
                    <a:pt x="0" y="145"/>
                    <a:pt x="0" y="145"/>
                  </a:cubicBezTo>
                  <a:cubicBezTo>
                    <a:pt x="0" y="133"/>
                    <a:pt x="4" y="123"/>
                    <a:pt x="12" y="114"/>
                  </a:cubicBezTo>
                  <a:cubicBezTo>
                    <a:pt x="20" y="105"/>
                    <a:pt x="29" y="100"/>
                    <a:pt x="41" y="98"/>
                  </a:cubicBezTo>
                  <a:cubicBezTo>
                    <a:pt x="111" y="86"/>
                    <a:pt x="111" y="86"/>
                    <a:pt x="111" y="86"/>
                  </a:cubicBezTo>
                  <a:cubicBezTo>
                    <a:pt x="133" y="30"/>
                    <a:pt x="133" y="30"/>
                    <a:pt x="133" y="30"/>
                  </a:cubicBezTo>
                  <a:cubicBezTo>
                    <a:pt x="137" y="21"/>
                    <a:pt x="143" y="13"/>
                    <a:pt x="151" y="8"/>
                  </a:cubicBezTo>
                  <a:cubicBezTo>
                    <a:pt x="159" y="2"/>
                    <a:pt x="169" y="0"/>
                    <a:pt x="179" y="0"/>
                  </a:cubicBezTo>
                  <a:cubicBezTo>
                    <a:pt x="341" y="0"/>
                    <a:pt x="341" y="0"/>
                    <a:pt x="341" y="0"/>
                  </a:cubicBezTo>
                  <a:cubicBezTo>
                    <a:pt x="351" y="0"/>
                    <a:pt x="360" y="2"/>
                    <a:pt x="368" y="8"/>
                  </a:cubicBezTo>
                  <a:cubicBezTo>
                    <a:pt x="376" y="13"/>
                    <a:pt x="382" y="21"/>
                    <a:pt x="386" y="30"/>
                  </a:cubicBezTo>
                  <a:cubicBezTo>
                    <a:pt x="408" y="86"/>
                    <a:pt x="408" y="86"/>
                    <a:pt x="408" y="86"/>
                  </a:cubicBezTo>
                  <a:cubicBezTo>
                    <a:pt x="478" y="98"/>
                    <a:pt x="478" y="98"/>
                    <a:pt x="478" y="98"/>
                  </a:cubicBezTo>
                  <a:cubicBezTo>
                    <a:pt x="490" y="100"/>
                    <a:pt x="499" y="105"/>
                    <a:pt x="507" y="114"/>
                  </a:cubicBezTo>
                  <a:close/>
                  <a:moveTo>
                    <a:pt x="486" y="145"/>
                  </a:moveTo>
                  <a:cubicBezTo>
                    <a:pt x="486" y="136"/>
                    <a:pt x="482" y="131"/>
                    <a:pt x="473" y="129"/>
                  </a:cubicBezTo>
                  <a:cubicBezTo>
                    <a:pt x="385" y="115"/>
                    <a:pt x="385" y="115"/>
                    <a:pt x="385" y="115"/>
                  </a:cubicBezTo>
                  <a:cubicBezTo>
                    <a:pt x="356" y="42"/>
                    <a:pt x="356" y="42"/>
                    <a:pt x="356" y="42"/>
                  </a:cubicBezTo>
                  <a:cubicBezTo>
                    <a:pt x="353" y="35"/>
                    <a:pt x="348" y="32"/>
                    <a:pt x="341" y="32"/>
                  </a:cubicBezTo>
                  <a:cubicBezTo>
                    <a:pt x="179" y="32"/>
                    <a:pt x="179" y="32"/>
                    <a:pt x="179" y="32"/>
                  </a:cubicBezTo>
                  <a:cubicBezTo>
                    <a:pt x="171" y="32"/>
                    <a:pt x="166" y="35"/>
                    <a:pt x="163" y="42"/>
                  </a:cubicBezTo>
                  <a:cubicBezTo>
                    <a:pt x="134" y="115"/>
                    <a:pt x="134" y="115"/>
                    <a:pt x="134" y="115"/>
                  </a:cubicBezTo>
                  <a:cubicBezTo>
                    <a:pt x="46" y="129"/>
                    <a:pt x="46" y="129"/>
                    <a:pt x="46" y="129"/>
                  </a:cubicBezTo>
                  <a:cubicBezTo>
                    <a:pt x="37" y="131"/>
                    <a:pt x="33" y="136"/>
                    <a:pt x="33" y="145"/>
                  </a:cubicBezTo>
                  <a:cubicBezTo>
                    <a:pt x="33" y="388"/>
                    <a:pt x="33" y="388"/>
                    <a:pt x="33" y="388"/>
                  </a:cubicBezTo>
                  <a:cubicBezTo>
                    <a:pt x="33" y="393"/>
                    <a:pt x="34" y="397"/>
                    <a:pt x="37" y="400"/>
                  </a:cubicBezTo>
                  <a:cubicBezTo>
                    <a:pt x="40" y="403"/>
                    <a:pt x="44" y="405"/>
                    <a:pt x="49" y="405"/>
                  </a:cubicBezTo>
                  <a:cubicBezTo>
                    <a:pt x="470" y="405"/>
                    <a:pt x="470" y="405"/>
                    <a:pt x="470" y="405"/>
                  </a:cubicBezTo>
                  <a:cubicBezTo>
                    <a:pt x="475" y="405"/>
                    <a:pt x="479" y="403"/>
                    <a:pt x="482" y="400"/>
                  </a:cubicBezTo>
                  <a:cubicBezTo>
                    <a:pt x="485" y="397"/>
                    <a:pt x="486" y="393"/>
                    <a:pt x="486" y="388"/>
                  </a:cubicBezTo>
                  <a:lnTo>
                    <a:pt x="486" y="145"/>
                  </a:lnTo>
                  <a:close/>
                  <a:moveTo>
                    <a:pt x="389" y="243"/>
                  </a:moveTo>
                  <a:cubicBezTo>
                    <a:pt x="389" y="278"/>
                    <a:pt x="377" y="309"/>
                    <a:pt x="351" y="334"/>
                  </a:cubicBezTo>
                  <a:cubicBezTo>
                    <a:pt x="326" y="359"/>
                    <a:pt x="295" y="372"/>
                    <a:pt x="260" y="372"/>
                  </a:cubicBezTo>
                  <a:cubicBezTo>
                    <a:pt x="224" y="372"/>
                    <a:pt x="193" y="359"/>
                    <a:pt x="168" y="334"/>
                  </a:cubicBezTo>
                  <a:cubicBezTo>
                    <a:pt x="143" y="309"/>
                    <a:pt x="130" y="278"/>
                    <a:pt x="130" y="243"/>
                  </a:cubicBezTo>
                  <a:cubicBezTo>
                    <a:pt x="130" y="207"/>
                    <a:pt x="143" y="176"/>
                    <a:pt x="168" y="151"/>
                  </a:cubicBezTo>
                  <a:cubicBezTo>
                    <a:pt x="193" y="126"/>
                    <a:pt x="224" y="113"/>
                    <a:pt x="260" y="113"/>
                  </a:cubicBezTo>
                  <a:cubicBezTo>
                    <a:pt x="295" y="113"/>
                    <a:pt x="326" y="126"/>
                    <a:pt x="351" y="151"/>
                  </a:cubicBezTo>
                  <a:cubicBezTo>
                    <a:pt x="377" y="176"/>
                    <a:pt x="389" y="207"/>
                    <a:pt x="389" y="243"/>
                  </a:cubicBezTo>
                  <a:close/>
                  <a:moveTo>
                    <a:pt x="323" y="169"/>
                  </a:moveTo>
                  <a:cubicBezTo>
                    <a:pt x="302" y="151"/>
                    <a:pt x="279" y="143"/>
                    <a:pt x="252" y="145"/>
                  </a:cubicBezTo>
                  <a:cubicBezTo>
                    <a:pt x="225" y="147"/>
                    <a:pt x="203" y="159"/>
                    <a:pt x="186" y="179"/>
                  </a:cubicBezTo>
                  <a:cubicBezTo>
                    <a:pt x="168" y="200"/>
                    <a:pt x="160" y="224"/>
                    <a:pt x="162" y="250"/>
                  </a:cubicBezTo>
                  <a:cubicBezTo>
                    <a:pt x="164" y="277"/>
                    <a:pt x="176" y="299"/>
                    <a:pt x="196" y="316"/>
                  </a:cubicBezTo>
                  <a:cubicBezTo>
                    <a:pt x="217" y="334"/>
                    <a:pt x="241" y="342"/>
                    <a:pt x="267" y="340"/>
                  </a:cubicBezTo>
                  <a:cubicBezTo>
                    <a:pt x="294" y="338"/>
                    <a:pt x="316" y="326"/>
                    <a:pt x="334" y="306"/>
                  </a:cubicBezTo>
                  <a:cubicBezTo>
                    <a:pt x="351" y="285"/>
                    <a:pt x="359" y="262"/>
                    <a:pt x="357" y="235"/>
                  </a:cubicBezTo>
                  <a:cubicBezTo>
                    <a:pt x="355" y="208"/>
                    <a:pt x="343" y="186"/>
                    <a:pt x="323" y="169"/>
                  </a:cubicBezTo>
                  <a:close/>
                  <a:moveTo>
                    <a:pt x="214" y="197"/>
                  </a:moveTo>
                  <a:cubicBezTo>
                    <a:pt x="201" y="210"/>
                    <a:pt x="195" y="225"/>
                    <a:pt x="195" y="243"/>
                  </a:cubicBezTo>
                  <a:cubicBezTo>
                    <a:pt x="195" y="248"/>
                    <a:pt x="198" y="251"/>
                    <a:pt x="203" y="251"/>
                  </a:cubicBezTo>
                  <a:cubicBezTo>
                    <a:pt x="208" y="251"/>
                    <a:pt x="211" y="248"/>
                    <a:pt x="211" y="243"/>
                  </a:cubicBezTo>
                  <a:cubicBezTo>
                    <a:pt x="211" y="229"/>
                    <a:pt x="216" y="218"/>
                    <a:pt x="225" y="208"/>
                  </a:cubicBezTo>
                  <a:cubicBezTo>
                    <a:pt x="235" y="199"/>
                    <a:pt x="246" y="194"/>
                    <a:pt x="260" y="194"/>
                  </a:cubicBezTo>
                  <a:cubicBezTo>
                    <a:pt x="265" y="194"/>
                    <a:pt x="268" y="191"/>
                    <a:pt x="268" y="186"/>
                  </a:cubicBezTo>
                  <a:cubicBezTo>
                    <a:pt x="268" y="180"/>
                    <a:pt x="265" y="178"/>
                    <a:pt x="260" y="178"/>
                  </a:cubicBezTo>
                  <a:cubicBezTo>
                    <a:pt x="241" y="178"/>
                    <a:pt x="226" y="184"/>
                    <a:pt x="214" y="197"/>
                  </a:cubicBezTo>
                  <a:close/>
                </a:path>
              </a:pathLst>
            </a:custGeom>
            <a:solidFill>
              <a:srgbClr val="3C3D47"/>
            </a:solidFill>
            <a:ln>
              <a:noFill/>
            </a:ln>
          </p:spPr>
          <p:txBody>
            <a:bodyPr vert="horz" wrap="square" lIns="45720" tIns="22860" rIns="45720" bIns="22860" numCol="1" anchor="t" anchorCtr="0" compatLnSpc="1">
              <a:prstTxWarp prst="textNoShape">
                <a:avLst/>
              </a:prstTxWarp>
            </a:bodyPr>
            <a:lstStyle/>
            <a:p>
              <a:endParaRPr lang="ru-RU" sz="900">
                <a:ea typeface="造字工房尚雅（非商用）常规体" pitchFamily="2" charset="-122"/>
                <a:cs typeface="+mn-ea"/>
                <a:sym typeface="+mn-lt"/>
              </a:endParaRPr>
            </a:p>
          </p:txBody>
        </p:sp>
        <p:sp>
          <p:nvSpPr>
            <p:cNvPr id="150" name="Shape 746"/>
            <p:cNvSpPr/>
            <p:nvPr/>
          </p:nvSpPr>
          <p:spPr>
            <a:xfrm rot="1360413">
              <a:off x="6550618" y="2228269"/>
              <a:ext cx="793979" cy="793979"/>
            </a:xfrm>
            <a:prstGeom prst="ellips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latin typeface="造字工房尚雅（非商用）常规体" pitchFamily="2" charset="-122"/>
                <a:ea typeface="造字工房尚雅（非商用）常规体" pitchFamily="2" charset="-122"/>
                <a:cs typeface="+mn-ea"/>
                <a:sym typeface="+mn-lt"/>
              </a:endParaRPr>
            </a:p>
          </p:txBody>
        </p:sp>
        <p:sp>
          <p:nvSpPr>
            <p:cNvPr id="151" name="Freeform 26"/>
            <p:cNvSpPr>
              <a:spLocks noEditPoints="1"/>
            </p:cNvSpPr>
            <p:nvPr/>
          </p:nvSpPr>
          <p:spPr bwMode="auto">
            <a:xfrm rot="20555634">
              <a:off x="6761970" y="2385616"/>
              <a:ext cx="394264" cy="450227"/>
            </a:xfrm>
            <a:custGeom>
              <a:avLst/>
              <a:gdLst>
                <a:gd name="T0" fmla="*/ 454 w 454"/>
                <a:gd name="T1" fmla="*/ 146 h 518"/>
                <a:gd name="T2" fmla="*/ 421 w 454"/>
                <a:gd name="T3" fmla="*/ 178 h 518"/>
                <a:gd name="T4" fmla="*/ 403 w 454"/>
                <a:gd name="T5" fmla="*/ 499 h 518"/>
                <a:gd name="T6" fmla="*/ 97 w 454"/>
                <a:gd name="T7" fmla="*/ 518 h 518"/>
                <a:gd name="T8" fmla="*/ 33 w 454"/>
                <a:gd name="T9" fmla="*/ 453 h 518"/>
                <a:gd name="T10" fmla="*/ 10 w 454"/>
                <a:gd name="T11" fmla="*/ 168 h 518"/>
                <a:gd name="T12" fmla="*/ 0 w 454"/>
                <a:gd name="T13" fmla="*/ 129 h 518"/>
                <a:gd name="T14" fmla="*/ 15 w 454"/>
                <a:gd name="T15" fmla="*/ 78 h 518"/>
                <a:gd name="T16" fmla="*/ 97 w 454"/>
                <a:gd name="T17" fmla="*/ 65 h 518"/>
                <a:gd name="T18" fmla="*/ 112 w 454"/>
                <a:gd name="T19" fmla="*/ 14 h 518"/>
                <a:gd name="T20" fmla="*/ 308 w 454"/>
                <a:gd name="T21" fmla="*/ 0 h 518"/>
                <a:gd name="T22" fmla="*/ 357 w 454"/>
                <a:gd name="T23" fmla="*/ 48 h 518"/>
                <a:gd name="T24" fmla="*/ 405 w 454"/>
                <a:gd name="T25" fmla="*/ 65 h 518"/>
                <a:gd name="T26" fmla="*/ 454 w 454"/>
                <a:gd name="T27" fmla="*/ 110 h 518"/>
                <a:gd name="T28" fmla="*/ 421 w 454"/>
                <a:gd name="T29" fmla="*/ 113 h 518"/>
                <a:gd name="T30" fmla="*/ 405 w 454"/>
                <a:gd name="T31" fmla="*/ 97 h 518"/>
                <a:gd name="T32" fmla="*/ 37 w 454"/>
                <a:gd name="T33" fmla="*/ 102 h 518"/>
                <a:gd name="T34" fmla="*/ 33 w 454"/>
                <a:gd name="T35" fmla="*/ 129 h 518"/>
                <a:gd name="T36" fmla="*/ 421 w 454"/>
                <a:gd name="T37" fmla="*/ 146 h 518"/>
                <a:gd name="T38" fmla="*/ 421 w 454"/>
                <a:gd name="T39" fmla="*/ 113 h 518"/>
                <a:gd name="T40" fmla="*/ 65 w 454"/>
                <a:gd name="T41" fmla="*/ 178 h 518"/>
                <a:gd name="T42" fmla="*/ 75 w 454"/>
                <a:gd name="T43" fmla="*/ 476 h 518"/>
                <a:gd name="T44" fmla="*/ 357 w 454"/>
                <a:gd name="T45" fmla="*/ 486 h 518"/>
                <a:gd name="T46" fmla="*/ 389 w 454"/>
                <a:gd name="T47" fmla="*/ 453 h 518"/>
                <a:gd name="T48" fmla="*/ 102 w 454"/>
                <a:gd name="T49" fmla="*/ 449 h 518"/>
                <a:gd name="T50" fmla="*/ 97 w 454"/>
                <a:gd name="T51" fmla="*/ 227 h 518"/>
                <a:gd name="T52" fmla="*/ 114 w 454"/>
                <a:gd name="T53" fmla="*/ 210 h 518"/>
                <a:gd name="T54" fmla="*/ 158 w 454"/>
                <a:gd name="T55" fmla="*/ 215 h 518"/>
                <a:gd name="T56" fmla="*/ 162 w 454"/>
                <a:gd name="T57" fmla="*/ 437 h 518"/>
                <a:gd name="T58" fmla="*/ 146 w 454"/>
                <a:gd name="T59" fmla="*/ 453 h 518"/>
                <a:gd name="T60" fmla="*/ 102 w 454"/>
                <a:gd name="T61" fmla="*/ 449 h 518"/>
                <a:gd name="T62" fmla="*/ 146 w 454"/>
                <a:gd name="T63" fmla="*/ 437 h 518"/>
                <a:gd name="T64" fmla="*/ 114 w 454"/>
                <a:gd name="T65" fmla="*/ 227 h 518"/>
                <a:gd name="T66" fmla="*/ 130 w 454"/>
                <a:gd name="T67" fmla="*/ 65 h 518"/>
                <a:gd name="T68" fmla="*/ 324 w 454"/>
                <a:gd name="T69" fmla="*/ 48 h 518"/>
                <a:gd name="T70" fmla="*/ 308 w 454"/>
                <a:gd name="T71" fmla="*/ 32 h 518"/>
                <a:gd name="T72" fmla="*/ 134 w 454"/>
                <a:gd name="T73" fmla="*/ 37 h 518"/>
                <a:gd name="T74" fmla="*/ 130 w 454"/>
                <a:gd name="T75" fmla="*/ 65 h 518"/>
                <a:gd name="T76" fmla="*/ 195 w 454"/>
                <a:gd name="T77" fmla="*/ 437 h 518"/>
                <a:gd name="T78" fmla="*/ 199 w 454"/>
                <a:gd name="T79" fmla="*/ 215 h 518"/>
                <a:gd name="T80" fmla="*/ 243 w 454"/>
                <a:gd name="T81" fmla="*/ 210 h 518"/>
                <a:gd name="T82" fmla="*/ 259 w 454"/>
                <a:gd name="T83" fmla="*/ 227 h 518"/>
                <a:gd name="T84" fmla="*/ 255 w 454"/>
                <a:gd name="T85" fmla="*/ 449 h 518"/>
                <a:gd name="T86" fmla="*/ 211 w 454"/>
                <a:gd name="T87" fmla="*/ 453 h 518"/>
                <a:gd name="T88" fmla="*/ 211 w 454"/>
                <a:gd name="T89" fmla="*/ 437 h 518"/>
                <a:gd name="T90" fmla="*/ 243 w 454"/>
                <a:gd name="T91" fmla="*/ 227 h 518"/>
                <a:gd name="T92" fmla="*/ 211 w 454"/>
                <a:gd name="T93" fmla="*/ 437 h 518"/>
                <a:gd name="T94" fmla="*/ 292 w 454"/>
                <a:gd name="T95" fmla="*/ 437 h 518"/>
                <a:gd name="T96" fmla="*/ 296 w 454"/>
                <a:gd name="T97" fmla="*/ 215 h 518"/>
                <a:gd name="T98" fmla="*/ 340 w 454"/>
                <a:gd name="T99" fmla="*/ 210 h 518"/>
                <a:gd name="T100" fmla="*/ 357 w 454"/>
                <a:gd name="T101" fmla="*/ 227 h 518"/>
                <a:gd name="T102" fmla="*/ 352 w 454"/>
                <a:gd name="T103" fmla="*/ 449 h 518"/>
                <a:gd name="T104" fmla="*/ 308 w 454"/>
                <a:gd name="T105" fmla="*/ 453 h 518"/>
                <a:gd name="T106" fmla="*/ 308 w 454"/>
                <a:gd name="T107" fmla="*/ 437 h 518"/>
                <a:gd name="T108" fmla="*/ 340 w 454"/>
                <a:gd name="T109" fmla="*/ 227 h 518"/>
                <a:gd name="T110" fmla="*/ 308 w 454"/>
                <a:gd name="T111" fmla="*/ 437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4" h="518">
                  <a:moveTo>
                    <a:pt x="454" y="129"/>
                  </a:moveTo>
                  <a:cubicBezTo>
                    <a:pt x="454" y="146"/>
                    <a:pt x="454" y="146"/>
                    <a:pt x="454" y="146"/>
                  </a:cubicBezTo>
                  <a:cubicBezTo>
                    <a:pt x="454" y="154"/>
                    <a:pt x="451" y="162"/>
                    <a:pt x="444" y="168"/>
                  </a:cubicBezTo>
                  <a:cubicBezTo>
                    <a:pt x="438" y="175"/>
                    <a:pt x="430" y="178"/>
                    <a:pt x="421" y="178"/>
                  </a:cubicBezTo>
                  <a:cubicBezTo>
                    <a:pt x="421" y="453"/>
                    <a:pt x="421" y="453"/>
                    <a:pt x="421" y="453"/>
                  </a:cubicBezTo>
                  <a:cubicBezTo>
                    <a:pt x="421" y="472"/>
                    <a:pt x="415" y="487"/>
                    <a:pt x="403" y="499"/>
                  </a:cubicBezTo>
                  <a:cubicBezTo>
                    <a:pt x="390" y="512"/>
                    <a:pt x="375" y="518"/>
                    <a:pt x="357" y="518"/>
                  </a:cubicBezTo>
                  <a:cubicBezTo>
                    <a:pt x="97" y="518"/>
                    <a:pt x="97" y="518"/>
                    <a:pt x="97" y="518"/>
                  </a:cubicBezTo>
                  <a:cubicBezTo>
                    <a:pt x="79" y="518"/>
                    <a:pt x="64" y="512"/>
                    <a:pt x="51" y="499"/>
                  </a:cubicBezTo>
                  <a:cubicBezTo>
                    <a:pt x="39" y="487"/>
                    <a:pt x="33" y="472"/>
                    <a:pt x="33" y="453"/>
                  </a:cubicBezTo>
                  <a:cubicBezTo>
                    <a:pt x="33" y="178"/>
                    <a:pt x="33" y="178"/>
                    <a:pt x="33" y="178"/>
                  </a:cubicBezTo>
                  <a:cubicBezTo>
                    <a:pt x="24" y="178"/>
                    <a:pt x="16" y="175"/>
                    <a:pt x="10" y="168"/>
                  </a:cubicBezTo>
                  <a:cubicBezTo>
                    <a:pt x="3" y="162"/>
                    <a:pt x="0" y="154"/>
                    <a:pt x="0" y="146"/>
                  </a:cubicBezTo>
                  <a:cubicBezTo>
                    <a:pt x="0" y="129"/>
                    <a:pt x="0" y="129"/>
                    <a:pt x="0" y="129"/>
                  </a:cubicBezTo>
                  <a:cubicBezTo>
                    <a:pt x="0" y="110"/>
                    <a:pt x="0" y="110"/>
                    <a:pt x="0" y="110"/>
                  </a:cubicBezTo>
                  <a:cubicBezTo>
                    <a:pt x="1" y="97"/>
                    <a:pt x="6" y="87"/>
                    <a:pt x="15" y="78"/>
                  </a:cubicBezTo>
                  <a:cubicBezTo>
                    <a:pt x="25" y="69"/>
                    <a:pt x="36" y="65"/>
                    <a:pt x="49" y="65"/>
                  </a:cubicBezTo>
                  <a:cubicBezTo>
                    <a:pt x="97" y="65"/>
                    <a:pt x="97" y="65"/>
                    <a:pt x="97" y="65"/>
                  </a:cubicBezTo>
                  <a:cubicBezTo>
                    <a:pt x="97" y="48"/>
                    <a:pt x="97" y="48"/>
                    <a:pt x="97" y="48"/>
                  </a:cubicBezTo>
                  <a:cubicBezTo>
                    <a:pt x="97" y="35"/>
                    <a:pt x="102" y="23"/>
                    <a:pt x="112" y="14"/>
                  </a:cubicBezTo>
                  <a:cubicBezTo>
                    <a:pt x="121" y="5"/>
                    <a:pt x="133" y="0"/>
                    <a:pt x="146" y="0"/>
                  </a:cubicBezTo>
                  <a:cubicBezTo>
                    <a:pt x="308" y="0"/>
                    <a:pt x="308" y="0"/>
                    <a:pt x="308" y="0"/>
                  </a:cubicBezTo>
                  <a:cubicBezTo>
                    <a:pt x="322" y="0"/>
                    <a:pt x="333" y="5"/>
                    <a:pt x="342" y="14"/>
                  </a:cubicBezTo>
                  <a:cubicBezTo>
                    <a:pt x="352" y="23"/>
                    <a:pt x="357" y="35"/>
                    <a:pt x="357" y="48"/>
                  </a:cubicBezTo>
                  <a:cubicBezTo>
                    <a:pt x="357" y="65"/>
                    <a:pt x="357" y="65"/>
                    <a:pt x="357" y="65"/>
                  </a:cubicBezTo>
                  <a:cubicBezTo>
                    <a:pt x="405" y="65"/>
                    <a:pt x="405" y="65"/>
                    <a:pt x="405" y="65"/>
                  </a:cubicBezTo>
                  <a:cubicBezTo>
                    <a:pt x="418" y="65"/>
                    <a:pt x="429" y="69"/>
                    <a:pt x="439" y="78"/>
                  </a:cubicBezTo>
                  <a:cubicBezTo>
                    <a:pt x="448" y="87"/>
                    <a:pt x="453" y="97"/>
                    <a:pt x="454" y="110"/>
                  </a:cubicBezTo>
                  <a:lnTo>
                    <a:pt x="454" y="129"/>
                  </a:lnTo>
                  <a:close/>
                  <a:moveTo>
                    <a:pt x="421" y="113"/>
                  </a:moveTo>
                  <a:cubicBezTo>
                    <a:pt x="421" y="108"/>
                    <a:pt x="420" y="105"/>
                    <a:pt x="417" y="102"/>
                  </a:cubicBezTo>
                  <a:cubicBezTo>
                    <a:pt x="414" y="99"/>
                    <a:pt x="410" y="97"/>
                    <a:pt x="405" y="97"/>
                  </a:cubicBezTo>
                  <a:cubicBezTo>
                    <a:pt x="49" y="97"/>
                    <a:pt x="49" y="97"/>
                    <a:pt x="49" y="97"/>
                  </a:cubicBezTo>
                  <a:cubicBezTo>
                    <a:pt x="44" y="97"/>
                    <a:pt x="40" y="99"/>
                    <a:pt x="37" y="102"/>
                  </a:cubicBezTo>
                  <a:cubicBezTo>
                    <a:pt x="34" y="105"/>
                    <a:pt x="33" y="108"/>
                    <a:pt x="33" y="113"/>
                  </a:cubicBezTo>
                  <a:cubicBezTo>
                    <a:pt x="33" y="129"/>
                    <a:pt x="33" y="129"/>
                    <a:pt x="33" y="129"/>
                  </a:cubicBezTo>
                  <a:cubicBezTo>
                    <a:pt x="33" y="146"/>
                    <a:pt x="33" y="146"/>
                    <a:pt x="33" y="146"/>
                  </a:cubicBezTo>
                  <a:cubicBezTo>
                    <a:pt x="421" y="146"/>
                    <a:pt x="421" y="146"/>
                    <a:pt x="421" y="146"/>
                  </a:cubicBezTo>
                  <a:cubicBezTo>
                    <a:pt x="421" y="129"/>
                    <a:pt x="421" y="129"/>
                    <a:pt x="421" y="129"/>
                  </a:cubicBezTo>
                  <a:lnTo>
                    <a:pt x="421" y="113"/>
                  </a:lnTo>
                  <a:close/>
                  <a:moveTo>
                    <a:pt x="389" y="178"/>
                  </a:moveTo>
                  <a:cubicBezTo>
                    <a:pt x="65" y="178"/>
                    <a:pt x="65" y="178"/>
                    <a:pt x="65" y="178"/>
                  </a:cubicBezTo>
                  <a:cubicBezTo>
                    <a:pt x="65" y="453"/>
                    <a:pt x="65" y="453"/>
                    <a:pt x="65" y="453"/>
                  </a:cubicBezTo>
                  <a:cubicBezTo>
                    <a:pt x="65" y="462"/>
                    <a:pt x="68" y="470"/>
                    <a:pt x="75" y="476"/>
                  </a:cubicBezTo>
                  <a:cubicBezTo>
                    <a:pt x="81" y="483"/>
                    <a:pt x="89" y="486"/>
                    <a:pt x="97" y="486"/>
                  </a:cubicBezTo>
                  <a:cubicBezTo>
                    <a:pt x="357" y="486"/>
                    <a:pt x="357" y="486"/>
                    <a:pt x="357" y="486"/>
                  </a:cubicBezTo>
                  <a:cubicBezTo>
                    <a:pt x="365" y="486"/>
                    <a:pt x="373" y="483"/>
                    <a:pt x="379" y="476"/>
                  </a:cubicBezTo>
                  <a:cubicBezTo>
                    <a:pt x="386" y="470"/>
                    <a:pt x="389" y="462"/>
                    <a:pt x="389" y="453"/>
                  </a:cubicBezTo>
                  <a:lnTo>
                    <a:pt x="389" y="178"/>
                  </a:lnTo>
                  <a:close/>
                  <a:moveTo>
                    <a:pt x="102" y="449"/>
                  </a:moveTo>
                  <a:cubicBezTo>
                    <a:pt x="99" y="446"/>
                    <a:pt x="97" y="442"/>
                    <a:pt x="97" y="437"/>
                  </a:cubicBezTo>
                  <a:cubicBezTo>
                    <a:pt x="97" y="227"/>
                    <a:pt x="97" y="227"/>
                    <a:pt x="97" y="227"/>
                  </a:cubicBezTo>
                  <a:cubicBezTo>
                    <a:pt x="97" y="222"/>
                    <a:pt x="99" y="218"/>
                    <a:pt x="102" y="215"/>
                  </a:cubicBezTo>
                  <a:cubicBezTo>
                    <a:pt x="105" y="212"/>
                    <a:pt x="109" y="210"/>
                    <a:pt x="114" y="210"/>
                  </a:cubicBezTo>
                  <a:cubicBezTo>
                    <a:pt x="146" y="210"/>
                    <a:pt x="146" y="210"/>
                    <a:pt x="146" y="210"/>
                  </a:cubicBezTo>
                  <a:cubicBezTo>
                    <a:pt x="151" y="210"/>
                    <a:pt x="155" y="212"/>
                    <a:pt x="158" y="215"/>
                  </a:cubicBezTo>
                  <a:cubicBezTo>
                    <a:pt x="161" y="218"/>
                    <a:pt x="162" y="222"/>
                    <a:pt x="162" y="227"/>
                  </a:cubicBezTo>
                  <a:cubicBezTo>
                    <a:pt x="162" y="437"/>
                    <a:pt x="162" y="437"/>
                    <a:pt x="162" y="437"/>
                  </a:cubicBezTo>
                  <a:cubicBezTo>
                    <a:pt x="162" y="442"/>
                    <a:pt x="161" y="446"/>
                    <a:pt x="158" y="449"/>
                  </a:cubicBezTo>
                  <a:cubicBezTo>
                    <a:pt x="155" y="452"/>
                    <a:pt x="151" y="453"/>
                    <a:pt x="146" y="453"/>
                  </a:cubicBezTo>
                  <a:cubicBezTo>
                    <a:pt x="114" y="453"/>
                    <a:pt x="114" y="453"/>
                    <a:pt x="114" y="453"/>
                  </a:cubicBezTo>
                  <a:cubicBezTo>
                    <a:pt x="109" y="453"/>
                    <a:pt x="105" y="452"/>
                    <a:pt x="102" y="449"/>
                  </a:cubicBezTo>
                  <a:close/>
                  <a:moveTo>
                    <a:pt x="114" y="437"/>
                  </a:moveTo>
                  <a:cubicBezTo>
                    <a:pt x="146" y="437"/>
                    <a:pt x="146" y="437"/>
                    <a:pt x="146" y="437"/>
                  </a:cubicBezTo>
                  <a:cubicBezTo>
                    <a:pt x="146" y="227"/>
                    <a:pt x="146" y="227"/>
                    <a:pt x="146" y="227"/>
                  </a:cubicBezTo>
                  <a:cubicBezTo>
                    <a:pt x="114" y="227"/>
                    <a:pt x="114" y="227"/>
                    <a:pt x="114" y="227"/>
                  </a:cubicBezTo>
                  <a:lnTo>
                    <a:pt x="114" y="437"/>
                  </a:lnTo>
                  <a:close/>
                  <a:moveTo>
                    <a:pt x="130" y="65"/>
                  </a:moveTo>
                  <a:cubicBezTo>
                    <a:pt x="324" y="65"/>
                    <a:pt x="324" y="65"/>
                    <a:pt x="324" y="65"/>
                  </a:cubicBezTo>
                  <a:cubicBezTo>
                    <a:pt x="324" y="48"/>
                    <a:pt x="324" y="48"/>
                    <a:pt x="324" y="48"/>
                  </a:cubicBezTo>
                  <a:cubicBezTo>
                    <a:pt x="324" y="44"/>
                    <a:pt x="323" y="40"/>
                    <a:pt x="320" y="37"/>
                  </a:cubicBezTo>
                  <a:cubicBezTo>
                    <a:pt x="317" y="34"/>
                    <a:pt x="313" y="32"/>
                    <a:pt x="308" y="32"/>
                  </a:cubicBezTo>
                  <a:cubicBezTo>
                    <a:pt x="146" y="32"/>
                    <a:pt x="146" y="32"/>
                    <a:pt x="146" y="32"/>
                  </a:cubicBezTo>
                  <a:cubicBezTo>
                    <a:pt x="141" y="32"/>
                    <a:pt x="137" y="34"/>
                    <a:pt x="134" y="37"/>
                  </a:cubicBezTo>
                  <a:cubicBezTo>
                    <a:pt x="131" y="40"/>
                    <a:pt x="130" y="44"/>
                    <a:pt x="130" y="48"/>
                  </a:cubicBezTo>
                  <a:lnTo>
                    <a:pt x="130" y="65"/>
                  </a:lnTo>
                  <a:close/>
                  <a:moveTo>
                    <a:pt x="199" y="449"/>
                  </a:moveTo>
                  <a:cubicBezTo>
                    <a:pt x="196" y="446"/>
                    <a:pt x="195" y="442"/>
                    <a:pt x="195" y="437"/>
                  </a:cubicBezTo>
                  <a:cubicBezTo>
                    <a:pt x="195" y="227"/>
                    <a:pt x="195" y="227"/>
                    <a:pt x="195" y="227"/>
                  </a:cubicBezTo>
                  <a:cubicBezTo>
                    <a:pt x="195" y="222"/>
                    <a:pt x="196" y="218"/>
                    <a:pt x="199" y="215"/>
                  </a:cubicBezTo>
                  <a:cubicBezTo>
                    <a:pt x="202" y="212"/>
                    <a:pt x="206" y="210"/>
                    <a:pt x="211" y="210"/>
                  </a:cubicBezTo>
                  <a:cubicBezTo>
                    <a:pt x="243" y="210"/>
                    <a:pt x="243" y="210"/>
                    <a:pt x="243" y="210"/>
                  </a:cubicBezTo>
                  <a:cubicBezTo>
                    <a:pt x="248" y="210"/>
                    <a:pt x="252" y="212"/>
                    <a:pt x="255" y="215"/>
                  </a:cubicBezTo>
                  <a:cubicBezTo>
                    <a:pt x="258" y="218"/>
                    <a:pt x="259" y="222"/>
                    <a:pt x="259" y="227"/>
                  </a:cubicBezTo>
                  <a:cubicBezTo>
                    <a:pt x="259" y="437"/>
                    <a:pt x="259" y="437"/>
                    <a:pt x="259" y="437"/>
                  </a:cubicBezTo>
                  <a:cubicBezTo>
                    <a:pt x="259" y="442"/>
                    <a:pt x="258" y="446"/>
                    <a:pt x="255" y="449"/>
                  </a:cubicBezTo>
                  <a:cubicBezTo>
                    <a:pt x="252" y="452"/>
                    <a:pt x="248" y="453"/>
                    <a:pt x="243" y="453"/>
                  </a:cubicBezTo>
                  <a:cubicBezTo>
                    <a:pt x="211" y="453"/>
                    <a:pt x="211" y="453"/>
                    <a:pt x="211" y="453"/>
                  </a:cubicBezTo>
                  <a:cubicBezTo>
                    <a:pt x="206" y="453"/>
                    <a:pt x="202" y="452"/>
                    <a:pt x="199" y="449"/>
                  </a:cubicBezTo>
                  <a:close/>
                  <a:moveTo>
                    <a:pt x="211" y="437"/>
                  </a:moveTo>
                  <a:cubicBezTo>
                    <a:pt x="243" y="437"/>
                    <a:pt x="243" y="437"/>
                    <a:pt x="243" y="437"/>
                  </a:cubicBezTo>
                  <a:cubicBezTo>
                    <a:pt x="243" y="227"/>
                    <a:pt x="243" y="227"/>
                    <a:pt x="243" y="227"/>
                  </a:cubicBezTo>
                  <a:cubicBezTo>
                    <a:pt x="211" y="227"/>
                    <a:pt x="211" y="227"/>
                    <a:pt x="211" y="227"/>
                  </a:cubicBezTo>
                  <a:lnTo>
                    <a:pt x="211" y="437"/>
                  </a:lnTo>
                  <a:close/>
                  <a:moveTo>
                    <a:pt x="296" y="449"/>
                  </a:moveTo>
                  <a:cubicBezTo>
                    <a:pt x="293" y="446"/>
                    <a:pt x="292" y="442"/>
                    <a:pt x="292" y="437"/>
                  </a:cubicBezTo>
                  <a:cubicBezTo>
                    <a:pt x="292" y="227"/>
                    <a:pt x="292" y="227"/>
                    <a:pt x="292" y="227"/>
                  </a:cubicBezTo>
                  <a:cubicBezTo>
                    <a:pt x="292" y="222"/>
                    <a:pt x="293" y="218"/>
                    <a:pt x="296" y="215"/>
                  </a:cubicBezTo>
                  <a:cubicBezTo>
                    <a:pt x="299" y="212"/>
                    <a:pt x="303" y="210"/>
                    <a:pt x="308" y="210"/>
                  </a:cubicBezTo>
                  <a:cubicBezTo>
                    <a:pt x="340" y="210"/>
                    <a:pt x="340" y="210"/>
                    <a:pt x="340" y="210"/>
                  </a:cubicBezTo>
                  <a:cubicBezTo>
                    <a:pt x="345" y="210"/>
                    <a:pt x="349" y="212"/>
                    <a:pt x="352" y="215"/>
                  </a:cubicBezTo>
                  <a:cubicBezTo>
                    <a:pt x="355" y="218"/>
                    <a:pt x="357" y="222"/>
                    <a:pt x="357" y="227"/>
                  </a:cubicBezTo>
                  <a:cubicBezTo>
                    <a:pt x="357" y="437"/>
                    <a:pt x="357" y="437"/>
                    <a:pt x="357" y="437"/>
                  </a:cubicBezTo>
                  <a:cubicBezTo>
                    <a:pt x="357" y="442"/>
                    <a:pt x="355" y="446"/>
                    <a:pt x="352" y="449"/>
                  </a:cubicBezTo>
                  <a:cubicBezTo>
                    <a:pt x="349" y="452"/>
                    <a:pt x="345" y="453"/>
                    <a:pt x="340" y="453"/>
                  </a:cubicBezTo>
                  <a:cubicBezTo>
                    <a:pt x="308" y="453"/>
                    <a:pt x="308" y="453"/>
                    <a:pt x="308" y="453"/>
                  </a:cubicBezTo>
                  <a:cubicBezTo>
                    <a:pt x="303" y="453"/>
                    <a:pt x="299" y="452"/>
                    <a:pt x="296" y="449"/>
                  </a:cubicBezTo>
                  <a:close/>
                  <a:moveTo>
                    <a:pt x="308" y="437"/>
                  </a:moveTo>
                  <a:cubicBezTo>
                    <a:pt x="340" y="437"/>
                    <a:pt x="340" y="437"/>
                    <a:pt x="340" y="437"/>
                  </a:cubicBezTo>
                  <a:cubicBezTo>
                    <a:pt x="340" y="227"/>
                    <a:pt x="340" y="227"/>
                    <a:pt x="340" y="227"/>
                  </a:cubicBezTo>
                  <a:cubicBezTo>
                    <a:pt x="308" y="227"/>
                    <a:pt x="308" y="227"/>
                    <a:pt x="308" y="227"/>
                  </a:cubicBezTo>
                  <a:lnTo>
                    <a:pt x="308" y="437"/>
                  </a:lnTo>
                  <a:close/>
                </a:path>
              </a:pathLst>
            </a:custGeom>
            <a:solidFill>
              <a:srgbClr val="3C3D47"/>
            </a:solidFill>
            <a:ln>
              <a:noFill/>
            </a:ln>
          </p:spPr>
          <p:txBody>
            <a:bodyPr vert="horz" wrap="square" lIns="45720" tIns="22860" rIns="45720" bIns="22860" numCol="1" anchor="t" anchorCtr="0" compatLnSpc="1">
              <a:prstTxWarp prst="textNoShape">
                <a:avLst/>
              </a:prstTxWarp>
            </a:bodyPr>
            <a:lstStyle/>
            <a:p>
              <a:endParaRPr lang="ru-RU" sz="900">
                <a:ea typeface="造字工房尚雅（非商用）常规体" pitchFamily="2" charset="-122"/>
                <a:cs typeface="+mn-ea"/>
                <a:sym typeface="+mn-lt"/>
              </a:endParaRPr>
            </a:p>
          </p:txBody>
        </p:sp>
        <p:sp>
          <p:nvSpPr>
            <p:cNvPr id="152" name="Shape 743"/>
            <p:cNvSpPr/>
            <p:nvPr/>
          </p:nvSpPr>
          <p:spPr>
            <a:xfrm rot="1836656">
              <a:off x="4985412" y="3570701"/>
              <a:ext cx="263156" cy="263156"/>
            </a:xfrm>
            <a:prstGeom prst="ellipse">
              <a:avLst/>
            </a:prstGeom>
            <a:solidFill>
              <a:schemeClr val="bg2">
                <a:lumMod val="90000"/>
              </a:schemeClr>
            </a:soli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造字工房尚雅（非商用）常规体" pitchFamily="2" charset="-122"/>
                <a:ea typeface="造字工房尚雅（非商用）常规体" pitchFamily="2" charset="-122"/>
                <a:cs typeface="+mn-ea"/>
                <a:sym typeface="+mn-lt"/>
              </a:endParaRPr>
            </a:p>
          </p:txBody>
        </p:sp>
        <p:sp>
          <p:nvSpPr>
            <p:cNvPr id="153" name="Shape 744"/>
            <p:cNvSpPr/>
            <p:nvPr/>
          </p:nvSpPr>
          <p:spPr>
            <a:xfrm rot="1595951">
              <a:off x="7300130" y="1892283"/>
              <a:ext cx="635001" cy="635001"/>
            </a:xfrm>
            <a:prstGeom prst="ellipse">
              <a:avLst/>
            </a:prstGeom>
            <a:solidFill>
              <a:schemeClr val="bg2">
                <a:lumMod val="90000"/>
              </a:schemeClr>
            </a:soli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latin typeface="造字工房尚雅（非商用）常规体" pitchFamily="2" charset="-122"/>
                <a:ea typeface="造字工房尚雅（非商用）常规体" pitchFamily="2" charset="-122"/>
                <a:cs typeface="+mn-ea"/>
                <a:sym typeface="+mn-lt"/>
              </a:endParaRPr>
            </a:p>
          </p:txBody>
        </p:sp>
        <p:sp>
          <p:nvSpPr>
            <p:cNvPr id="154" name="Shape 747"/>
            <p:cNvSpPr/>
            <p:nvPr/>
          </p:nvSpPr>
          <p:spPr>
            <a:xfrm rot="19131852">
              <a:off x="4291815" y="2377611"/>
              <a:ext cx="745288" cy="7452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latin typeface="造字工房尚雅（非商用）常规体" pitchFamily="2" charset="-122"/>
                <a:ea typeface="造字工房尚雅（非商用）常规体" pitchFamily="2" charset="-122"/>
                <a:cs typeface="+mn-ea"/>
                <a:sym typeface="+mn-lt"/>
              </a:endParaRPr>
            </a:p>
          </p:txBody>
        </p:sp>
        <p:sp>
          <p:nvSpPr>
            <p:cNvPr id="155" name="Shape 748"/>
            <p:cNvSpPr/>
            <p:nvPr/>
          </p:nvSpPr>
          <p:spPr>
            <a:xfrm rot="1093116">
              <a:off x="5379646" y="2400792"/>
              <a:ext cx="843317" cy="843317"/>
            </a:xfrm>
            <a:prstGeom prst="ellips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latin typeface="造字工房尚雅（非商用）常规体" pitchFamily="2" charset="-122"/>
                <a:ea typeface="造字工房尚雅（非商用）常规体" pitchFamily="2" charset="-122"/>
                <a:cs typeface="+mn-ea"/>
                <a:sym typeface="+mn-lt"/>
              </a:endParaRPr>
            </a:p>
          </p:txBody>
        </p:sp>
        <p:sp>
          <p:nvSpPr>
            <p:cNvPr id="156" name="Shape 749"/>
            <p:cNvSpPr/>
            <p:nvPr/>
          </p:nvSpPr>
          <p:spPr>
            <a:xfrm rot="1836656">
              <a:off x="6569805" y="2806591"/>
              <a:ext cx="843317" cy="84331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latin typeface="造字工房尚雅（非商用）常规体" pitchFamily="2" charset="-122"/>
                <a:ea typeface="造字工房尚雅（非商用）常规体" pitchFamily="2" charset="-122"/>
                <a:cs typeface="+mn-ea"/>
                <a:sym typeface="+mn-lt"/>
              </a:endParaRPr>
            </a:p>
          </p:txBody>
        </p:sp>
        <p:sp>
          <p:nvSpPr>
            <p:cNvPr id="157" name="Shape 775"/>
            <p:cNvSpPr/>
            <p:nvPr/>
          </p:nvSpPr>
          <p:spPr>
            <a:xfrm rot="19534834">
              <a:off x="5328975" y="3805186"/>
              <a:ext cx="635001" cy="635001"/>
            </a:xfrm>
            <a:prstGeom prst="ellipse">
              <a:avLst/>
            </a:prstGeom>
            <a:solidFill>
              <a:schemeClr val="bg2">
                <a:lumMod val="90000"/>
              </a:schemeClr>
            </a:soli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latin typeface="造字工房尚雅（非商用）常规体" pitchFamily="2" charset="-122"/>
                <a:ea typeface="造字工房尚雅（非商用）常规体" pitchFamily="2" charset="-122"/>
                <a:cs typeface="+mn-ea"/>
                <a:sym typeface="+mn-lt"/>
              </a:endParaRPr>
            </a:p>
          </p:txBody>
        </p:sp>
        <p:sp>
          <p:nvSpPr>
            <p:cNvPr id="158" name="Shape 776"/>
            <p:cNvSpPr/>
            <p:nvPr/>
          </p:nvSpPr>
          <p:spPr>
            <a:xfrm>
              <a:off x="5730374" y="3449146"/>
              <a:ext cx="635000" cy="635001"/>
            </a:xfrm>
            <a:prstGeom prst="ellips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latin typeface="造字工房尚雅（非商用）常规体" pitchFamily="2" charset="-122"/>
                <a:ea typeface="造字工房尚雅（非商用）常规体" pitchFamily="2" charset="-122"/>
                <a:cs typeface="+mn-ea"/>
                <a:sym typeface="+mn-lt"/>
              </a:endParaRPr>
            </a:p>
          </p:txBody>
        </p:sp>
        <p:sp>
          <p:nvSpPr>
            <p:cNvPr id="159" name="Shape 777"/>
            <p:cNvSpPr/>
            <p:nvPr/>
          </p:nvSpPr>
          <p:spPr>
            <a:xfrm>
              <a:off x="5822064" y="3919303"/>
              <a:ext cx="739159" cy="73915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latin typeface="造字工房尚雅（非商用）常规体" pitchFamily="2" charset="-122"/>
                <a:ea typeface="造字工房尚雅（非商用）常规体" pitchFamily="2" charset="-122"/>
                <a:cs typeface="+mn-ea"/>
                <a:sym typeface="+mn-lt"/>
              </a:endParaRPr>
            </a:p>
          </p:txBody>
        </p:sp>
        <p:sp>
          <p:nvSpPr>
            <p:cNvPr id="160" name="Shape 780"/>
            <p:cNvSpPr/>
            <p:nvPr/>
          </p:nvSpPr>
          <p:spPr>
            <a:xfrm rot="1595951">
              <a:off x="5778414" y="2917099"/>
              <a:ext cx="635001" cy="635001"/>
            </a:xfrm>
            <a:prstGeom prst="ellipse">
              <a:avLst/>
            </a:prstGeom>
            <a:solidFill>
              <a:schemeClr val="bg2">
                <a:lumMod val="90000"/>
              </a:schemeClr>
            </a:soli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latin typeface="造字工房尚雅（非商用）常规体" pitchFamily="2" charset="-122"/>
                <a:ea typeface="造字工房尚雅（非商用）常规体" pitchFamily="2" charset="-122"/>
                <a:cs typeface="+mn-ea"/>
                <a:sym typeface="+mn-lt"/>
              </a:endParaRPr>
            </a:p>
          </p:txBody>
        </p:sp>
        <p:sp>
          <p:nvSpPr>
            <p:cNvPr id="161" name="Shape 783"/>
            <p:cNvSpPr/>
            <p:nvPr/>
          </p:nvSpPr>
          <p:spPr>
            <a:xfrm rot="19950650">
              <a:off x="5812291" y="1774326"/>
              <a:ext cx="517496" cy="517496"/>
            </a:xfrm>
            <a:prstGeom prst="ellipse">
              <a:avLst/>
            </a:prstGeom>
            <a:solidFill>
              <a:schemeClr val="bg2">
                <a:lumMod val="90000"/>
              </a:schemeClr>
            </a:soli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latin typeface="造字工房尚雅（非商用）常规体" pitchFamily="2" charset="-122"/>
                <a:ea typeface="造字工房尚雅（非商用）常规体" pitchFamily="2" charset="-122"/>
                <a:cs typeface="+mn-ea"/>
                <a:sym typeface="+mn-lt"/>
              </a:endParaRPr>
            </a:p>
          </p:txBody>
        </p:sp>
        <p:sp>
          <p:nvSpPr>
            <p:cNvPr id="162" name="Shape 784"/>
            <p:cNvSpPr/>
            <p:nvPr/>
          </p:nvSpPr>
          <p:spPr>
            <a:xfrm rot="18900000">
              <a:off x="4736028" y="1834997"/>
              <a:ext cx="396154" cy="396154"/>
            </a:xfrm>
            <a:prstGeom prst="ellipse">
              <a:avLst/>
            </a:prstGeom>
            <a:solidFill>
              <a:schemeClr val="bg2">
                <a:lumMod val="90000"/>
              </a:schemeClr>
            </a:soli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latin typeface="造字工房尚雅（非商用）常规体" pitchFamily="2" charset="-122"/>
                <a:ea typeface="造字工房尚雅（非商用）常规体" pitchFamily="2" charset="-122"/>
                <a:cs typeface="+mn-ea"/>
                <a:sym typeface="+mn-lt"/>
              </a:endParaRPr>
            </a:p>
          </p:txBody>
        </p:sp>
        <p:sp>
          <p:nvSpPr>
            <p:cNvPr id="163" name="Shape 785"/>
            <p:cNvSpPr/>
            <p:nvPr/>
          </p:nvSpPr>
          <p:spPr>
            <a:xfrm rot="1836656">
              <a:off x="4165685" y="1898375"/>
              <a:ext cx="329209" cy="32920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造字工房尚雅（非商用）常规体" pitchFamily="2" charset="-122"/>
                <a:ea typeface="造字工房尚雅（非商用）常规体" pitchFamily="2" charset="-122"/>
                <a:cs typeface="+mn-ea"/>
                <a:sym typeface="+mn-lt"/>
              </a:endParaRPr>
            </a:p>
          </p:txBody>
        </p:sp>
        <p:sp>
          <p:nvSpPr>
            <p:cNvPr id="164" name="Shape 786"/>
            <p:cNvSpPr/>
            <p:nvPr/>
          </p:nvSpPr>
          <p:spPr>
            <a:xfrm rot="1836656">
              <a:off x="7474445" y="2645631"/>
              <a:ext cx="263156" cy="263156"/>
            </a:xfrm>
            <a:prstGeom prst="ellips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latin typeface="造字工房尚雅（非商用）常规体" pitchFamily="2" charset="-122"/>
                <a:ea typeface="造字工房尚雅（非商用）常规体" pitchFamily="2" charset="-122"/>
                <a:cs typeface="+mn-ea"/>
                <a:sym typeface="+mn-lt"/>
              </a:endParaRPr>
            </a:p>
          </p:txBody>
        </p:sp>
        <p:sp>
          <p:nvSpPr>
            <p:cNvPr id="165" name="Shape 788"/>
            <p:cNvSpPr/>
            <p:nvPr/>
          </p:nvSpPr>
          <p:spPr>
            <a:xfrm rot="1836656">
              <a:off x="6734989" y="1796828"/>
              <a:ext cx="178625" cy="17862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造字工房尚雅（非商用）常规体" pitchFamily="2" charset="-122"/>
                <a:ea typeface="造字工房尚雅（非商用）常规体" pitchFamily="2" charset="-122"/>
                <a:cs typeface="+mn-ea"/>
                <a:sym typeface="+mn-lt"/>
              </a:endParaRPr>
            </a:p>
          </p:txBody>
        </p:sp>
        <p:sp>
          <p:nvSpPr>
            <p:cNvPr id="166" name="Shape 789"/>
            <p:cNvSpPr/>
            <p:nvPr/>
          </p:nvSpPr>
          <p:spPr>
            <a:xfrm rot="1836656">
              <a:off x="7189473" y="2312320"/>
              <a:ext cx="329209" cy="32920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造字工房尚雅（非商用）常规体" pitchFamily="2" charset="-122"/>
                <a:ea typeface="造字工房尚雅（非商用）常规体" pitchFamily="2" charset="-122"/>
                <a:cs typeface="+mn-ea"/>
                <a:sym typeface="+mn-lt"/>
              </a:endParaRPr>
            </a:p>
          </p:txBody>
        </p:sp>
        <p:sp>
          <p:nvSpPr>
            <p:cNvPr id="167" name="Freeform 7"/>
            <p:cNvSpPr>
              <a:spLocks noEditPoints="1"/>
            </p:cNvSpPr>
            <p:nvPr/>
          </p:nvSpPr>
          <p:spPr bwMode="auto">
            <a:xfrm>
              <a:off x="4461592" y="2538663"/>
              <a:ext cx="419195" cy="419607"/>
            </a:xfrm>
            <a:custGeom>
              <a:avLst/>
              <a:gdLst>
                <a:gd name="T0" fmla="*/ 470 w 517"/>
                <a:gd name="T1" fmla="*/ 276 h 517"/>
                <a:gd name="T2" fmla="*/ 297 w 517"/>
                <a:gd name="T3" fmla="*/ 312 h 517"/>
                <a:gd name="T4" fmla="*/ 258 w 517"/>
                <a:gd name="T5" fmla="*/ 388 h 517"/>
                <a:gd name="T6" fmla="*/ 226 w 517"/>
                <a:gd name="T7" fmla="*/ 420 h 517"/>
                <a:gd name="T8" fmla="*/ 194 w 517"/>
                <a:gd name="T9" fmla="*/ 452 h 517"/>
                <a:gd name="T10" fmla="*/ 162 w 517"/>
                <a:gd name="T11" fmla="*/ 485 h 517"/>
                <a:gd name="T12" fmla="*/ 101 w 517"/>
                <a:gd name="T13" fmla="*/ 508 h 517"/>
                <a:gd name="T14" fmla="*/ 32 w 517"/>
                <a:gd name="T15" fmla="*/ 517 h 517"/>
                <a:gd name="T16" fmla="*/ 0 w 517"/>
                <a:gd name="T17" fmla="*/ 485 h 517"/>
                <a:gd name="T18" fmla="*/ 9 w 517"/>
                <a:gd name="T19" fmla="*/ 416 h 517"/>
                <a:gd name="T20" fmla="*/ 194 w 517"/>
                <a:gd name="T21" fmla="*/ 162 h 517"/>
                <a:gd name="T22" fmla="*/ 355 w 517"/>
                <a:gd name="T23" fmla="*/ 0 h 517"/>
                <a:gd name="T24" fmla="*/ 517 w 517"/>
                <a:gd name="T25" fmla="*/ 162 h 517"/>
                <a:gd name="T26" fmla="*/ 485 w 517"/>
                <a:gd name="T27" fmla="*/ 162 h 517"/>
                <a:gd name="T28" fmla="*/ 355 w 517"/>
                <a:gd name="T29" fmla="*/ 32 h 517"/>
                <a:gd name="T30" fmla="*/ 226 w 517"/>
                <a:gd name="T31" fmla="*/ 162 h 517"/>
                <a:gd name="T32" fmla="*/ 221 w 517"/>
                <a:gd name="T33" fmla="*/ 250 h 517"/>
                <a:gd name="T34" fmla="*/ 32 w 517"/>
                <a:gd name="T35" fmla="*/ 485 h 517"/>
                <a:gd name="T36" fmla="*/ 101 w 517"/>
                <a:gd name="T37" fmla="*/ 461 h 517"/>
                <a:gd name="T38" fmla="*/ 162 w 517"/>
                <a:gd name="T39" fmla="*/ 452 h 517"/>
                <a:gd name="T40" fmla="*/ 171 w 517"/>
                <a:gd name="T41" fmla="*/ 397 h 517"/>
                <a:gd name="T42" fmla="*/ 226 w 517"/>
                <a:gd name="T43" fmla="*/ 388 h 517"/>
                <a:gd name="T44" fmla="*/ 235 w 517"/>
                <a:gd name="T45" fmla="*/ 327 h 517"/>
                <a:gd name="T46" fmla="*/ 285 w 517"/>
                <a:gd name="T47" fmla="*/ 278 h 517"/>
                <a:gd name="T48" fmla="*/ 355 w 517"/>
                <a:gd name="T49" fmla="*/ 291 h 517"/>
                <a:gd name="T50" fmla="*/ 452 w 517"/>
                <a:gd name="T51" fmla="*/ 142 h 517"/>
                <a:gd name="T52" fmla="*/ 406 w 517"/>
                <a:gd name="T53" fmla="*/ 193 h 517"/>
                <a:gd name="T54" fmla="*/ 326 w 517"/>
                <a:gd name="T55" fmla="*/ 125 h 517"/>
                <a:gd name="T56" fmla="*/ 324 w 517"/>
                <a:gd name="T57" fmla="*/ 111 h 517"/>
                <a:gd name="T58" fmla="*/ 384 w 517"/>
                <a:gd name="T59" fmla="*/ 68 h 517"/>
                <a:gd name="T60" fmla="*/ 452 w 517"/>
                <a:gd name="T61" fmla="*/ 142 h 517"/>
                <a:gd name="T62" fmla="*/ 375 w 517"/>
                <a:gd name="T63" fmla="*/ 81 h 517"/>
                <a:gd name="T64" fmla="*/ 401 w 517"/>
                <a:gd name="T65" fmla="*/ 178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7" h="517">
                  <a:moveTo>
                    <a:pt x="517" y="162"/>
                  </a:moveTo>
                  <a:cubicBezTo>
                    <a:pt x="517" y="206"/>
                    <a:pt x="501" y="244"/>
                    <a:pt x="470" y="276"/>
                  </a:cubicBezTo>
                  <a:cubicBezTo>
                    <a:pt x="438" y="307"/>
                    <a:pt x="400" y="323"/>
                    <a:pt x="355" y="323"/>
                  </a:cubicBezTo>
                  <a:cubicBezTo>
                    <a:pt x="336" y="323"/>
                    <a:pt x="316" y="319"/>
                    <a:pt x="297" y="312"/>
                  </a:cubicBezTo>
                  <a:cubicBezTo>
                    <a:pt x="258" y="349"/>
                    <a:pt x="258" y="349"/>
                    <a:pt x="258" y="349"/>
                  </a:cubicBezTo>
                  <a:cubicBezTo>
                    <a:pt x="258" y="388"/>
                    <a:pt x="258" y="388"/>
                    <a:pt x="258" y="388"/>
                  </a:cubicBezTo>
                  <a:cubicBezTo>
                    <a:pt x="258" y="397"/>
                    <a:pt x="255" y="404"/>
                    <a:pt x="249" y="410"/>
                  </a:cubicBezTo>
                  <a:cubicBezTo>
                    <a:pt x="242" y="417"/>
                    <a:pt x="235" y="420"/>
                    <a:pt x="226" y="420"/>
                  </a:cubicBezTo>
                  <a:cubicBezTo>
                    <a:pt x="194" y="420"/>
                    <a:pt x="194" y="420"/>
                    <a:pt x="194" y="420"/>
                  </a:cubicBezTo>
                  <a:cubicBezTo>
                    <a:pt x="194" y="452"/>
                    <a:pt x="194" y="452"/>
                    <a:pt x="194" y="452"/>
                  </a:cubicBezTo>
                  <a:cubicBezTo>
                    <a:pt x="194" y="461"/>
                    <a:pt x="191" y="469"/>
                    <a:pt x="184" y="475"/>
                  </a:cubicBezTo>
                  <a:cubicBezTo>
                    <a:pt x="178" y="482"/>
                    <a:pt x="170" y="485"/>
                    <a:pt x="162" y="485"/>
                  </a:cubicBezTo>
                  <a:cubicBezTo>
                    <a:pt x="124" y="485"/>
                    <a:pt x="124" y="485"/>
                    <a:pt x="124" y="485"/>
                  </a:cubicBezTo>
                  <a:cubicBezTo>
                    <a:pt x="101" y="508"/>
                    <a:pt x="101" y="508"/>
                    <a:pt x="101" y="508"/>
                  </a:cubicBezTo>
                  <a:cubicBezTo>
                    <a:pt x="95" y="514"/>
                    <a:pt x="88" y="517"/>
                    <a:pt x="81" y="517"/>
                  </a:cubicBezTo>
                  <a:cubicBezTo>
                    <a:pt x="32" y="517"/>
                    <a:pt x="32" y="517"/>
                    <a:pt x="32" y="517"/>
                  </a:cubicBezTo>
                  <a:cubicBezTo>
                    <a:pt x="23" y="517"/>
                    <a:pt x="16" y="514"/>
                    <a:pt x="10" y="507"/>
                  </a:cubicBezTo>
                  <a:cubicBezTo>
                    <a:pt x="3" y="501"/>
                    <a:pt x="0" y="493"/>
                    <a:pt x="0" y="485"/>
                  </a:cubicBezTo>
                  <a:cubicBezTo>
                    <a:pt x="0" y="436"/>
                    <a:pt x="0" y="436"/>
                    <a:pt x="0" y="436"/>
                  </a:cubicBezTo>
                  <a:cubicBezTo>
                    <a:pt x="0" y="430"/>
                    <a:pt x="3" y="423"/>
                    <a:pt x="9" y="416"/>
                  </a:cubicBezTo>
                  <a:cubicBezTo>
                    <a:pt x="205" y="220"/>
                    <a:pt x="205" y="220"/>
                    <a:pt x="205" y="220"/>
                  </a:cubicBezTo>
                  <a:cubicBezTo>
                    <a:pt x="198" y="201"/>
                    <a:pt x="194" y="181"/>
                    <a:pt x="194" y="162"/>
                  </a:cubicBezTo>
                  <a:cubicBezTo>
                    <a:pt x="194" y="117"/>
                    <a:pt x="210" y="79"/>
                    <a:pt x="241" y="47"/>
                  </a:cubicBezTo>
                  <a:cubicBezTo>
                    <a:pt x="273" y="16"/>
                    <a:pt x="311" y="0"/>
                    <a:pt x="355" y="0"/>
                  </a:cubicBezTo>
                  <a:cubicBezTo>
                    <a:pt x="400" y="0"/>
                    <a:pt x="438" y="16"/>
                    <a:pt x="470" y="47"/>
                  </a:cubicBezTo>
                  <a:cubicBezTo>
                    <a:pt x="501" y="79"/>
                    <a:pt x="517" y="117"/>
                    <a:pt x="517" y="162"/>
                  </a:cubicBezTo>
                  <a:close/>
                  <a:moveTo>
                    <a:pt x="447" y="253"/>
                  </a:moveTo>
                  <a:cubicBezTo>
                    <a:pt x="472" y="228"/>
                    <a:pt x="485" y="197"/>
                    <a:pt x="485" y="162"/>
                  </a:cubicBezTo>
                  <a:cubicBezTo>
                    <a:pt x="485" y="126"/>
                    <a:pt x="472" y="95"/>
                    <a:pt x="447" y="70"/>
                  </a:cubicBezTo>
                  <a:cubicBezTo>
                    <a:pt x="422" y="45"/>
                    <a:pt x="391" y="32"/>
                    <a:pt x="355" y="32"/>
                  </a:cubicBezTo>
                  <a:cubicBezTo>
                    <a:pt x="320" y="32"/>
                    <a:pt x="289" y="45"/>
                    <a:pt x="264" y="70"/>
                  </a:cubicBezTo>
                  <a:cubicBezTo>
                    <a:pt x="239" y="95"/>
                    <a:pt x="226" y="126"/>
                    <a:pt x="226" y="162"/>
                  </a:cubicBezTo>
                  <a:cubicBezTo>
                    <a:pt x="226" y="184"/>
                    <a:pt x="232" y="206"/>
                    <a:pt x="244" y="227"/>
                  </a:cubicBezTo>
                  <a:cubicBezTo>
                    <a:pt x="221" y="250"/>
                    <a:pt x="221" y="250"/>
                    <a:pt x="221" y="250"/>
                  </a:cubicBezTo>
                  <a:cubicBezTo>
                    <a:pt x="32" y="438"/>
                    <a:pt x="32" y="438"/>
                    <a:pt x="32" y="438"/>
                  </a:cubicBezTo>
                  <a:cubicBezTo>
                    <a:pt x="32" y="485"/>
                    <a:pt x="32" y="485"/>
                    <a:pt x="32" y="485"/>
                  </a:cubicBezTo>
                  <a:cubicBezTo>
                    <a:pt x="78" y="485"/>
                    <a:pt x="78" y="485"/>
                    <a:pt x="78" y="485"/>
                  </a:cubicBezTo>
                  <a:cubicBezTo>
                    <a:pt x="101" y="461"/>
                    <a:pt x="101" y="461"/>
                    <a:pt x="101" y="461"/>
                  </a:cubicBezTo>
                  <a:cubicBezTo>
                    <a:pt x="107" y="455"/>
                    <a:pt x="115" y="452"/>
                    <a:pt x="124" y="452"/>
                  </a:cubicBezTo>
                  <a:cubicBezTo>
                    <a:pt x="162" y="452"/>
                    <a:pt x="162" y="452"/>
                    <a:pt x="162" y="452"/>
                  </a:cubicBezTo>
                  <a:cubicBezTo>
                    <a:pt x="162" y="420"/>
                    <a:pt x="162" y="420"/>
                    <a:pt x="162" y="420"/>
                  </a:cubicBezTo>
                  <a:cubicBezTo>
                    <a:pt x="162" y="411"/>
                    <a:pt x="165" y="404"/>
                    <a:pt x="171" y="397"/>
                  </a:cubicBezTo>
                  <a:cubicBezTo>
                    <a:pt x="178" y="391"/>
                    <a:pt x="185" y="388"/>
                    <a:pt x="194" y="388"/>
                  </a:cubicBezTo>
                  <a:cubicBezTo>
                    <a:pt x="226" y="388"/>
                    <a:pt x="226" y="388"/>
                    <a:pt x="226" y="388"/>
                  </a:cubicBezTo>
                  <a:cubicBezTo>
                    <a:pt x="226" y="349"/>
                    <a:pt x="226" y="349"/>
                    <a:pt x="226" y="349"/>
                  </a:cubicBezTo>
                  <a:cubicBezTo>
                    <a:pt x="226" y="341"/>
                    <a:pt x="229" y="333"/>
                    <a:pt x="235" y="327"/>
                  </a:cubicBezTo>
                  <a:cubicBezTo>
                    <a:pt x="267" y="296"/>
                    <a:pt x="267" y="296"/>
                    <a:pt x="267" y="296"/>
                  </a:cubicBezTo>
                  <a:cubicBezTo>
                    <a:pt x="285" y="278"/>
                    <a:pt x="285" y="278"/>
                    <a:pt x="285" y="278"/>
                  </a:cubicBezTo>
                  <a:cubicBezTo>
                    <a:pt x="290" y="273"/>
                    <a:pt x="290" y="273"/>
                    <a:pt x="290" y="273"/>
                  </a:cubicBezTo>
                  <a:cubicBezTo>
                    <a:pt x="311" y="285"/>
                    <a:pt x="333" y="291"/>
                    <a:pt x="355" y="291"/>
                  </a:cubicBezTo>
                  <a:cubicBezTo>
                    <a:pt x="391" y="291"/>
                    <a:pt x="422" y="278"/>
                    <a:pt x="447" y="253"/>
                  </a:cubicBezTo>
                  <a:close/>
                  <a:moveTo>
                    <a:pt x="452" y="142"/>
                  </a:moveTo>
                  <a:cubicBezTo>
                    <a:pt x="452" y="144"/>
                    <a:pt x="452" y="145"/>
                    <a:pt x="451" y="147"/>
                  </a:cubicBezTo>
                  <a:cubicBezTo>
                    <a:pt x="443" y="170"/>
                    <a:pt x="428" y="185"/>
                    <a:pt x="406" y="193"/>
                  </a:cubicBezTo>
                  <a:cubicBezTo>
                    <a:pt x="401" y="195"/>
                    <a:pt x="396" y="194"/>
                    <a:pt x="392" y="191"/>
                  </a:cubicBezTo>
                  <a:cubicBezTo>
                    <a:pt x="366" y="173"/>
                    <a:pt x="344" y="151"/>
                    <a:pt x="326" y="125"/>
                  </a:cubicBezTo>
                  <a:cubicBezTo>
                    <a:pt x="324" y="123"/>
                    <a:pt x="323" y="119"/>
                    <a:pt x="323" y="116"/>
                  </a:cubicBezTo>
                  <a:cubicBezTo>
                    <a:pt x="323" y="115"/>
                    <a:pt x="323" y="113"/>
                    <a:pt x="324" y="111"/>
                  </a:cubicBezTo>
                  <a:cubicBezTo>
                    <a:pt x="332" y="89"/>
                    <a:pt x="347" y="74"/>
                    <a:pt x="370" y="66"/>
                  </a:cubicBezTo>
                  <a:cubicBezTo>
                    <a:pt x="375" y="64"/>
                    <a:pt x="380" y="64"/>
                    <a:pt x="384" y="68"/>
                  </a:cubicBezTo>
                  <a:cubicBezTo>
                    <a:pt x="409" y="86"/>
                    <a:pt x="431" y="108"/>
                    <a:pt x="449" y="133"/>
                  </a:cubicBezTo>
                  <a:cubicBezTo>
                    <a:pt x="451" y="136"/>
                    <a:pt x="452" y="139"/>
                    <a:pt x="452" y="142"/>
                  </a:cubicBezTo>
                  <a:close/>
                  <a:moveTo>
                    <a:pt x="436" y="142"/>
                  </a:moveTo>
                  <a:cubicBezTo>
                    <a:pt x="419" y="119"/>
                    <a:pt x="399" y="98"/>
                    <a:pt x="375" y="81"/>
                  </a:cubicBezTo>
                  <a:cubicBezTo>
                    <a:pt x="357" y="87"/>
                    <a:pt x="345" y="99"/>
                    <a:pt x="339" y="116"/>
                  </a:cubicBezTo>
                  <a:cubicBezTo>
                    <a:pt x="357" y="140"/>
                    <a:pt x="377" y="161"/>
                    <a:pt x="401" y="178"/>
                  </a:cubicBezTo>
                  <a:cubicBezTo>
                    <a:pt x="418" y="172"/>
                    <a:pt x="430" y="160"/>
                    <a:pt x="436" y="142"/>
                  </a:cubicBezTo>
                  <a:close/>
                </a:path>
              </a:pathLst>
            </a:custGeom>
            <a:solidFill>
              <a:srgbClr val="3C3D47"/>
            </a:solidFill>
            <a:ln>
              <a:noFill/>
            </a:ln>
          </p:spPr>
          <p:txBody>
            <a:bodyPr vert="horz" wrap="square" lIns="45720" tIns="22860" rIns="45720" bIns="22860" numCol="1" anchor="t" anchorCtr="0" compatLnSpc="1">
              <a:prstTxWarp prst="textNoShape">
                <a:avLst/>
              </a:prstTxWarp>
            </a:bodyPr>
            <a:lstStyle/>
            <a:p>
              <a:endParaRPr lang="ru-RU" sz="900">
                <a:ea typeface="造字工房尚雅（非商用）常规体" pitchFamily="2" charset="-122"/>
                <a:cs typeface="+mn-ea"/>
                <a:sym typeface="+mn-lt"/>
              </a:endParaRPr>
            </a:p>
          </p:txBody>
        </p:sp>
        <p:sp>
          <p:nvSpPr>
            <p:cNvPr id="168" name="Freeform 14"/>
            <p:cNvSpPr>
              <a:spLocks noEditPoints="1"/>
            </p:cNvSpPr>
            <p:nvPr/>
          </p:nvSpPr>
          <p:spPr bwMode="auto">
            <a:xfrm>
              <a:off x="5942597" y="4040162"/>
              <a:ext cx="500179" cy="499677"/>
            </a:xfrm>
            <a:custGeom>
              <a:avLst/>
              <a:gdLst>
                <a:gd name="T0" fmla="*/ 519 w 519"/>
                <a:gd name="T1" fmla="*/ 281 h 518"/>
                <a:gd name="T2" fmla="*/ 443 w 519"/>
                <a:gd name="T3" fmla="*/ 323 h 518"/>
                <a:gd name="T4" fmla="*/ 468 w 519"/>
                <a:gd name="T5" fmla="*/ 407 h 518"/>
                <a:gd name="T6" fmla="*/ 404 w 519"/>
                <a:gd name="T7" fmla="*/ 468 h 518"/>
                <a:gd name="T8" fmla="*/ 323 w 519"/>
                <a:gd name="T9" fmla="*/ 442 h 518"/>
                <a:gd name="T10" fmla="*/ 282 w 519"/>
                <a:gd name="T11" fmla="*/ 518 h 518"/>
                <a:gd name="T12" fmla="*/ 206 w 519"/>
                <a:gd name="T13" fmla="*/ 492 h 518"/>
                <a:gd name="T14" fmla="*/ 133 w 519"/>
                <a:gd name="T15" fmla="*/ 462 h 518"/>
                <a:gd name="T16" fmla="*/ 61 w 519"/>
                <a:gd name="T17" fmla="*/ 427 h 518"/>
                <a:gd name="T18" fmla="*/ 84 w 519"/>
                <a:gd name="T19" fmla="*/ 344 h 518"/>
                <a:gd name="T20" fmla="*/ 8 w 519"/>
                <a:gd name="T21" fmla="*/ 302 h 518"/>
                <a:gd name="T22" fmla="*/ 8 w 519"/>
                <a:gd name="T23" fmla="*/ 217 h 518"/>
                <a:gd name="T24" fmla="*/ 84 w 519"/>
                <a:gd name="T25" fmla="*/ 174 h 518"/>
                <a:gd name="T26" fmla="*/ 61 w 519"/>
                <a:gd name="T27" fmla="*/ 91 h 518"/>
                <a:gd name="T28" fmla="*/ 133 w 519"/>
                <a:gd name="T29" fmla="*/ 57 h 518"/>
                <a:gd name="T30" fmla="*/ 206 w 519"/>
                <a:gd name="T31" fmla="*/ 26 h 518"/>
                <a:gd name="T32" fmla="*/ 282 w 519"/>
                <a:gd name="T33" fmla="*/ 0 h 518"/>
                <a:gd name="T34" fmla="*/ 323 w 519"/>
                <a:gd name="T35" fmla="*/ 76 h 518"/>
                <a:gd name="T36" fmla="*/ 404 w 519"/>
                <a:gd name="T37" fmla="*/ 51 h 518"/>
                <a:gd name="T38" fmla="*/ 468 w 519"/>
                <a:gd name="T39" fmla="*/ 111 h 518"/>
                <a:gd name="T40" fmla="*/ 443 w 519"/>
                <a:gd name="T41" fmla="*/ 195 h 518"/>
                <a:gd name="T42" fmla="*/ 486 w 519"/>
                <a:gd name="T43" fmla="*/ 281 h 518"/>
                <a:gd name="T44" fmla="*/ 412 w 519"/>
                <a:gd name="T45" fmla="*/ 207 h 518"/>
                <a:gd name="T46" fmla="*/ 436 w 519"/>
                <a:gd name="T47" fmla="*/ 114 h 518"/>
                <a:gd name="T48" fmla="*/ 345 w 519"/>
                <a:gd name="T49" fmla="*/ 116 h 518"/>
                <a:gd name="T50" fmla="*/ 292 w 519"/>
                <a:gd name="T51" fmla="*/ 82 h 518"/>
                <a:gd name="T52" fmla="*/ 227 w 519"/>
                <a:gd name="T53" fmla="*/ 82 h 518"/>
                <a:gd name="T54" fmla="*/ 175 w 519"/>
                <a:gd name="T55" fmla="*/ 116 h 518"/>
                <a:gd name="T56" fmla="*/ 83 w 519"/>
                <a:gd name="T57" fmla="*/ 114 h 518"/>
                <a:gd name="T58" fmla="*/ 107 w 519"/>
                <a:gd name="T59" fmla="*/ 207 h 518"/>
                <a:gd name="T60" fmla="*/ 33 w 519"/>
                <a:gd name="T61" fmla="*/ 281 h 518"/>
                <a:gd name="T62" fmla="*/ 114 w 519"/>
                <a:gd name="T63" fmla="*/ 330 h 518"/>
                <a:gd name="T64" fmla="*/ 115 w 519"/>
                <a:gd name="T65" fmla="*/ 435 h 518"/>
                <a:gd name="T66" fmla="*/ 189 w 519"/>
                <a:gd name="T67" fmla="*/ 405 h 518"/>
                <a:gd name="T68" fmla="*/ 237 w 519"/>
                <a:gd name="T69" fmla="*/ 486 h 518"/>
                <a:gd name="T70" fmla="*/ 312 w 519"/>
                <a:gd name="T71" fmla="*/ 412 h 518"/>
                <a:gd name="T72" fmla="*/ 362 w 519"/>
                <a:gd name="T73" fmla="*/ 407 h 518"/>
                <a:gd name="T74" fmla="*/ 407 w 519"/>
                <a:gd name="T75" fmla="*/ 361 h 518"/>
                <a:gd name="T76" fmla="*/ 437 w 519"/>
                <a:gd name="T77" fmla="*/ 292 h 518"/>
                <a:gd name="T78" fmla="*/ 340 w 519"/>
                <a:gd name="T79" fmla="*/ 339 h 518"/>
                <a:gd name="T80" fmla="*/ 146 w 519"/>
                <a:gd name="T81" fmla="*/ 259 h 518"/>
                <a:gd name="T82" fmla="*/ 340 w 519"/>
                <a:gd name="T83" fmla="*/ 179 h 518"/>
                <a:gd name="T84" fmla="*/ 330 w 519"/>
                <a:gd name="T85" fmla="*/ 189 h 518"/>
                <a:gd name="T86" fmla="*/ 160 w 519"/>
                <a:gd name="T87" fmla="*/ 259 h 518"/>
                <a:gd name="T88" fmla="*/ 330 w 519"/>
                <a:gd name="T89" fmla="*/ 330 h 518"/>
                <a:gd name="T90" fmla="*/ 306 w 519"/>
                <a:gd name="T91" fmla="*/ 305 h 518"/>
                <a:gd name="T92" fmla="*/ 195 w 519"/>
                <a:gd name="T93" fmla="*/ 259 h 518"/>
                <a:gd name="T94" fmla="*/ 306 w 519"/>
                <a:gd name="T95" fmla="*/ 214 h 518"/>
                <a:gd name="T96" fmla="*/ 294 w 519"/>
                <a:gd name="T97" fmla="*/ 225 h 518"/>
                <a:gd name="T98" fmla="*/ 211 w 519"/>
                <a:gd name="T99" fmla="*/ 259 h 518"/>
                <a:gd name="T100" fmla="*/ 294 w 519"/>
                <a:gd name="T101" fmla="*/ 294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9" h="518">
                  <a:moveTo>
                    <a:pt x="511" y="217"/>
                  </a:moveTo>
                  <a:cubicBezTo>
                    <a:pt x="516" y="223"/>
                    <a:pt x="519" y="229"/>
                    <a:pt x="519" y="237"/>
                  </a:cubicBezTo>
                  <a:cubicBezTo>
                    <a:pt x="519" y="281"/>
                    <a:pt x="519" y="281"/>
                    <a:pt x="519" y="281"/>
                  </a:cubicBezTo>
                  <a:cubicBezTo>
                    <a:pt x="519" y="289"/>
                    <a:pt x="516" y="296"/>
                    <a:pt x="511" y="302"/>
                  </a:cubicBezTo>
                  <a:cubicBezTo>
                    <a:pt x="506" y="308"/>
                    <a:pt x="500" y="311"/>
                    <a:pt x="492" y="313"/>
                  </a:cubicBezTo>
                  <a:cubicBezTo>
                    <a:pt x="443" y="323"/>
                    <a:pt x="443" y="323"/>
                    <a:pt x="443" y="323"/>
                  </a:cubicBezTo>
                  <a:cubicBezTo>
                    <a:pt x="441" y="330"/>
                    <a:pt x="438" y="337"/>
                    <a:pt x="435" y="344"/>
                  </a:cubicBezTo>
                  <a:cubicBezTo>
                    <a:pt x="462" y="386"/>
                    <a:pt x="462" y="386"/>
                    <a:pt x="462" y="386"/>
                  </a:cubicBezTo>
                  <a:cubicBezTo>
                    <a:pt x="467" y="392"/>
                    <a:pt x="469" y="400"/>
                    <a:pt x="468" y="407"/>
                  </a:cubicBezTo>
                  <a:cubicBezTo>
                    <a:pt x="467" y="415"/>
                    <a:pt x="464" y="422"/>
                    <a:pt x="458" y="427"/>
                  </a:cubicBezTo>
                  <a:cubicBezTo>
                    <a:pt x="428" y="458"/>
                    <a:pt x="428" y="458"/>
                    <a:pt x="428" y="458"/>
                  </a:cubicBezTo>
                  <a:cubicBezTo>
                    <a:pt x="421" y="464"/>
                    <a:pt x="413" y="468"/>
                    <a:pt x="404" y="468"/>
                  </a:cubicBezTo>
                  <a:cubicBezTo>
                    <a:pt x="398" y="468"/>
                    <a:pt x="392" y="466"/>
                    <a:pt x="386" y="462"/>
                  </a:cubicBezTo>
                  <a:cubicBezTo>
                    <a:pt x="345" y="434"/>
                    <a:pt x="345" y="434"/>
                    <a:pt x="345" y="434"/>
                  </a:cubicBezTo>
                  <a:cubicBezTo>
                    <a:pt x="337" y="438"/>
                    <a:pt x="330" y="440"/>
                    <a:pt x="323" y="442"/>
                  </a:cubicBezTo>
                  <a:cubicBezTo>
                    <a:pt x="313" y="492"/>
                    <a:pt x="313" y="492"/>
                    <a:pt x="313" y="492"/>
                  </a:cubicBezTo>
                  <a:cubicBezTo>
                    <a:pt x="312" y="499"/>
                    <a:pt x="308" y="506"/>
                    <a:pt x="302" y="511"/>
                  </a:cubicBezTo>
                  <a:cubicBezTo>
                    <a:pt x="296" y="516"/>
                    <a:pt x="289" y="518"/>
                    <a:pt x="282" y="518"/>
                  </a:cubicBezTo>
                  <a:cubicBezTo>
                    <a:pt x="237" y="518"/>
                    <a:pt x="237" y="518"/>
                    <a:pt x="237" y="518"/>
                  </a:cubicBezTo>
                  <a:cubicBezTo>
                    <a:pt x="230" y="518"/>
                    <a:pt x="223" y="516"/>
                    <a:pt x="217" y="511"/>
                  </a:cubicBezTo>
                  <a:cubicBezTo>
                    <a:pt x="211" y="507"/>
                    <a:pt x="207" y="500"/>
                    <a:pt x="206" y="492"/>
                  </a:cubicBezTo>
                  <a:cubicBezTo>
                    <a:pt x="196" y="442"/>
                    <a:pt x="196" y="442"/>
                    <a:pt x="196" y="442"/>
                  </a:cubicBezTo>
                  <a:cubicBezTo>
                    <a:pt x="189" y="440"/>
                    <a:pt x="182" y="438"/>
                    <a:pt x="175" y="434"/>
                  </a:cubicBezTo>
                  <a:cubicBezTo>
                    <a:pt x="133" y="462"/>
                    <a:pt x="133" y="462"/>
                    <a:pt x="133" y="462"/>
                  </a:cubicBezTo>
                  <a:cubicBezTo>
                    <a:pt x="128" y="466"/>
                    <a:pt x="122" y="468"/>
                    <a:pt x="115" y="468"/>
                  </a:cubicBezTo>
                  <a:cubicBezTo>
                    <a:pt x="106" y="468"/>
                    <a:pt x="98" y="464"/>
                    <a:pt x="92" y="458"/>
                  </a:cubicBezTo>
                  <a:cubicBezTo>
                    <a:pt x="61" y="427"/>
                    <a:pt x="61" y="427"/>
                    <a:pt x="61" y="427"/>
                  </a:cubicBezTo>
                  <a:cubicBezTo>
                    <a:pt x="56" y="422"/>
                    <a:pt x="53" y="415"/>
                    <a:pt x="52" y="407"/>
                  </a:cubicBezTo>
                  <a:cubicBezTo>
                    <a:pt x="51" y="400"/>
                    <a:pt x="52" y="392"/>
                    <a:pt x="57" y="386"/>
                  </a:cubicBezTo>
                  <a:cubicBezTo>
                    <a:pt x="84" y="344"/>
                    <a:pt x="84" y="344"/>
                    <a:pt x="84" y="344"/>
                  </a:cubicBezTo>
                  <a:cubicBezTo>
                    <a:pt x="81" y="337"/>
                    <a:pt x="78" y="330"/>
                    <a:pt x="76" y="323"/>
                  </a:cubicBezTo>
                  <a:cubicBezTo>
                    <a:pt x="27" y="313"/>
                    <a:pt x="27" y="313"/>
                    <a:pt x="27" y="313"/>
                  </a:cubicBezTo>
                  <a:cubicBezTo>
                    <a:pt x="19" y="311"/>
                    <a:pt x="13" y="308"/>
                    <a:pt x="8" y="302"/>
                  </a:cubicBezTo>
                  <a:cubicBezTo>
                    <a:pt x="3" y="296"/>
                    <a:pt x="0" y="289"/>
                    <a:pt x="0" y="281"/>
                  </a:cubicBezTo>
                  <a:cubicBezTo>
                    <a:pt x="0" y="237"/>
                    <a:pt x="0" y="237"/>
                    <a:pt x="0" y="237"/>
                  </a:cubicBezTo>
                  <a:cubicBezTo>
                    <a:pt x="0" y="229"/>
                    <a:pt x="3" y="223"/>
                    <a:pt x="8" y="217"/>
                  </a:cubicBezTo>
                  <a:cubicBezTo>
                    <a:pt x="13" y="211"/>
                    <a:pt x="19" y="207"/>
                    <a:pt x="27" y="206"/>
                  </a:cubicBezTo>
                  <a:cubicBezTo>
                    <a:pt x="76" y="195"/>
                    <a:pt x="76" y="195"/>
                    <a:pt x="76" y="195"/>
                  </a:cubicBezTo>
                  <a:cubicBezTo>
                    <a:pt x="78" y="189"/>
                    <a:pt x="81" y="182"/>
                    <a:pt x="84" y="174"/>
                  </a:cubicBezTo>
                  <a:cubicBezTo>
                    <a:pt x="57" y="133"/>
                    <a:pt x="57" y="133"/>
                    <a:pt x="57" y="133"/>
                  </a:cubicBezTo>
                  <a:cubicBezTo>
                    <a:pt x="52" y="126"/>
                    <a:pt x="51" y="119"/>
                    <a:pt x="52" y="111"/>
                  </a:cubicBezTo>
                  <a:cubicBezTo>
                    <a:pt x="53" y="103"/>
                    <a:pt x="56" y="97"/>
                    <a:pt x="61" y="91"/>
                  </a:cubicBezTo>
                  <a:cubicBezTo>
                    <a:pt x="92" y="61"/>
                    <a:pt x="92" y="61"/>
                    <a:pt x="92" y="61"/>
                  </a:cubicBezTo>
                  <a:cubicBezTo>
                    <a:pt x="98" y="54"/>
                    <a:pt x="106" y="51"/>
                    <a:pt x="115" y="51"/>
                  </a:cubicBezTo>
                  <a:cubicBezTo>
                    <a:pt x="122" y="51"/>
                    <a:pt x="128" y="53"/>
                    <a:pt x="133" y="57"/>
                  </a:cubicBezTo>
                  <a:cubicBezTo>
                    <a:pt x="175" y="84"/>
                    <a:pt x="175" y="84"/>
                    <a:pt x="175" y="84"/>
                  </a:cubicBezTo>
                  <a:cubicBezTo>
                    <a:pt x="182" y="81"/>
                    <a:pt x="189" y="78"/>
                    <a:pt x="196" y="76"/>
                  </a:cubicBezTo>
                  <a:cubicBezTo>
                    <a:pt x="206" y="26"/>
                    <a:pt x="206" y="26"/>
                    <a:pt x="206" y="26"/>
                  </a:cubicBezTo>
                  <a:cubicBezTo>
                    <a:pt x="207" y="19"/>
                    <a:pt x="211" y="13"/>
                    <a:pt x="217" y="8"/>
                  </a:cubicBezTo>
                  <a:cubicBezTo>
                    <a:pt x="223" y="3"/>
                    <a:pt x="230" y="0"/>
                    <a:pt x="237" y="0"/>
                  </a:cubicBezTo>
                  <a:cubicBezTo>
                    <a:pt x="282" y="0"/>
                    <a:pt x="282" y="0"/>
                    <a:pt x="282" y="0"/>
                  </a:cubicBezTo>
                  <a:cubicBezTo>
                    <a:pt x="289" y="0"/>
                    <a:pt x="296" y="3"/>
                    <a:pt x="302" y="8"/>
                  </a:cubicBezTo>
                  <a:cubicBezTo>
                    <a:pt x="308" y="13"/>
                    <a:pt x="312" y="19"/>
                    <a:pt x="313" y="26"/>
                  </a:cubicBezTo>
                  <a:cubicBezTo>
                    <a:pt x="323" y="76"/>
                    <a:pt x="323" y="76"/>
                    <a:pt x="323" y="76"/>
                  </a:cubicBezTo>
                  <a:cubicBezTo>
                    <a:pt x="330" y="78"/>
                    <a:pt x="337" y="81"/>
                    <a:pt x="345" y="84"/>
                  </a:cubicBezTo>
                  <a:cubicBezTo>
                    <a:pt x="386" y="57"/>
                    <a:pt x="386" y="57"/>
                    <a:pt x="386" y="57"/>
                  </a:cubicBezTo>
                  <a:cubicBezTo>
                    <a:pt x="392" y="53"/>
                    <a:pt x="398" y="51"/>
                    <a:pt x="404" y="51"/>
                  </a:cubicBezTo>
                  <a:cubicBezTo>
                    <a:pt x="413" y="51"/>
                    <a:pt x="421" y="54"/>
                    <a:pt x="428" y="61"/>
                  </a:cubicBezTo>
                  <a:cubicBezTo>
                    <a:pt x="458" y="91"/>
                    <a:pt x="458" y="91"/>
                    <a:pt x="458" y="91"/>
                  </a:cubicBezTo>
                  <a:cubicBezTo>
                    <a:pt x="464" y="97"/>
                    <a:pt x="467" y="103"/>
                    <a:pt x="468" y="111"/>
                  </a:cubicBezTo>
                  <a:cubicBezTo>
                    <a:pt x="469" y="119"/>
                    <a:pt x="467" y="126"/>
                    <a:pt x="462" y="133"/>
                  </a:cubicBezTo>
                  <a:cubicBezTo>
                    <a:pt x="435" y="174"/>
                    <a:pt x="435" y="174"/>
                    <a:pt x="435" y="174"/>
                  </a:cubicBezTo>
                  <a:cubicBezTo>
                    <a:pt x="438" y="182"/>
                    <a:pt x="441" y="189"/>
                    <a:pt x="443" y="195"/>
                  </a:cubicBezTo>
                  <a:cubicBezTo>
                    <a:pt x="492" y="206"/>
                    <a:pt x="492" y="206"/>
                    <a:pt x="492" y="206"/>
                  </a:cubicBezTo>
                  <a:cubicBezTo>
                    <a:pt x="500" y="207"/>
                    <a:pt x="506" y="211"/>
                    <a:pt x="511" y="217"/>
                  </a:cubicBezTo>
                  <a:close/>
                  <a:moveTo>
                    <a:pt x="486" y="281"/>
                  </a:moveTo>
                  <a:cubicBezTo>
                    <a:pt x="486" y="237"/>
                    <a:pt x="486" y="237"/>
                    <a:pt x="486" y="237"/>
                  </a:cubicBezTo>
                  <a:cubicBezTo>
                    <a:pt x="437" y="227"/>
                    <a:pt x="437" y="227"/>
                    <a:pt x="437" y="227"/>
                  </a:cubicBezTo>
                  <a:cubicBezTo>
                    <a:pt x="425" y="225"/>
                    <a:pt x="417" y="218"/>
                    <a:pt x="412" y="207"/>
                  </a:cubicBezTo>
                  <a:cubicBezTo>
                    <a:pt x="410" y="200"/>
                    <a:pt x="408" y="194"/>
                    <a:pt x="405" y="188"/>
                  </a:cubicBezTo>
                  <a:cubicBezTo>
                    <a:pt x="400" y="178"/>
                    <a:pt x="401" y="167"/>
                    <a:pt x="407" y="157"/>
                  </a:cubicBezTo>
                  <a:cubicBezTo>
                    <a:pt x="436" y="114"/>
                    <a:pt x="436" y="114"/>
                    <a:pt x="436" y="114"/>
                  </a:cubicBezTo>
                  <a:cubicBezTo>
                    <a:pt x="404" y="83"/>
                    <a:pt x="404" y="83"/>
                    <a:pt x="404" y="83"/>
                  </a:cubicBezTo>
                  <a:cubicBezTo>
                    <a:pt x="362" y="111"/>
                    <a:pt x="362" y="111"/>
                    <a:pt x="362" y="111"/>
                  </a:cubicBezTo>
                  <a:cubicBezTo>
                    <a:pt x="356" y="115"/>
                    <a:pt x="351" y="116"/>
                    <a:pt x="345" y="116"/>
                  </a:cubicBezTo>
                  <a:cubicBezTo>
                    <a:pt x="339" y="116"/>
                    <a:pt x="335" y="115"/>
                    <a:pt x="330" y="113"/>
                  </a:cubicBezTo>
                  <a:cubicBezTo>
                    <a:pt x="324" y="111"/>
                    <a:pt x="318" y="108"/>
                    <a:pt x="312" y="106"/>
                  </a:cubicBezTo>
                  <a:cubicBezTo>
                    <a:pt x="301" y="102"/>
                    <a:pt x="294" y="94"/>
                    <a:pt x="292" y="82"/>
                  </a:cubicBezTo>
                  <a:cubicBezTo>
                    <a:pt x="282" y="32"/>
                    <a:pt x="282" y="32"/>
                    <a:pt x="282" y="32"/>
                  </a:cubicBezTo>
                  <a:cubicBezTo>
                    <a:pt x="237" y="32"/>
                    <a:pt x="237" y="32"/>
                    <a:pt x="237" y="32"/>
                  </a:cubicBezTo>
                  <a:cubicBezTo>
                    <a:pt x="227" y="82"/>
                    <a:pt x="227" y="82"/>
                    <a:pt x="227" y="82"/>
                  </a:cubicBezTo>
                  <a:cubicBezTo>
                    <a:pt x="225" y="94"/>
                    <a:pt x="218" y="102"/>
                    <a:pt x="207" y="106"/>
                  </a:cubicBezTo>
                  <a:cubicBezTo>
                    <a:pt x="201" y="108"/>
                    <a:pt x="195" y="111"/>
                    <a:pt x="189" y="113"/>
                  </a:cubicBezTo>
                  <a:cubicBezTo>
                    <a:pt x="185" y="115"/>
                    <a:pt x="180" y="116"/>
                    <a:pt x="175" y="116"/>
                  </a:cubicBezTo>
                  <a:cubicBezTo>
                    <a:pt x="169" y="116"/>
                    <a:pt x="163" y="115"/>
                    <a:pt x="157" y="111"/>
                  </a:cubicBezTo>
                  <a:cubicBezTo>
                    <a:pt x="115" y="83"/>
                    <a:pt x="115" y="83"/>
                    <a:pt x="115" y="83"/>
                  </a:cubicBezTo>
                  <a:cubicBezTo>
                    <a:pt x="83" y="114"/>
                    <a:pt x="83" y="114"/>
                    <a:pt x="83" y="114"/>
                  </a:cubicBezTo>
                  <a:cubicBezTo>
                    <a:pt x="112" y="157"/>
                    <a:pt x="112" y="157"/>
                    <a:pt x="112" y="157"/>
                  </a:cubicBezTo>
                  <a:cubicBezTo>
                    <a:pt x="119" y="167"/>
                    <a:pt x="119" y="178"/>
                    <a:pt x="114" y="188"/>
                  </a:cubicBezTo>
                  <a:cubicBezTo>
                    <a:pt x="111" y="194"/>
                    <a:pt x="109" y="200"/>
                    <a:pt x="107" y="207"/>
                  </a:cubicBezTo>
                  <a:cubicBezTo>
                    <a:pt x="103" y="218"/>
                    <a:pt x="95" y="225"/>
                    <a:pt x="82" y="227"/>
                  </a:cubicBezTo>
                  <a:cubicBezTo>
                    <a:pt x="33" y="237"/>
                    <a:pt x="33" y="237"/>
                    <a:pt x="33" y="237"/>
                  </a:cubicBezTo>
                  <a:cubicBezTo>
                    <a:pt x="33" y="281"/>
                    <a:pt x="33" y="281"/>
                    <a:pt x="33" y="281"/>
                  </a:cubicBezTo>
                  <a:cubicBezTo>
                    <a:pt x="82" y="292"/>
                    <a:pt x="82" y="292"/>
                    <a:pt x="82" y="292"/>
                  </a:cubicBezTo>
                  <a:cubicBezTo>
                    <a:pt x="95" y="294"/>
                    <a:pt x="103" y="300"/>
                    <a:pt x="107" y="312"/>
                  </a:cubicBezTo>
                  <a:cubicBezTo>
                    <a:pt x="109" y="318"/>
                    <a:pt x="111" y="324"/>
                    <a:pt x="114" y="330"/>
                  </a:cubicBezTo>
                  <a:cubicBezTo>
                    <a:pt x="119" y="341"/>
                    <a:pt x="119" y="351"/>
                    <a:pt x="112" y="361"/>
                  </a:cubicBezTo>
                  <a:cubicBezTo>
                    <a:pt x="83" y="404"/>
                    <a:pt x="83" y="404"/>
                    <a:pt x="83" y="404"/>
                  </a:cubicBezTo>
                  <a:cubicBezTo>
                    <a:pt x="115" y="435"/>
                    <a:pt x="115" y="435"/>
                    <a:pt x="115" y="435"/>
                  </a:cubicBezTo>
                  <a:cubicBezTo>
                    <a:pt x="157" y="407"/>
                    <a:pt x="157" y="407"/>
                    <a:pt x="157" y="407"/>
                  </a:cubicBezTo>
                  <a:cubicBezTo>
                    <a:pt x="163" y="404"/>
                    <a:pt x="169" y="402"/>
                    <a:pt x="175" y="402"/>
                  </a:cubicBezTo>
                  <a:cubicBezTo>
                    <a:pt x="180" y="402"/>
                    <a:pt x="185" y="403"/>
                    <a:pt x="189" y="405"/>
                  </a:cubicBezTo>
                  <a:cubicBezTo>
                    <a:pt x="195" y="408"/>
                    <a:pt x="201" y="410"/>
                    <a:pt x="207" y="412"/>
                  </a:cubicBezTo>
                  <a:cubicBezTo>
                    <a:pt x="218" y="416"/>
                    <a:pt x="225" y="424"/>
                    <a:pt x="227" y="436"/>
                  </a:cubicBezTo>
                  <a:cubicBezTo>
                    <a:pt x="237" y="486"/>
                    <a:pt x="237" y="486"/>
                    <a:pt x="237" y="486"/>
                  </a:cubicBezTo>
                  <a:cubicBezTo>
                    <a:pt x="282" y="486"/>
                    <a:pt x="282" y="486"/>
                    <a:pt x="282" y="486"/>
                  </a:cubicBezTo>
                  <a:cubicBezTo>
                    <a:pt x="292" y="436"/>
                    <a:pt x="292" y="436"/>
                    <a:pt x="292" y="436"/>
                  </a:cubicBezTo>
                  <a:cubicBezTo>
                    <a:pt x="294" y="424"/>
                    <a:pt x="301" y="416"/>
                    <a:pt x="312" y="412"/>
                  </a:cubicBezTo>
                  <a:cubicBezTo>
                    <a:pt x="318" y="410"/>
                    <a:pt x="324" y="408"/>
                    <a:pt x="330" y="405"/>
                  </a:cubicBezTo>
                  <a:cubicBezTo>
                    <a:pt x="335" y="403"/>
                    <a:pt x="339" y="402"/>
                    <a:pt x="345" y="402"/>
                  </a:cubicBezTo>
                  <a:cubicBezTo>
                    <a:pt x="351" y="402"/>
                    <a:pt x="356" y="404"/>
                    <a:pt x="362" y="407"/>
                  </a:cubicBezTo>
                  <a:cubicBezTo>
                    <a:pt x="404" y="435"/>
                    <a:pt x="404" y="435"/>
                    <a:pt x="404" y="435"/>
                  </a:cubicBezTo>
                  <a:cubicBezTo>
                    <a:pt x="436" y="404"/>
                    <a:pt x="436" y="404"/>
                    <a:pt x="436" y="404"/>
                  </a:cubicBezTo>
                  <a:cubicBezTo>
                    <a:pt x="407" y="361"/>
                    <a:pt x="407" y="361"/>
                    <a:pt x="407" y="361"/>
                  </a:cubicBezTo>
                  <a:cubicBezTo>
                    <a:pt x="401" y="351"/>
                    <a:pt x="400" y="341"/>
                    <a:pt x="405" y="330"/>
                  </a:cubicBezTo>
                  <a:cubicBezTo>
                    <a:pt x="408" y="324"/>
                    <a:pt x="410" y="318"/>
                    <a:pt x="412" y="312"/>
                  </a:cubicBezTo>
                  <a:cubicBezTo>
                    <a:pt x="417" y="300"/>
                    <a:pt x="425" y="294"/>
                    <a:pt x="437" y="292"/>
                  </a:cubicBezTo>
                  <a:lnTo>
                    <a:pt x="486" y="281"/>
                  </a:lnTo>
                  <a:close/>
                  <a:moveTo>
                    <a:pt x="373" y="259"/>
                  </a:moveTo>
                  <a:cubicBezTo>
                    <a:pt x="373" y="290"/>
                    <a:pt x="362" y="317"/>
                    <a:pt x="340" y="339"/>
                  </a:cubicBezTo>
                  <a:cubicBezTo>
                    <a:pt x="317" y="361"/>
                    <a:pt x="291" y="373"/>
                    <a:pt x="260" y="373"/>
                  </a:cubicBezTo>
                  <a:cubicBezTo>
                    <a:pt x="229" y="373"/>
                    <a:pt x="202" y="361"/>
                    <a:pt x="180" y="339"/>
                  </a:cubicBezTo>
                  <a:cubicBezTo>
                    <a:pt x="157" y="317"/>
                    <a:pt x="146" y="290"/>
                    <a:pt x="146" y="259"/>
                  </a:cubicBezTo>
                  <a:cubicBezTo>
                    <a:pt x="146" y="228"/>
                    <a:pt x="157" y="201"/>
                    <a:pt x="180" y="179"/>
                  </a:cubicBezTo>
                  <a:cubicBezTo>
                    <a:pt x="202" y="157"/>
                    <a:pt x="229" y="146"/>
                    <a:pt x="260" y="146"/>
                  </a:cubicBezTo>
                  <a:cubicBezTo>
                    <a:pt x="291" y="146"/>
                    <a:pt x="317" y="157"/>
                    <a:pt x="340" y="179"/>
                  </a:cubicBezTo>
                  <a:cubicBezTo>
                    <a:pt x="362" y="201"/>
                    <a:pt x="373" y="228"/>
                    <a:pt x="373" y="259"/>
                  </a:cubicBezTo>
                  <a:close/>
                  <a:moveTo>
                    <a:pt x="359" y="259"/>
                  </a:moveTo>
                  <a:cubicBezTo>
                    <a:pt x="359" y="232"/>
                    <a:pt x="349" y="208"/>
                    <a:pt x="330" y="189"/>
                  </a:cubicBezTo>
                  <a:cubicBezTo>
                    <a:pt x="311" y="170"/>
                    <a:pt x="287" y="160"/>
                    <a:pt x="260" y="160"/>
                  </a:cubicBezTo>
                  <a:cubicBezTo>
                    <a:pt x="232" y="160"/>
                    <a:pt x="208" y="170"/>
                    <a:pt x="189" y="189"/>
                  </a:cubicBezTo>
                  <a:cubicBezTo>
                    <a:pt x="170" y="208"/>
                    <a:pt x="160" y="232"/>
                    <a:pt x="160" y="259"/>
                  </a:cubicBezTo>
                  <a:cubicBezTo>
                    <a:pt x="160" y="287"/>
                    <a:pt x="170" y="310"/>
                    <a:pt x="189" y="330"/>
                  </a:cubicBezTo>
                  <a:cubicBezTo>
                    <a:pt x="208" y="349"/>
                    <a:pt x="232" y="358"/>
                    <a:pt x="260" y="358"/>
                  </a:cubicBezTo>
                  <a:cubicBezTo>
                    <a:pt x="287" y="358"/>
                    <a:pt x="311" y="349"/>
                    <a:pt x="330" y="330"/>
                  </a:cubicBezTo>
                  <a:cubicBezTo>
                    <a:pt x="349" y="310"/>
                    <a:pt x="359" y="287"/>
                    <a:pt x="359" y="259"/>
                  </a:cubicBezTo>
                  <a:close/>
                  <a:moveTo>
                    <a:pt x="324" y="260"/>
                  </a:moveTo>
                  <a:cubicBezTo>
                    <a:pt x="324" y="278"/>
                    <a:pt x="318" y="293"/>
                    <a:pt x="306" y="305"/>
                  </a:cubicBezTo>
                  <a:cubicBezTo>
                    <a:pt x="293" y="318"/>
                    <a:pt x="278" y="324"/>
                    <a:pt x="260" y="324"/>
                  </a:cubicBezTo>
                  <a:cubicBezTo>
                    <a:pt x="241" y="324"/>
                    <a:pt x="226" y="318"/>
                    <a:pt x="214" y="305"/>
                  </a:cubicBezTo>
                  <a:cubicBezTo>
                    <a:pt x="201" y="293"/>
                    <a:pt x="195" y="277"/>
                    <a:pt x="195" y="259"/>
                  </a:cubicBezTo>
                  <a:cubicBezTo>
                    <a:pt x="195" y="241"/>
                    <a:pt x="201" y="226"/>
                    <a:pt x="214" y="213"/>
                  </a:cubicBezTo>
                  <a:cubicBezTo>
                    <a:pt x="226" y="201"/>
                    <a:pt x="241" y="194"/>
                    <a:pt x="260" y="194"/>
                  </a:cubicBezTo>
                  <a:cubicBezTo>
                    <a:pt x="278" y="194"/>
                    <a:pt x="293" y="201"/>
                    <a:pt x="306" y="214"/>
                  </a:cubicBezTo>
                  <a:cubicBezTo>
                    <a:pt x="318" y="226"/>
                    <a:pt x="324" y="242"/>
                    <a:pt x="324" y="260"/>
                  </a:cubicBezTo>
                  <a:close/>
                  <a:moveTo>
                    <a:pt x="308" y="259"/>
                  </a:moveTo>
                  <a:cubicBezTo>
                    <a:pt x="308" y="246"/>
                    <a:pt x="303" y="234"/>
                    <a:pt x="294" y="225"/>
                  </a:cubicBezTo>
                  <a:cubicBezTo>
                    <a:pt x="285" y="215"/>
                    <a:pt x="273" y="211"/>
                    <a:pt x="260" y="211"/>
                  </a:cubicBezTo>
                  <a:cubicBezTo>
                    <a:pt x="246" y="211"/>
                    <a:pt x="235" y="215"/>
                    <a:pt x="225" y="225"/>
                  </a:cubicBezTo>
                  <a:cubicBezTo>
                    <a:pt x="216" y="234"/>
                    <a:pt x="211" y="246"/>
                    <a:pt x="211" y="259"/>
                  </a:cubicBezTo>
                  <a:cubicBezTo>
                    <a:pt x="211" y="273"/>
                    <a:pt x="216" y="284"/>
                    <a:pt x="225" y="294"/>
                  </a:cubicBezTo>
                  <a:cubicBezTo>
                    <a:pt x="235" y="303"/>
                    <a:pt x="246" y="308"/>
                    <a:pt x="260" y="308"/>
                  </a:cubicBezTo>
                  <a:cubicBezTo>
                    <a:pt x="273" y="308"/>
                    <a:pt x="285" y="303"/>
                    <a:pt x="294" y="294"/>
                  </a:cubicBezTo>
                  <a:cubicBezTo>
                    <a:pt x="303" y="284"/>
                    <a:pt x="308" y="273"/>
                    <a:pt x="308" y="259"/>
                  </a:cubicBezTo>
                  <a:close/>
                </a:path>
              </a:pathLst>
            </a:custGeom>
            <a:solidFill>
              <a:srgbClr val="3C3D47"/>
            </a:solidFill>
            <a:ln>
              <a:noFill/>
            </a:ln>
          </p:spPr>
          <p:txBody>
            <a:bodyPr vert="horz" wrap="square" lIns="45720" tIns="22860" rIns="45720" bIns="22860" numCol="1" anchor="t" anchorCtr="0" compatLnSpc="1">
              <a:prstTxWarp prst="textNoShape">
                <a:avLst/>
              </a:prstTxWarp>
            </a:bodyPr>
            <a:lstStyle/>
            <a:p>
              <a:endParaRPr lang="ru-RU" sz="900">
                <a:ea typeface="造字工房尚雅（非商用）常规体" pitchFamily="2" charset="-122"/>
                <a:cs typeface="+mn-ea"/>
                <a:sym typeface="+mn-lt"/>
              </a:endParaRPr>
            </a:p>
          </p:txBody>
        </p:sp>
        <p:sp>
          <p:nvSpPr>
            <p:cNvPr id="169" name="Freeform 20"/>
            <p:cNvSpPr>
              <a:spLocks noEditPoints="1"/>
            </p:cNvSpPr>
            <p:nvPr/>
          </p:nvSpPr>
          <p:spPr bwMode="auto">
            <a:xfrm>
              <a:off x="5886564" y="3585411"/>
              <a:ext cx="393921" cy="300873"/>
            </a:xfrm>
            <a:custGeom>
              <a:avLst/>
              <a:gdLst>
                <a:gd name="T0" fmla="*/ 487 w 496"/>
                <a:gd name="T1" fmla="*/ 25 h 341"/>
                <a:gd name="T2" fmla="*/ 496 w 496"/>
                <a:gd name="T3" fmla="*/ 46 h 341"/>
                <a:gd name="T4" fmla="*/ 496 w 496"/>
                <a:gd name="T5" fmla="*/ 295 h 341"/>
                <a:gd name="T6" fmla="*/ 487 w 496"/>
                <a:gd name="T7" fmla="*/ 317 h 341"/>
                <a:gd name="T8" fmla="*/ 465 w 496"/>
                <a:gd name="T9" fmla="*/ 326 h 341"/>
                <a:gd name="T10" fmla="*/ 452 w 496"/>
                <a:gd name="T11" fmla="*/ 326 h 341"/>
                <a:gd name="T12" fmla="*/ 430 w 496"/>
                <a:gd name="T13" fmla="*/ 317 h 341"/>
                <a:gd name="T14" fmla="*/ 388 w 496"/>
                <a:gd name="T15" fmla="*/ 275 h 341"/>
                <a:gd name="T16" fmla="*/ 388 w 496"/>
                <a:gd name="T17" fmla="*/ 295 h 341"/>
                <a:gd name="T18" fmla="*/ 374 w 496"/>
                <a:gd name="T19" fmla="*/ 328 h 341"/>
                <a:gd name="T20" fmla="*/ 341 w 496"/>
                <a:gd name="T21" fmla="*/ 341 h 341"/>
                <a:gd name="T22" fmla="*/ 47 w 496"/>
                <a:gd name="T23" fmla="*/ 341 h 341"/>
                <a:gd name="T24" fmla="*/ 14 w 496"/>
                <a:gd name="T25" fmla="*/ 328 h 341"/>
                <a:gd name="T26" fmla="*/ 0 w 496"/>
                <a:gd name="T27" fmla="*/ 295 h 341"/>
                <a:gd name="T28" fmla="*/ 0 w 496"/>
                <a:gd name="T29" fmla="*/ 155 h 341"/>
                <a:gd name="T30" fmla="*/ 0 w 496"/>
                <a:gd name="T31" fmla="*/ 46 h 341"/>
                <a:gd name="T32" fmla="*/ 14 w 496"/>
                <a:gd name="T33" fmla="*/ 14 h 341"/>
                <a:gd name="T34" fmla="*/ 47 w 496"/>
                <a:gd name="T35" fmla="*/ 0 h 341"/>
                <a:gd name="T36" fmla="*/ 341 w 496"/>
                <a:gd name="T37" fmla="*/ 0 h 341"/>
                <a:gd name="T38" fmla="*/ 374 w 496"/>
                <a:gd name="T39" fmla="*/ 14 h 341"/>
                <a:gd name="T40" fmla="*/ 388 w 496"/>
                <a:gd name="T41" fmla="*/ 46 h 341"/>
                <a:gd name="T42" fmla="*/ 388 w 496"/>
                <a:gd name="T43" fmla="*/ 66 h 341"/>
                <a:gd name="T44" fmla="*/ 430 w 496"/>
                <a:gd name="T45" fmla="*/ 24 h 341"/>
                <a:gd name="T46" fmla="*/ 452 w 496"/>
                <a:gd name="T47" fmla="*/ 15 h 341"/>
                <a:gd name="T48" fmla="*/ 465 w 496"/>
                <a:gd name="T49" fmla="*/ 15 h 341"/>
                <a:gd name="T50" fmla="*/ 487 w 496"/>
                <a:gd name="T51" fmla="*/ 25 h 341"/>
                <a:gd name="T52" fmla="*/ 341 w 496"/>
                <a:gd name="T53" fmla="*/ 310 h 341"/>
                <a:gd name="T54" fmla="*/ 352 w 496"/>
                <a:gd name="T55" fmla="*/ 306 h 341"/>
                <a:gd name="T56" fmla="*/ 357 w 496"/>
                <a:gd name="T57" fmla="*/ 295 h 341"/>
                <a:gd name="T58" fmla="*/ 357 w 496"/>
                <a:gd name="T59" fmla="*/ 46 h 341"/>
                <a:gd name="T60" fmla="*/ 352 w 496"/>
                <a:gd name="T61" fmla="*/ 35 h 341"/>
                <a:gd name="T62" fmla="*/ 341 w 496"/>
                <a:gd name="T63" fmla="*/ 31 h 341"/>
                <a:gd name="T64" fmla="*/ 47 w 496"/>
                <a:gd name="T65" fmla="*/ 31 h 341"/>
                <a:gd name="T66" fmla="*/ 35 w 496"/>
                <a:gd name="T67" fmla="*/ 35 h 341"/>
                <a:gd name="T68" fmla="*/ 31 w 496"/>
                <a:gd name="T69" fmla="*/ 46 h 341"/>
                <a:gd name="T70" fmla="*/ 31 w 496"/>
                <a:gd name="T71" fmla="*/ 295 h 341"/>
                <a:gd name="T72" fmla="*/ 35 w 496"/>
                <a:gd name="T73" fmla="*/ 306 h 341"/>
                <a:gd name="T74" fmla="*/ 47 w 496"/>
                <a:gd name="T75" fmla="*/ 310 h 341"/>
                <a:gd name="T76" fmla="*/ 341 w 496"/>
                <a:gd name="T77" fmla="*/ 310 h 341"/>
                <a:gd name="T78" fmla="*/ 465 w 496"/>
                <a:gd name="T79" fmla="*/ 46 h 341"/>
                <a:gd name="T80" fmla="*/ 452 w 496"/>
                <a:gd name="T81" fmla="*/ 46 h 341"/>
                <a:gd name="T82" fmla="*/ 450 w 496"/>
                <a:gd name="T83" fmla="*/ 46 h 341"/>
                <a:gd name="T84" fmla="*/ 372 w 496"/>
                <a:gd name="T85" fmla="*/ 124 h 341"/>
                <a:gd name="T86" fmla="*/ 372 w 496"/>
                <a:gd name="T87" fmla="*/ 217 h 341"/>
                <a:gd name="T88" fmla="*/ 388 w 496"/>
                <a:gd name="T89" fmla="*/ 233 h 341"/>
                <a:gd name="T90" fmla="*/ 450 w 496"/>
                <a:gd name="T91" fmla="*/ 295 h 341"/>
                <a:gd name="T92" fmla="*/ 452 w 496"/>
                <a:gd name="T93" fmla="*/ 295 h 341"/>
                <a:gd name="T94" fmla="*/ 465 w 496"/>
                <a:gd name="T95" fmla="*/ 295 h 341"/>
                <a:gd name="T96" fmla="*/ 465 w 496"/>
                <a:gd name="T97" fmla="*/ 46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6" h="341">
                  <a:moveTo>
                    <a:pt x="487" y="25"/>
                  </a:moveTo>
                  <a:cubicBezTo>
                    <a:pt x="493" y="31"/>
                    <a:pt x="496" y="38"/>
                    <a:pt x="496" y="46"/>
                  </a:cubicBezTo>
                  <a:cubicBezTo>
                    <a:pt x="496" y="295"/>
                    <a:pt x="496" y="295"/>
                    <a:pt x="496" y="295"/>
                  </a:cubicBezTo>
                  <a:cubicBezTo>
                    <a:pt x="496" y="304"/>
                    <a:pt x="493" y="311"/>
                    <a:pt x="487" y="317"/>
                  </a:cubicBezTo>
                  <a:cubicBezTo>
                    <a:pt x="481" y="323"/>
                    <a:pt x="474" y="326"/>
                    <a:pt x="465" y="326"/>
                  </a:cubicBezTo>
                  <a:cubicBezTo>
                    <a:pt x="452" y="326"/>
                    <a:pt x="452" y="326"/>
                    <a:pt x="452" y="326"/>
                  </a:cubicBezTo>
                  <a:cubicBezTo>
                    <a:pt x="443" y="326"/>
                    <a:pt x="436" y="323"/>
                    <a:pt x="430" y="317"/>
                  </a:cubicBezTo>
                  <a:cubicBezTo>
                    <a:pt x="388" y="275"/>
                    <a:pt x="388" y="275"/>
                    <a:pt x="388" y="275"/>
                  </a:cubicBezTo>
                  <a:cubicBezTo>
                    <a:pt x="388" y="295"/>
                    <a:pt x="388" y="295"/>
                    <a:pt x="388" y="295"/>
                  </a:cubicBezTo>
                  <a:cubicBezTo>
                    <a:pt x="388" y="308"/>
                    <a:pt x="383" y="319"/>
                    <a:pt x="374" y="328"/>
                  </a:cubicBezTo>
                  <a:cubicBezTo>
                    <a:pt x="365" y="337"/>
                    <a:pt x="354" y="341"/>
                    <a:pt x="341" y="341"/>
                  </a:cubicBezTo>
                  <a:cubicBezTo>
                    <a:pt x="47" y="341"/>
                    <a:pt x="47" y="341"/>
                    <a:pt x="47" y="341"/>
                  </a:cubicBezTo>
                  <a:cubicBezTo>
                    <a:pt x="34" y="341"/>
                    <a:pt x="23" y="337"/>
                    <a:pt x="14" y="328"/>
                  </a:cubicBezTo>
                  <a:cubicBezTo>
                    <a:pt x="5" y="319"/>
                    <a:pt x="0" y="308"/>
                    <a:pt x="0" y="295"/>
                  </a:cubicBezTo>
                  <a:cubicBezTo>
                    <a:pt x="0" y="155"/>
                    <a:pt x="0" y="155"/>
                    <a:pt x="0" y="155"/>
                  </a:cubicBezTo>
                  <a:cubicBezTo>
                    <a:pt x="0" y="46"/>
                    <a:pt x="0" y="46"/>
                    <a:pt x="0" y="46"/>
                  </a:cubicBezTo>
                  <a:cubicBezTo>
                    <a:pt x="0" y="34"/>
                    <a:pt x="5" y="23"/>
                    <a:pt x="14" y="14"/>
                  </a:cubicBezTo>
                  <a:cubicBezTo>
                    <a:pt x="23" y="4"/>
                    <a:pt x="34" y="0"/>
                    <a:pt x="47" y="0"/>
                  </a:cubicBezTo>
                  <a:cubicBezTo>
                    <a:pt x="341" y="0"/>
                    <a:pt x="341" y="0"/>
                    <a:pt x="341" y="0"/>
                  </a:cubicBezTo>
                  <a:cubicBezTo>
                    <a:pt x="354" y="0"/>
                    <a:pt x="365" y="4"/>
                    <a:pt x="374" y="14"/>
                  </a:cubicBezTo>
                  <a:cubicBezTo>
                    <a:pt x="383" y="23"/>
                    <a:pt x="388" y="34"/>
                    <a:pt x="388" y="46"/>
                  </a:cubicBezTo>
                  <a:cubicBezTo>
                    <a:pt x="388" y="66"/>
                    <a:pt x="388" y="66"/>
                    <a:pt x="388" y="66"/>
                  </a:cubicBezTo>
                  <a:cubicBezTo>
                    <a:pt x="430" y="24"/>
                    <a:pt x="430" y="24"/>
                    <a:pt x="430" y="24"/>
                  </a:cubicBezTo>
                  <a:cubicBezTo>
                    <a:pt x="436" y="18"/>
                    <a:pt x="443" y="15"/>
                    <a:pt x="452" y="15"/>
                  </a:cubicBezTo>
                  <a:cubicBezTo>
                    <a:pt x="465" y="15"/>
                    <a:pt x="465" y="15"/>
                    <a:pt x="465" y="15"/>
                  </a:cubicBezTo>
                  <a:cubicBezTo>
                    <a:pt x="474" y="15"/>
                    <a:pt x="481" y="19"/>
                    <a:pt x="487" y="25"/>
                  </a:cubicBezTo>
                  <a:close/>
                  <a:moveTo>
                    <a:pt x="341" y="310"/>
                  </a:moveTo>
                  <a:cubicBezTo>
                    <a:pt x="346" y="310"/>
                    <a:pt x="350" y="309"/>
                    <a:pt x="352" y="306"/>
                  </a:cubicBezTo>
                  <a:cubicBezTo>
                    <a:pt x="355" y="303"/>
                    <a:pt x="357" y="299"/>
                    <a:pt x="357" y="295"/>
                  </a:cubicBezTo>
                  <a:cubicBezTo>
                    <a:pt x="357" y="46"/>
                    <a:pt x="357" y="46"/>
                    <a:pt x="357" y="46"/>
                  </a:cubicBezTo>
                  <a:cubicBezTo>
                    <a:pt x="357" y="42"/>
                    <a:pt x="355" y="38"/>
                    <a:pt x="352" y="35"/>
                  </a:cubicBezTo>
                  <a:cubicBezTo>
                    <a:pt x="350" y="32"/>
                    <a:pt x="346" y="31"/>
                    <a:pt x="341" y="31"/>
                  </a:cubicBezTo>
                  <a:cubicBezTo>
                    <a:pt x="47" y="31"/>
                    <a:pt x="47" y="31"/>
                    <a:pt x="47" y="31"/>
                  </a:cubicBezTo>
                  <a:cubicBezTo>
                    <a:pt x="42" y="31"/>
                    <a:pt x="38" y="32"/>
                    <a:pt x="35" y="35"/>
                  </a:cubicBezTo>
                  <a:cubicBezTo>
                    <a:pt x="33" y="38"/>
                    <a:pt x="31" y="42"/>
                    <a:pt x="31" y="46"/>
                  </a:cubicBezTo>
                  <a:cubicBezTo>
                    <a:pt x="31" y="295"/>
                    <a:pt x="31" y="295"/>
                    <a:pt x="31" y="295"/>
                  </a:cubicBezTo>
                  <a:cubicBezTo>
                    <a:pt x="31" y="299"/>
                    <a:pt x="33" y="303"/>
                    <a:pt x="35" y="306"/>
                  </a:cubicBezTo>
                  <a:cubicBezTo>
                    <a:pt x="38" y="309"/>
                    <a:pt x="42" y="310"/>
                    <a:pt x="47" y="310"/>
                  </a:cubicBezTo>
                  <a:lnTo>
                    <a:pt x="341" y="310"/>
                  </a:lnTo>
                  <a:close/>
                  <a:moveTo>
                    <a:pt x="465" y="46"/>
                  </a:moveTo>
                  <a:cubicBezTo>
                    <a:pt x="452" y="46"/>
                    <a:pt x="452" y="46"/>
                    <a:pt x="452" y="46"/>
                  </a:cubicBezTo>
                  <a:cubicBezTo>
                    <a:pt x="450" y="46"/>
                    <a:pt x="450" y="46"/>
                    <a:pt x="450" y="46"/>
                  </a:cubicBezTo>
                  <a:cubicBezTo>
                    <a:pt x="372" y="124"/>
                    <a:pt x="372" y="124"/>
                    <a:pt x="372" y="124"/>
                  </a:cubicBezTo>
                  <a:cubicBezTo>
                    <a:pt x="372" y="217"/>
                    <a:pt x="372" y="217"/>
                    <a:pt x="372" y="217"/>
                  </a:cubicBezTo>
                  <a:cubicBezTo>
                    <a:pt x="388" y="233"/>
                    <a:pt x="388" y="233"/>
                    <a:pt x="388" y="233"/>
                  </a:cubicBezTo>
                  <a:cubicBezTo>
                    <a:pt x="450" y="295"/>
                    <a:pt x="450" y="295"/>
                    <a:pt x="450" y="295"/>
                  </a:cubicBezTo>
                  <a:cubicBezTo>
                    <a:pt x="452" y="295"/>
                    <a:pt x="452" y="295"/>
                    <a:pt x="452" y="295"/>
                  </a:cubicBezTo>
                  <a:cubicBezTo>
                    <a:pt x="465" y="295"/>
                    <a:pt x="465" y="295"/>
                    <a:pt x="465" y="295"/>
                  </a:cubicBezTo>
                  <a:lnTo>
                    <a:pt x="465" y="46"/>
                  </a:lnTo>
                  <a:close/>
                </a:path>
              </a:pathLst>
            </a:custGeom>
            <a:solidFill>
              <a:srgbClr val="3C3D47"/>
            </a:solidFill>
            <a:ln>
              <a:noFill/>
            </a:ln>
          </p:spPr>
          <p:txBody>
            <a:bodyPr vert="horz" wrap="square" lIns="45720" tIns="22860" rIns="45720" bIns="22860" numCol="1" anchor="t" anchorCtr="0" compatLnSpc="1">
              <a:prstTxWarp prst="textNoShape">
                <a:avLst/>
              </a:prstTxWarp>
            </a:bodyPr>
            <a:lstStyle/>
            <a:p>
              <a:endParaRPr lang="ru-RU" sz="900">
                <a:ea typeface="造字工房尚雅（非商用）常规体" pitchFamily="2" charset="-122"/>
                <a:cs typeface="+mn-ea"/>
                <a:sym typeface="+mn-lt"/>
              </a:endParaRPr>
            </a:p>
          </p:txBody>
        </p:sp>
        <p:sp>
          <p:nvSpPr>
            <p:cNvPr id="170" name="Freeform 21"/>
            <p:cNvSpPr>
              <a:spLocks noEditPoints="1"/>
            </p:cNvSpPr>
            <p:nvPr/>
          </p:nvSpPr>
          <p:spPr bwMode="auto">
            <a:xfrm>
              <a:off x="5935717" y="3092116"/>
              <a:ext cx="379270" cy="281820"/>
            </a:xfrm>
            <a:custGeom>
              <a:avLst/>
              <a:gdLst>
                <a:gd name="T0" fmla="*/ 487 w 501"/>
                <a:gd name="T1" fmla="*/ 219 h 372"/>
                <a:gd name="T2" fmla="*/ 409 w 501"/>
                <a:gd name="T3" fmla="*/ 343 h 372"/>
                <a:gd name="T4" fmla="*/ 357 w 501"/>
                <a:gd name="T5" fmla="*/ 372 h 372"/>
                <a:gd name="T6" fmla="*/ 62 w 501"/>
                <a:gd name="T7" fmla="*/ 372 h 372"/>
                <a:gd name="T8" fmla="*/ 18 w 501"/>
                <a:gd name="T9" fmla="*/ 354 h 372"/>
                <a:gd name="T10" fmla="*/ 0 w 501"/>
                <a:gd name="T11" fmla="*/ 310 h 372"/>
                <a:gd name="T12" fmla="*/ 0 w 501"/>
                <a:gd name="T13" fmla="*/ 62 h 372"/>
                <a:gd name="T14" fmla="*/ 18 w 501"/>
                <a:gd name="T15" fmla="*/ 19 h 372"/>
                <a:gd name="T16" fmla="*/ 62 w 501"/>
                <a:gd name="T17" fmla="*/ 0 h 372"/>
                <a:gd name="T18" fmla="*/ 357 w 501"/>
                <a:gd name="T19" fmla="*/ 0 h 372"/>
                <a:gd name="T20" fmla="*/ 409 w 501"/>
                <a:gd name="T21" fmla="*/ 29 h 372"/>
                <a:gd name="T22" fmla="*/ 487 w 501"/>
                <a:gd name="T23" fmla="*/ 153 h 372"/>
                <a:gd name="T24" fmla="*/ 487 w 501"/>
                <a:gd name="T25" fmla="*/ 219 h 372"/>
                <a:gd name="T26" fmla="*/ 461 w 501"/>
                <a:gd name="T27" fmla="*/ 170 h 372"/>
                <a:gd name="T28" fmla="*/ 383 w 501"/>
                <a:gd name="T29" fmla="*/ 46 h 372"/>
                <a:gd name="T30" fmla="*/ 357 w 501"/>
                <a:gd name="T31" fmla="*/ 31 h 372"/>
                <a:gd name="T32" fmla="*/ 62 w 501"/>
                <a:gd name="T33" fmla="*/ 31 h 372"/>
                <a:gd name="T34" fmla="*/ 40 w 501"/>
                <a:gd name="T35" fmla="*/ 40 h 372"/>
                <a:gd name="T36" fmla="*/ 31 w 501"/>
                <a:gd name="T37" fmla="*/ 62 h 372"/>
                <a:gd name="T38" fmla="*/ 31 w 501"/>
                <a:gd name="T39" fmla="*/ 310 h 372"/>
                <a:gd name="T40" fmla="*/ 40 w 501"/>
                <a:gd name="T41" fmla="*/ 332 h 372"/>
                <a:gd name="T42" fmla="*/ 62 w 501"/>
                <a:gd name="T43" fmla="*/ 341 h 372"/>
                <a:gd name="T44" fmla="*/ 357 w 501"/>
                <a:gd name="T45" fmla="*/ 341 h 372"/>
                <a:gd name="T46" fmla="*/ 383 w 501"/>
                <a:gd name="T47" fmla="*/ 327 h 372"/>
                <a:gd name="T48" fmla="*/ 461 w 501"/>
                <a:gd name="T49" fmla="*/ 203 h 372"/>
                <a:gd name="T50" fmla="*/ 461 w 501"/>
                <a:gd name="T51" fmla="*/ 170 h 372"/>
                <a:gd name="T52" fmla="*/ 403 w 501"/>
                <a:gd name="T53" fmla="*/ 186 h 372"/>
                <a:gd name="T54" fmla="*/ 390 w 501"/>
                <a:gd name="T55" fmla="*/ 219 h 372"/>
                <a:gd name="T56" fmla="*/ 357 w 501"/>
                <a:gd name="T57" fmla="*/ 233 h 372"/>
                <a:gd name="T58" fmla="*/ 324 w 501"/>
                <a:gd name="T59" fmla="*/ 219 h 372"/>
                <a:gd name="T60" fmla="*/ 310 w 501"/>
                <a:gd name="T61" fmla="*/ 186 h 372"/>
                <a:gd name="T62" fmla="*/ 324 w 501"/>
                <a:gd name="T63" fmla="*/ 153 h 372"/>
                <a:gd name="T64" fmla="*/ 357 w 501"/>
                <a:gd name="T65" fmla="*/ 140 h 372"/>
                <a:gd name="T66" fmla="*/ 390 w 501"/>
                <a:gd name="T67" fmla="*/ 153 h 372"/>
                <a:gd name="T68" fmla="*/ 403 w 501"/>
                <a:gd name="T69" fmla="*/ 186 h 372"/>
                <a:gd name="T70" fmla="*/ 388 w 501"/>
                <a:gd name="T71" fmla="*/ 186 h 372"/>
                <a:gd name="T72" fmla="*/ 379 w 501"/>
                <a:gd name="T73" fmla="*/ 164 h 372"/>
                <a:gd name="T74" fmla="*/ 357 w 501"/>
                <a:gd name="T75" fmla="*/ 155 h 372"/>
                <a:gd name="T76" fmla="*/ 335 w 501"/>
                <a:gd name="T77" fmla="*/ 164 h 372"/>
                <a:gd name="T78" fmla="*/ 326 w 501"/>
                <a:gd name="T79" fmla="*/ 186 h 372"/>
                <a:gd name="T80" fmla="*/ 335 w 501"/>
                <a:gd name="T81" fmla="*/ 208 h 372"/>
                <a:gd name="T82" fmla="*/ 357 w 501"/>
                <a:gd name="T83" fmla="*/ 217 h 372"/>
                <a:gd name="T84" fmla="*/ 379 w 501"/>
                <a:gd name="T85" fmla="*/ 208 h 372"/>
                <a:gd name="T86" fmla="*/ 388 w 501"/>
                <a:gd name="T87" fmla="*/ 18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1" h="372">
                  <a:moveTo>
                    <a:pt x="487" y="219"/>
                  </a:moveTo>
                  <a:cubicBezTo>
                    <a:pt x="409" y="343"/>
                    <a:pt x="409" y="343"/>
                    <a:pt x="409" y="343"/>
                  </a:cubicBezTo>
                  <a:cubicBezTo>
                    <a:pt x="397" y="363"/>
                    <a:pt x="379" y="372"/>
                    <a:pt x="357" y="372"/>
                  </a:cubicBezTo>
                  <a:cubicBezTo>
                    <a:pt x="62" y="372"/>
                    <a:pt x="62" y="372"/>
                    <a:pt x="62" y="372"/>
                  </a:cubicBezTo>
                  <a:cubicBezTo>
                    <a:pt x="45" y="372"/>
                    <a:pt x="30" y="366"/>
                    <a:pt x="18" y="354"/>
                  </a:cubicBezTo>
                  <a:cubicBezTo>
                    <a:pt x="6" y="343"/>
                    <a:pt x="0" y="328"/>
                    <a:pt x="0" y="310"/>
                  </a:cubicBezTo>
                  <a:cubicBezTo>
                    <a:pt x="0" y="62"/>
                    <a:pt x="0" y="62"/>
                    <a:pt x="0" y="62"/>
                  </a:cubicBezTo>
                  <a:cubicBezTo>
                    <a:pt x="0" y="45"/>
                    <a:pt x="6" y="31"/>
                    <a:pt x="18" y="19"/>
                  </a:cubicBezTo>
                  <a:cubicBezTo>
                    <a:pt x="30" y="6"/>
                    <a:pt x="45" y="0"/>
                    <a:pt x="62" y="0"/>
                  </a:cubicBezTo>
                  <a:cubicBezTo>
                    <a:pt x="357" y="0"/>
                    <a:pt x="357" y="0"/>
                    <a:pt x="357" y="0"/>
                  </a:cubicBezTo>
                  <a:cubicBezTo>
                    <a:pt x="379" y="0"/>
                    <a:pt x="397" y="10"/>
                    <a:pt x="409" y="29"/>
                  </a:cubicBezTo>
                  <a:cubicBezTo>
                    <a:pt x="487" y="153"/>
                    <a:pt x="487" y="153"/>
                    <a:pt x="487" y="153"/>
                  </a:cubicBezTo>
                  <a:cubicBezTo>
                    <a:pt x="501" y="175"/>
                    <a:pt x="501" y="197"/>
                    <a:pt x="487" y="219"/>
                  </a:cubicBezTo>
                  <a:close/>
                  <a:moveTo>
                    <a:pt x="461" y="170"/>
                  </a:moveTo>
                  <a:cubicBezTo>
                    <a:pt x="383" y="46"/>
                    <a:pt x="383" y="46"/>
                    <a:pt x="383" y="46"/>
                  </a:cubicBezTo>
                  <a:cubicBezTo>
                    <a:pt x="377" y="36"/>
                    <a:pt x="368" y="31"/>
                    <a:pt x="357" y="31"/>
                  </a:cubicBezTo>
                  <a:cubicBezTo>
                    <a:pt x="62" y="31"/>
                    <a:pt x="62" y="31"/>
                    <a:pt x="62" y="31"/>
                  </a:cubicBezTo>
                  <a:cubicBezTo>
                    <a:pt x="54" y="31"/>
                    <a:pt x="46" y="34"/>
                    <a:pt x="40" y="40"/>
                  </a:cubicBezTo>
                  <a:cubicBezTo>
                    <a:pt x="34" y="46"/>
                    <a:pt x="31" y="54"/>
                    <a:pt x="31" y="62"/>
                  </a:cubicBezTo>
                  <a:cubicBezTo>
                    <a:pt x="31" y="310"/>
                    <a:pt x="31" y="310"/>
                    <a:pt x="31" y="310"/>
                  </a:cubicBezTo>
                  <a:cubicBezTo>
                    <a:pt x="31" y="319"/>
                    <a:pt x="34" y="326"/>
                    <a:pt x="40" y="332"/>
                  </a:cubicBezTo>
                  <a:cubicBezTo>
                    <a:pt x="46" y="338"/>
                    <a:pt x="54" y="341"/>
                    <a:pt x="62" y="341"/>
                  </a:cubicBezTo>
                  <a:cubicBezTo>
                    <a:pt x="357" y="341"/>
                    <a:pt x="357" y="341"/>
                    <a:pt x="357" y="341"/>
                  </a:cubicBezTo>
                  <a:cubicBezTo>
                    <a:pt x="368" y="341"/>
                    <a:pt x="377" y="337"/>
                    <a:pt x="383" y="327"/>
                  </a:cubicBezTo>
                  <a:cubicBezTo>
                    <a:pt x="461" y="203"/>
                    <a:pt x="461" y="203"/>
                    <a:pt x="461" y="203"/>
                  </a:cubicBezTo>
                  <a:cubicBezTo>
                    <a:pt x="468" y="192"/>
                    <a:pt x="468" y="181"/>
                    <a:pt x="461" y="170"/>
                  </a:cubicBezTo>
                  <a:close/>
                  <a:moveTo>
                    <a:pt x="403" y="186"/>
                  </a:moveTo>
                  <a:cubicBezTo>
                    <a:pt x="403" y="199"/>
                    <a:pt x="399" y="210"/>
                    <a:pt x="390" y="219"/>
                  </a:cubicBezTo>
                  <a:cubicBezTo>
                    <a:pt x="381" y="228"/>
                    <a:pt x="370" y="233"/>
                    <a:pt x="357" y="233"/>
                  </a:cubicBezTo>
                  <a:cubicBezTo>
                    <a:pt x="344" y="233"/>
                    <a:pt x="333" y="228"/>
                    <a:pt x="324" y="219"/>
                  </a:cubicBezTo>
                  <a:cubicBezTo>
                    <a:pt x="315" y="210"/>
                    <a:pt x="310" y="199"/>
                    <a:pt x="310" y="186"/>
                  </a:cubicBezTo>
                  <a:cubicBezTo>
                    <a:pt x="310" y="173"/>
                    <a:pt x="315" y="162"/>
                    <a:pt x="324" y="153"/>
                  </a:cubicBezTo>
                  <a:cubicBezTo>
                    <a:pt x="333" y="144"/>
                    <a:pt x="344" y="140"/>
                    <a:pt x="357" y="140"/>
                  </a:cubicBezTo>
                  <a:cubicBezTo>
                    <a:pt x="370" y="140"/>
                    <a:pt x="381" y="144"/>
                    <a:pt x="390" y="153"/>
                  </a:cubicBezTo>
                  <a:cubicBezTo>
                    <a:pt x="399" y="162"/>
                    <a:pt x="403" y="173"/>
                    <a:pt x="403" y="186"/>
                  </a:cubicBezTo>
                  <a:close/>
                  <a:moveTo>
                    <a:pt x="388" y="186"/>
                  </a:moveTo>
                  <a:cubicBezTo>
                    <a:pt x="388" y="178"/>
                    <a:pt x="385" y="171"/>
                    <a:pt x="379" y="164"/>
                  </a:cubicBezTo>
                  <a:cubicBezTo>
                    <a:pt x="373" y="158"/>
                    <a:pt x="365" y="155"/>
                    <a:pt x="357" y="155"/>
                  </a:cubicBezTo>
                  <a:cubicBezTo>
                    <a:pt x="348" y="155"/>
                    <a:pt x="341" y="158"/>
                    <a:pt x="335" y="164"/>
                  </a:cubicBezTo>
                  <a:cubicBezTo>
                    <a:pt x="329" y="171"/>
                    <a:pt x="326" y="178"/>
                    <a:pt x="326" y="186"/>
                  </a:cubicBezTo>
                  <a:cubicBezTo>
                    <a:pt x="326" y="195"/>
                    <a:pt x="329" y="202"/>
                    <a:pt x="335" y="208"/>
                  </a:cubicBezTo>
                  <a:cubicBezTo>
                    <a:pt x="341" y="214"/>
                    <a:pt x="348" y="217"/>
                    <a:pt x="357" y="217"/>
                  </a:cubicBezTo>
                  <a:cubicBezTo>
                    <a:pt x="365" y="217"/>
                    <a:pt x="373" y="214"/>
                    <a:pt x="379" y="208"/>
                  </a:cubicBezTo>
                  <a:cubicBezTo>
                    <a:pt x="385" y="202"/>
                    <a:pt x="388" y="195"/>
                    <a:pt x="388" y="186"/>
                  </a:cubicBezTo>
                  <a:close/>
                </a:path>
              </a:pathLst>
            </a:custGeom>
            <a:solidFill>
              <a:srgbClr val="3C3D47"/>
            </a:solidFill>
            <a:ln>
              <a:noFill/>
            </a:ln>
          </p:spPr>
          <p:txBody>
            <a:bodyPr vert="horz" wrap="square" lIns="45720" tIns="22860" rIns="45720" bIns="22860" numCol="1" anchor="t" anchorCtr="0" compatLnSpc="1">
              <a:prstTxWarp prst="textNoShape">
                <a:avLst/>
              </a:prstTxWarp>
            </a:bodyPr>
            <a:lstStyle/>
            <a:p>
              <a:endParaRPr lang="ru-RU" sz="900">
                <a:ea typeface="造字工房尚雅（非商用）常规体" pitchFamily="2" charset="-122"/>
                <a:cs typeface="+mn-ea"/>
                <a:sym typeface="+mn-lt"/>
              </a:endParaRPr>
            </a:p>
          </p:txBody>
        </p:sp>
        <p:sp>
          <p:nvSpPr>
            <p:cNvPr id="171" name="Freeform 22"/>
            <p:cNvSpPr>
              <a:spLocks noEditPoints="1"/>
            </p:cNvSpPr>
            <p:nvPr/>
          </p:nvSpPr>
          <p:spPr bwMode="auto">
            <a:xfrm rot="1831538">
              <a:off x="5611166" y="2545981"/>
              <a:ext cx="369174" cy="492399"/>
            </a:xfrm>
            <a:custGeom>
              <a:avLst/>
              <a:gdLst>
                <a:gd name="T0" fmla="*/ 372 w 372"/>
                <a:gd name="T1" fmla="*/ 248 h 496"/>
                <a:gd name="T2" fmla="*/ 372 w 372"/>
                <a:gd name="T3" fmla="*/ 310 h 496"/>
                <a:gd name="T4" fmla="*/ 372 w 372"/>
                <a:gd name="T5" fmla="*/ 357 h 496"/>
                <a:gd name="T6" fmla="*/ 233 w 372"/>
                <a:gd name="T7" fmla="*/ 496 h 496"/>
                <a:gd name="T8" fmla="*/ 41 w 372"/>
                <a:gd name="T9" fmla="*/ 456 h 496"/>
                <a:gd name="T10" fmla="*/ 0 w 372"/>
                <a:gd name="T11" fmla="*/ 341 h 496"/>
                <a:gd name="T12" fmla="*/ 0 w 372"/>
                <a:gd name="T13" fmla="*/ 295 h 496"/>
                <a:gd name="T14" fmla="*/ 14 w 372"/>
                <a:gd name="T15" fmla="*/ 215 h 496"/>
                <a:gd name="T16" fmla="*/ 47 w 372"/>
                <a:gd name="T17" fmla="*/ 140 h 496"/>
                <a:gd name="T18" fmla="*/ 186 w 372"/>
                <a:gd name="T19" fmla="*/ 0 h 496"/>
                <a:gd name="T20" fmla="*/ 326 w 372"/>
                <a:gd name="T21" fmla="*/ 140 h 496"/>
                <a:gd name="T22" fmla="*/ 359 w 372"/>
                <a:gd name="T23" fmla="*/ 215 h 496"/>
                <a:gd name="T24" fmla="*/ 337 w 372"/>
                <a:gd name="T25" fmla="*/ 237 h 496"/>
                <a:gd name="T26" fmla="*/ 295 w 372"/>
                <a:gd name="T27" fmla="*/ 233 h 496"/>
                <a:gd name="T28" fmla="*/ 47 w 372"/>
                <a:gd name="T29" fmla="*/ 233 h 496"/>
                <a:gd name="T30" fmla="*/ 31 w 372"/>
                <a:gd name="T31" fmla="*/ 248 h 496"/>
                <a:gd name="T32" fmla="*/ 31 w 372"/>
                <a:gd name="T33" fmla="*/ 310 h 496"/>
                <a:gd name="T34" fmla="*/ 31 w 372"/>
                <a:gd name="T35" fmla="*/ 357 h 496"/>
                <a:gd name="T36" fmla="*/ 140 w 372"/>
                <a:gd name="T37" fmla="*/ 465 h 496"/>
                <a:gd name="T38" fmla="*/ 309 w 372"/>
                <a:gd name="T39" fmla="*/ 433 h 496"/>
                <a:gd name="T40" fmla="*/ 341 w 372"/>
                <a:gd name="T41" fmla="*/ 341 h 496"/>
                <a:gd name="T42" fmla="*/ 341 w 372"/>
                <a:gd name="T43" fmla="*/ 295 h 496"/>
                <a:gd name="T44" fmla="*/ 78 w 372"/>
                <a:gd name="T45" fmla="*/ 202 h 496"/>
                <a:gd name="T46" fmla="*/ 109 w 372"/>
                <a:gd name="T47" fmla="*/ 140 h 496"/>
                <a:gd name="T48" fmla="*/ 186 w 372"/>
                <a:gd name="T49" fmla="*/ 62 h 496"/>
                <a:gd name="T50" fmla="*/ 264 w 372"/>
                <a:gd name="T51" fmla="*/ 140 h 496"/>
                <a:gd name="T52" fmla="*/ 295 w 372"/>
                <a:gd name="T53" fmla="*/ 202 h 496"/>
                <a:gd name="T54" fmla="*/ 263 w 372"/>
                <a:gd name="T55" fmla="*/ 63 h 496"/>
                <a:gd name="T56" fmla="*/ 110 w 372"/>
                <a:gd name="T57" fmla="*/ 63 h 496"/>
                <a:gd name="T58" fmla="*/ 78 w 372"/>
                <a:gd name="T59" fmla="*/ 202 h 496"/>
                <a:gd name="T60" fmla="*/ 186 w 372"/>
                <a:gd name="T61" fmla="*/ 78 h 496"/>
                <a:gd name="T62" fmla="*/ 124 w 372"/>
                <a:gd name="T63" fmla="*/ 140 h 496"/>
                <a:gd name="T64" fmla="*/ 248 w 372"/>
                <a:gd name="T65" fmla="*/ 202 h 496"/>
                <a:gd name="T66" fmla="*/ 230 w 372"/>
                <a:gd name="T67" fmla="*/ 96 h 496"/>
                <a:gd name="T68" fmla="*/ 166 w 372"/>
                <a:gd name="T69" fmla="*/ 367 h 496"/>
                <a:gd name="T70" fmla="*/ 207 w 372"/>
                <a:gd name="T71" fmla="*/ 367 h 496"/>
                <a:gd name="T72" fmla="*/ 208 w 372"/>
                <a:gd name="T73" fmla="*/ 304 h 496"/>
                <a:gd name="T74" fmla="*/ 164 w 372"/>
                <a:gd name="T75" fmla="*/ 304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2" h="496">
                  <a:moveTo>
                    <a:pt x="359" y="215"/>
                  </a:moveTo>
                  <a:cubicBezTo>
                    <a:pt x="368" y="224"/>
                    <a:pt x="372" y="235"/>
                    <a:pt x="372" y="248"/>
                  </a:cubicBezTo>
                  <a:cubicBezTo>
                    <a:pt x="372" y="295"/>
                    <a:pt x="372" y="295"/>
                    <a:pt x="372" y="295"/>
                  </a:cubicBezTo>
                  <a:cubicBezTo>
                    <a:pt x="372" y="310"/>
                    <a:pt x="372" y="310"/>
                    <a:pt x="372" y="310"/>
                  </a:cubicBezTo>
                  <a:cubicBezTo>
                    <a:pt x="372" y="341"/>
                    <a:pt x="372" y="341"/>
                    <a:pt x="372" y="341"/>
                  </a:cubicBezTo>
                  <a:cubicBezTo>
                    <a:pt x="372" y="357"/>
                    <a:pt x="372" y="357"/>
                    <a:pt x="372" y="357"/>
                  </a:cubicBezTo>
                  <a:cubicBezTo>
                    <a:pt x="372" y="396"/>
                    <a:pt x="359" y="429"/>
                    <a:pt x="332" y="456"/>
                  </a:cubicBezTo>
                  <a:cubicBezTo>
                    <a:pt x="305" y="483"/>
                    <a:pt x="272" y="496"/>
                    <a:pt x="233" y="496"/>
                  </a:cubicBezTo>
                  <a:cubicBezTo>
                    <a:pt x="140" y="496"/>
                    <a:pt x="140" y="496"/>
                    <a:pt x="140" y="496"/>
                  </a:cubicBezTo>
                  <a:cubicBezTo>
                    <a:pt x="101" y="496"/>
                    <a:pt x="68" y="483"/>
                    <a:pt x="41" y="456"/>
                  </a:cubicBezTo>
                  <a:cubicBezTo>
                    <a:pt x="14" y="429"/>
                    <a:pt x="0" y="396"/>
                    <a:pt x="0" y="357"/>
                  </a:cubicBezTo>
                  <a:cubicBezTo>
                    <a:pt x="0" y="341"/>
                    <a:pt x="0" y="341"/>
                    <a:pt x="0" y="341"/>
                  </a:cubicBezTo>
                  <a:cubicBezTo>
                    <a:pt x="0" y="310"/>
                    <a:pt x="0" y="310"/>
                    <a:pt x="0" y="310"/>
                  </a:cubicBezTo>
                  <a:cubicBezTo>
                    <a:pt x="0" y="295"/>
                    <a:pt x="0" y="295"/>
                    <a:pt x="0" y="295"/>
                  </a:cubicBezTo>
                  <a:cubicBezTo>
                    <a:pt x="0" y="248"/>
                    <a:pt x="0" y="248"/>
                    <a:pt x="0" y="248"/>
                  </a:cubicBezTo>
                  <a:cubicBezTo>
                    <a:pt x="0" y="235"/>
                    <a:pt x="5" y="224"/>
                    <a:pt x="14" y="215"/>
                  </a:cubicBezTo>
                  <a:cubicBezTo>
                    <a:pt x="23" y="206"/>
                    <a:pt x="34" y="202"/>
                    <a:pt x="47" y="202"/>
                  </a:cubicBezTo>
                  <a:cubicBezTo>
                    <a:pt x="47" y="140"/>
                    <a:pt x="47" y="140"/>
                    <a:pt x="47" y="140"/>
                  </a:cubicBezTo>
                  <a:cubicBezTo>
                    <a:pt x="47" y="101"/>
                    <a:pt x="60" y="68"/>
                    <a:pt x="87" y="41"/>
                  </a:cubicBezTo>
                  <a:cubicBezTo>
                    <a:pt x="115" y="14"/>
                    <a:pt x="147" y="0"/>
                    <a:pt x="186" y="0"/>
                  </a:cubicBezTo>
                  <a:cubicBezTo>
                    <a:pt x="225" y="0"/>
                    <a:pt x="258" y="14"/>
                    <a:pt x="285" y="41"/>
                  </a:cubicBezTo>
                  <a:cubicBezTo>
                    <a:pt x="312" y="68"/>
                    <a:pt x="326" y="101"/>
                    <a:pt x="326" y="140"/>
                  </a:cubicBezTo>
                  <a:cubicBezTo>
                    <a:pt x="326" y="202"/>
                    <a:pt x="326" y="202"/>
                    <a:pt x="326" y="202"/>
                  </a:cubicBezTo>
                  <a:cubicBezTo>
                    <a:pt x="339" y="202"/>
                    <a:pt x="350" y="206"/>
                    <a:pt x="359" y="215"/>
                  </a:cubicBezTo>
                  <a:close/>
                  <a:moveTo>
                    <a:pt x="341" y="248"/>
                  </a:moveTo>
                  <a:cubicBezTo>
                    <a:pt x="341" y="244"/>
                    <a:pt x="340" y="240"/>
                    <a:pt x="337" y="237"/>
                  </a:cubicBezTo>
                  <a:cubicBezTo>
                    <a:pt x="334" y="234"/>
                    <a:pt x="330" y="233"/>
                    <a:pt x="326" y="233"/>
                  </a:cubicBezTo>
                  <a:cubicBezTo>
                    <a:pt x="295" y="233"/>
                    <a:pt x="295" y="233"/>
                    <a:pt x="295" y="233"/>
                  </a:cubicBezTo>
                  <a:cubicBezTo>
                    <a:pt x="78" y="233"/>
                    <a:pt x="78" y="233"/>
                    <a:pt x="78" y="233"/>
                  </a:cubicBezTo>
                  <a:cubicBezTo>
                    <a:pt x="47" y="233"/>
                    <a:pt x="47" y="233"/>
                    <a:pt x="47" y="233"/>
                  </a:cubicBezTo>
                  <a:cubicBezTo>
                    <a:pt x="42" y="233"/>
                    <a:pt x="38" y="234"/>
                    <a:pt x="36" y="237"/>
                  </a:cubicBezTo>
                  <a:cubicBezTo>
                    <a:pt x="33" y="240"/>
                    <a:pt x="31" y="244"/>
                    <a:pt x="31" y="248"/>
                  </a:cubicBezTo>
                  <a:cubicBezTo>
                    <a:pt x="31" y="295"/>
                    <a:pt x="31" y="295"/>
                    <a:pt x="31" y="295"/>
                  </a:cubicBezTo>
                  <a:cubicBezTo>
                    <a:pt x="31" y="310"/>
                    <a:pt x="31" y="310"/>
                    <a:pt x="31" y="310"/>
                  </a:cubicBezTo>
                  <a:cubicBezTo>
                    <a:pt x="31" y="341"/>
                    <a:pt x="31" y="341"/>
                    <a:pt x="31" y="341"/>
                  </a:cubicBezTo>
                  <a:cubicBezTo>
                    <a:pt x="31" y="357"/>
                    <a:pt x="31" y="357"/>
                    <a:pt x="31" y="357"/>
                  </a:cubicBezTo>
                  <a:cubicBezTo>
                    <a:pt x="31" y="387"/>
                    <a:pt x="42" y="412"/>
                    <a:pt x="63" y="433"/>
                  </a:cubicBezTo>
                  <a:cubicBezTo>
                    <a:pt x="84" y="455"/>
                    <a:pt x="110" y="465"/>
                    <a:pt x="140" y="465"/>
                  </a:cubicBezTo>
                  <a:cubicBezTo>
                    <a:pt x="233" y="465"/>
                    <a:pt x="233" y="465"/>
                    <a:pt x="233" y="465"/>
                  </a:cubicBezTo>
                  <a:cubicBezTo>
                    <a:pt x="263" y="465"/>
                    <a:pt x="288" y="455"/>
                    <a:pt x="309" y="433"/>
                  </a:cubicBezTo>
                  <a:cubicBezTo>
                    <a:pt x="331" y="412"/>
                    <a:pt x="341" y="387"/>
                    <a:pt x="341" y="357"/>
                  </a:cubicBezTo>
                  <a:cubicBezTo>
                    <a:pt x="341" y="341"/>
                    <a:pt x="341" y="341"/>
                    <a:pt x="341" y="341"/>
                  </a:cubicBezTo>
                  <a:cubicBezTo>
                    <a:pt x="341" y="310"/>
                    <a:pt x="341" y="310"/>
                    <a:pt x="341" y="310"/>
                  </a:cubicBezTo>
                  <a:cubicBezTo>
                    <a:pt x="341" y="295"/>
                    <a:pt x="341" y="295"/>
                    <a:pt x="341" y="295"/>
                  </a:cubicBezTo>
                  <a:lnTo>
                    <a:pt x="341" y="248"/>
                  </a:lnTo>
                  <a:close/>
                  <a:moveTo>
                    <a:pt x="78" y="202"/>
                  </a:moveTo>
                  <a:cubicBezTo>
                    <a:pt x="109" y="202"/>
                    <a:pt x="109" y="202"/>
                    <a:pt x="109" y="202"/>
                  </a:cubicBezTo>
                  <a:cubicBezTo>
                    <a:pt x="109" y="140"/>
                    <a:pt x="109" y="140"/>
                    <a:pt x="109" y="140"/>
                  </a:cubicBezTo>
                  <a:cubicBezTo>
                    <a:pt x="109" y="118"/>
                    <a:pt x="116" y="100"/>
                    <a:pt x="131" y="85"/>
                  </a:cubicBezTo>
                  <a:cubicBezTo>
                    <a:pt x="147" y="70"/>
                    <a:pt x="165" y="62"/>
                    <a:pt x="186" y="62"/>
                  </a:cubicBezTo>
                  <a:cubicBezTo>
                    <a:pt x="208" y="62"/>
                    <a:pt x="226" y="70"/>
                    <a:pt x="241" y="85"/>
                  </a:cubicBezTo>
                  <a:cubicBezTo>
                    <a:pt x="256" y="100"/>
                    <a:pt x="264" y="118"/>
                    <a:pt x="264" y="140"/>
                  </a:cubicBezTo>
                  <a:cubicBezTo>
                    <a:pt x="264" y="202"/>
                    <a:pt x="264" y="202"/>
                    <a:pt x="264" y="202"/>
                  </a:cubicBezTo>
                  <a:cubicBezTo>
                    <a:pt x="295" y="202"/>
                    <a:pt x="295" y="202"/>
                    <a:pt x="295" y="202"/>
                  </a:cubicBezTo>
                  <a:cubicBezTo>
                    <a:pt x="295" y="140"/>
                    <a:pt x="295" y="140"/>
                    <a:pt x="295" y="140"/>
                  </a:cubicBezTo>
                  <a:cubicBezTo>
                    <a:pt x="295" y="110"/>
                    <a:pt x="284" y="84"/>
                    <a:pt x="263" y="63"/>
                  </a:cubicBezTo>
                  <a:cubicBezTo>
                    <a:pt x="242" y="42"/>
                    <a:pt x="216" y="31"/>
                    <a:pt x="186" y="31"/>
                  </a:cubicBezTo>
                  <a:cubicBezTo>
                    <a:pt x="157" y="31"/>
                    <a:pt x="131" y="42"/>
                    <a:pt x="110" y="63"/>
                  </a:cubicBezTo>
                  <a:cubicBezTo>
                    <a:pt x="88" y="84"/>
                    <a:pt x="78" y="110"/>
                    <a:pt x="78" y="140"/>
                  </a:cubicBezTo>
                  <a:lnTo>
                    <a:pt x="78" y="202"/>
                  </a:lnTo>
                  <a:close/>
                  <a:moveTo>
                    <a:pt x="230" y="96"/>
                  </a:moveTo>
                  <a:cubicBezTo>
                    <a:pt x="218" y="84"/>
                    <a:pt x="204" y="78"/>
                    <a:pt x="186" y="78"/>
                  </a:cubicBezTo>
                  <a:cubicBezTo>
                    <a:pt x="169" y="78"/>
                    <a:pt x="154" y="84"/>
                    <a:pt x="142" y="96"/>
                  </a:cubicBezTo>
                  <a:cubicBezTo>
                    <a:pt x="130" y="108"/>
                    <a:pt x="124" y="122"/>
                    <a:pt x="124" y="140"/>
                  </a:cubicBezTo>
                  <a:cubicBezTo>
                    <a:pt x="124" y="202"/>
                    <a:pt x="124" y="202"/>
                    <a:pt x="124" y="202"/>
                  </a:cubicBezTo>
                  <a:cubicBezTo>
                    <a:pt x="248" y="202"/>
                    <a:pt x="248" y="202"/>
                    <a:pt x="248" y="202"/>
                  </a:cubicBezTo>
                  <a:cubicBezTo>
                    <a:pt x="248" y="140"/>
                    <a:pt x="248" y="140"/>
                    <a:pt x="248" y="140"/>
                  </a:cubicBezTo>
                  <a:cubicBezTo>
                    <a:pt x="248" y="122"/>
                    <a:pt x="242" y="108"/>
                    <a:pt x="230" y="96"/>
                  </a:cubicBezTo>
                  <a:close/>
                  <a:moveTo>
                    <a:pt x="155" y="326"/>
                  </a:moveTo>
                  <a:cubicBezTo>
                    <a:pt x="155" y="335"/>
                    <a:pt x="159" y="349"/>
                    <a:pt x="166" y="367"/>
                  </a:cubicBezTo>
                  <a:cubicBezTo>
                    <a:pt x="170" y="381"/>
                    <a:pt x="177" y="388"/>
                    <a:pt x="186" y="388"/>
                  </a:cubicBezTo>
                  <a:cubicBezTo>
                    <a:pt x="195" y="388"/>
                    <a:pt x="202" y="381"/>
                    <a:pt x="207" y="367"/>
                  </a:cubicBezTo>
                  <a:cubicBezTo>
                    <a:pt x="214" y="349"/>
                    <a:pt x="217" y="335"/>
                    <a:pt x="217" y="326"/>
                  </a:cubicBezTo>
                  <a:cubicBezTo>
                    <a:pt x="217" y="317"/>
                    <a:pt x="214" y="310"/>
                    <a:pt x="208" y="304"/>
                  </a:cubicBezTo>
                  <a:cubicBezTo>
                    <a:pt x="202" y="298"/>
                    <a:pt x="195" y="295"/>
                    <a:pt x="186" y="295"/>
                  </a:cubicBezTo>
                  <a:cubicBezTo>
                    <a:pt x="178" y="295"/>
                    <a:pt x="171" y="298"/>
                    <a:pt x="164" y="304"/>
                  </a:cubicBezTo>
                  <a:cubicBezTo>
                    <a:pt x="158" y="310"/>
                    <a:pt x="155" y="317"/>
                    <a:pt x="155" y="326"/>
                  </a:cubicBezTo>
                  <a:close/>
                </a:path>
              </a:pathLst>
            </a:custGeom>
            <a:solidFill>
              <a:srgbClr val="3C3D47"/>
            </a:solidFill>
            <a:ln>
              <a:noFill/>
            </a:ln>
          </p:spPr>
          <p:txBody>
            <a:bodyPr vert="horz" wrap="square" lIns="45720" tIns="22860" rIns="45720" bIns="22860" numCol="1" anchor="t" anchorCtr="0" compatLnSpc="1">
              <a:prstTxWarp prst="textNoShape">
                <a:avLst/>
              </a:prstTxWarp>
            </a:bodyPr>
            <a:lstStyle/>
            <a:p>
              <a:endParaRPr lang="ru-RU" sz="900">
                <a:ea typeface="造字工房尚雅（非商用）常规体" pitchFamily="2" charset="-122"/>
                <a:cs typeface="+mn-ea"/>
                <a:sym typeface="+mn-lt"/>
              </a:endParaRPr>
            </a:p>
          </p:txBody>
        </p:sp>
        <p:sp>
          <p:nvSpPr>
            <p:cNvPr id="172" name="Freeform 29"/>
            <p:cNvSpPr>
              <a:spLocks noEditPoints="1"/>
            </p:cNvSpPr>
            <p:nvPr/>
          </p:nvSpPr>
          <p:spPr bwMode="auto">
            <a:xfrm>
              <a:off x="6725624" y="2978265"/>
              <a:ext cx="495160" cy="492650"/>
            </a:xfrm>
            <a:custGeom>
              <a:avLst/>
              <a:gdLst>
                <a:gd name="T0" fmla="*/ 488 w 521"/>
                <a:gd name="T1" fmla="*/ 214 h 518"/>
                <a:gd name="T2" fmla="*/ 213 w 521"/>
                <a:gd name="T3" fmla="*/ 479 h 518"/>
                <a:gd name="T4" fmla="*/ 71 w 521"/>
                <a:gd name="T5" fmla="*/ 517 h 518"/>
                <a:gd name="T6" fmla="*/ 62 w 521"/>
                <a:gd name="T7" fmla="*/ 518 h 518"/>
                <a:gd name="T8" fmla="*/ 17 w 521"/>
                <a:gd name="T9" fmla="*/ 502 h 518"/>
                <a:gd name="T10" fmla="*/ 1 w 521"/>
                <a:gd name="T11" fmla="*/ 458 h 518"/>
                <a:gd name="T12" fmla="*/ 2 w 521"/>
                <a:gd name="T13" fmla="*/ 449 h 518"/>
                <a:gd name="T14" fmla="*/ 41 w 521"/>
                <a:gd name="T15" fmla="*/ 307 h 518"/>
                <a:gd name="T16" fmla="*/ 225 w 521"/>
                <a:gd name="T17" fmla="*/ 111 h 518"/>
                <a:gd name="T18" fmla="*/ 226 w 521"/>
                <a:gd name="T19" fmla="*/ 109 h 518"/>
                <a:gd name="T20" fmla="*/ 380 w 521"/>
                <a:gd name="T21" fmla="*/ 0 h 518"/>
                <a:gd name="T22" fmla="*/ 518 w 521"/>
                <a:gd name="T23" fmla="*/ 130 h 518"/>
                <a:gd name="T24" fmla="*/ 106 w 521"/>
                <a:gd name="T25" fmla="*/ 413 h 518"/>
                <a:gd name="T26" fmla="*/ 35 w 521"/>
                <a:gd name="T27" fmla="*/ 452 h 518"/>
                <a:gd name="T28" fmla="*/ 40 w 521"/>
                <a:gd name="T29" fmla="*/ 479 h 518"/>
                <a:gd name="T30" fmla="*/ 68 w 521"/>
                <a:gd name="T31" fmla="*/ 484 h 518"/>
                <a:gd name="T32" fmla="*/ 204 w 521"/>
                <a:gd name="T33" fmla="*/ 448 h 518"/>
                <a:gd name="T34" fmla="*/ 227 w 521"/>
                <a:gd name="T35" fmla="*/ 386 h 518"/>
                <a:gd name="T36" fmla="*/ 136 w 521"/>
                <a:gd name="T37" fmla="*/ 292 h 518"/>
                <a:gd name="T38" fmla="*/ 72 w 521"/>
                <a:gd name="T39" fmla="*/ 316 h 518"/>
                <a:gd name="T40" fmla="*/ 117 w 521"/>
                <a:gd name="T41" fmla="*/ 402 h 518"/>
                <a:gd name="T42" fmla="*/ 204 w 521"/>
                <a:gd name="T43" fmla="*/ 448 h 518"/>
                <a:gd name="T44" fmla="*/ 248 w 521"/>
                <a:gd name="T45" fmla="*/ 133 h 518"/>
                <a:gd name="T46" fmla="*/ 170 w 521"/>
                <a:gd name="T47" fmla="*/ 268 h 518"/>
                <a:gd name="T48" fmla="*/ 394 w 521"/>
                <a:gd name="T49" fmla="*/ 173 h 518"/>
                <a:gd name="T50" fmla="*/ 340 w 521"/>
                <a:gd name="T51" fmla="*/ 121 h 518"/>
                <a:gd name="T52" fmla="*/ 219 w 521"/>
                <a:gd name="T53" fmla="*/ 300 h 518"/>
                <a:gd name="T54" fmla="*/ 394 w 521"/>
                <a:gd name="T55" fmla="*/ 173 h 518"/>
                <a:gd name="T56" fmla="*/ 385 w 521"/>
                <a:gd name="T57" fmla="*/ 271 h 518"/>
                <a:gd name="T58" fmla="*/ 401 w 521"/>
                <a:gd name="T59" fmla="*/ 189 h 518"/>
                <a:gd name="T60" fmla="*/ 260 w 521"/>
                <a:gd name="T61" fmla="*/ 386 h 518"/>
                <a:gd name="T62" fmla="*/ 486 w 521"/>
                <a:gd name="T63" fmla="*/ 133 h 518"/>
                <a:gd name="T64" fmla="*/ 380 w 521"/>
                <a:gd name="T65" fmla="*/ 32 h 518"/>
                <a:gd name="T66" fmla="*/ 301 w 521"/>
                <a:gd name="T67" fmla="*/ 80 h 518"/>
                <a:gd name="T68" fmla="*/ 438 w 521"/>
                <a:gd name="T69" fmla="*/ 207 h 518"/>
                <a:gd name="T70" fmla="*/ 465 w 521"/>
                <a:gd name="T71" fmla="*/ 19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1" h="518">
                  <a:moveTo>
                    <a:pt x="518" y="130"/>
                  </a:moveTo>
                  <a:cubicBezTo>
                    <a:pt x="521" y="163"/>
                    <a:pt x="511" y="191"/>
                    <a:pt x="488" y="214"/>
                  </a:cubicBezTo>
                  <a:cubicBezTo>
                    <a:pt x="241" y="463"/>
                    <a:pt x="241" y="463"/>
                    <a:pt x="241" y="463"/>
                  </a:cubicBezTo>
                  <a:cubicBezTo>
                    <a:pt x="233" y="471"/>
                    <a:pt x="224" y="476"/>
                    <a:pt x="213" y="479"/>
                  </a:cubicBezTo>
                  <a:cubicBezTo>
                    <a:pt x="76" y="515"/>
                    <a:pt x="76" y="515"/>
                    <a:pt x="76" y="515"/>
                  </a:cubicBezTo>
                  <a:cubicBezTo>
                    <a:pt x="74" y="516"/>
                    <a:pt x="73" y="516"/>
                    <a:pt x="71" y="517"/>
                  </a:cubicBezTo>
                  <a:cubicBezTo>
                    <a:pt x="70" y="517"/>
                    <a:pt x="68" y="517"/>
                    <a:pt x="67" y="517"/>
                  </a:cubicBezTo>
                  <a:cubicBezTo>
                    <a:pt x="65" y="517"/>
                    <a:pt x="63" y="517"/>
                    <a:pt x="62" y="518"/>
                  </a:cubicBezTo>
                  <a:cubicBezTo>
                    <a:pt x="60" y="518"/>
                    <a:pt x="58" y="518"/>
                    <a:pt x="57" y="518"/>
                  </a:cubicBezTo>
                  <a:cubicBezTo>
                    <a:pt x="42" y="518"/>
                    <a:pt x="28" y="513"/>
                    <a:pt x="17" y="502"/>
                  </a:cubicBezTo>
                  <a:cubicBezTo>
                    <a:pt x="6" y="490"/>
                    <a:pt x="0" y="477"/>
                    <a:pt x="0" y="462"/>
                  </a:cubicBezTo>
                  <a:cubicBezTo>
                    <a:pt x="0" y="460"/>
                    <a:pt x="1" y="459"/>
                    <a:pt x="1" y="458"/>
                  </a:cubicBezTo>
                  <a:cubicBezTo>
                    <a:pt x="1" y="456"/>
                    <a:pt x="1" y="455"/>
                    <a:pt x="1" y="453"/>
                  </a:cubicBezTo>
                  <a:cubicBezTo>
                    <a:pt x="1" y="452"/>
                    <a:pt x="2" y="451"/>
                    <a:pt x="2" y="449"/>
                  </a:cubicBezTo>
                  <a:cubicBezTo>
                    <a:pt x="2" y="448"/>
                    <a:pt x="2" y="447"/>
                    <a:pt x="2" y="445"/>
                  </a:cubicBezTo>
                  <a:cubicBezTo>
                    <a:pt x="41" y="307"/>
                    <a:pt x="41" y="307"/>
                    <a:pt x="41" y="307"/>
                  </a:cubicBezTo>
                  <a:cubicBezTo>
                    <a:pt x="44" y="296"/>
                    <a:pt x="50" y="287"/>
                    <a:pt x="57" y="279"/>
                  </a:cubicBezTo>
                  <a:cubicBezTo>
                    <a:pt x="225" y="111"/>
                    <a:pt x="225" y="111"/>
                    <a:pt x="225" y="111"/>
                  </a:cubicBezTo>
                  <a:cubicBezTo>
                    <a:pt x="225" y="110"/>
                    <a:pt x="225" y="110"/>
                    <a:pt x="225" y="110"/>
                  </a:cubicBezTo>
                  <a:cubicBezTo>
                    <a:pt x="226" y="109"/>
                    <a:pt x="226" y="109"/>
                    <a:pt x="226" y="109"/>
                  </a:cubicBezTo>
                  <a:cubicBezTo>
                    <a:pt x="304" y="30"/>
                    <a:pt x="304" y="30"/>
                    <a:pt x="304" y="30"/>
                  </a:cubicBezTo>
                  <a:cubicBezTo>
                    <a:pt x="325" y="10"/>
                    <a:pt x="350" y="0"/>
                    <a:pt x="380" y="0"/>
                  </a:cubicBezTo>
                  <a:cubicBezTo>
                    <a:pt x="417" y="0"/>
                    <a:pt x="449" y="14"/>
                    <a:pt x="476" y="41"/>
                  </a:cubicBezTo>
                  <a:cubicBezTo>
                    <a:pt x="502" y="67"/>
                    <a:pt x="516" y="97"/>
                    <a:pt x="518" y="130"/>
                  </a:cubicBezTo>
                  <a:close/>
                  <a:moveTo>
                    <a:pt x="128" y="468"/>
                  </a:moveTo>
                  <a:cubicBezTo>
                    <a:pt x="129" y="447"/>
                    <a:pt x="122" y="429"/>
                    <a:pt x="106" y="413"/>
                  </a:cubicBezTo>
                  <a:cubicBezTo>
                    <a:pt x="90" y="397"/>
                    <a:pt x="72" y="390"/>
                    <a:pt x="51" y="391"/>
                  </a:cubicBezTo>
                  <a:cubicBezTo>
                    <a:pt x="35" y="452"/>
                    <a:pt x="35" y="452"/>
                    <a:pt x="35" y="452"/>
                  </a:cubicBezTo>
                  <a:cubicBezTo>
                    <a:pt x="33" y="457"/>
                    <a:pt x="33" y="460"/>
                    <a:pt x="33" y="462"/>
                  </a:cubicBezTo>
                  <a:cubicBezTo>
                    <a:pt x="33" y="468"/>
                    <a:pt x="35" y="474"/>
                    <a:pt x="40" y="479"/>
                  </a:cubicBezTo>
                  <a:cubicBezTo>
                    <a:pt x="45" y="484"/>
                    <a:pt x="50" y="486"/>
                    <a:pt x="57" y="486"/>
                  </a:cubicBezTo>
                  <a:cubicBezTo>
                    <a:pt x="59" y="486"/>
                    <a:pt x="63" y="485"/>
                    <a:pt x="68" y="484"/>
                  </a:cubicBezTo>
                  <a:lnTo>
                    <a:pt x="128" y="468"/>
                  </a:lnTo>
                  <a:close/>
                  <a:moveTo>
                    <a:pt x="204" y="448"/>
                  </a:moveTo>
                  <a:cubicBezTo>
                    <a:pt x="205" y="448"/>
                    <a:pt x="207" y="447"/>
                    <a:pt x="210" y="445"/>
                  </a:cubicBezTo>
                  <a:cubicBezTo>
                    <a:pt x="224" y="429"/>
                    <a:pt x="230" y="409"/>
                    <a:pt x="227" y="386"/>
                  </a:cubicBezTo>
                  <a:cubicBezTo>
                    <a:pt x="224" y="362"/>
                    <a:pt x="214" y="341"/>
                    <a:pt x="196" y="323"/>
                  </a:cubicBezTo>
                  <a:cubicBezTo>
                    <a:pt x="178" y="306"/>
                    <a:pt x="158" y="296"/>
                    <a:pt x="136" y="292"/>
                  </a:cubicBezTo>
                  <a:cubicBezTo>
                    <a:pt x="114" y="289"/>
                    <a:pt x="95" y="293"/>
                    <a:pt x="78" y="305"/>
                  </a:cubicBezTo>
                  <a:cubicBezTo>
                    <a:pt x="76" y="308"/>
                    <a:pt x="74" y="312"/>
                    <a:pt x="72" y="316"/>
                  </a:cubicBezTo>
                  <a:cubicBezTo>
                    <a:pt x="56" y="374"/>
                    <a:pt x="56" y="374"/>
                    <a:pt x="56" y="374"/>
                  </a:cubicBezTo>
                  <a:cubicBezTo>
                    <a:pt x="79" y="375"/>
                    <a:pt x="99" y="384"/>
                    <a:pt x="117" y="402"/>
                  </a:cubicBezTo>
                  <a:cubicBezTo>
                    <a:pt x="134" y="419"/>
                    <a:pt x="143" y="440"/>
                    <a:pt x="144" y="464"/>
                  </a:cubicBezTo>
                  <a:lnTo>
                    <a:pt x="204" y="448"/>
                  </a:lnTo>
                  <a:close/>
                  <a:moveTo>
                    <a:pt x="323" y="115"/>
                  </a:moveTo>
                  <a:cubicBezTo>
                    <a:pt x="293" y="108"/>
                    <a:pt x="268" y="114"/>
                    <a:pt x="248" y="133"/>
                  </a:cubicBezTo>
                  <a:cubicBezTo>
                    <a:pt x="124" y="258"/>
                    <a:pt x="124" y="258"/>
                    <a:pt x="124" y="258"/>
                  </a:cubicBezTo>
                  <a:cubicBezTo>
                    <a:pt x="139" y="259"/>
                    <a:pt x="155" y="262"/>
                    <a:pt x="170" y="268"/>
                  </a:cubicBezTo>
                  <a:lnTo>
                    <a:pt x="323" y="115"/>
                  </a:lnTo>
                  <a:close/>
                  <a:moveTo>
                    <a:pt x="394" y="173"/>
                  </a:moveTo>
                  <a:cubicBezTo>
                    <a:pt x="389" y="162"/>
                    <a:pt x="382" y="153"/>
                    <a:pt x="374" y="145"/>
                  </a:cubicBezTo>
                  <a:cubicBezTo>
                    <a:pt x="364" y="135"/>
                    <a:pt x="352" y="127"/>
                    <a:pt x="340" y="121"/>
                  </a:cubicBezTo>
                  <a:cubicBezTo>
                    <a:pt x="186" y="276"/>
                    <a:pt x="186" y="276"/>
                    <a:pt x="186" y="276"/>
                  </a:cubicBezTo>
                  <a:cubicBezTo>
                    <a:pt x="198" y="283"/>
                    <a:pt x="210" y="291"/>
                    <a:pt x="219" y="300"/>
                  </a:cubicBezTo>
                  <a:cubicBezTo>
                    <a:pt x="226" y="307"/>
                    <a:pt x="234" y="316"/>
                    <a:pt x="240" y="328"/>
                  </a:cubicBezTo>
                  <a:lnTo>
                    <a:pt x="394" y="173"/>
                  </a:lnTo>
                  <a:close/>
                  <a:moveTo>
                    <a:pt x="260" y="398"/>
                  </a:moveTo>
                  <a:cubicBezTo>
                    <a:pt x="385" y="271"/>
                    <a:pt x="385" y="271"/>
                    <a:pt x="385" y="271"/>
                  </a:cubicBezTo>
                  <a:cubicBezTo>
                    <a:pt x="385" y="270"/>
                    <a:pt x="385" y="270"/>
                    <a:pt x="385" y="270"/>
                  </a:cubicBezTo>
                  <a:cubicBezTo>
                    <a:pt x="406" y="249"/>
                    <a:pt x="411" y="222"/>
                    <a:pt x="401" y="189"/>
                  </a:cubicBezTo>
                  <a:cubicBezTo>
                    <a:pt x="248" y="343"/>
                    <a:pt x="248" y="343"/>
                    <a:pt x="248" y="343"/>
                  </a:cubicBezTo>
                  <a:cubicBezTo>
                    <a:pt x="255" y="357"/>
                    <a:pt x="258" y="371"/>
                    <a:pt x="260" y="386"/>
                  </a:cubicBezTo>
                  <a:cubicBezTo>
                    <a:pt x="260" y="387"/>
                    <a:pt x="260" y="391"/>
                    <a:pt x="260" y="398"/>
                  </a:cubicBezTo>
                  <a:close/>
                  <a:moveTo>
                    <a:pt x="486" y="133"/>
                  </a:moveTo>
                  <a:cubicBezTo>
                    <a:pt x="484" y="107"/>
                    <a:pt x="474" y="84"/>
                    <a:pt x="454" y="65"/>
                  </a:cubicBezTo>
                  <a:cubicBezTo>
                    <a:pt x="432" y="43"/>
                    <a:pt x="408" y="32"/>
                    <a:pt x="380" y="32"/>
                  </a:cubicBezTo>
                  <a:cubicBezTo>
                    <a:pt x="359" y="32"/>
                    <a:pt x="342" y="39"/>
                    <a:pt x="327" y="54"/>
                  </a:cubicBezTo>
                  <a:cubicBezTo>
                    <a:pt x="301" y="80"/>
                    <a:pt x="301" y="80"/>
                    <a:pt x="301" y="80"/>
                  </a:cubicBezTo>
                  <a:cubicBezTo>
                    <a:pt x="338" y="80"/>
                    <a:pt x="370" y="94"/>
                    <a:pt x="397" y="121"/>
                  </a:cubicBezTo>
                  <a:cubicBezTo>
                    <a:pt x="422" y="146"/>
                    <a:pt x="435" y="175"/>
                    <a:pt x="438" y="207"/>
                  </a:cubicBezTo>
                  <a:cubicBezTo>
                    <a:pt x="438" y="214"/>
                    <a:pt x="438" y="218"/>
                    <a:pt x="438" y="219"/>
                  </a:cubicBezTo>
                  <a:cubicBezTo>
                    <a:pt x="465" y="190"/>
                    <a:pt x="465" y="190"/>
                    <a:pt x="465" y="190"/>
                  </a:cubicBezTo>
                  <a:cubicBezTo>
                    <a:pt x="481" y="175"/>
                    <a:pt x="488" y="155"/>
                    <a:pt x="486" y="133"/>
                  </a:cubicBezTo>
                  <a:close/>
                </a:path>
              </a:pathLst>
            </a:custGeom>
            <a:solidFill>
              <a:srgbClr val="3C3D47"/>
            </a:solidFill>
            <a:ln>
              <a:noFill/>
            </a:ln>
          </p:spPr>
          <p:txBody>
            <a:bodyPr vert="horz" wrap="square" lIns="45720" tIns="22860" rIns="45720" bIns="22860" numCol="1" anchor="t" anchorCtr="0" compatLnSpc="1">
              <a:prstTxWarp prst="textNoShape">
                <a:avLst/>
              </a:prstTxWarp>
            </a:bodyPr>
            <a:lstStyle/>
            <a:p>
              <a:endParaRPr lang="ru-RU" sz="900">
                <a:ea typeface="造字工房尚雅（非商用）常规体" pitchFamily="2" charset="-122"/>
                <a:cs typeface="+mn-ea"/>
                <a:sym typeface="+mn-lt"/>
              </a:endParaRPr>
            </a:p>
          </p:txBody>
        </p:sp>
        <p:sp>
          <p:nvSpPr>
            <p:cNvPr id="173" name="Shape 759"/>
            <p:cNvSpPr/>
            <p:nvPr/>
          </p:nvSpPr>
          <p:spPr>
            <a:xfrm>
              <a:off x="6172715" y="3111477"/>
              <a:ext cx="793979" cy="793979"/>
            </a:xfrm>
            <a:prstGeom prst="ellips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latin typeface="造字工房尚雅（非商用）常规体" pitchFamily="2" charset="-122"/>
                <a:ea typeface="造字工房尚雅（非商用）常规体" pitchFamily="2" charset="-122"/>
                <a:cs typeface="+mn-ea"/>
                <a:sym typeface="+mn-lt"/>
              </a:endParaRPr>
            </a:p>
          </p:txBody>
        </p:sp>
        <p:sp>
          <p:nvSpPr>
            <p:cNvPr id="174" name="Shape 787"/>
            <p:cNvSpPr/>
            <p:nvPr/>
          </p:nvSpPr>
          <p:spPr>
            <a:xfrm rot="1836656">
              <a:off x="6840617" y="3529130"/>
              <a:ext cx="263156" cy="263156"/>
            </a:xfrm>
            <a:prstGeom prst="ellipse">
              <a:avLst/>
            </a:prstGeom>
            <a:solidFill>
              <a:schemeClr val="bg2">
                <a:lumMod val="90000"/>
              </a:schemeClr>
            </a:soli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造字工房尚雅（非商用）常规体" pitchFamily="2" charset="-122"/>
                <a:ea typeface="造字工房尚雅（非商用）常规体" pitchFamily="2" charset="-122"/>
                <a:cs typeface="+mn-ea"/>
                <a:sym typeface="+mn-lt"/>
              </a:endParaRPr>
            </a:p>
          </p:txBody>
        </p:sp>
        <p:sp>
          <p:nvSpPr>
            <p:cNvPr id="175" name="Shape 781"/>
            <p:cNvSpPr/>
            <p:nvPr/>
          </p:nvSpPr>
          <p:spPr>
            <a:xfrm rot="1742089">
              <a:off x="5228528" y="2170029"/>
              <a:ext cx="613791" cy="61379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latin typeface="造字工房尚雅（非商用）常规体" pitchFamily="2" charset="-122"/>
                <a:ea typeface="造字工房尚雅（非商用）常规体" pitchFamily="2" charset="-122"/>
                <a:cs typeface="+mn-ea"/>
                <a:sym typeface="+mn-lt"/>
              </a:endParaRPr>
            </a:p>
          </p:txBody>
        </p:sp>
        <p:sp>
          <p:nvSpPr>
            <p:cNvPr id="176" name="Shape 782"/>
            <p:cNvSpPr/>
            <p:nvPr/>
          </p:nvSpPr>
          <p:spPr>
            <a:xfrm>
              <a:off x="4981980" y="2592699"/>
              <a:ext cx="635001" cy="635001"/>
            </a:xfrm>
            <a:prstGeom prst="ellipse">
              <a:avLst/>
            </a:prstGeom>
            <a:solidFill>
              <a:schemeClr val="bg2">
                <a:lumMod val="90000"/>
              </a:schemeClr>
            </a:soli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latin typeface="造字工房尚雅（非商用）常规体" pitchFamily="2" charset="-122"/>
                <a:ea typeface="造字工房尚雅（非商用）常规体" pitchFamily="2" charset="-122"/>
                <a:cs typeface="+mn-ea"/>
                <a:sym typeface="+mn-lt"/>
              </a:endParaRPr>
            </a:p>
          </p:txBody>
        </p:sp>
        <p:sp>
          <p:nvSpPr>
            <p:cNvPr id="177" name="Freeform 8"/>
            <p:cNvSpPr>
              <a:spLocks noEditPoints="1"/>
            </p:cNvSpPr>
            <p:nvPr/>
          </p:nvSpPr>
          <p:spPr bwMode="auto">
            <a:xfrm>
              <a:off x="6365082" y="3269746"/>
              <a:ext cx="432761" cy="433187"/>
            </a:xfrm>
            <a:custGeom>
              <a:avLst/>
              <a:gdLst>
                <a:gd name="T0" fmla="*/ 517 w 517"/>
                <a:gd name="T1" fmla="*/ 194 h 517"/>
                <a:gd name="T2" fmla="*/ 461 w 517"/>
                <a:gd name="T3" fmla="*/ 331 h 517"/>
                <a:gd name="T4" fmla="*/ 323 w 517"/>
                <a:gd name="T5" fmla="*/ 388 h 517"/>
                <a:gd name="T6" fmla="*/ 232 w 517"/>
                <a:gd name="T7" fmla="*/ 366 h 517"/>
                <a:gd name="T8" fmla="*/ 98 w 517"/>
                <a:gd name="T9" fmla="*/ 500 h 517"/>
                <a:gd name="T10" fmla="*/ 57 w 517"/>
                <a:gd name="T11" fmla="*/ 517 h 517"/>
                <a:gd name="T12" fmla="*/ 17 w 517"/>
                <a:gd name="T13" fmla="*/ 500 h 517"/>
                <a:gd name="T14" fmla="*/ 0 w 517"/>
                <a:gd name="T15" fmla="*/ 460 h 517"/>
                <a:gd name="T16" fmla="*/ 17 w 517"/>
                <a:gd name="T17" fmla="*/ 419 h 517"/>
                <a:gd name="T18" fmla="*/ 152 w 517"/>
                <a:gd name="T19" fmla="*/ 285 h 517"/>
                <a:gd name="T20" fmla="*/ 129 w 517"/>
                <a:gd name="T21" fmla="*/ 194 h 517"/>
                <a:gd name="T22" fmla="*/ 186 w 517"/>
                <a:gd name="T23" fmla="*/ 57 h 517"/>
                <a:gd name="T24" fmla="*/ 323 w 517"/>
                <a:gd name="T25" fmla="*/ 0 h 517"/>
                <a:gd name="T26" fmla="*/ 461 w 517"/>
                <a:gd name="T27" fmla="*/ 57 h 517"/>
                <a:gd name="T28" fmla="*/ 517 w 517"/>
                <a:gd name="T29" fmla="*/ 194 h 517"/>
                <a:gd name="T30" fmla="*/ 208 w 517"/>
                <a:gd name="T31" fmla="*/ 349 h 517"/>
                <a:gd name="T32" fmla="*/ 168 w 517"/>
                <a:gd name="T33" fmla="*/ 309 h 517"/>
                <a:gd name="T34" fmla="*/ 37 w 517"/>
                <a:gd name="T35" fmla="*/ 439 h 517"/>
                <a:gd name="T36" fmla="*/ 28 w 517"/>
                <a:gd name="T37" fmla="*/ 460 h 517"/>
                <a:gd name="T38" fmla="*/ 37 w 517"/>
                <a:gd name="T39" fmla="*/ 480 h 517"/>
                <a:gd name="T40" fmla="*/ 57 w 517"/>
                <a:gd name="T41" fmla="*/ 489 h 517"/>
                <a:gd name="T42" fmla="*/ 78 w 517"/>
                <a:gd name="T43" fmla="*/ 480 h 517"/>
                <a:gd name="T44" fmla="*/ 208 w 517"/>
                <a:gd name="T45" fmla="*/ 349 h 517"/>
                <a:gd name="T46" fmla="*/ 485 w 517"/>
                <a:gd name="T47" fmla="*/ 194 h 517"/>
                <a:gd name="T48" fmla="*/ 437 w 517"/>
                <a:gd name="T49" fmla="*/ 80 h 517"/>
                <a:gd name="T50" fmla="*/ 323 w 517"/>
                <a:gd name="T51" fmla="*/ 32 h 517"/>
                <a:gd name="T52" fmla="*/ 209 w 517"/>
                <a:gd name="T53" fmla="*/ 80 h 517"/>
                <a:gd name="T54" fmla="*/ 162 w 517"/>
                <a:gd name="T55" fmla="*/ 194 h 517"/>
                <a:gd name="T56" fmla="*/ 209 w 517"/>
                <a:gd name="T57" fmla="*/ 308 h 517"/>
                <a:gd name="T58" fmla="*/ 323 w 517"/>
                <a:gd name="T59" fmla="*/ 355 h 517"/>
                <a:gd name="T60" fmla="*/ 437 w 517"/>
                <a:gd name="T61" fmla="*/ 308 h 517"/>
                <a:gd name="T62" fmla="*/ 485 w 517"/>
                <a:gd name="T63" fmla="*/ 194 h 517"/>
                <a:gd name="T64" fmla="*/ 243 w 517"/>
                <a:gd name="T65" fmla="*/ 114 h 517"/>
                <a:gd name="T66" fmla="*/ 210 w 517"/>
                <a:gd name="T67" fmla="*/ 194 h 517"/>
                <a:gd name="T68" fmla="*/ 218 w 517"/>
                <a:gd name="T69" fmla="*/ 202 h 517"/>
                <a:gd name="T70" fmla="*/ 226 w 517"/>
                <a:gd name="T71" fmla="*/ 194 h 517"/>
                <a:gd name="T72" fmla="*/ 255 w 517"/>
                <a:gd name="T73" fmla="*/ 125 h 517"/>
                <a:gd name="T74" fmla="*/ 323 w 517"/>
                <a:gd name="T75" fmla="*/ 97 h 517"/>
                <a:gd name="T76" fmla="*/ 331 w 517"/>
                <a:gd name="T77" fmla="*/ 89 h 517"/>
                <a:gd name="T78" fmla="*/ 323 w 517"/>
                <a:gd name="T79" fmla="*/ 81 h 517"/>
                <a:gd name="T80" fmla="*/ 243 w 517"/>
                <a:gd name="T81" fmla="*/ 114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7" h="517">
                  <a:moveTo>
                    <a:pt x="517" y="194"/>
                  </a:moveTo>
                  <a:cubicBezTo>
                    <a:pt x="517" y="248"/>
                    <a:pt x="498" y="294"/>
                    <a:pt x="461" y="331"/>
                  </a:cubicBezTo>
                  <a:cubicBezTo>
                    <a:pt x="423" y="369"/>
                    <a:pt x="377" y="388"/>
                    <a:pt x="323" y="388"/>
                  </a:cubicBezTo>
                  <a:cubicBezTo>
                    <a:pt x="291" y="388"/>
                    <a:pt x="261" y="380"/>
                    <a:pt x="232" y="366"/>
                  </a:cubicBezTo>
                  <a:cubicBezTo>
                    <a:pt x="98" y="500"/>
                    <a:pt x="98" y="500"/>
                    <a:pt x="98" y="500"/>
                  </a:cubicBezTo>
                  <a:cubicBezTo>
                    <a:pt x="87" y="511"/>
                    <a:pt x="73" y="517"/>
                    <a:pt x="57" y="517"/>
                  </a:cubicBezTo>
                  <a:cubicBezTo>
                    <a:pt x="41" y="517"/>
                    <a:pt x="28" y="511"/>
                    <a:pt x="17" y="500"/>
                  </a:cubicBezTo>
                  <a:cubicBezTo>
                    <a:pt x="6" y="489"/>
                    <a:pt x="0" y="476"/>
                    <a:pt x="0" y="460"/>
                  </a:cubicBezTo>
                  <a:cubicBezTo>
                    <a:pt x="0" y="444"/>
                    <a:pt x="6" y="431"/>
                    <a:pt x="17" y="419"/>
                  </a:cubicBezTo>
                  <a:cubicBezTo>
                    <a:pt x="152" y="285"/>
                    <a:pt x="152" y="285"/>
                    <a:pt x="152" y="285"/>
                  </a:cubicBezTo>
                  <a:cubicBezTo>
                    <a:pt x="137" y="256"/>
                    <a:pt x="129" y="226"/>
                    <a:pt x="129" y="194"/>
                  </a:cubicBezTo>
                  <a:cubicBezTo>
                    <a:pt x="129" y="141"/>
                    <a:pt x="148" y="95"/>
                    <a:pt x="186" y="57"/>
                  </a:cubicBezTo>
                  <a:cubicBezTo>
                    <a:pt x="224" y="19"/>
                    <a:pt x="269" y="0"/>
                    <a:pt x="323" y="0"/>
                  </a:cubicBezTo>
                  <a:cubicBezTo>
                    <a:pt x="377" y="0"/>
                    <a:pt x="423" y="19"/>
                    <a:pt x="461" y="57"/>
                  </a:cubicBezTo>
                  <a:cubicBezTo>
                    <a:pt x="498" y="95"/>
                    <a:pt x="517" y="141"/>
                    <a:pt x="517" y="194"/>
                  </a:cubicBezTo>
                  <a:close/>
                  <a:moveTo>
                    <a:pt x="208" y="349"/>
                  </a:moveTo>
                  <a:cubicBezTo>
                    <a:pt x="193" y="338"/>
                    <a:pt x="179" y="324"/>
                    <a:pt x="168" y="309"/>
                  </a:cubicBezTo>
                  <a:cubicBezTo>
                    <a:pt x="37" y="439"/>
                    <a:pt x="37" y="439"/>
                    <a:pt x="37" y="439"/>
                  </a:cubicBezTo>
                  <a:cubicBezTo>
                    <a:pt x="31" y="445"/>
                    <a:pt x="28" y="452"/>
                    <a:pt x="28" y="460"/>
                  </a:cubicBezTo>
                  <a:cubicBezTo>
                    <a:pt x="28" y="468"/>
                    <a:pt x="31" y="474"/>
                    <a:pt x="37" y="480"/>
                  </a:cubicBezTo>
                  <a:cubicBezTo>
                    <a:pt x="43" y="486"/>
                    <a:pt x="49" y="489"/>
                    <a:pt x="57" y="489"/>
                  </a:cubicBezTo>
                  <a:cubicBezTo>
                    <a:pt x="65" y="489"/>
                    <a:pt x="72" y="486"/>
                    <a:pt x="78" y="480"/>
                  </a:cubicBezTo>
                  <a:lnTo>
                    <a:pt x="208" y="349"/>
                  </a:lnTo>
                  <a:close/>
                  <a:moveTo>
                    <a:pt x="485" y="194"/>
                  </a:moveTo>
                  <a:cubicBezTo>
                    <a:pt x="485" y="149"/>
                    <a:pt x="469" y="111"/>
                    <a:pt x="437" y="80"/>
                  </a:cubicBezTo>
                  <a:cubicBezTo>
                    <a:pt x="406" y="48"/>
                    <a:pt x="368" y="32"/>
                    <a:pt x="323" y="32"/>
                  </a:cubicBezTo>
                  <a:cubicBezTo>
                    <a:pt x="279" y="32"/>
                    <a:pt x="241" y="48"/>
                    <a:pt x="209" y="80"/>
                  </a:cubicBezTo>
                  <a:cubicBezTo>
                    <a:pt x="177" y="111"/>
                    <a:pt x="162" y="149"/>
                    <a:pt x="162" y="194"/>
                  </a:cubicBezTo>
                  <a:cubicBezTo>
                    <a:pt x="162" y="238"/>
                    <a:pt x="177" y="276"/>
                    <a:pt x="209" y="308"/>
                  </a:cubicBezTo>
                  <a:cubicBezTo>
                    <a:pt x="241" y="340"/>
                    <a:pt x="279" y="355"/>
                    <a:pt x="323" y="355"/>
                  </a:cubicBezTo>
                  <a:cubicBezTo>
                    <a:pt x="368" y="355"/>
                    <a:pt x="406" y="340"/>
                    <a:pt x="437" y="308"/>
                  </a:cubicBezTo>
                  <a:cubicBezTo>
                    <a:pt x="469" y="276"/>
                    <a:pt x="485" y="238"/>
                    <a:pt x="485" y="194"/>
                  </a:cubicBezTo>
                  <a:close/>
                  <a:moveTo>
                    <a:pt x="243" y="114"/>
                  </a:moveTo>
                  <a:cubicBezTo>
                    <a:pt x="221" y="136"/>
                    <a:pt x="210" y="163"/>
                    <a:pt x="210" y="194"/>
                  </a:cubicBezTo>
                  <a:cubicBezTo>
                    <a:pt x="210" y="199"/>
                    <a:pt x="213" y="202"/>
                    <a:pt x="218" y="202"/>
                  </a:cubicBezTo>
                  <a:cubicBezTo>
                    <a:pt x="224" y="202"/>
                    <a:pt x="226" y="199"/>
                    <a:pt x="226" y="194"/>
                  </a:cubicBezTo>
                  <a:cubicBezTo>
                    <a:pt x="226" y="167"/>
                    <a:pt x="236" y="144"/>
                    <a:pt x="255" y="125"/>
                  </a:cubicBezTo>
                  <a:cubicBezTo>
                    <a:pt x="273" y="106"/>
                    <a:pt x="296" y="97"/>
                    <a:pt x="323" y="97"/>
                  </a:cubicBezTo>
                  <a:cubicBezTo>
                    <a:pt x="329" y="97"/>
                    <a:pt x="331" y="94"/>
                    <a:pt x="331" y="89"/>
                  </a:cubicBezTo>
                  <a:cubicBezTo>
                    <a:pt x="331" y="83"/>
                    <a:pt x="329" y="81"/>
                    <a:pt x="323" y="81"/>
                  </a:cubicBezTo>
                  <a:cubicBezTo>
                    <a:pt x="292" y="81"/>
                    <a:pt x="266" y="92"/>
                    <a:pt x="243" y="114"/>
                  </a:cubicBezTo>
                  <a:close/>
                </a:path>
              </a:pathLst>
            </a:custGeom>
            <a:solidFill>
              <a:srgbClr val="3C3D47"/>
            </a:solidFill>
            <a:ln>
              <a:noFill/>
            </a:ln>
          </p:spPr>
          <p:txBody>
            <a:bodyPr vert="horz" wrap="square" lIns="45720" tIns="22860" rIns="45720" bIns="22860" numCol="1" anchor="t" anchorCtr="0" compatLnSpc="1">
              <a:prstTxWarp prst="textNoShape">
                <a:avLst/>
              </a:prstTxWarp>
            </a:bodyPr>
            <a:lstStyle/>
            <a:p>
              <a:endParaRPr lang="ru-RU" sz="900">
                <a:ea typeface="造字工房尚雅（非商用）常规体" pitchFamily="2" charset="-122"/>
                <a:cs typeface="+mn-ea"/>
                <a:sym typeface="+mn-lt"/>
              </a:endParaRPr>
            </a:p>
          </p:txBody>
        </p:sp>
        <p:sp>
          <p:nvSpPr>
            <p:cNvPr id="178" name="Shape 778"/>
            <p:cNvSpPr/>
            <p:nvPr/>
          </p:nvSpPr>
          <p:spPr>
            <a:xfrm rot="1643011">
              <a:off x="6289294" y="3604559"/>
              <a:ext cx="560820" cy="560821"/>
            </a:xfrm>
            <a:prstGeom prst="ellipse">
              <a:avLst/>
            </a:prstGeom>
            <a:solidFill>
              <a:schemeClr val="bg2">
                <a:lumMod val="90000"/>
              </a:schemeClr>
            </a:soli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latin typeface="造字工房尚雅（非商用）常规体" pitchFamily="2" charset="-122"/>
                <a:ea typeface="造字工房尚雅（非商用）常规体" pitchFamily="2" charset="-122"/>
                <a:cs typeface="+mn-ea"/>
                <a:sym typeface="+mn-lt"/>
              </a:endParaRPr>
            </a:p>
          </p:txBody>
        </p:sp>
        <p:sp>
          <p:nvSpPr>
            <p:cNvPr id="179" name="Shape 779"/>
            <p:cNvSpPr/>
            <p:nvPr/>
          </p:nvSpPr>
          <p:spPr>
            <a:xfrm>
              <a:off x="5073934" y="3114452"/>
              <a:ext cx="843317" cy="84331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latin typeface="造字工房尚雅（非商用）常规体" pitchFamily="2" charset="-122"/>
                <a:ea typeface="造字工房尚雅（非商用）常规体" pitchFamily="2" charset="-122"/>
                <a:cs typeface="+mn-ea"/>
                <a:sym typeface="+mn-lt"/>
              </a:endParaRPr>
            </a:p>
          </p:txBody>
        </p:sp>
        <p:sp>
          <p:nvSpPr>
            <p:cNvPr id="180" name="Freeform 28"/>
            <p:cNvSpPr>
              <a:spLocks noEditPoints="1"/>
            </p:cNvSpPr>
            <p:nvPr/>
          </p:nvSpPr>
          <p:spPr bwMode="auto">
            <a:xfrm rot="19649632">
              <a:off x="5333602" y="3267024"/>
              <a:ext cx="338305" cy="492650"/>
            </a:xfrm>
            <a:custGeom>
              <a:avLst/>
              <a:gdLst>
                <a:gd name="T0" fmla="*/ 356 w 356"/>
                <a:gd name="T1" fmla="*/ 178 h 518"/>
                <a:gd name="T2" fmla="*/ 341 w 356"/>
                <a:gd name="T3" fmla="*/ 241 h 518"/>
                <a:gd name="T4" fmla="*/ 304 w 356"/>
                <a:gd name="T5" fmla="*/ 314 h 518"/>
                <a:gd name="T6" fmla="*/ 275 w 356"/>
                <a:gd name="T7" fmla="*/ 373 h 518"/>
                <a:gd name="T8" fmla="*/ 259 w 356"/>
                <a:gd name="T9" fmla="*/ 423 h 518"/>
                <a:gd name="T10" fmla="*/ 246 w 356"/>
                <a:gd name="T11" fmla="*/ 465 h 518"/>
                <a:gd name="T12" fmla="*/ 233 w 356"/>
                <a:gd name="T13" fmla="*/ 492 h 518"/>
                <a:gd name="T14" fmla="*/ 211 w 356"/>
                <a:gd name="T15" fmla="*/ 513 h 518"/>
                <a:gd name="T16" fmla="*/ 178 w 356"/>
                <a:gd name="T17" fmla="*/ 518 h 518"/>
                <a:gd name="T18" fmla="*/ 145 w 356"/>
                <a:gd name="T19" fmla="*/ 513 h 518"/>
                <a:gd name="T20" fmla="*/ 124 w 356"/>
                <a:gd name="T21" fmla="*/ 492 h 518"/>
                <a:gd name="T22" fmla="*/ 110 w 356"/>
                <a:gd name="T23" fmla="*/ 465 h 518"/>
                <a:gd name="T24" fmla="*/ 97 w 356"/>
                <a:gd name="T25" fmla="*/ 423 h 518"/>
                <a:gd name="T26" fmla="*/ 81 w 356"/>
                <a:gd name="T27" fmla="*/ 373 h 518"/>
                <a:gd name="T28" fmla="*/ 52 w 356"/>
                <a:gd name="T29" fmla="*/ 313 h 518"/>
                <a:gd name="T30" fmla="*/ 15 w 356"/>
                <a:gd name="T31" fmla="*/ 241 h 518"/>
                <a:gd name="T32" fmla="*/ 0 w 356"/>
                <a:gd name="T33" fmla="*/ 178 h 518"/>
                <a:gd name="T34" fmla="*/ 52 w 356"/>
                <a:gd name="T35" fmla="*/ 52 h 518"/>
                <a:gd name="T36" fmla="*/ 178 w 356"/>
                <a:gd name="T37" fmla="*/ 0 h 518"/>
                <a:gd name="T38" fmla="*/ 304 w 356"/>
                <a:gd name="T39" fmla="*/ 52 h 518"/>
                <a:gd name="T40" fmla="*/ 356 w 356"/>
                <a:gd name="T41" fmla="*/ 178 h 518"/>
                <a:gd name="T42" fmla="*/ 281 w 356"/>
                <a:gd name="T43" fmla="*/ 288 h 518"/>
                <a:gd name="T44" fmla="*/ 324 w 356"/>
                <a:gd name="T45" fmla="*/ 178 h 518"/>
                <a:gd name="T46" fmla="*/ 281 w 356"/>
                <a:gd name="T47" fmla="*/ 75 h 518"/>
                <a:gd name="T48" fmla="*/ 178 w 356"/>
                <a:gd name="T49" fmla="*/ 32 h 518"/>
                <a:gd name="T50" fmla="*/ 75 w 356"/>
                <a:gd name="T51" fmla="*/ 75 h 518"/>
                <a:gd name="T52" fmla="*/ 32 w 356"/>
                <a:gd name="T53" fmla="*/ 178 h 518"/>
                <a:gd name="T54" fmla="*/ 75 w 356"/>
                <a:gd name="T55" fmla="*/ 288 h 518"/>
                <a:gd name="T56" fmla="*/ 102 w 356"/>
                <a:gd name="T57" fmla="*/ 340 h 518"/>
                <a:gd name="T58" fmla="*/ 254 w 356"/>
                <a:gd name="T59" fmla="*/ 340 h 518"/>
                <a:gd name="T60" fmla="*/ 281 w 356"/>
                <a:gd name="T61" fmla="*/ 288 h 518"/>
                <a:gd name="T62" fmla="*/ 109 w 356"/>
                <a:gd name="T63" fmla="*/ 109 h 518"/>
                <a:gd name="T64" fmla="*/ 81 w 356"/>
                <a:gd name="T65" fmla="*/ 178 h 518"/>
                <a:gd name="T66" fmla="*/ 89 w 356"/>
                <a:gd name="T67" fmla="*/ 186 h 518"/>
                <a:gd name="T68" fmla="*/ 97 w 356"/>
                <a:gd name="T69" fmla="*/ 178 h 518"/>
                <a:gd name="T70" fmla="*/ 121 w 356"/>
                <a:gd name="T71" fmla="*/ 121 h 518"/>
                <a:gd name="T72" fmla="*/ 178 w 356"/>
                <a:gd name="T73" fmla="*/ 97 h 518"/>
                <a:gd name="T74" fmla="*/ 186 w 356"/>
                <a:gd name="T75" fmla="*/ 89 h 518"/>
                <a:gd name="T76" fmla="*/ 178 w 356"/>
                <a:gd name="T77" fmla="*/ 81 h 518"/>
                <a:gd name="T78" fmla="*/ 109 w 356"/>
                <a:gd name="T79" fmla="*/ 109 h 518"/>
                <a:gd name="T80" fmla="*/ 236 w 356"/>
                <a:gd name="T81" fmla="*/ 390 h 518"/>
                <a:gd name="T82" fmla="*/ 241 w 356"/>
                <a:gd name="T83" fmla="*/ 372 h 518"/>
                <a:gd name="T84" fmla="*/ 115 w 356"/>
                <a:gd name="T85" fmla="*/ 372 h 518"/>
                <a:gd name="T86" fmla="*/ 125 w 356"/>
                <a:gd name="T87" fmla="*/ 404 h 518"/>
                <a:gd name="T88" fmla="*/ 236 w 356"/>
                <a:gd name="T89" fmla="*/ 390 h 518"/>
                <a:gd name="T90" fmla="*/ 226 w 356"/>
                <a:gd name="T91" fmla="*/ 421 h 518"/>
                <a:gd name="T92" fmla="*/ 228 w 356"/>
                <a:gd name="T93" fmla="*/ 413 h 518"/>
                <a:gd name="T94" fmla="*/ 230 w 356"/>
                <a:gd name="T95" fmla="*/ 407 h 518"/>
                <a:gd name="T96" fmla="*/ 129 w 356"/>
                <a:gd name="T97" fmla="*/ 419 h 518"/>
                <a:gd name="T98" fmla="*/ 130 w 356"/>
                <a:gd name="T99" fmla="*/ 419 h 518"/>
                <a:gd name="T100" fmla="*/ 140 w 356"/>
                <a:gd name="T101" fmla="*/ 450 h 518"/>
                <a:gd name="T102" fmla="*/ 220 w 356"/>
                <a:gd name="T103" fmla="*/ 440 h 518"/>
                <a:gd name="T104" fmla="*/ 226 w 356"/>
                <a:gd name="T105" fmla="*/ 421 h 518"/>
                <a:gd name="T106" fmla="*/ 200 w 356"/>
                <a:gd name="T107" fmla="*/ 481 h 518"/>
                <a:gd name="T108" fmla="*/ 214 w 356"/>
                <a:gd name="T109" fmla="*/ 458 h 518"/>
                <a:gd name="T110" fmla="*/ 146 w 356"/>
                <a:gd name="T111" fmla="*/ 466 h 518"/>
                <a:gd name="T112" fmla="*/ 158 w 356"/>
                <a:gd name="T113" fmla="*/ 482 h 518"/>
                <a:gd name="T114" fmla="*/ 178 w 356"/>
                <a:gd name="T115" fmla="*/ 486 h 518"/>
                <a:gd name="T116" fmla="*/ 200 w 356"/>
                <a:gd name="T117" fmla="*/ 48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6" h="518">
                  <a:moveTo>
                    <a:pt x="356" y="178"/>
                  </a:moveTo>
                  <a:cubicBezTo>
                    <a:pt x="356" y="197"/>
                    <a:pt x="351" y="218"/>
                    <a:pt x="341" y="241"/>
                  </a:cubicBezTo>
                  <a:cubicBezTo>
                    <a:pt x="331" y="264"/>
                    <a:pt x="319" y="288"/>
                    <a:pt x="304" y="314"/>
                  </a:cubicBezTo>
                  <a:cubicBezTo>
                    <a:pt x="290" y="339"/>
                    <a:pt x="280" y="359"/>
                    <a:pt x="275" y="373"/>
                  </a:cubicBezTo>
                  <a:cubicBezTo>
                    <a:pt x="270" y="387"/>
                    <a:pt x="264" y="403"/>
                    <a:pt x="259" y="423"/>
                  </a:cubicBezTo>
                  <a:cubicBezTo>
                    <a:pt x="254" y="442"/>
                    <a:pt x="249" y="456"/>
                    <a:pt x="246" y="465"/>
                  </a:cubicBezTo>
                  <a:cubicBezTo>
                    <a:pt x="243" y="473"/>
                    <a:pt x="239" y="483"/>
                    <a:pt x="233" y="492"/>
                  </a:cubicBezTo>
                  <a:cubicBezTo>
                    <a:pt x="227" y="502"/>
                    <a:pt x="219" y="509"/>
                    <a:pt x="211" y="513"/>
                  </a:cubicBezTo>
                  <a:cubicBezTo>
                    <a:pt x="202" y="516"/>
                    <a:pt x="192" y="518"/>
                    <a:pt x="178" y="518"/>
                  </a:cubicBezTo>
                  <a:cubicBezTo>
                    <a:pt x="165" y="518"/>
                    <a:pt x="154" y="516"/>
                    <a:pt x="145" y="513"/>
                  </a:cubicBezTo>
                  <a:cubicBezTo>
                    <a:pt x="137" y="509"/>
                    <a:pt x="130" y="502"/>
                    <a:pt x="124" y="492"/>
                  </a:cubicBezTo>
                  <a:cubicBezTo>
                    <a:pt x="118" y="483"/>
                    <a:pt x="114" y="473"/>
                    <a:pt x="110" y="465"/>
                  </a:cubicBezTo>
                  <a:cubicBezTo>
                    <a:pt x="107" y="456"/>
                    <a:pt x="102" y="442"/>
                    <a:pt x="97" y="423"/>
                  </a:cubicBezTo>
                  <a:cubicBezTo>
                    <a:pt x="92" y="403"/>
                    <a:pt x="86" y="387"/>
                    <a:pt x="81" y="373"/>
                  </a:cubicBezTo>
                  <a:cubicBezTo>
                    <a:pt x="76" y="359"/>
                    <a:pt x="66" y="339"/>
                    <a:pt x="52" y="313"/>
                  </a:cubicBezTo>
                  <a:cubicBezTo>
                    <a:pt x="37" y="288"/>
                    <a:pt x="25" y="264"/>
                    <a:pt x="15" y="241"/>
                  </a:cubicBezTo>
                  <a:cubicBezTo>
                    <a:pt x="5" y="218"/>
                    <a:pt x="0" y="197"/>
                    <a:pt x="0" y="178"/>
                  </a:cubicBezTo>
                  <a:cubicBezTo>
                    <a:pt x="0" y="129"/>
                    <a:pt x="17" y="87"/>
                    <a:pt x="52" y="52"/>
                  </a:cubicBezTo>
                  <a:cubicBezTo>
                    <a:pt x="87" y="17"/>
                    <a:pt x="129" y="0"/>
                    <a:pt x="178" y="0"/>
                  </a:cubicBezTo>
                  <a:cubicBezTo>
                    <a:pt x="227" y="0"/>
                    <a:pt x="269" y="17"/>
                    <a:pt x="304" y="52"/>
                  </a:cubicBezTo>
                  <a:cubicBezTo>
                    <a:pt x="339" y="87"/>
                    <a:pt x="356" y="129"/>
                    <a:pt x="356" y="178"/>
                  </a:cubicBezTo>
                  <a:close/>
                  <a:moveTo>
                    <a:pt x="281" y="288"/>
                  </a:moveTo>
                  <a:cubicBezTo>
                    <a:pt x="310" y="236"/>
                    <a:pt x="324" y="200"/>
                    <a:pt x="324" y="178"/>
                  </a:cubicBezTo>
                  <a:cubicBezTo>
                    <a:pt x="324" y="138"/>
                    <a:pt x="310" y="103"/>
                    <a:pt x="281" y="75"/>
                  </a:cubicBezTo>
                  <a:cubicBezTo>
                    <a:pt x="253" y="46"/>
                    <a:pt x="219" y="32"/>
                    <a:pt x="178" y="32"/>
                  </a:cubicBezTo>
                  <a:cubicBezTo>
                    <a:pt x="138" y="32"/>
                    <a:pt x="103" y="46"/>
                    <a:pt x="75" y="75"/>
                  </a:cubicBezTo>
                  <a:cubicBezTo>
                    <a:pt x="46" y="103"/>
                    <a:pt x="32" y="138"/>
                    <a:pt x="32" y="178"/>
                  </a:cubicBezTo>
                  <a:cubicBezTo>
                    <a:pt x="32" y="200"/>
                    <a:pt x="46" y="237"/>
                    <a:pt x="75" y="288"/>
                  </a:cubicBezTo>
                  <a:cubicBezTo>
                    <a:pt x="88" y="311"/>
                    <a:pt x="97" y="328"/>
                    <a:pt x="102" y="340"/>
                  </a:cubicBezTo>
                  <a:cubicBezTo>
                    <a:pt x="254" y="340"/>
                    <a:pt x="254" y="340"/>
                    <a:pt x="254" y="340"/>
                  </a:cubicBezTo>
                  <a:cubicBezTo>
                    <a:pt x="259" y="328"/>
                    <a:pt x="268" y="311"/>
                    <a:pt x="281" y="288"/>
                  </a:cubicBezTo>
                  <a:close/>
                  <a:moveTo>
                    <a:pt x="109" y="109"/>
                  </a:moveTo>
                  <a:cubicBezTo>
                    <a:pt x="90" y="128"/>
                    <a:pt x="81" y="151"/>
                    <a:pt x="81" y="178"/>
                  </a:cubicBezTo>
                  <a:cubicBezTo>
                    <a:pt x="81" y="183"/>
                    <a:pt x="84" y="186"/>
                    <a:pt x="89" y="186"/>
                  </a:cubicBezTo>
                  <a:cubicBezTo>
                    <a:pt x="94" y="186"/>
                    <a:pt x="97" y="183"/>
                    <a:pt x="97" y="178"/>
                  </a:cubicBezTo>
                  <a:cubicBezTo>
                    <a:pt x="97" y="156"/>
                    <a:pt x="105" y="137"/>
                    <a:pt x="121" y="121"/>
                  </a:cubicBezTo>
                  <a:cubicBezTo>
                    <a:pt x="137" y="105"/>
                    <a:pt x="156" y="97"/>
                    <a:pt x="178" y="97"/>
                  </a:cubicBezTo>
                  <a:cubicBezTo>
                    <a:pt x="183" y="97"/>
                    <a:pt x="186" y="94"/>
                    <a:pt x="186" y="89"/>
                  </a:cubicBezTo>
                  <a:cubicBezTo>
                    <a:pt x="186" y="84"/>
                    <a:pt x="183" y="81"/>
                    <a:pt x="178" y="81"/>
                  </a:cubicBezTo>
                  <a:cubicBezTo>
                    <a:pt x="151" y="81"/>
                    <a:pt x="128" y="90"/>
                    <a:pt x="109" y="109"/>
                  </a:cubicBezTo>
                  <a:close/>
                  <a:moveTo>
                    <a:pt x="236" y="390"/>
                  </a:moveTo>
                  <a:cubicBezTo>
                    <a:pt x="236" y="386"/>
                    <a:pt x="238" y="380"/>
                    <a:pt x="241" y="372"/>
                  </a:cubicBezTo>
                  <a:cubicBezTo>
                    <a:pt x="115" y="372"/>
                    <a:pt x="115" y="372"/>
                    <a:pt x="115" y="372"/>
                  </a:cubicBezTo>
                  <a:cubicBezTo>
                    <a:pt x="119" y="384"/>
                    <a:pt x="123" y="394"/>
                    <a:pt x="125" y="404"/>
                  </a:cubicBezTo>
                  <a:lnTo>
                    <a:pt x="236" y="390"/>
                  </a:lnTo>
                  <a:close/>
                  <a:moveTo>
                    <a:pt x="226" y="421"/>
                  </a:moveTo>
                  <a:cubicBezTo>
                    <a:pt x="226" y="419"/>
                    <a:pt x="227" y="416"/>
                    <a:pt x="228" y="413"/>
                  </a:cubicBezTo>
                  <a:cubicBezTo>
                    <a:pt x="229" y="410"/>
                    <a:pt x="230" y="408"/>
                    <a:pt x="230" y="407"/>
                  </a:cubicBezTo>
                  <a:cubicBezTo>
                    <a:pt x="129" y="419"/>
                    <a:pt x="129" y="419"/>
                    <a:pt x="129" y="419"/>
                  </a:cubicBezTo>
                  <a:cubicBezTo>
                    <a:pt x="130" y="419"/>
                    <a:pt x="130" y="419"/>
                    <a:pt x="130" y="419"/>
                  </a:cubicBezTo>
                  <a:cubicBezTo>
                    <a:pt x="134" y="431"/>
                    <a:pt x="137" y="442"/>
                    <a:pt x="140" y="450"/>
                  </a:cubicBezTo>
                  <a:cubicBezTo>
                    <a:pt x="220" y="440"/>
                    <a:pt x="220" y="440"/>
                    <a:pt x="220" y="440"/>
                  </a:cubicBezTo>
                  <a:cubicBezTo>
                    <a:pt x="222" y="435"/>
                    <a:pt x="224" y="428"/>
                    <a:pt x="226" y="421"/>
                  </a:cubicBezTo>
                  <a:close/>
                  <a:moveTo>
                    <a:pt x="200" y="481"/>
                  </a:moveTo>
                  <a:cubicBezTo>
                    <a:pt x="205" y="477"/>
                    <a:pt x="210" y="470"/>
                    <a:pt x="214" y="458"/>
                  </a:cubicBezTo>
                  <a:cubicBezTo>
                    <a:pt x="146" y="466"/>
                    <a:pt x="146" y="466"/>
                    <a:pt x="146" y="466"/>
                  </a:cubicBezTo>
                  <a:cubicBezTo>
                    <a:pt x="150" y="474"/>
                    <a:pt x="154" y="480"/>
                    <a:pt x="158" y="482"/>
                  </a:cubicBezTo>
                  <a:cubicBezTo>
                    <a:pt x="163" y="485"/>
                    <a:pt x="169" y="486"/>
                    <a:pt x="178" y="486"/>
                  </a:cubicBezTo>
                  <a:cubicBezTo>
                    <a:pt x="188" y="486"/>
                    <a:pt x="196" y="484"/>
                    <a:pt x="200" y="481"/>
                  </a:cubicBezTo>
                  <a:close/>
                </a:path>
              </a:pathLst>
            </a:custGeom>
            <a:solidFill>
              <a:srgbClr val="3C3D47"/>
            </a:solidFill>
            <a:ln>
              <a:noFill/>
            </a:ln>
          </p:spPr>
          <p:txBody>
            <a:bodyPr vert="horz" wrap="square" lIns="45720" tIns="22860" rIns="45720" bIns="22860" numCol="1" anchor="t" anchorCtr="0" compatLnSpc="1">
              <a:prstTxWarp prst="textNoShape">
                <a:avLst/>
              </a:prstTxWarp>
            </a:bodyPr>
            <a:lstStyle/>
            <a:p>
              <a:endParaRPr lang="ru-RU" sz="900">
                <a:ea typeface="造字工房尚雅（非商用）常规体" pitchFamily="2" charset="-122"/>
                <a:cs typeface="+mn-ea"/>
                <a:sym typeface="+mn-lt"/>
              </a:endParaRPr>
            </a:p>
          </p:txBody>
        </p:sp>
      </p:grpSp>
    </p:spTree>
    <p:extLst>
      <p:ext uri="{BB962C8B-B14F-4D97-AF65-F5344CB8AC3E}">
        <p14:creationId xmlns:p14="http://schemas.microsoft.com/office/powerpoint/2010/main" val="21159891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31" presetClass="entr" presetSubtype="0" fill="hold" nodeType="withEffect">
                                  <p:stCondLst>
                                    <p:cond delay="0"/>
                                  </p:stCondLst>
                                  <p:childTnLst>
                                    <p:set>
                                      <p:cBhvr>
                                        <p:cTn id="678" dur="1" fill="hold">
                                          <p:stCondLst>
                                            <p:cond delay="0"/>
                                          </p:stCondLst>
                                        </p:cTn>
                                        <p:tgtEl>
                                          <p:spTgt spid="126"/>
                                        </p:tgtEl>
                                        <p:attrNameLst>
                                          <p:attrName>style.visibility</p:attrName>
                                        </p:attrNameLst>
                                      </p:cBhvr>
                                      <p:to>
                                        <p:strVal val="visible"/>
                                      </p:to>
                                    </p:set>
                                    <p:anim calcmode="lin" valueType="num">
                                      <p:cBhvr>
                                        <p:cTn id="679" dur="1000" fill="hold"/>
                                        <p:tgtEl>
                                          <p:spTgt spid="126"/>
                                        </p:tgtEl>
                                        <p:attrNameLst>
                                          <p:attrName>ppt_w</p:attrName>
                                        </p:attrNameLst>
                                      </p:cBhvr>
                                      <p:tavLst>
                                        <p:tav tm="0">
                                          <p:val>
                                            <p:fltVal val="0"/>
                                          </p:val>
                                        </p:tav>
                                        <p:tav tm="100000">
                                          <p:val>
                                            <p:strVal val="#ppt_w"/>
                                          </p:val>
                                        </p:tav>
                                      </p:tavLst>
                                    </p:anim>
                                    <p:anim calcmode="lin" valueType="num">
                                      <p:cBhvr>
                                        <p:cTn id="680" dur="1000" fill="hold"/>
                                        <p:tgtEl>
                                          <p:spTgt spid="126"/>
                                        </p:tgtEl>
                                        <p:attrNameLst>
                                          <p:attrName>ppt_h</p:attrName>
                                        </p:attrNameLst>
                                      </p:cBhvr>
                                      <p:tavLst>
                                        <p:tav tm="0">
                                          <p:val>
                                            <p:fltVal val="0"/>
                                          </p:val>
                                        </p:tav>
                                        <p:tav tm="100000">
                                          <p:val>
                                            <p:strVal val="#ppt_h"/>
                                          </p:val>
                                        </p:tav>
                                      </p:tavLst>
                                    </p:anim>
                                    <p:anim calcmode="lin" valueType="num">
                                      <p:cBhvr>
                                        <p:cTn id="681" dur="1000" fill="hold"/>
                                        <p:tgtEl>
                                          <p:spTgt spid="126"/>
                                        </p:tgtEl>
                                        <p:attrNameLst>
                                          <p:attrName>style.rotation</p:attrName>
                                        </p:attrNameLst>
                                      </p:cBhvr>
                                      <p:tavLst>
                                        <p:tav tm="0">
                                          <p:val>
                                            <p:fltVal val="90"/>
                                          </p:val>
                                        </p:tav>
                                        <p:tav tm="100000">
                                          <p:val>
                                            <p:fltVal val="0"/>
                                          </p:val>
                                        </p:tav>
                                      </p:tavLst>
                                    </p:anim>
                                    <p:animEffect transition="in" filter="fade">
                                      <p:cBhvr>
                                        <p:cTn id="682" dur="1000"/>
                                        <p:tgtEl>
                                          <p:spTgt spid="126"/>
                                        </p:tgtEl>
                                      </p:cBhvr>
                                    </p:animEffect>
                                  </p:childTnLst>
                                </p:cTn>
                              </p:par>
                              <p:par>
                                <p:cTn id="683" presetID="10" presetClass="entr" presetSubtype="0" fill="hold" grpId="0" nodeType="withEffect">
                                  <p:stCondLst>
                                    <p:cond delay="250"/>
                                  </p:stCondLst>
                                  <p:childTnLst>
                                    <p:set>
                                      <p:cBhvr>
                                        <p:cTn id="684" dur="1" fill="hold">
                                          <p:stCondLst>
                                            <p:cond delay="0"/>
                                          </p:stCondLst>
                                        </p:cTn>
                                        <p:tgtEl>
                                          <p:spTgt spid="125"/>
                                        </p:tgtEl>
                                        <p:attrNameLst>
                                          <p:attrName>style.visibility</p:attrName>
                                        </p:attrNameLst>
                                      </p:cBhvr>
                                      <p:to>
                                        <p:strVal val="visible"/>
                                      </p:to>
                                    </p:set>
                                    <p:animEffect transition="in" filter="fade">
                                      <p:cBhvr>
                                        <p:cTn id="685" dur="500"/>
                                        <p:tgtEl>
                                          <p:spTgt spid="125"/>
                                        </p:tgtEl>
                                      </p:cBhvr>
                                    </p:animEffect>
                                  </p:childTnLst>
                                </p:cTn>
                              </p:par>
                              <p:par>
                                <p:cTn id="686" presetID="42" presetClass="path" presetSubtype="0" decel="30000" fill="hold" grpId="1" nodeType="withEffect">
                                  <p:stCondLst>
                                    <p:cond delay="250"/>
                                  </p:stCondLst>
                                  <p:childTnLst>
                                    <p:animMotion origin="layout" path="M 4.375E-6 -1.11111E-6 L 0.03372 0.04398 " pathEditMode="relative" rAng="0" ptsTypes="AA">
                                      <p:cBhvr>
                                        <p:cTn id="687" dur="750" spd="-100000" fill="hold"/>
                                        <p:tgtEl>
                                          <p:spTgt spid="125"/>
                                        </p:tgtEl>
                                        <p:attrNameLst>
                                          <p:attrName>ppt_x</p:attrName>
                                          <p:attrName>ppt_y</p:attrName>
                                        </p:attrNameLst>
                                      </p:cBhvr>
                                      <p:rCtr x="1680" y="2199"/>
                                    </p:animMotion>
                                  </p:childTnLst>
                                </p:cTn>
                              </p:par>
                            </p:childTnLst>
                          </p:cTn>
                        </p:par>
                      </p:childTnLst>
                    </p:cTn>
                  </p:par>
                  <p:par>
                    <p:cTn id="688" fill="hold">
                      <p:stCondLst>
                        <p:cond delay="indefinite"/>
                      </p:stCondLst>
                      <p:childTnLst>
                        <p:par>
                          <p:cTn id="689" fill="hold">
                            <p:stCondLst>
                              <p:cond delay="0"/>
                            </p:stCondLst>
                            <p:childTnLst>
                              <p:par>
                                <p:cTn id="690" presetID="2" presetClass="entr" presetSubtype="4" decel="100000" fill="hold" nodeType="clickEffect">
                                  <p:stCondLst>
                                    <p:cond delay="0"/>
                                  </p:stCondLst>
                                  <p:childTnLst>
                                    <p:set>
                                      <p:cBhvr>
                                        <p:cTn id="691" dur="1" fill="hold">
                                          <p:stCondLst>
                                            <p:cond delay="0"/>
                                          </p:stCondLst>
                                        </p:cTn>
                                        <p:tgtEl>
                                          <p:spTgt spid="127"/>
                                        </p:tgtEl>
                                        <p:attrNameLst>
                                          <p:attrName>style.visibility</p:attrName>
                                        </p:attrNameLst>
                                      </p:cBhvr>
                                      <p:to>
                                        <p:strVal val="visible"/>
                                      </p:to>
                                    </p:set>
                                    <p:anim calcmode="lin" valueType="num">
                                      <p:cBhvr additive="base">
                                        <p:cTn id="692" dur="1000" fill="hold"/>
                                        <p:tgtEl>
                                          <p:spTgt spid="127"/>
                                        </p:tgtEl>
                                        <p:attrNameLst>
                                          <p:attrName>ppt_x</p:attrName>
                                        </p:attrNameLst>
                                      </p:cBhvr>
                                      <p:tavLst>
                                        <p:tav tm="0">
                                          <p:val>
                                            <p:strVal val="#ppt_x"/>
                                          </p:val>
                                        </p:tav>
                                        <p:tav tm="100000">
                                          <p:val>
                                            <p:strVal val="#ppt_x"/>
                                          </p:val>
                                        </p:tav>
                                      </p:tavLst>
                                    </p:anim>
                                    <p:anim calcmode="lin" valueType="num">
                                      <p:cBhvr additive="base">
                                        <p:cTn id="693" dur="1000" fill="hold"/>
                                        <p:tgtEl>
                                          <p:spTgt spid="127"/>
                                        </p:tgtEl>
                                        <p:attrNameLst>
                                          <p:attrName>ppt_y</p:attrName>
                                        </p:attrNameLst>
                                      </p:cBhvr>
                                      <p:tavLst>
                                        <p:tav tm="0">
                                          <p:val>
                                            <p:strVal val="1+#ppt_h/2"/>
                                          </p:val>
                                        </p:tav>
                                        <p:tav tm="100000">
                                          <p:val>
                                            <p:strVal val="#ppt_y"/>
                                          </p:val>
                                        </p:tav>
                                      </p:tavLst>
                                    </p:anim>
                                  </p:childTnLst>
                                </p:cTn>
                              </p:par>
                              <p:par>
                                <p:cTn id="694" presetID="10" presetClass="entr" presetSubtype="0" fill="hold" nodeType="withEffect">
                                  <p:stCondLst>
                                    <p:cond delay="750"/>
                                  </p:stCondLst>
                                  <p:childTnLst>
                                    <p:set>
                                      <p:cBhvr>
                                        <p:cTn id="695" dur="1" fill="hold">
                                          <p:stCondLst>
                                            <p:cond delay="0"/>
                                          </p:stCondLst>
                                        </p:cTn>
                                        <p:tgtEl>
                                          <p:spTgt spid="145"/>
                                        </p:tgtEl>
                                        <p:attrNameLst>
                                          <p:attrName>style.visibility</p:attrName>
                                        </p:attrNameLst>
                                      </p:cBhvr>
                                      <p:to>
                                        <p:strVal val="visible"/>
                                      </p:to>
                                    </p:set>
                                    <p:animEffect transition="in" filter="fade">
                                      <p:cBhvr>
                                        <p:cTn id="696" dur="800"/>
                                        <p:tgtEl>
                                          <p:spTgt spid="145"/>
                                        </p:tgtEl>
                                      </p:cBhvr>
                                    </p:animEffect>
                                  </p:childTnLst>
                                </p:cTn>
                              </p:par>
                              <p:par>
                                <p:cTn id="697" presetID="63" presetClass="path" presetSubtype="0" decel="100000" fill="hold" nodeType="withEffect">
                                  <p:stCondLst>
                                    <p:cond delay="750"/>
                                  </p:stCondLst>
                                  <p:childTnLst>
                                    <p:animMotion origin="layout" path="M -3.95833E-6 2.59259E-6 L -3.95833E-6 0.05185 " pathEditMode="relative" rAng="0" ptsTypes="AA">
                                      <p:cBhvr>
                                        <p:cTn id="698" dur="1250" spd="-100000" fill="hold"/>
                                        <p:tgtEl>
                                          <p:spTgt spid="145"/>
                                        </p:tgtEl>
                                        <p:attrNameLst>
                                          <p:attrName>ppt_x</p:attrName>
                                          <p:attrName>ppt_y</p:attrName>
                                        </p:attrNameLst>
                                      </p:cBhvr>
                                      <p:rCtr x="0" y="2593"/>
                                    </p:animMotion>
                                  </p:childTnLst>
                                </p:cTn>
                              </p:par>
                            </p:childTnLst>
                          </p:cTn>
                        </p:par>
                        <p:par>
                          <p:cTn id="699" fill="hold">
                            <p:stCondLst>
                              <p:cond delay="2000"/>
                            </p:stCondLst>
                            <p:childTnLst>
                              <p:par>
                                <p:cTn id="700" presetID="2" presetClass="entr" presetSubtype="8" decel="100000" fill="hold" grpId="0" nodeType="afterEffect">
                                  <p:stCondLst>
                                    <p:cond delay="0"/>
                                  </p:stCondLst>
                                  <p:childTnLst>
                                    <p:set>
                                      <p:cBhvr>
                                        <p:cTn id="701" dur="1" fill="hold">
                                          <p:stCondLst>
                                            <p:cond delay="0"/>
                                          </p:stCondLst>
                                        </p:cTn>
                                        <p:tgtEl>
                                          <p:spTgt spid="142"/>
                                        </p:tgtEl>
                                        <p:attrNameLst>
                                          <p:attrName>style.visibility</p:attrName>
                                        </p:attrNameLst>
                                      </p:cBhvr>
                                      <p:to>
                                        <p:strVal val="visible"/>
                                      </p:to>
                                    </p:set>
                                    <p:anim calcmode="lin" valueType="num">
                                      <p:cBhvr additive="base">
                                        <p:cTn id="702" dur="750" fill="hold"/>
                                        <p:tgtEl>
                                          <p:spTgt spid="142"/>
                                        </p:tgtEl>
                                        <p:attrNameLst>
                                          <p:attrName>ppt_x</p:attrName>
                                        </p:attrNameLst>
                                      </p:cBhvr>
                                      <p:tavLst>
                                        <p:tav tm="0">
                                          <p:val>
                                            <p:strVal val="0-#ppt_w/2"/>
                                          </p:val>
                                        </p:tav>
                                        <p:tav tm="100000">
                                          <p:val>
                                            <p:strVal val="#ppt_x"/>
                                          </p:val>
                                        </p:tav>
                                      </p:tavLst>
                                    </p:anim>
                                    <p:anim calcmode="lin" valueType="num">
                                      <p:cBhvr additive="base">
                                        <p:cTn id="703" dur="750" fill="hold"/>
                                        <p:tgtEl>
                                          <p:spTgt spid="142"/>
                                        </p:tgtEl>
                                        <p:attrNameLst>
                                          <p:attrName>ppt_y</p:attrName>
                                        </p:attrNameLst>
                                      </p:cBhvr>
                                      <p:tavLst>
                                        <p:tav tm="0">
                                          <p:val>
                                            <p:strVal val="#ppt_y"/>
                                          </p:val>
                                        </p:tav>
                                        <p:tav tm="100000">
                                          <p:val>
                                            <p:strVal val="#ppt_y"/>
                                          </p:val>
                                        </p:tav>
                                      </p:tavLst>
                                    </p:anim>
                                  </p:childTnLst>
                                </p:cTn>
                              </p:par>
                              <p:par>
                                <p:cTn id="704" presetID="2" presetClass="entr" presetSubtype="8" decel="100000" fill="hold" grpId="0" nodeType="withEffect">
                                  <p:stCondLst>
                                    <p:cond delay="250"/>
                                  </p:stCondLst>
                                  <p:childTnLst>
                                    <p:set>
                                      <p:cBhvr>
                                        <p:cTn id="705" dur="1" fill="hold">
                                          <p:stCondLst>
                                            <p:cond delay="0"/>
                                          </p:stCondLst>
                                        </p:cTn>
                                        <p:tgtEl>
                                          <p:spTgt spid="141"/>
                                        </p:tgtEl>
                                        <p:attrNameLst>
                                          <p:attrName>style.visibility</p:attrName>
                                        </p:attrNameLst>
                                      </p:cBhvr>
                                      <p:to>
                                        <p:strVal val="visible"/>
                                      </p:to>
                                    </p:set>
                                    <p:anim calcmode="lin" valueType="num">
                                      <p:cBhvr additive="base">
                                        <p:cTn id="706" dur="750" fill="hold"/>
                                        <p:tgtEl>
                                          <p:spTgt spid="141"/>
                                        </p:tgtEl>
                                        <p:attrNameLst>
                                          <p:attrName>ppt_x</p:attrName>
                                        </p:attrNameLst>
                                      </p:cBhvr>
                                      <p:tavLst>
                                        <p:tav tm="0">
                                          <p:val>
                                            <p:strVal val="0-#ppt_w/2"/>
                                          </p:val>
                                        </p:tav>
                                        <p:tav tm="100000">
                                          <p:val>
                                            <p:strVal val="#ppt_x"/>
                                          </p:val>
                                        </p:tav>
                                      </p:tavLst>
                                    </p:anim>
                                    <p:anim calcmode="lin" valueType="num">
                                      <p:cBhvr additive="base">
                                        <p:cTn id="707" dur="750" fill="hold"/>
                                        <p:tgtEl>
                                          <p:spTgt spid="141"/>
                                        </p:tgtEl>
                                        <p:attrNameLst>
                                          <p:attrName>ppt_y</p:attrName>
                                        </p:attrNameLst>
                                      </p:cBhvr>
                                      <p:tavLst>
                                        <p:tav tm="0">
                                          <p:val>
                                            <p:strVal val="#ppt_y"/>
                                          </p:val>
                                        </p:tav>
                                        <p:tav tm="100000">
                                          <p:val>
                                            <p:strVal val="#ppt_y"/>
                                          </p:val>
                                        </p:tav>
                                      </p:tavLst>
                                    </p:anim>
                                  </p:childTnLst>
                                </p:cTn>
                              </p:par>
                              <p:par>
                                <p:cTn id="708" presetID="2" presetClass="entr" presetSubtype="8" decel="100000" fill="hold" grpId="0" nodeType="withEffect">
                                  <p:stCondLst>
                                    <p:cond delay="500"/>
                                  </p:stCondLst>
                                  <p:childTnLst>
                                    <p:set>
                                      <p:cBhvr>
                                        <p:cTn id="709" dur="1" fill="hold">
                                          <p:stCondLst>
                                            <p:cond delay="0"/>
                                          </p:stCondLst>
                                        </p:cTn>
                                        <p:tgtEl>
                                          <p:spTgt spid="144"/>
                                        </p:tgtEl>
                                        <p:attrNameLst>
                                          <p:attrName>style.visibility</p:attrName>
                                        </p:attrNameLst>
                                      </p:cBhvr>
                                      <p:to>
                                        <p:strVal val="visible"/>
                                      </p:to>
                                    </p:set>
                                    <p:anim calcmode="lin" valueType="num">
                                      <p:cBhvr additive="base">
                                        <p:cTn id="710" dur="750" fill="hold"/>
                                        <p:tgtEl>
                                          <p:spTgt spid="144"/>
                                        </p:tgtEl>
                                        <p:attrNameLst>
                                          <p:attrName>ppt_x</p:attrName>
                                        </p:attrNameLst>
                                      </p:cBhvr>
                                      <p:tavLst>
                                        <p:tav tm="0">
                                          <p:val>
                                            <p:strVal val="0-#ppt_w/2"/>
                                          </p:val>
                                        </p:tav>
                                        <p:tav tm="100000">
                                          <p:val>
                                            <p:strVal val="#ppt_x"/>
                                          </p:val>
                                        </p:tav>
                                      </p:tavLst>
                                    </p:anim>
                                    <p:anim calcmode="lin" valueType="num">
                                      <p:cBhvr additive="base">
                                        <p:cTn id="711" dur="750" fill="hold"/>
                                        <p:tgtEl>
                                          <p:spTgt spid="144"/>
                                        </p:tgtEl>
                                        <p:attrNameLst>
                                          <p:attrName>ppt_y</p:attrName>
                                        </p:attrNameLst>
                                      </p:cBhvr>
                                      <p:tavLst>
                                        <p:tav tm="0">
                                          <p:val>
                                            <p:strVal val="#ppt_y"/>
                                          </p:val>
                                        </p:tav>
                                        <p:tav tm="100000">
                                          <p:val>
                                            <p:strVal val="#ppt_y"/>
                                          </p:val>
                                        </p:tav>
                                      </p:tavLst>
                                    </p:anim>
                                  </p:childTnLst>
                                </p:cTn>
                              </p:par>
                              <p:par>
                                <p:cTn id="712" presetID="2" presetClass="entr" presetSubtype="8" decel="100000" fill="hold" grpId="0" nodeType="withEffect">
                                  <p:stCondLst>
                                    <p:cond delay="750"/>
                                  </p:stCondLst>
                                  <p:childTnLst>
                                    <p:set>
                                      <p:cBhvr>
                                        <p:cTn id="713" dur="1" fill="hold">
                                          <p:stCondLst>
                                            <p:cond delay="0"/>
                                          </p:stCondLst>
                                        </p:cTn>
                                        <p:tgtEl>
                                          <p:spTgt spid="143"/>
                                        </p:tgtEl>
                                        <p:attrNameLst>
                                          <p:attrName>style.visibility</p:attrName>
                                        </p:attrNameLst>
                                      </p:cBhvr>
                                      <p:to>
                                        <p:strVal val="visible"/>
                                      </p:to>
                                    </p:set>
                                    <p:anim calcmode="lin" valueType="num">
                                      <p:cBhvr additive="base">
                                        <p:cTn id="714" dur="750" fill="hold"/>
                                        <p:tgtEl>
                                          <p:spTgt spid="143"/>
                                        </p:tgtEl>
                                        <p:attrNameLst>
                                          <p:attrName>ppt_x</p:attrName>
                                        </p:attrNameLst>
                                      </p:cBhvr>
                                      <p:tavLst>
                                        <p:tav tm="0">
                                          <p:val>
                                            <p:strVal val="0-#ppt_w/2"/>
                                          </p:val>
                                        </p:tav>
                                        <p:tav tm="100000">
                                          <p:val>
                                            <p:strVal val="#ppt_x"/>
                                          </p:val>
                                        </p:tav>
                                      </p:tavLst>
                                    </p:anim>
                                    <p:anim calcmode="lin" valueType="num">
                                      <p:cBhvr additive="base">
                                        <p:cTn id="715" dur="750" fill="hold"/>
                                        <p:tgtEl>
                                          <p:spTgt spid="143"/>
                                        </p:tgtEl>
                                        <p:attrNameLst>
                                          <p:attrName>ppt_y</p:attrName>
                                        </p:attrNameLst>
                                      </p:cBhvr>
                                      <p:tavLst>
                                        <p:tav tm="0">
                                          <p:val>
                                            <p:strVal val="#ppt_y"/>
                                          </p:val>
                                        </p:tav>
                                        <p:tav tm="100000">
                                          <p:val>
                                            <p:strVal val="#ppt_y"/>
                                          </p:val>
                                        </p:tav>
                                      </p:tavLst>
                                    </p:anim>
                                  </p:childTnLst>
                                </p:cTn>
                              </p:par>
                              <p:par>
                                <p:cTn id="716" presetID="2" presetClass="entr" presetSubtype="2" decel="100000" fill="hold" grpId="0" nodeType="withEffect">
                                  <p:stCondLst>
                                    <p:cond delay="1000"/>
                                  </p:stCondLst>
                                  <p:childTnLst>
                                    <p:set>
                                      <p:cBhvr>
                                        <p:cTn id="717" dur="1" fill="hold">
                                          <p:stCondLst>
                                            <p:cond delay="0"/>
                                          </p:stCondLst>
                                        </p:cTn>
                                        <p:tgtEl>
                                          <p:spTgt spid="138"/>
                                        </p:tgtEl>
                                        <p:attrNameLst>
                                          <p:attrName>style.visibility</p:attrName>
                                        </p:attrNameLst>
                                      </p:cBhvr>
                                      <p:to>
                                        <p:strVal val="visible"/>
                                      </p:to>
                                    </p:set>
                                    <p:anim calcmode="lin" valueType="num">
                                      <p:cBhvr additive="base">
                                        <p:cTn id="718" dur="750" fill="hold"/>
                                        <p:tgtEl>
                                          <p:spTgt spid="138"/>
                                        </p:tgtEl>
                                        <p:attrNameLst>
                                          <p:attrName>ppt_x</p:attrName>
                                        </p:attrNameLst>
                                      </p:cBhvr>
                                      <p:tavLst>
                                        <p:tav tm="0">
                                          <p:val>
                                            <p:strVal val="1+#ppt_w/2"/>
                                          </p:val>
                                        </p:tav>
                                        <p:tav tm="100000">
                                          <p:val>
                                            <p:strVal val="#ppt_x"/>
                                          </p:val>
                                        </p:tav>
                                      </p:tavLst>
                                    </p:anim>
                                    <p:anim calcmode="lin" valueType="num">
                                      <p:cBhvr additive="base">
                                        <p:cTn id="719" dur="750" fill="hold"/>
                                        <p:tgtEl>
                                          <p:spTgt spid="138"/>
                                        </p:tgtEl>
                                        <p:attrNameLst>
                                          <p:attrName>ppt_y</p:attrName>
                                        </p:attrNameLst>
                                      </p:cBhvr>
                                      <p:tavLst>
                                        <p:tav tm="0">
                                          <p:val>
                                            <p:strVal val="#ppt_y"/>
                                          </p:val>
                                        </p:tav>
                                        <p:tav tm="100000">
                                          <p:val>
                                            <p:strVal val="#ppt_y"/>
                                          </p:val>
                                        </p:tav>
                                      </p:tavLst>
                                    </p:anim>
                                  </p:childTnLst>
                                </p:cTn>
                              </p:par>
                              <p:par>
                                <p:cTn id="720" presetID="2" presetClass="entr" presetSubtype="2" decel="100000" fill="hold" grpId="0" nodeType="withEffect">
                                  <p:stCondLst>
                                    <p:cond delay="1250"/>
                                  </p:stCondLst>
                                  <p:childTnLst>
                                    <p:set>
                                      <p:cBhvr>
                                        <p:cTn id="721" dur="1" fill="hold">
                                          <p:stCondLst>
                                            <p:cond delay="0"/>
                                          </p:stCondLst>
                                        </p:cTn>
                                        <p:tgtEl>
                                          <p:spTgt spid="137"/>
                                        </p:tgtEl>
                                        <p:attrNameLst>
                                          <p:attrName>style.visibility</p:attrName>
                                        </p:attrNameLst>
                                      </p:cBhvr>
                                      <p:to>
                                        <p:strVal val="visible"/>
                                      </p:to>
                                    </p:set>
                                    <p:anim calcmode="lin" valueType="num">
                                      <p:cBhvr additive="base">
                                        <p:cTn id="722" dur="750" fill="hold"/>
                                        <p:tgtEl>
                                          <p:spTgt spid="137"/>
                                        </p:tgtEl>
                                        <p:attrNameLst>
                                          <p:attrName>ppt_x</p:attrName>
                                        </p:attrNameLst>
                                      </p:cBhvr>
                                      <p:tavLst>
                                        <p:tav tm="0">
                                          <p:val>
                                            <p:strVal val="1+#ppt_w/2"/>
                                          </p:val>
                                        </p:tav>
                                        <p:tav tm="100000">
                                          <p:val>
                                            <p:strVal val="#ppt_x"/>
                                          </p:val>
                                        </p:tav>
                                      </p:tavLst>
                                    </p:anim>
                                    <p:anim calcmode="lin" valueType="num">
                                      <p:cBhvr additive="base">
                                        <p:cTn id="723" dur="750" fill="hold"/>
                                        <p:tgtEl>
                                          <p:spTgt spid="137"/>
                                        </p:tgtEl>
                                        <p:attrNameLst>
                                          <p:attrName>ppt_y</p:attrName>
                                        </p:attrNameLst>
                                      </p:cBhvr>
                                      <p:tavLst>
                                        <p:tav tm="0">
                                          <p:val>
                                            <p:strVal val="#ppt_y"/>
                                          </p:val>
                                        </p:tav>
                                        <p:tav tm="100000">
                                          <p:val>
                                            <p:strVal val="#ppt_y"/>
                                          </p:val>
                                        </p:tav>
                                      </p:tavLst>
                                    </p:anim>
                                  </p:childTnLst>
                                </p:cTn>
                              </p:par>
                              <p:par>
                                <p:cTn id="724" presetID="2" presetClass="entr" presetSubtype="2" decel="100000" fill="hold" grpId="0" nodeType="withEffect">
                                  <p:stCondLst>
                                    <p:cond delay="1500"/>
                                  </p:stCondLst>
                                  <p:childTnLst>
                                    <p:set>
                                      <p:cBhvr>
                                        <p:cTn id="725" dur="1" fill="hold">
                                          <p:stCondLst>
                                            <p:cond delay="0"/>
                                          </p:stCondLst>
                                        </p:cTn>
                                        <p:tgtEl>
                                          <p:spTgt spid="140"/>
                                        </p:tgtEl>
                                        <p:attrNameLst>
                                          <p:attrName>style.visibility</p:attrName>
                                        </p:attrNameLst>
                                      </p:cBhvr>
                                      <p:to>
                                        <p:strVal val="visible"/>
                                      </p:to>
                                    </p:set>
                                    <p:anim calcmode="lin" valueType="num">
                                      <p:cBhvr additive="base">
                                        <p:cTn id="726" dur="750" fill="hold"/>
                                        <p:tgtEl>
                                          <p:spTgt spid="140"/>
                                        </p:tgtEl>
                                        <p:attrNameLst>
                                          <p:attrName>ppt_x</p:attrName>
                                        </p:attrNameLst>
                                      </p:cBhvr>
                                      <p:tavLst>
                                        <p:tav tm="0">
                                          <p:val>
                                            <p:strVal val="1+#ppt_w/2"/>
                                          </p:val>
                                        </p:tav>
                                        <p:tav tm="100000">
                                          <p:val>
                                            <p:strVal val="#ppt_x"/>
                                          </p:val>
                                        </p:tav>
                                      </p:tavLst>
                                    </p:anim>
                                    <p:anim calcmode="lin" valueType="num">
                                      <p:cBhvr additive="base">
                                        <p:cTn id="727" dur="750" fill="hold"/>
                                        <p:tgtEl>
                                          <p:spTgt spid="140"/>
                                        </p:tgtEl>
                                        <p:attrNameLst>
                                          <p:attrName>ppt_y</p:attrName>
                                        </p:attrNameLst>
                                      </p:cBhvr>
                                      <p:tavLst>
                                        <p:tav tm="0">
                                          <p:val>
                                            <p:strVal val="#ppt_y"/>
                                          </p:val>
                                        </p:tav>
                                        <p:tav tm="100000">
                                          <p:val>
                                            <p:strVal val="#ppt_y"/>
                                          </p:val>
                                        </p:tav>
                                      </p:tavLst>
                                    </p:anim>
                                  </p:childTnLst>
                                </p:cTn>
                              </p:par>
                              <p:par>
                                <p:cTn id="728" presetID="2" presetClass="entr" presetSubtype="2" decel="100000" fill="hold" grpId="0" nodeType="withEffect">
                                  <p:stCondLst>
                                    <p:cond delay="1750"/>
                                  </p:stCondLst>
                                  <p:childTnLst>
                                    <p:set>
                                      <p:cBhvr>
                                        <p:cTn id="729" dur="1" fill="hold">
                                          <p:stCondLst>
                                            <p:cond delay="0"/>
                                          </p:stCondLst>
                                        </p:cTn>
                                        <p:tgtEl>
                                          <p:spTgt spid="139"/>
                                        </p:tgtEl>
                                        <p:attrNameLst>
                                          <p:attrName>style.visibility</p:attrName>
                                        </p:attrNameLst>
                                      </p:cBhvr>
                                      <p:to>
                                        <p:strVal val="visible"/>
                                      </p:to>
                                    </p:set>
                                    <p:anim calcmode="lin" valueType="num">
                                      <p:cBhvr additive="base">
                                        <p:cTn id="730" dur="750" fill="hold"/>
                                        <p:tgtEl>
                                          <p:spTgt spid="139"/>
                                        </p:tgtEl>
                                        <p:attrNameLst>
                                          <p:attrName>ppt_x</p:attrName>
                                        </p:attrNameLst>
                                      </p:cBhvr>
                                      <p:tavLst>
                                        <p:tav tm="0">
                                          <p:val>
                                            <p:strVal val="1+#ppt_w/2"/>
                                          </p:val>
                                        </p:tav>
                                        <p:tav tm="100000">
                                          <p:val>
                                            <p:strVal val="#ppt_x"/>
                                          </p:val>
                                        </p:tav>
                                      </p:tavLst>
                                    </p:anim>
                                    <p:anim calcmode="lin" valueType="num">
                                      <p:cBhvr additive="base">
                                        <p:cTn id="731" dur="750" fill="hold"/>
                                        <p:tgtEl>
                                          <p:spTgt spid="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5" grpId="0"/>
      <p:bldP spid="125" grpId="1"/>
      <p:bldP spid="137" grpId="0"/>
      <p:bldP spid="138" grpId="0" animBg="1"/>
      <p:bldP spid="139" grpId="0"/>
      <p:bldP spid="140" grpId="0" animBg="1"/>
      <p:bldP spid="141" grpId="0"/>
      <p:bldP spid="142" grpId="0" animBg="1"/>
      <p:bldP spid="143" grpId="0"/>
      <p:bldP spid="1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A_库_图片 2"/>
          <p:cNvPicPr>
            <a:picLocks noChangeAspect="1"/>
          </p:cNvPicPr>
          <p:nvPr>
            <p:custDataLst>
              <p:tags r:id="rId1"/>
            </p:custDataLst>
          </p:nvPr>
        </p:nvPicPr>
        <p:blipFill>
          <a:blip r:embed="rId6"/>
          <a:stretch>
            <a:fillRect/>
          </a:stretch>
        </p:blipFill>
        <p:spPr>
          <a:xfrm rot="10800000">
            <a:off x="2649940" y="-7547"/>
            <a:ext cx="6892120" cy="6883460"/>
          </a:xfrm>
          <a:prstGeom prst="rect">
            <a:avLst/>
          </a:prstGeom>
        </p:spPr>
      </p:pic>
      <p:sp>
        <p:nvSpPr>
          <p:cNvPr id="4" name="PA_库_文本框 3"/>
          <p:cNvSpPr txBox="1"/>
          <p:nvPr>
            <p:custDataLst>
              <p:tags r:id="rId2"/>
            </p:custDataLst>
          </p:nvPr>
        </p:nvSpPr>
        <p:spPr>
          <a:xfrm>
            <a:off x="2649940" y="3198167"/>
            <a:ext cx="6892120" cy="461665"/>
          </a:xfrm>
          <a:prstGeom prst="rect">
            <a:avLst/>
          </a:prstGeom>
          <a:solidFill>
            <a:schemeClr val="bg1"/>
          </a:solidFill>
        </p:spPr>
        <p:txBody>
          <a:bodyPr wrap="square" rtlCol="0">
            <a:spAutoFit/>
          </a:bodyPr>
          <a:lstStyle/>
          <a:p>
            <a:pPr algn="dist"/>
            <a:r>
              <a:rPr lang="en-US" altLang="zh-CN" sz="2400" dirty="0">
                <a:latin typeface="Bauhaus 93" panose="04030905020B02020C02" pitchFamily="82" charset="0"/>
              </a:rPr>
              <a:t>PART FOUR</a:t>
            </a:r>
            <a:endParaRPr lang="zh-CN" altLang="en-US" sz="2400" dirty="0">
              <a:latin typeface="Bauhaus 93" panose="04030905020B02020C02" pitchFamily="82" charset="0"/>
            </a:endParaRPr>
          </a:p>
        </p:txBody>
      </p:sp>
      <p:sp>
        <p:nvSpPr>
          <p:cNvPr id="5" name="PA_库_文本框 4"/>
          <p:cNvSpPr txBox="1"/>
          <p:nvPr>
            <p:custDataLst>
              <p:tags r:id="rId3"/>
            </p:custDataLst>
          </p:nvPr>
        </p:nvSpPr>
        <p:spPr>
          <a:xfrm>
            <a:off x="4933723" y="19748"/>
            <a:ext cx="6955750" cy="6883461"/>
          </a:xfrm>
          <a:prstGeom prst="rect">
            <a:avLst/>
          </a:prstGeom>
          <a:noFill/>
        </p:spPr>
        <p:txBody>
          <a:bodyPr vert="eaVert" wrap="square" rtlCol="0">
            <a:spAutoFit/>
          </a:bodyPr>
          <a:lstStyle/>
          <a:p>
            <a:pPr algn="dist"/>
            <a:r>
              <a:rPr lang="zh-CN" altLang="en-US" sz="4400" dirty="0">
                <a:latin typeface="造字工房尚雅（非商用）常规体" pitchFamily="2" charset="-122"/>
                <a:ea typeface="造字工房尚雅（非商用）常规体" pitchFamily="2" charset="-122"/>
              </a:rPr>
              <a:t>未来已到来</a:t>
            </a:r>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endParaRPr lang="en-US" altLang="zh-CN" sz="4400" dirty="0">
              <a:latin typeface="造字工房尚雅（非商用）常规体" pitchFamily="2" charset="-122"/>
              <a:ea typeface="造字工房尚雅（非商用）常规体" pitchFamily="2" charset="-122"/>
            </a:endParaRPr>
          </a:p>
          <a:p>
            <a:pPr algn="dist"/>
            <a:r>
              <a:rPr lang="zh-CN" altLang="en-US" sz="4400" dirty="0">
                <a:latin typeface="造字工房尚雅（非商用）常规体" pitchFamily="2" charset="-122"/>
                <a:ea typeface="造字工房尚雅（非商用）常规体" pitchFamily="2" charset="-122"/>
              </a:rPr>
              <a:t>你爱来不来</a:t>
            </a:r>
          </a:p>
        </p:txBody>
      </p:sp>
    </p:spTree>
    <p:extLst>
      <p:ext uri="{BB962C8B-B14F-4D97-AF65-F5344CB8AC3E}">
        <p14:creationId xmlns:p14="http://schemas.microsoft.com/office/powerpoint/2010/main" val="1582157211"/>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4">
                                            <p:txEl>
                                              <p:charRg st="4294967295" end="4294967295"/>
                                            </p:txEl>
                                          </p:spTgt>
                                        </p:tgtEl>
                                        <p:attrNameLst>
                                          <p:attrName>style.visibility</p:attrName>
                                        </p:attrNameLst>
                                      </p:cBhvr>
                                      <p:to>
                                        <p:strVal val="visible"/>
                                      </p:to>
                                    </p:set>
                                    <p:animEffect transition="in" filter="fade">
                                      <p:cBhvr>
                                        <p:cTn id="10" dur="500"/>
                                        <p:tgtEl>
                                          <p:spTgt spid="4">
                                            <p:txEl>
                                              <p:charRg st="4294967295" end="4294967295"/>
                                            </p:txEl>
                                          </p:spTgt>
                                        </p:tgtEl>
                                      </p:cBhvr>
                                    </p:animEffect>
                                  </p:childTnLst>
                                </p:cTn>
                              </p:par>
                              <p:par>
                                <p:cTn id="11" presetID="53" presetClass="entr" presetSubtype="16" fill="hold" nodeType="withEffect">
                                  <p:stCondLst>
                                    <p:cond delay="15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53" presetClass="entr" presetSubtype="16" fill="hold" grpId="1" nodeType="withEffect">
                                  <p:stCondLst>
                                    <p:cond delay="1500"/>
                                  </p:stCondLst>
                                  <p:childTnLst>
                                    <p:set>
                                      <p:cBhvr>
                                        <p:cTn id="17" dur="1" fill="hold">
                                          <p:stCondLst>
                                            <p:cond delay="0"/>
                                          </p:stCondLst>
                                        </p:cTn>
                                        <p:tgtEl>
                                          <p:spTgt spid="4">
                                            <p:txEl>
                                              <p:charRg st="4294967295" end="4294967295"/>
                                            </p:txEl>
                                          </p:spTgt>
                                        </p:tgtEl>
                                        <p:attrNameLst>
                                          <p:attrName>style.visibility</p:attrName>
                                        </p:attrNameLst>
                                      </p:cBhvr>
                                      <p:to>
                                        <p:strVal val="visible"/>
                                      </p:to>
                                    </p:set>
                                    <p:anim calcmode="lin" valueType="num">
                                      <p:cBhvr>
                                        <p:cTn id="18" dur="500" fill="hold"/>
                                        <p:tgtEl>
                                          <p:spTgt spid="4">
                                            <p:txEl>
                                              <p:charRg st="4294967295" end="4294967295"/>
                                            </p:txEl>
                                          </p:spTgt>
                                        </p:tgtEl>
                                        <p:attrNameLst>
                                          <p:attrName>ppt_w</p:attrName>
                                        </p:attrNameLst>
                                      </p:cBhvr>
                                      <p:tavLst>
                                        <p:tav tm="0">
                                          <p:val>
                                            <p:fltVal val="0"/>
                                          </p:val>
                                        </p:tav>
                                        <p:tav tm="100000">
                                          <p:val>
                                            <p:strVal val="#ppt_w"/>
                                          </p:val>
                                        </p:tav>
                                      </p:tavLst>
                                    </p:anim>
                                    <p:anim calcmode="lin" valueType="num">
                                      <p:cBhvr>
                                        <p:cTn id="19" dur="500" fill="hold"/>
                                        <p:tgtEl>
                                          <p:spTgt spid="4">
                                            <p:txEl>
                                              <p:charRg st="4294967295" end="4294967295"/>
                                            </p:txEl>
                                          </p:spTgt>
                                        </p:tgtEl>
                                        <p:attrNameLst>
                                          <p:attrName>ppt_h</p:attrName>
                                        </p:attrNameLst>
                                      </p:cBhvr>
                                      <p:tavLst>
                                        <p:tav tm="0">
                                          <p:val>
                                            <p:fltVal val="0"/>
                                          </p:val>
                                        </p:tav>
                                        <p:tav tm="100000">
                                          <p:val>
                                            <p:strVal val="#ppt_h"/>
                                          </p:val>
                                        </p:tav>
                                      </p:tavLst>
                                    </p:anim>
                                    <p:animEffect transition="in" filter="fade">
                                      <p:cBhvr>
                                        <p:cTn id="20" dur="500"/>
                                        <p:tgtEl>
                                          <p:spTgt spid="4">
                                            <p:txEl>
                                              <p:charRg st="4294967295" end="4294967295"/>
                                            </p:txEl>
                                          </p:spTgt>
                                        </p:tgtEl>
                                      </p:cBhvr>
                                    </p:animEffect>
                                  </p:childTnLst>
                                </p:cTn>
                              </p:par>
                              <p:par>
                                <p:cTn id="21" presetID="6" presetClass="emph" presetSubtype="0" accel="30000" decel="26000" autoRev="1" fill="hold" nodeType="withEffect">
                                  <p:stCondLst>
                                    <p:cond delay="1900"/>
                                  </p:stCondLst>
                                  <p:childTnLst>
                                    <p:animScale>
                                      <p:cBhvr>
                                        <p:cTn id="22" dur="500" fill="hold"/>
                                        <p:tgtEl>
                                          <p:spTgt spid="3"/>
                                        </p:tgtEl>
                                      </p:cBhvr>
                                      <p:by x="110000" y="110000"/>
                                    </p:animScale>
                                  </p:childTnLst>
                                </p:cTn>
                              </p:par>
                              <p:par>
                                <p:cTn id="23" presetID="6" presetClass="emph" presetSubtype="0" accel="30000" decel="26000" autoRev="1" fill="hold" grpId="2" nodeType="withEffect">
                                  <p:stCondLst>
                                    <p:cond delay="1900"/>
                                  </p:stCondLst>
                                  <p:childTnLst>
                                    <p:animScale>
                                      <p:cBhvr>
                                        <p:cTn id="24" dur="500" fill="hold"/>
                                        <p:tgtEl>
                                          <p:spTgt spid="4">
                                            <p:txEl>
                                              <p:charRg st="4294967295" end="4294967295"/>
                                            </p:txEl>
                                          </p:spTgt>
                                        </p:tgtEl>
                                      </p:cBhvr>
                                      <p:by x="110000" y="110000"/>
                                    </p:animScale>
                                  </p:childTnLst>
                                </p:cTn>
                              </p:par>
                              <p:par>
                                <p:cTn id="25" presetID="2" presetClass="entr" presetSubtype="1" decel="100000"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500" fill="hold"/>
                                        <p:tgtEl>
                                          <p:spTgt spid="5"/>
                                        </p:tgtEl>
                                        <p:attrNameLst>
                                          <p:attrName>ppt_x</p:attrName>
                                        </p:attrNameLst>
                                      </p:cBhvr>
                                      <p:tavLst>
                                        <p:tav tm="0">
                                          <p:val>
                                            <p:strVal val="#ppt_x"/>
                                          </p:val>
                                        </p:tav>
                                        <p:tav tm="100000">
                                          <p:val>
                                            <p:strVal val="#ppt_x"/>
                                          </p:val>
                                        </p:tav>
                                      </p:tavLst>
                                    </p:anim>
                                    <p:anim calcmode="lin" valueType="num">
                                      <p:cBhvr additive="base">
                                        <p:cTn id="28" dur="1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4" grpId="1" autoUpdateAnimBg="0"/>
      <p:bldP spid="4" grpId="2" autoUpdateAnimBg="0"/>
      <p:bldP spid="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26"/>
          <p:cNvGrpSpPr/>
          <p:nvPr/>
        </p:nvGrpSpPr>
        <p:grpSpPr>
          <a:xfrm>
            <a:off x="1122378" y="1503991"/>
            <a:ext cx="10203435" cy="4782192"/>
            <a:chOff x="838200" y="1145087"/>
            <a:chExt cx="7620000" cy="3571376"/>
          </a:xfrm>
        </p:grpSpPr>
        <p:sp>
          <p:nvSpPr>
            <p:cNvPr id="128" name="文本框 66"/>
            <p:cNvSpPr txBox="1">
              <a:spLocks noChangeArrowheads="1"/>
            </p:cNvSpPr>
            <p:nvPr/>
          </p:nvSpPr>
          <p:spPr bwMode="auto">
            <a:xfrm>
              <a:off x="2809874" y="1145087"/>
              <a:ext cx="3565525" cy="24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ts val="900"/>
                </a:lnSpc>
                <a:buFont typeface="Arial" panose="020B0604020202020204" pitchFamily="34" charset="0"/>
                <a:buNone/>
              </a:pPr>
              <a:r>
                <a:rPr lang="en-US" altLang="zh-CN" sz="800" dirty="0">
                  <a:latin typeface="造字工房朗宋（非商用）常规体" pitchFamily="2" charset="-122"/>
                  <a:ea typeface="造字工房朗宋（非商用）常规体" pitchFamily="2" charset="-122"/>
                </a:rPr>
                <a:t>this is a sample text. insert your desired text here. Again. this is a dummy text. enter your own text here. this is a sample text. this is a sample text</a:t>
              </a:r>
              <a:endParaRPr lang="zh-CN" altLang="en-US" sz="800" dirty="0">
                <a:latin typeface="造字工房朗宋（非商用）常规体" pitchFamily="2" charset="-122"/>
                <a:ea typeface="造字工房朗宋（非商用）常规体" pitchFamily="2" charset="-122"/>
              </a:endParaRPr>
            </a:p>
          </p:txBody>
        </p:sp>
        <p:grpSp>
          <p:nvGrpSpPr>
            <p:cNvPr id="129" name="组合 3"/>
            <p:cNvGrpSpPr>
              <a:grpSpLocks/>
            </p:cNvGrpSpPr>
            <p:nvPr/>
          </p:nvGrpSpPr>
          <p:grpSpPr bwMode="auto">
            <a:xfrm>
              <a:off x="838200" y="2125663"/>
              <a:ext cx="2209800" cy="2590800"/>
              <a:chOff x="1054100" y="2125444"/>
              <a:chExt cx="2209800" cy="2590800"/>
            </a:xfrm>
          </p:grpSpPr>
          <p:sp>
            <p:nvSpPr>
              <p:cNvPr id="146" name="矩形 145"/>
              <p:cNvSpPr/>
              <p:nvPr/>
            </p:nvSpPr>
            <p:spPr>
              <a:xfrm>
                <a:off x="1054100" y="2125444"/>
                <a:ext cx="2209800" cy="666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造字工房朗宋（非商用）常规体" pitchFamily="2" charset="-122"/>
                  <a:ea typeface="造字工房朗宋（非商用）常规体" pitchFamily="2" charset="-122"/>
                </a:endParaRPr>
              </a:p>
            </p:txBody>
          </p:sp>
          <p:sp>
            <p:nvSpPr>
              <p:cNvPr id="147" name="矩形 146"/>
              <p:cNvSpPr/>
              <p:nvPr/>
            </p:nvSpPr>
            <p:spPr>
              <a:xfrm>
                <a:off x="1054100" y="2798544"/>
                <a:ext cx="2209800" cy="1917700"/>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latin typeface="造字工房朗宋（非商用）常规体" pitchFamily="2" charset="-122"/>
                  <a:ea typeface="造字工房朗宋（非商用）常规体" pitchFamily="2" charset="-122"/>
                </a:endParaRPr>
              </a:p>
            </p:txBody>
          </p:sp>
          <p:grpSp>
            <p:nvGrpSpPr>
              <p:cNvPr id="148" name="组合 7"/>
              <p:cNvGrpSpPr>
                <a:grpSpLocks/>
              </p:cNvGrpSpPr>
              <p:nvPr/>
            </p:nvGrpSpPr>
            <p:grpSpPr bwMode="auto">
              <a:xfrm>
                <a:off x="1304106" y="3224784"/>
                <a:ext cx="1809735" cy="744469"/>
                <a:chOff x="2896077" y="752816"/>
                <a:chExt cx="2915697" cy="621849"/>
              </a:xfrm>
            </p:grpSpPr>
            <p:sp>
              <p:nvSpPr>
                <p:cNvPr id="151" name="文本框 66"/>
                <p:cNvSpPr txBox="1">
                  <a:spLocks noChangeArrowheads="1"/>
                </p:cNvSpPr>
                <p:nvPr/>
              </p:nvSpPr>
              <p:spPr bwMode="auto">
                <a:xfrm>
                  <a:off x="2904181" y="1173074"/>
                  <a:ext cx="2814869" cy="20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ts val="900"/>
                    </a:lnSpc>
                    <a:buFont typeface="Arial" panose="020B0604020202020204" pitchFamily="34" charset="0"/>
                    <a:buNone/>
                  </a:pPr>
                  <a:r>
                    <a:rPr lang="en-US" altLang="zh-CN" sz="600">
                      <a:solidFill>
                        <a:schemeClr val="bg1"/>
                      </a:solidFill>
                      <a:latin typeface="造字工房朗宋（非商用）常规体" pitchFamily="2" charset="-122"/>
                      <a:ea typeface="造字工房朗宋（非商用）常规体" pitchFamily="2" charset="-122"/>
                    </a:rPr>
                    <a:t>this is a sample text. insert your desired text here. Again. this is a dummy text. enter your own text here. this is a sample text. </a:t>
                  </a:r>
                  <a:endParaRPr lang="zh-CN" altLang="en-US" sz="600">
                    <a:solidFill>
                      <a:schemeClr val="bg1"/>
                    </a:solidFill>
                    <a:latin typeface="造字工房朗宋（非商用）常规体" pitchFamily="2" charset="-122"/>
                    <a:ea typeface="造字工房朗宋（非商用）常规体" pitchFamily="2" charset="-122"/>
                  </a:endParaRPr>
                </a:p>
              </p:txBody>
            </p:sp>
            <p:sp>
              <p:nvSpPr>
                <p:cNvPr id="152" name="文本框 151"/>
                <p:cNvSpPr txBox="1">
                  <a:spLocks noChangeArrowheads="1"/>
                </p:cNvSpPr>
                <p:nvPr/>
              </p:nvSpPr>
              <p:spPr bwMode="auto">
                <a:xfrm>
                  <a:off x="2896077" y="752816"/>
                  <a:ext cx="2915697" cy="21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1600" dirty="0">
                      <a:solidFill>
                        <a:schemeClr val="bg1"/>
                      </a:solidFill>
                      <a:latin typeface="造字工房朗宋（非商用）常规体" pitchFamily="2" charset="-122"/>
                      <a:ea typeface="造字工房朗宋（非商用）常规体" pitchFamily="2" charset="-122"/>
                    </a:rPr>
                    <a:t>输入你的标题</a:t>
                  </a:r>
                </a:p>
              </p:txBody>
            </p:sp>
          </p:grpSp>
          <p:sp>
            <p:nvSpPr>
              <p:cNvPr id="149" name="文本框 13"/>
              <p:cNvSpPr txBox="1">
                <a:spLocks noChangeArrowheads="1"/>
              </p:cNvSpPr>
              <p:nvPr/>
            </p:nvSpPr>
            <p:spPr bwMode="auto">
              <a:xfrm>
                <a:off x="1757160" y="2152997"/>
                <a:ext cx="863374" cy="6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5400" dirty="0">
                    <a:solidFill>
                      <a:srgbClr val="FEFEFE"/>
                    </a:solidFill>
                    <a:latin typeface="造字工房朗宋（非商用）常规体" pitchFamily="2" charset="-122"/>
                    <a:ea typeface="造字工房朗宋（非商用）常规体" pitchFamily="2" charset="-122"/>
                  </a:rPr>
                  <a:t>65%</a:t>
                </a:r>
                <a:endParaRPr lang="zh-CN" altLang="en-US" sz="5400" dirty="0">
                  <a:solidFill>
                    <a:srgbClr val="FEFEFE"/>
                  </a:solidFill>
                  <a:latin typeface="造字工房朗宋（非商用）常规体" pitchFamily="2" charset="-122"/>
                  <a:ea typeface="造字工房朗宋（非商用）常规体" pitchFamily="2" charset="-122"/>
                </a:endParaRPr>
              </a:p>
            </p:txBody>
          </p:sp>
          <p:sp>
            <p:nvSpPr>
              <p:cNvPr id="150" name="十字形 149"/>
              <p:cNvSpPr/>
              <p:nvPr/>
            </p:nvSpPr>
            <p:spPr>
              <a:xfrm>
                <a:off x="1528763" y="2395319"/>
                <a:ext cx="169862" cy="169862"/>
              </a:xfrm>
              <a:prstGeom prst="plus">
                <a:avLst>
                  <a:gd name="adj" fmla="val 41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latin typeface="造字工房朗宋（非商用）常规体" pitchFamily="2" charset="-122"/>
                  <a:ea typeface="造字工房朗宋（非商用）常规体" pitchFamily="2" charset="-122"/>
                </a:endParaRPr>
              </a:p>
            </p:txBody>
          </p:sp>
        </p:grpSp>
        <p:grpSp>
          <p:nvGrpSpPr>
            <p:cNvPr id="130" name="组合 4"/>
            <p:cNvGrpSpPr>
              <a:grpSpLocks/>
            </p:cNvGrpSpPr>
            <p:nvPr/>
          </p:nvGrpSpPr>
          <p:grpSpPr bwMode="auto">
            <a:xfrm>
              <a:off x="3543300" y="1958975"/>
              <a:ext cx="2209800" cy="2757488"/>
              <a:chOff x="3498850" y="1958756"/>
              <a:chExt cx="2209800" cy="2757488"/>
            </a:xfrm>
          </p:grpSpPr>
          <p:sp>
            <p:nvSpPr>
              <p:cNvPr id="139" name="矩形 138"/>
              <p:cNvSpPr/>
              <p:nvPr/>
            </p:nvSpPr>
            <p:spPr>
              <a:xfrm>
                <a:off x="3498850" y="1958756"/>
                <a:ext cx="2209800" cy="833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造字工房朗宋（非商用）常规体" pitchFamily="2" charset="-122"/>
                  <a:ea typeface="造字工房朗宋（非商用）常规体" pitchFamily="2" charset="-122"/>
                </a:endParaRPr>
              </a:p>
            </p:txBody>
          </p:sp>
          <p:sp>
            <p:nvSpPr>
              <p:cNvPr id="140" name="矩形 139"/>
              <p:cNvSpPr/>
              <p:nvPr/>
            </p:nvSpPr>
            <p:spPr>
              <a:xfrm>
                <a:off x="3498850" y="2798544"/>
                <a:ext cx="2209800" cy="1917700"/>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latin typeface="造字工房朗宋（非商用）常规体" pitchFamily="2" charset="-122"/>
                  <a:ea typeface="造字工房朗宋（非商用）常规体" pitchFamily="2" charset="-122"/>
                </a:endParaRPr>
              </a:p>
            </p:txBody>
          </p:sp>
          <p:grpSp>
            <p:nvGrpSpPr>
              <p:cNvPr id="141" name="组合 7"/>
              <p:cNvGrpSpPr>
                <a:grpSpLocks/>
              </p:cNvGrpSpPr>
              <p:nvPr/>
            </p:nvGrpSpPr>
            <p:grpSpPr bwMode="auto">
              <a:xfrm>
                <a:off x="3767906" y="3224784"/>
                <a:ext cx="1809735" cy="744469"/>
                <a:chOff x="2896077" y="752816"/>
                <a:chExt cx="2915697" cy="621849"/>
              </a:xfrm>
            </p:grpSpPr>
            <p:sp>
              <p:nvSpPr>
                <p:cNvPr id="144" name="文本框 66"/>
                <p:cNvSpPr txBox="1">
                  <a:spLocks noChangeArrowheads="1"/>
                </p:cNvSpPr>
                <p:nvPr/>
              </p:nvSpPr>
              <p:spPr bwMode="auto">
                <a:xfrm>
                  <a:off x="2904181" y="1173074"/>
                  <a:ext cx="2814869" cy="20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ts val="900"/>
                    </a:lnSpc>
                    <a:buFont typeface="Arial" panose="020B0604020202020204" pitchFamily="34" charset="0"/>
                    <a:buNone/>
                  </a:pPr>
                  <a:r>
                    <a:rPr lang="en-US" altLang="zh-CN" sz="600">
                      <a:solidFill>
                        <a:schemeClr val="bg1"/>
                      </a:solidFill>
                      <a:latin typeface="造字工房朗宋（非商用）常规体" pitchFamily="2" charset="-122"/>
                      <a:ea typeface="造字工房朗宋（非商用）常规体" pitchFamily="2" charset="-122"/>
                    </a:rPr>
                    <a:t>this is a sample text. insert your desired text here. Again. this is a dummy text. enter your own text here. this is a sample text. </a:t>
                  </a:r>
                  <a:endParaRPr lang="zh-CN" altLang="en-US" sz="600">
                    <a:solidFill>
                      <a:schemeClr val="bg1"/>
                    </a:solidFill>
                    <a:latin typeface="造字工房朗宋（非商用）常规体" pitchFamily="2" charset="-122"/>
                    <a:ea typeface="造字工房朗宋（非商用）常规体" pitchFamily="2" charset="-122"/>
                  </a:endParaRPr>
                </a:p>
              </p:txBody>
            </p:sp>
            <p:sp>
              <p:nvSpPr>
                <p:cNvPr id="145" name="文本框 66"/>
                <p:cNvSpPr txBox="1">
                  <a:spLocks noChangeArrowheads="1"/>
                </p:cNvSpPr>
                <p:nvPr/>
              </p:nvSpPr>
              <p:spPr bwMode="auto">
                <a:xfrm>
                  <a:off x="2896077" y="752816"/>
                  <a:ext cx="2915697" cy="21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bg1"/>
                      </a:solidFill>
                      <a:latin typeface="造字工房朗宋（非商用）常规体" pitchFamily="2" charset="-122"/>
                      <a:ea typeface="造字工房朗宋（非商用）常规体" pitchFamily="2" charset="-122"/>
                    </a:rPr>
                    <a:t>输入你的标题</a:t>
                  </a:r>
                </a:p>
              </p:txBody>
            </p:sp>
          </p:grpSp>
          <p:sp>
            <p:nvSpPr>
              <p:cNvPr id="142" name="文本框 13"/>
              <p:cNvSpPr txBox="1">
                <a:spLocks noChangeArrowheads="1"/>
              </p:cNvSpPr>
              <p:nvPr/>
            </p:nvSpPr>
            <p:spPr bwMode="auto">
              <a:xfrm>
                <a:off x="4309860" y="2064097"/>
                <a:ext cx="863374" cy="6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5400">
                    <a:solidFill>
                      <a:srgbClr val="FEFEFE"/>
                    </a:solidFill>
                    <a:latin typeface="造字工房朗宋（非商用）常规体" pitchFamily="2" charset="-122"/>
                    <a:ea typeface="造字工房朗宋（非商用）常规体" pitchFamily="2" charset="-122"/>
                  </a:rPr>
                  <a:t>85%</a:t>
                </a:r>
                <a:endParaRPr lang="zh-CN" altLang="en-US" sz="5400">
                  <a:solidFill>
                    <a:srgbClr val="FEFEFE"/>
                  </a:solidFill>
                  <a:latin typeface="造字工房朗宋（非商用）常规体" pitchFamily="2" charset="-122"/>
                  <a:ea typeface="造字工房朗宋（非商用）常规体" pitchFamily="2" charset="-122"/>
                </a:endParaRPr>
              </a:p>
            </p:txBody>
          </p:sp>
          <p:sp>
            <p:nvSpPr>
              <p:cNvPr id="143" name="十字形 142"/>
              <p:cNvSpPr/>
              <p:nvPr/>
            </p:nvSpPr>
            <p:spPr>
              <a:xfrm>
                <a:off x="4094163" y="2306419"/>
                <a:ext cx="169862" cy="169862"/>
              </a:xfrm>
              <a:prstGeom prst="plus">
                <a:avLst>
                  <a:gd name="adj" fmla="val 41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latin typeface="造字工房朗宋（非商用）常规体" pitchFamily="2" charset="-122"/>
                  <a:ea typeface="造字工房朗宋（非商用）常规体" pitchFamily="2" charset="-122"/>
                </a:endParaRPr>
              </a:p>
            </p:txBody>
          </p:sp>
        </p:grpSp>
        <p:grpSp>
          <p:nvGrpSpPr>
            <p:cNvPr id="131" name="组合 5"/>
            <p:cNvGrpSpPr>
              <a:grpSpLocks/>
            </p:cNvGrpSpPr>
            <p:nvPr/>
          </p:nvGrpSpPr>
          <p:grpSpPr bwMode="auto">
            <a:xfrm>
              <a:off x="6248400" y="2125663"/>
              <a:ext cx="2209800" cy="2590800"/>
              <a:chOff x="5943600" y="2125444"/>
              <a:chExt cx="2209800" cy="2590800"/>
            </a:xfrm>
          </p:grpSpPr>
          <p:sp>
            <p:nvSpPr>
              <p:cNvPr id="132" name="矩形 131"/>
              <p:cNvSpPr/>
              <p:nvPr/>
            </p:nvSpPr>
            <p:spPr>
              <a:xfrm>
                <a:off x="5943600" y="2125444"/>
                <a:ext cx="2209800" cy="666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造字工房朗宋（非商用）常规体" pitchFamily="2" charset="-122"/>
                  <a:ea typeface="造字工房朗宋（非商用）常规体" pitchFamily="2" charset="-122"/>
                </a:endParaRPr>
              </a:p>
            </p:txBody>
          </p:sp>
          <p:sp>
            <p:nvSpPr>
              <p:cNvPr id="133" name="矩形 132"/>
              <p:cNvSpPr/>
              <p:nvPr/>
            </p:nvSpPr>
            <p:spPr>
              <a:xfrm>
                <a:off x="5943600" y="2798544"/>
                <a:ext cx="2209800" cy="1917700"/>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latin typeface="造字工房朗宋（非商用）常规体" pitchFamily="2" charset="-122"/>
                  <a:ea typeface="造字工房朗宋（非商用）常规体" pitchFamily="2" charset="-122"/>
                </a:endParaRPr>
              </a:p>
            </p:txBody>
          </p:sp>
          <p:grpSp>
            <p:nvGrpSpPr>
              <p:cNvPr id="134" name="组合 7"/>
              <p:cNvGrpSpPr>
                <a:grpSpLocks/>
              </p:cNvGrpSpPr>
              <p:nvPr/>
            </p:nvGrpSpPr>
            <p:grpSpPr bwMode="auto">
              <a:xfrm>
                <a:off x="6231706" y="3224784"/>
                <a:ext cx="1809735" cy="744469"/>
                <a:chOff x="2896077" y="752816"/>
                <a:chExt cx="2915697" cy="621849"/>
              </a:xfrm>
            </p:grpSpPr>
            <p:sp>
              <p:nvSpPr>
                <p:cNvPr id="137" name="文本框 66"/>
                <p:cNvSpPr txBox="1">
                  <a:spLocks noChangeArrowheads="1"/>
                </p:cNvSpPr>
                <p:nvPr/>
              </p:nvSpPr>
              <p:spPr bwMode="auto">
                <a:xfrm>
                  <a:off x="2904181" y="1173074"/>
                  <a:ext cx="2814869" cy="20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ts val="900"/>
                    </a:lnSpc>
                    <a:buFont typeface="Arial" panose="020B0604020202020204" pitchFamily="34" charset="0"/>
                    <a:buNone/>
                  </a:pPr>
                  <a:r>
                    <a:rPr lang="en-US" altLang="zh-CN" sz="600">
                      <a:solidFill>
                        <a:schemeClr val="bg1"/>
                      </a:solidFill>
                      <a:latin typeface="造字工房朗宋（非商用）常规体" pitchFamily="2" charset="-122"/>
                      <a:ea typeface="造字工房朗宋（非商用）常规体" pitchFamily="2" charset="-122"/>
                    </a:rPr>
                    <a:t>this is a sample text. insert your desired text here. Again. this is a dummy text. enter your own text here. this is a sample text. </a:t>
                  </a:r>
                  <a:endParaRPr lang="zh-CN" altLang="en-US" sz="600">
                    <a:solidFill>
                      <a:schemeClr val="bg1"/>
                    </a:solidFill>
                    <a:latin typeface="造字工房朗宋（非商用）常规体" pitchFamily="2" charset="-122"/>
                    <a:ea typeface="造字工房朗宋（非商用）常规体" pitchFamily="2" charset="-122"/>
                  </a:endParaRPr>
                </a:p>
              </p:txBody>
            </p:sp>
            <p:sp>
              <p:nvSpPr>
                <p:cNvPr id="138" name="文本框 66"/>
                <p:cNvSpPr txBox="1">
                  <a:spLocks noChangeArrowheads="1"/>
                </p:cNvSpPr>
                <p:nvPr/>
              </p:nvSpPr>
              <p:spPr bwMode="auto">
                <a:xfrm>
                  <a:off x="2896077" y="752816"/>
                  <a:ext cx="2915697" cy="21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bg1"/>
                      </a:solidFill>
                      <a:latin typeface="造字工房朗宋（非商用）常规体" pitchFamily="2" charset="-122"/>
                      <a:ea typeface="造字工房朗宋（非商用）常规体" pitchFamily="2" charset="-122"/>
                    </a:rPr>
                    <a:t>输入你的标题</a:t>
                  </a:r>
                </a:p>
              </p:txBody>
            </p:sp>
          </p:grpSp>
          <p:sp>
            <p:nvSpPr>
              <p:cNvPr id="135" name="文本框 13"/>
              <p:cNvSpPr txBox="1">
                <a:spLocks noChangeArrowheads="1"/>
              </p:cNvSpPr>
              <p:nvPr/>
            </p:nvSpPr>
            <p:spPr bwMode="auto">
              <a:xfrm>
                <a:off x="6722860" y="2152997"/>
                <a:ext cx="863374" cy="6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5400">
                    <a:solidFill>
                      <a:srgbClr val="FEFEFE"/>
                    </a:solidFill>
                    <a:latin typeface="造字工房朗宋（非商用）常规体" pitchFamily="2" charset="-122"/>
                    <a:ea typeface="造字工房朗宋（非商用）常规体" pitchFamily="2" charset="-122"/>
                  </a:rPr>
                  <a:t>40%</a:t>
                </a:r>
                <a:endParaRPr lang="zh-CN" altLang="en-US" sz="5400">
                  <a:solidFill>
                    <a:srgbClr val="FEFEFE"/>
                  </a:solidFill>
                  <a:latin typeface="造字工房朗宋（非商用）常规体" pitchFamily="2" charset="-122"/>
                  <a:ea typeface="造字工房朗宋（非商用）常规体" pitchFamily="2" charset="-122"/>
                </a:endParaRPr>
              </a:p>
            </p:txBody>
          </p:sp>
          <p:sp>
            <p:nvSpPr>
              <p:cNvPr id="136" name="十字形 135"/>
              <p:cNvSpPr/>
              <p:nvPr/>
            </p:nvSpPr>
            <p:spPr>
              <a:xfrm>
                <a:off x="6507163" y="2395319"/>
                <a:ext cx="169862" cy="169862"/>
              </a:xfrm>
              <a:prstGeom prst="plus">
                <a:avLst>
                  <a:gd name="adj" fmla="val 41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latin typeface="造字工房朗宋（非商用）常规体" pitchFamily="2" charset="-122"/>
                  <a:ea typeface="造字工房朗宋（非商用）常规体" pitchFamily="2" charset="-122"/>
                </a:endParaRPr>
              </a:p>
            </p:txBody>
          </p:sp>
        </p:grpSp>
      </p:grpSp>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5" name="文本框 124"/>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126" name="直接连接符 125"/>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13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31" presetClass="entr" presetSubtype="0" fill="hold" nodeType="withEffect">
                                  <p:stCondLst>
                                    <p:cond delay="0"/>
                                  </p:stCondLst>
                                  <p:childTnLst>
                                    <p:set>
                                      <p:cBhvr>
                                        <p:cTn id="678" dur="1" fill="hold">
                                          <p:stCondLst>
                                            <p:cond delay="0"/>
                                          </p:stCondLst>
                                        </p:cTn>
                                        <p:tgtEl>
                                          <p:spTgt spid="126"/>
                                        </p:tgtEl>
                                        <p:attrNameLst>
                                          <p:attrName>style.visibility</p:attrName>
                                        </p:attrNameLst>
                                      </p:cBhvr>
                                      <p:to>
                                        <p:strVal val="visible"/>
                                      </p:to>
                                    </p:set>
                                    <p:anim calcmode="lin" valueType="num">
                                      <p:cBhvr>
                                        <p:cTn id="679" dur="1000" fill="hold"/>
                                        <p:tgtEl>
                                          <p:spTgt spid="126"/>
                                        </p:tgtEl>
                                        <p:attrNameLst>
                                          <p:attrName>ppt_w</p:attrName>
                                        </p:attrNameLst>
                                      </p:cBhvr>
                                      <p:tavLst>
                                        <p:tav tm="0">
                                          <p:val>
                                            <p:fltVal val="0"/>
                                          </p:val>
                                        </p:tav>
                                        <p:tav tm="100000">
                                          <p:val>
                                            <p:strVal val="#ppt_w"/>
                                          </p:val>
                                        </p:tav>
                                      </p:tavLst>
                                    </p:anim>
                                    <p:anim calcmode="lin" valueType="num">
                                      <p:cBhvr>
                                        <p:cTn id="680" dur="1000" fill="hold"/>
                                        <p:tgtEl>
                                          <p:spTgt spid="126"/>
                                        </p:tgtEl>
                                        <p:attrNameLst>
                                          <p:attrName>ppt_h</p:attrName>
                                        </p:attrNameLst>
                                      </p:cBhvr>
                                      <p:tavLst>
                                        <p:tav tm="0">
                                          <p:val>
                                            <p:fltVal val="0"/>
                                          </p:val>
                                        </p:tav>
                                        <p:tav tm="100000">
                                          <p:val>
                                            <p:strVal val="#ppt_h"/>
                                          </p:val>
                                        </p:tav>
                                      </p:tavLst>
                                    </p:anim>
                                    <p:anim calcmode="lin" valueType="num">
                                      <p:cBhvr>
                                        <p:cTn id="681" dur="1000" fill="hold"/>
                                        <p:tgtEl>
                                          <p:spTgt spid="126"/>
                                        </p:tgtEl>
                                        <p:attrNameLst>
                                          <p:attrName>style.rotation</p:attrName>
                                        </p:attrNameLst>
                                      </p:cBhvr>
                                      <p:tavLst>
                                        <p:tav tm="0">
                                          <p:val>
                                            <p:fltVal val="90"/>
                                          </p:val>
                                        </p:tav>
                                        <p:tav tm="100000">
                                          <p:val>
                                            <p:fltVal val="0"/>
                                          </p:val>
                                        </p:tav>
                                      </p:tavLst>
                                    </p:anim>
                                    <p:animEffect transition="in" filter="fade">
                                      <p:cBhvr>
                                        <p:cTn id="682" dur="1000"/>
                                        <p:tgtEl>
                                          <p:spTgt spid="126"/>
                                        </p:tgtEl>
                                      </p:cBhvr>
                                    </p:animEffect>
                                  </p:childTnLst>
                                </p:cTn>
                              </p:par>
                              <p:par>
                                <p:cTn id="683" presetID="10" presetClass="entr" presetSubtype="0" fill="hold" grpId="0" nodeType="withEffect">
                                  <p:stCondLst>
                                    <p:cond delay="250"/>
                                  </p:stCondLst>
                                  <p:childTnLst>
                                    <p:set>
                                      <p:cBhvr>
                                        <p:cTn id="684" dur="1" fill="hold">
                                          <p:stCondLst>
                                            <p:cond delay="0"/>
                                          </p:stCondLst>
                                        </p:cTn>
                                        <p:tgtEl>
                                          <p:spTgt spid="125"/>
                                        </p:tgtEl>
                                        <p:attrNameLst>
                                          <p:attrName>style.visibility</p:attrName>
                                        </p:attrNameLst>
                                      </p:cBhvr>
                                      <p:to>
                                        <p:strVal val="visible"/>
                                      </p:to>
                                    </p:set>
                                    <p:animEffect transition="in" filter="fade">
                                      <p:cBhvr>
                                        <p:cTn id="685" dur="500"/>
                                        <p:tgtEl>
                                          <p:spTgt spid="125"/>
                                        </p:tgtEl>
                                      </p:cBhvr>
                                    </p:animEffect>
                                  </p:childTnLst>
                                </p:cTn>
                              </p:par>
                              <p:par>
                                <p:cTn id="686" presetID="42" presetClass="path" presetSubtype="0" decel="30000" fill="hold" grpId="1" nodeType="withEffect">
                                  <p:stCondLst>
                                    <p:cond delay="250"/>
                                  </p:stCondLst>
                                  <p:childTnLst>
                                    <p:animMotion origin="layout" path="M 4.375E-6 -1.11111E-6 L 0.03372 0.04398 " pathEditMode="relative" rAng="0" ptsTypes="AA">
                                      <p:cBhvr>
                                        <p:cTn id="687" dur="750" spd="-100000" fill="hold"/>
                                        <p:tgtEl>
                                          <p:spTgt spid="125"/>
                                        </p:tgtEl>
                                        <p:attrNameLst>
                                          <p:attrName>ppt_x</p:attrName>
                                          <p:attrName>ppt_y</p:attrName>
                                        </p:attrNameLst>
                                      </p:cBhvr>
                                      <p:rCtr x="1680" y="2199"/>
                                    </p:animMotion>
                                  </p:childTnLst>
                                </p:cTn>
                              </p:par>
                              <p:par>
                                <p:cTn id="688" presetID="42" presetClass="entr" presetSubtype="0" fill="hold" nodeType="withEffect">
                                  <p:stCondLst>
                                    <p:cond delay="0"/>
                                  </p:stCondLst>
                                  <p:childTnLst>
                                    <p:set>
                                      <p:cBhvr>
                                        <p:cTn id="689" dur="1" fill="hold">
                                          <p:stCondLst>
                                            <p:cond delay="0"/>
                                          </p:stCondLst>
                                        </p:cTn>
                                        <p:tgtEl>
                                          <p:spTgt spid="127"/>
                                        </p:tgtEl>
                                        <p:attrNameLst>
                                          <p:attrName>style.visibility</p:attrName>
                                        </p:attrNameLst>
                                      </p:cBhvr>
                                      <p:to>
                                        <p:strVal val="visible"/>
                                      </p:to>
                                    </p:set>
                                    <p:animEffect transition="in" filter="fade">
                                      <p:cBhvr>
                                        <p:cTn id="690" dur="1000"/>
                                        <p:tgtEl>
                                          <p:spTgt spid="127"/>
                                        </p:tgtEl>
                                      </p:cBhvr>
                                    </p:animEffect>
                                    <p:anim calcmode="lin" valueType="num">
                                      <p:cBhvr>
                                        <p:cTn id="691" dur="1000" fill="hold"/>
                                        <p:tgtEl>
                                          <p:spTgt spid="127"/>
                                        </p:tgtEl>
                                        <p:attrNameLst>
                                          <p:attrName>ppt_x</p:attrName>
                                        </p:attrNameLst>
                                      </p:cBhvr>
                                      <p:tavLst>
                                        <p:tav tm="0">
                                          <p:val>
                                            <p:strVal val="#ppt_x"/>
                                          </p:val>
                                        </p:tav>
                                        <p:tav tm="100000">
                                          <p:val>
                                            <p:strVal val="#ppt_x"/>
                                          </p:val>
                                        </p:tav>
                                      </p:tavLst>
                                    </p:anim>
                                    <p:anim calcmode="lin" valueType="num">
                                      <p:cBhvr>
                                        <p:cTn id="692"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5" grpId="0"/>
      <p:bldP spid="12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A_库_图片 6"/>
          <p:cNvPicPr>
            <a:picLocks noChangeAspect="1"/>
          </p:cNvPicPr>
          <p:nvPr>
            <p:custDataLst>
              <p:tags r:id="rId1"/>
            </p:custDataLst>
          </p:nvPr>
        </p:nvPicPr>
        <p:blipFill>
          <a:blip r:embed="rId6"/>
          <a:stretch>
            <a:fillRect/>
          </a:stretch>
        </p:blipFill>
        <p:spPr>
          <a:xfrm>
            <a:off x="3388236" y="839705"/>
            <a:ext cx="5415527" cy="5408722"/>
          </a:xfrm>
          <a:prstGeom prst="rect">
            <a:avLst/>
          </a:prstGeom>
        </p:spPr>
      </p:pic>
      <p:sp>
        <p:nvSpPr>
          <p:cNvPr id="8" name="PA_库_文本框 7"/>
          <p:cNvSpPr txBox="1"/>
          <p:nvPr>
            <p:custDataLst>
              <p:tags r:id="rId2"/>
            </p:custDataLst>
          </p:nvPr>
        </p:nvSpPr>
        <p:spPr>
          <a:xfrm>
            <a:off x="4756463" y="2875002"/>
            <a:ext cx="2679073" cy="1107996"/>
          </a:xfrm>
          <a:prstGeom prst="rect">
            <a:avLst/>
          </a:prstGeom>
          <a:noFill/>
        </p:spPr>
        <p:txBody>
          <a:bodyPr wrap="square" rtlCol="0">
            <a:spAutoFit/>
          </a:bodyPr>
          <a:lstStyle/>
          <a:p>
            <a:pPr algn="ctr"/>
            <a:r>
              <a:rPr lang="zh-CN" altLang="en-US" sz="6600" dirty="0">
                <a:latin typeface="造字工房尚雅（非商用）常规体" pitchFamily="2" charset="-122"/>
                <a:ea typeface="造字工房尚雅（非商用）常规体" pitchFamily="2" charset="-122"/>
              </a:rPr>
              <a:t>目   录</a:t>
            </a:r>
          </a:p>
        </p:txBody>
      </p:sp>
      <p:sp>
        <p:nvSpPr>
          <p:cNvPr id="9" name="PA_库_文本框 8"/>
          <p:cNvSpPr txBox="1"/>
          <p:nvPr>
            <p:custDataLst>
              <p:tags r:id="rId3"/>
            </p:custDataLst>
          </p:nvPr>
        </p:nvSpPr>
        <p:spPr>
          <a:xfrm rot="5400000">
            <a:off x="3047999" y="3313233"/>
            <a:ext cx="6096000" cy="461665"/>
          </a:xfrm>
          <a:prstGeom prst="rect">
            <a:avLst/>
          </a:prstGeom>
          <a:noFill/>
        </p:spPr>
        <p:txBody>
          <a:bodyPr wrap="square" rtlCol="0">
            <a:spAutoFit/>
          </a:bodyPr>
          <a:lstStyle/>
          <a:p>
            <a:pPr algn="dist"/>
            <a:r>
              <a:rPr lang="en-US" altLang="zh-CN" sz="2400" dirty="0">
                <a:latin typeface="Bauhaus 93" panose="04030905020B02020C02" pitchFamily="82" charset="0"/>
              </a:rPr>
              <a:t>CONTENTS</a:t>
            </a:r>
            <a:endParaRPr lang="zh-CN" altLang="en-US" sz="2400" dirty="0">
              <a:latin typeface="Bauhaus 93" panose="04030905020B02020C02" pitchFamily="82" charset="0"/>
            </a:endParaRPr>
          </a:p>
        </p:txBody>
      </p:sp>
      <p:grpSp>
        <p:nvGrpSpPr>
          <p:cNvPr id="20" name="组合 19"/>
          <p:cNvGrpSpPr/>
          <p:nvPr/>
        </p:nvGrpSpPr>
        <p:grpSpPr>
          <a:xfrm>
            <a:off x="703893" y="1557806"/>
            <a:ext cx="3196233" cy="209078"/>
            <a:chOff x="693420" y="3421857"/>
            <a:chExt cx="3196233" cy="209078"/>
          </a:xfrm>
        </p:grpSpPr>
        <p:cxnSp>
          <p:nvCxnSpPr>
            <p:cNvPr id="21" name="直接连接符 20"/>
            <p:cNvCxnSpPr/>
            <p:nvPr/>
          </p:nvCxnSpPr>
          <p:spPr>
            <a:xfrm flipH="1" flipV="1">
              <a:off x="3826668" y="3421857"/>
              <a:ext cx="62985" cy="209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693420" y="3429000"/>
              <a:ext cx="31356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730793" y="1155877"/>
            <a:ext cx="1418978" cy="400110"/>
          </a:xfrm>
          <a:prstGeom prst="rect">
            <a:avLst/>
          </a:prstGeom>
          <a:noFill/>
        </p:spPr>
        <p:txBody>
          <a:bodyPr wrap="none" rtlCol="0">
            <a:spAutoFit/>
          </a:bodyPr>
          <a:lstStyle/>
          <a:p>
            <a:r>
              <a:rPr lang="en-US" altLang="zh-CN" sz="2000" spc="300" dirty="0">
                <a:solidFill>
                  <a:schemeClr val="tx1">
                    <a:lumMod val="85000"/>
                    <a:lumOff val="15000"/>
                  </a:schemeClr>
                </a:solidFill>
                <a:latin typeface="造字工房朗宋（非商用）常规体" pitchFamily="2" charset="-122"/>
                <a:ea typeface="造字工房朗宋（非商用）常规体" pitchFamily="2" charset="-122"/>
              </a:rPr>
              <a:t>PART. 01</a:t>
            </a:r>
          </a:p>
        </p:txBody>
      </p:sp>
      <p:sp>
        <p:nvSpPr>
          <p:cNvPr id="24" name="文本框 23"/>
          <p:cNvSpPr txBox="1"/>
          <p:nvPr/>
        </p:nvSpPr>
        <p:spPr>
          <a:xfrm>
            <a:off x="627856" y="1616202"/>
            <a:ext cx="3209285" cy="584775"/>
          </a:xfrm>
          <a:prstGeom prst="rect">
            <a:avLst/>
          </a:prstGeom>
          <a:noFill/>
        </p:spPr>
        <p:txBody>
          <a:bodyPr wrap="square" rtlCol="0">
            <a:spAutoFit/>
          </a:bodyPr>
          <a:lstStyle/>
          <a:p>
            <a:pPr algn="dist"/>
            <a:r>
              <a:rPr lang="zh-CN" altLang="en-US" sz="3200" dirty="0">
                <a:solidFill>
                  <a:schemeClr val="bg2">
                    <a:lumMod val="25000"/>
                  </a:schemeClr>
                </a:solidFill>
                <a:latin typeface="造字工房朗宋（非商用）常规体" pitchFamily="2" charset="-122"/>
                <a:ea typeface="造字工房朗宋（非商用）常规体" pitchFamily="2" charset="-122"/>
              </a:rPr>
              <a:t>点击编辑文字</a:t>
            </a:r>
          </a:p>
        </p:txBody>
      </p:sp>
      <p:grpSp>
        <p:nvGrpSpPr>
          <p:cNvPr id="30" name="组合 29"/>
          <p:cNvGrpSpPr/>
          <p:nvPr/>
        </p:nvGrpSpPr>
        <p:grpSpPr>
          <a:xfrm flipV="1">
            <a:off x="648090" y="5136055"/>
            <a:ext cx="3196233" cy="132743"/>
            <a:chOff x="693420" y="3421857"/>
            <a:chExt cx="3196233" cy="209078"/>
          </a:xfrm>
        </p:grpSpPr>
        <p:cxnSp>
          <p:nvCxnSpPr>
            <p:cNvPr id="31" name="直接连接符 30"/>
            <p:cNvCxnSpPr/>
            <p:nvPr/>
          </p:nvCxnSpPr>
          <p:spPr>
            <a:xfrm flipH="1" flipV="1">
              <a:off x="3826668" y="3421857"/>
              <a:ext cx="62985" cy="209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693420" y="3429000"/>
              <a:ext cx="31356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674990" y="4852597"/>
            <a:ext cx="1418978" cy="400110"/>
          </a:xfrm>
          <a:prstGeom prst="rect">
            <a:avLst/>
          </a:prstGeom>
          <a:noFill/>
        </p:spPr>
        <p:txBody>
          <a:bodyPr wrap="none" rtlCol="0">
            <a:spAutoFit/>
          </a:bodyPr>
          <a:lstStyle/>
          <a:p>
            <a:r>
              <a:rPr lang="en-US" altLang="zh-CN" sz="2000" spc="300" dirty="0">
                <a:solidFill>
                  <a:schemeClr val="tx1">
                    <a:lumMod val="85000"/>
                    <a:lumOff val="15000"/>
                  </a:schemeClr>
                </a:solidFill>
                <a:latin typeface="造字工房朗宋（非商用）常规体" pitchFamily="2" charset="-122"/>
                <a:ea typeface="造字工房朗宋（非商用）常规体" pitchFamily="2" charset="-122"/>
              </a:rPr>
              <a:t>PART. 02</a:t>
            </a:r>
          </a:p>
        </p:txBody>
      </p:sp>
      <p:sp>
        <p:nvSpPr>
          <p:cNvPr id="34" name="文本框 33"/>
          <p:cNvSpPr txBox="1"/>
          <p:nvPr/>
        </p:nvSpPr>
        <p:spPr>
          <a:xfrm>
            <a:off x="572053" y="5312922"/>
            <a:ext cx="3209285" cy="584775"/>
          </a:xfrm>
          <a:prstGeom prst="rect">
            <a:avLst/>
          </a:prstGeom>
          <a:noFill/>
        </p:spPr>
        <p:txBody>
          <a:bodyPr wrap="square" rtlCol="0">
            <a:spAutoFit/>
          </a:bodyPr>
          <a:lstStyle/>
          <a:p>
            <a:pPr algn="dist"/>
            <a:r>
              <a:rPr lang="zh-CN" altLang="en-US" sz="3200" dirty="0">
                <a:solidFill>
                  <a:schemeClr val="bg2">
                    <a:lumMod val="25000"/>
                  </a:schemeClr>
                </a:solidFill>
                <a:latin typeface="造字工房朗宋（非商用）常规体" pitchFamily="2" charset="-122"/>
                <a:ea typeface="造字工房朗宋（非商用）常规体" pitchFamily="2" charset="-122"/>
              </a:rPr>
              <a:t>点击编辑文字</a:t>
            </a:r>
          </a:p>
        </p:txBody>
      </p:sp>
      <p:grpSp>
        <p:nvGrpSpPr>
          <p:cNvPr id="35" name="组合 34"/>
          <p:cNvGrpSpPr/>
          <p:nvPr/>
        </p:nvGrpSpPr>
        <p:grpSpPr>
          <a:xfrm flipH="1">
            <a:off x="8382367" y="1638702"/>
            <a:ext cx="3321416" cy="150032"/>
            <a:chOff x="693420" y="3421857"/>
            <a:chExt cx="3196233" cy="209078"/>
          </a:xfrm>
        </p:grpSpPr>
        <p:cxnSp>
          <p:nvCxnSpPr>
            <p:cNvPr id="36" name="直接连接符 35"/>
            <p:cNvCxnSpPr/>
            <p:nvPr/>
          </p:nvCxnSpPr>
          <p:spPr>
            <a:xfrm flipH="1" flipV="1">
              <a:off x="3826668" y="3421857"/>
              <a:ext cx="62985" cy="209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93420" y="3429000"/>
              <a:ext cx="31356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10284804" y="1260416"/>
            <a:ext cx="1418979" cy="400110"/>
          </a:xfrm>
          <a:prstGeom prst="rect">
            <a:avLst/>
          </a:prstGeom>
          <a:noFill/>
        </p:spPr>
        <p:txBody>
          <a:bodyPr wrap="none" rtlCol="0">
            <a:spAutoFit/>
          </a:bodyPr>
          <a:lstStyle/>
          <a:p>
            <a:pPr algn="r"/>
            <a:r>
              <a:rPr lang="en-US" altLang="zh-CN" sz="2000" spc="300" dirty="0">
                <a:solidFill>
                  <a:schemeClr val="tx1">
                    <a:lumMod val="85000"/>
                    <a:lumOff val="15000"/>
                  </a:schemeClr>
                </a:solidFill>
                <a:latin typeface="造字工房朗宋（非商用）常规体" pitchFamily="2" charset="-122"/>
                <a:ea typeface="造字工房朗宋（非商用）常规体" pitchFamily="2" charset="-122"/>
              </a:rPr>
              <a:t>PART. 03</a:t>
            </a:r>
          </a:p>
        </p:txBody>
      </p:sp>
      <p:sp>
        <p:nvSpPr>
          <p:cNvPr id="39" name="文本框 38"/>
          <p:cNvSpPr txBox="1"/>
          <p:nvPr/>
        </p:nvSpPr>
        <p:spPr>
          <a:xfrm>
            <a:off x="8550301" y="1720741"/>
            <a:ext cx="3209285" cy="584775"/>
          </a:xfrm>
          <a:prstGeom prst="rect">
            <a:avLst/>
          </a:prstGeom>
          <a:noFill/>
        </p:spPr>
        <p:txBody>
          <a:bodyPr wrap="square" rtlCol="0">
            <a:spAutoFit/>
          </a:bodyPr>
          <a:lstStyle/>
          <a:p>
            <a:pPr algn="dist"/>
            <a:r>
              <a:rPr lang="zh-CN" altLang="en-US" sz="3200" dirty="0">
                <a:solidFill>
                  <a:schemeClr val="bg2">
                    <a:lumMod val="25000"/>
                  </a:schemeClr>
                </a:solidFill>
                <a:latin typeface="造字工房朗宋（非商用）常规体" pitchFamily="2" charset="-122"/>
                <a:ea typeface="造字工房朗宋（非商用）常规体" pitchFamily="2" charset="-122"/>
              </a:rPr>
              <a:t>点击编辑文字</a:t>
            </a:r>
          </a:p>
        </p:txBody>
      </p:sp>
      <p:grpSp>
        <p:nvGrpSpPr>
          <p:cNvPr id="50" name="组合 49"/>
          <p:cNvGrpSpPr/>
          <p:nvPr/>
        </p:nvGrpSpPr>
        <p:grpSpPr>
          <a:xfrm flipH="1" flipV="1">
            <a:off x="8436959" y="5097001"/>
            <a:ext cx="3321416" cy="117734"/>
            <a:chOff x="693420" y="3421857"/>
            <a:chExt cx="3196233" cy="209078"/>
          </a:xfrm>
        </p:grpSpPr>
        <p:cxnSp>
          <p:nvCxnSpPr>
            <p:cNvPr id="51" name="直接连接符 50"/>
            <p:cNvCxnSpPr/>
            <p:nvPr/>
          </p:nvCxnSpPr>
          <p:spPr>
            <a:xfrm flipH="1" flipV="1">
              <a:off x="3826668" y="3421857"/>
              <a:ext cx="62985" cy="209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93420" y="3429000"/>
              <a:ext cx="31356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10339396" y="4840349"/>
            <a:ext cx="1418979" cy="400110"/>
          </a:xfrm>
          <a:prstGeom prst="rect">
            <a:avLst/>
          </a:prstGeom>
          <a:noFill/>
        </p:spPr>
        <p:txBody>
          <a:bodyPr wrap="none" rtlCol="0">
            <a:spAutoFit/>
          </a:bodyPr>
          <a:lstStyle/>
          <a:p>
            <a:pPr algn="r"/>
            <a:r>
              <a:rPr lang="en-US" altLang="zh-CN" sz="2000" spc="300" dirty="0">
                <a:solidFill>
                  <a:schemeClr val="tx1">
                    <a:lumMod val="85000"/>
                    <a:lumOff val="15000"/>
                  </a:schemeClr>
                </a:solidFill>
                <a:latin typeface="造字工房朗宋（非商用）常规体" pitchFamily="2" charset="-122"/>
                <a:ea typeface="造字工房朗宋（非商用）常规体" pitchFamily="2" charset="-122"/>
              </a:rPr>
              <a:t>PART. 04</a:t>
            </a:r>
          </a:p>
        </p:txBody>
      </p:sp>
      <p:sp>
        <p:nvSpPr>
          <p:cNvPr id="54" name="文本框 53"/>
          <p:cNvSpPr txBox="1"/>
          <p:nvPr/>
        </p:nvSpPr>
        <p:spPr>
          <a:xfrm>
            <a:off x="8604893" y="5300674"/>
            <a:ext cx="3209285" cy="584775"/>
          </a:xfrm>
          <a:prstGeom prst="rect">
            <a:avLst/>
          </a:prstGeom>
          <a:noFill/>
        </p:spPr>
        <p:txBody>
          <a:bodyPr wrap="square" rtlCol="0">
            <a:spAutoFit/>
          </a:bodyPr>
          <a:lstStyle/>
          <a:p>
            <a:pPr algn="dist"/>
            <a:r>
              <a:rPr lang="zh-CN" altLang="en-US" sz="3200" dirty="0">
                <a:solidFill>
                  <a:schemeClr val="bg2">
                    <a:lumMod val="25000"/>
                  </a:schemeClr>
                </a:solidFill>
                <a:latin typeface="造字工房朗宋（非商用）常规体" pitchFamily="2" charset="-122"/>
                <a:ea typeface="造字工房朗宋（非商用）常规体" pitchFamily="2" charset="-122"/>
              </a:rPr>
              <a:t>点击编辑文字</a:t>
            </a:r>
          </a:p>
        </p:txBody>
      </p:sp>
    </p:spTree>
    <p:extLst>
      <p:ext uri="{BB962C8B-B14F-4D97-AF65-F5344CB8AC3E}">
        <p14:creationId xmlns:p14="http://schemas.microsoft.com/office/powerpoint/2010/main" val="2618808635"/>
      </p:ext>
    </p:extLst>
  </p:cSld>
  <p:clrMapOvr>
    <a:masterClrMapping/>
  </p:clrMapOvr>
  <mc:AlternateContent xmlns:mc="http://schemas.openxmlformats.org/markup-compatibility/2006" xmlns:p14="http://schemas.microsoft.com/office/powerpoint/2010/main">
    <mc:Choice Requires="p14">
      <p:transition spd="slow" p14:dur="1400" advClick="0" advTm="0">
        <p14:ripp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ppt_x"/>
                                          </p:val>
                                        </p:tav>
                                        <p:tav tm="100000">
                                          <p:val>
                                            <p:strVal val="#ppt_x"/>
                                          </p:val>
                                        </p:tav>
                                      </p:tavLst>
                                    </p:anim>
                                    <p:anim calcmode="lin" valueType="num">
                                      <p:cBhvr additive="base">
                                        <p:cTn id="8" dur="1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0-#ppt_w/2"/>
                                          </p:val>
                                        </p:tav>
                                        <p:tav tm="100000">
                                          <p:val>
                                            <p:strVal val="#ppt_x"/>
                                          </p:val>
                                        </p:tav>
                                      </p:tavLst>
                                    </p:anim>
                                    <p:anim calcmode="lin" valueType="num">
                                      <p:cBhvr additive="base">
                                        <p:cTn id="12" dur="1500" fill="hold"/>
                                        <p:tgtEl>
                                          <p:spTgt spid="8"/>
                                        </p:tgtEl>
                                        <p:attrNameLst>
                                          <p:attrName>ppt_y</p:attrName>
                                        </p:attrNameLst>
                                      </p:cBhvr>
                                      <p:tavLst>
                                        <p:tav tm="0">
                                          <p:val>
                                            <p:strVal val="#ppt_y"/>
                                          </p:val>
                                        </p:tav>
                                        <p:tav tm="100000">
                                          <p:val>
                                            <p:strVal val="#ppt_y"/>
                                          </p:val>
                                        </p:tav>
                                      </p:tavLst>
                                    </p:anim>
                                    <p:set>
                                      <p:cBhvr>
                                        <p:cTn id="13" dur="1" fill="hold">
                                          <p:stCondLst>
                                            <p:cond delay="0"/>
                                          </p:stCondLst>
                                        </p:cTn>
                                        <p:tgtEl>
                                          <p:spTgt spid="8"/>
                                        </p:tgtEl>
                                        <p:attrNameLst>
                                          <p:attrName>style.visibility</p:attrName>
                                        </p:attrNameLst>
                                      </p:cBhvr>
                                      <p:to>
                                        <p:strVal val="visible"/>
                                      </p:to>
                                    </p:set>
                                    <p:anim to="" calcmode="lin" valueType="num">
                                      <p:cBhvr>
                                        <p:cTn id="14" dur="1500" fill="hold">
                                          <p:stCondLst>
                                            <p:cond delay="0"/>
                                          </p:stCondLst>
                                        </p:cTn>
                                        <p:tgtEl>
                                          <p:spTgt spid="8"/>
                                        </p:tgtEl>
                                        <p:attrNameLst>
                                          <p:attrName>ppt_w</p:attrName>
                                        </p:attrNameLst>
                                      </p:cBhvr>
                                      <p:tavLst>
                                        <p:tav tm="0">
                                          <p:val>
                                            <p:strVal val="0"/>
                                          </p:val>
                                        </p:tav>
                                        <p:tav tm="100000">
                                          <p:val>
                                            <p:strVal val="#ppt_w"/>
                                          </p:val>
                                        </p:tav>
                                      </p:tavLst>
                                    </p:anim>
                                    <p:anim to="" calcmode="lin" valueType="num">
                                      <p:cBhvr>
                                        <p:cTn id="15" dur="1500" fill="hold">
                                          <p:stCondLst>
                                            <p:cond delay="0"/>
                                          </p:stCondLst>
                                        </p:cTn>
                                        <p:tgtEl>
                                          <p:spTgt spid="8"/>
                                        </p:tgtEl>
                                        <p:attrNameLst>
                                          <p:attrName>ppt_h</p:attrName>
                                        </p:attrNameLst>
                                      </p:cBhvr>
                                      <p:tavLst>
                                        <p:tav tm="0">
                                          <p:val>
                                            <p:strVal val="0"/>
                                          </p:val>
                                        </p:tav>
                                        <p:tav tm="100000">
                                          <p:val>
                                            <p:strVal val="#ppt_h"/>
                                          </p:val>
                                        </p:tav>
                                      </p:tavLst>
                                    </p:anim>
                                    <p:animEffect filter="fade">
                                      <p:cBhvr>
                                        <p:cTn id="16" dur="1500">
                                          <p:stCondLst>
                                            <p:cond delay="0"/>
                                          </p:stCondLst>
                                        </p:cTn>
                                        <p:tgtEl>
                                          <p:spTgt spid="8"/>
                                        </p:tgtEl>
                                      </p:cBhvr>
                                    </p:animEffect>
                                  </p:childTnLst>
                                </p:cTn>
                              </p:par>
                              <p:par>
                                <p:cTn id="17" presetID="10" presetClass="entr" presetSubtype="0" fill="hold" nodeType="withEffect">
                                  <p:stCondLst>
                                    <p:cond delay="1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53" presetClass="entr" presetSubtype="16" fill="hold" nodeType="withEffect">
                                  <p:stCondLst>
                                    <p:cond delay="125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6" presetClass="emph" presetSubtype="0" accel="30000" decel="26000" autoRev="1" fill="hold" nodeType="withEffect">
                                  <p:stCondLst>
                                    <p:cond delay="1650"/>
                                  </p:stCondLst>
                                  <p:childTnLst>
                                    <p:animScale>
                                      <p:cBhvr>
                                        <p:cTn id="26" dur="500" fill="hold"/>
                                        <p:tgtEl>
                                          <p:spTgt spid="7"/>
                                        </p:tgtEl>
                                      </p:cBhvr>
                                      <p:by x="110000" y="110000"/>
                                    </p:animScale>
                                  </p:childTnLst>
                                </p:cTn>
                              </p:par>
                            </p:childTnLst>
                          </p:cTn>
                        </p:par>
                        <p:par>
                          <p:cTn id="27" fill="hold">
                            <p:stCondLst>
                              <p:cond delay="2650"/>
                            </p:stCondLst>
                            <p:childTnLst>
                              <p:par>
                                <p:cTn id="28" presetID="22" presetClass="entr" presetSubtype="2"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childTnLst>
                          </p:cTn>
                        </p:par>
                        <p:par>
                          <p:cTn id="31" fill="hold">
                            <p:stCondLst>
                              <p:cond delay="3150"/>
                            </p:stCondLst>
                            <p:childTnLst>
                              <p:par>
                                <p:cTn id="32" presetID="10"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800"/>
                                        <p:tgtEl>
                                          <p:spTgt spid="23"/>
                                        </p:tgtEl>
                                      </p:cBhvr>
                                    </p:animEffect>
                                  </p:childTnLst>
                                </p:cTn>
                              </p:par>
                              <p:par>
                                <p:cTn id="35" presetID="63" presetClass="path" presetSubtype="0" decel="100000" fill="hold" grpId="1" nodeType="withEffect">
                                  <p:stCondLst>
                                    <p:cond delay="0"/>
                                  </p:stCondLst>
                                  <p:childTnLst>
                                    <p:animMotion origin="layout" path="M -4.375E-6 4.81481E-6 L 0.025 4.81481E-6 " pathEditMode="relative" rAng="0" ptsTypes="AA">
                                      <p:cBhvr>
                                        <p:cTn id="36" dur="1250" spd="-100000" fill="hold"/>
                                        <p:tgtEl>
                                          <p:spTgt spid="23"/>
                                        </p:tgtEl>
                                        <p:attrNameLst>
                                          <p:attrName>ppt_x</p:attrName>
                                          <p:attrName>ppt_y</p:attrName>
                                        </p:attrNameLst>
                                      </p:cBhvr>
                                      <p:rCtr x="1250" y="0"/>
                                    </p:animMotion>
                                  </p:childTnLst>
                                </p:cTn>
                              </p:par>
                              <p:par>
                                <p:cTn id="37" presetID="10" presetClass="entr" presetSubtype="0" fill="hold" grpId="0" nodeType="withEffect">
                                  <p:stCondLst>
                                    <p:cond delay="25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800"/>
                                        <p:tgtEl>
                                          <p:spTgt spid="24"/>
                                        </p:tgtEl>
                                      </p:cBhvr>
                                    </p:animEffect>
                                  </p:childTnLst>
                                </p:cTn>
                              </p:par>
                              <p:par>
                                <p:cTn id="40" presetID="63" presetClass="path" presetSubtype="0" decel="100000" fill="hold" grpId="1" nodeType="withEffect">
                                  <p:stCondLst>
                                    <p:cond delay="250"/>
                                  </p:stCondLst>
                                  <p:childTnLst>
                                    <p:animMotion origin="layout" path="M 1.66667E-6 -4.44444E-6 L 0.025 -4.44444E-6 " pathEditMode="relative" rAng="0" ptsTypes="AA">
                                      <p:cBhvr>
                                        <p:cTn id="41" dur="1250" spd="-100000" fill="hold"/>
                                        <p:tgtEl>
                                          <p:spTgt spid="24"/>
                                        </p:tgtEl>
                                        <p:attrNameLst>
                                          <p:attrName>ppt_x</p:attrName>
                                          <p:attrName>ppt_y</p:attrName>
                                        </p:attrNameLst>
                                      </p:cBhvr>
                                      <p:rCtr x="1250" y="0"/>
                                    </p:animMotion>
                                  </p:childTnLst>
                                </p:cTn>
                              </p:par>
                            </p:childTnLst>
                          </p:cTn>
                        </p:par>
                        <p:par>
                          <p:cTn id="42" fill="hold">
                            <p:stCondLst>
                              <p:cond delay="4650"/>
                            </p:stCondLst>
                            <p:childTnLst>
                              <p:par>
                                <p:cTn id="43" presetID="22" presetClass="entr" presetSubtype="2"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right)">
                                      <p:cBhvr>
                                        <p:cTn id="45" dur="500"/>
                                        <p:tgtEl>
                                          <p:spTgt spid="30"/>
                                        </p:tgtEl>
                                      </p:cBhvr>
                                    </p:animEffect>
                                  </p:childTnLst>
                                </p:cTn>
                              </p:par>
                            </p:childTnLst>
                          </p:cTn>
                        </p:par>
                        <p:par>
                          <p:cTn id="46" fill="hold">
                            <p:stCondLst>
                              <p:cond delay="5150"/>
                            </p:stCondLst>
                            <p:childTnLst>
                              <p:par>
                                <p:cTn id="47" presetID="10" presetClass="entr" presetSubtype="0"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800"/>
                                        <p:tgtEl>
                                          <p:spTgt spid="33"/>
                                        </p:tgtEl>
                                      </p:cBhvr>
                                    </p:animEffect>
                                  </p:childTnLst>
                                </p:cTn>
                              </p:par>
                              <p:par>
                                <p:cTn id="50" presetID="63" presetClass="path" presetSubtype="0" decel="100000" fill="hold" grpId="1" nodeType="withEffect">
                                  <p:stCondLst>
                                    <p:cond delay="0"/>
                                  </p:stCondLst>
                                  <p:childTnLst>
                                    <p:animMotion origin="layout" path="M -1.66667E-6 4.44444E-6 L 0.025 4.44444E-6 " pathEditMode="relative" rAng="0" ptsTypes="AA">
                                      <p:cBhvr>
                                        <p:cTn id="51" dur="1250" spd="-100000" fill="hold"/>
                                        <p:tgtEl>
                                          <p:spTgt spid="33"/>
                                        </p:tgtEl>
                                        <p:attrNameLst>
                                          <p:attrName>ppt_x</p:attrName>
                                          <p:attrName>ppt_y</p:attrName>
                                        </p:attrNameLst>
                                      </p:cBhvr>
                                      <p:rCtr x="1250" y="0"/>
                                    </p:animMotion>
                                  </p:childTnLst>
                                </p:cTn>
                              </p:par>
                              <p:par>
                                <p:cTn id="52" presetID="10" presetClass="entr" presetSubtype="0" fill="hold" grpId="0" nodeType="withEffect">
                                  <p:stCondLst>
                                    <p:cond delay="25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800"/>
                                        <p:tgtEl>
                                          <p:spTgt spid="34"/>
                                        </p:tgtEl>
                                      </p:cBhvr>
                                    </p:animEffect>
                                  </p:childTnLst>
                                </p:cTn>
                              </p:par>
                              <p:par>
                                <p:cTn id="55" presetID="63" presetClass="path" presetSubtype="0" decel="100000" fill="hold" grpId="1" nodeType="withEffect">
                                  <p:stCondLst>
                                    <p:cond delay="250"/>
                                  </p:stCondLst>
                                  <p:childTnLst>
                                    <p:animMotion origin="layout" path="M 1.66667E-6 -4.44444E-6 L 0.025 -4.44444E-6 " pathEditMode="relative" rAng="0" ptsTypes="AA">
                                      <p:cBhvr>
                                        <p:cTn id="56" dur="1250" spd="-100000" fill="hold"/>
                                        <p:tgtEl>
                                          <p:spTgt spid="34"/>
                                        </p:tgtEl>
                                        <p:attrNameLst>
                                          <p:attrName>ppt_x</p:attrName>
                                          <p:attrName>ppt_y</p:attrName>
                                        </p:attrNameLst>
                                      </p:cBhvr>
                                      <p:rCtr x="1250" y="0"/>
                                    </p:animMotion>
                                  </p:childTnLst>
                                </p:cTn>
                              </p:par>
                            </p:childTnLst>
                          </p:cTn>
                        </p:par>
                        <p:par>
                          <p:cTn id="57" fill="hold">
                            <p:stCondLst>
                              <p:cond delay="6650"/>
                            </p:stCondLst>
                            <p:childTnLst>
                              <p:par>
                                <p:cTn id="58" presetID="22" presetClass="entr" presetSubtype="2" fill="hold"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ipe(right)">
                                      <p:cBhvr>
                                        <p:cTn id="60" dur="500"/>
                                        <p:tgtEl>
                                          <p:spTgt spid="35"/>
                                        </p:tgtEl>
                                      </p:cBhvr>
                                    </p:animEffect>
                                  </p:childTnLst>
                                </p:cTn>
                              </p:par>
                            </p:childTnLst>
                          </p:cTn>
                        </p:par>
                        <p:par>
                          <p:cTn id="61" fill="hold">
                            <p:stCondLst>
                              <p:cond delay="7150"/>
                            </p:stCondLst>
                            <p:childTnLst>
                              <p:par>
                                <p:cTn id="62" presetID="10" presetClass="entr" presetSubtype="0"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800"/>
                                        <p:tgtEl>
                                          <p:spTgt spid="38"/>
                                        </p:tgtEl>
                                      </p:cBhvr>
                                    </p:animEffect>
                                  </p:childTnLst>
                                </p:cTn>
                              </p:par>
                              <p:par>
                                <p:cTn id="65" presetID="63" presetClass="path" presetSubtype="0" decel="100000" fill="hold" grpId="1" nodeType="withEffect">
                                  <p:stCondLst>
                                    <p:cond delay="0"/>
                                  </p:stCondLst>
                                  <p:childTnLst>
                                    <p:animMotion origin="layout" path="M -2.70833E-6 -2.96296E-6 L 0.025 -2.96296E-6 " pathEditMode="relative" rAng="0" ptsTypes="AA">
                                      <p:cBhvr>
                                        <p:cTn id="66" dur="1250" spd="-100000" fill="hold"/>
                                        <p:tgtEl>
                                          <p:spTgt spid="38"/>
                                        </p:tgtEl>
                                        <p:attrNameLst>
                                          <p:attrName>ppt_x</p:attrName>
                                          <p:attrName>ppt_y</p:attrName>
                                        </p:attrNameLst>
                                      </p:cBhvr>
                                      <p:rCtr x="1250" y="0"/>
                                    </p:animMotion>
                                  </p:childTnLst>
                                </p:cTn>
                              </p:par>
                              <p:par>
                                <p:cTn id="67" presetID="10" presetClass="entr" presetSubtype="0" fill="hold" grpId="0" nodeType="withEffect">
                                  <p:stCondLst>
                                    <p:cond delay="25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800"/>
                                        <p:tgtEl>
                                          <p:spTgt spid="39"/>
                                        </p:tgtEl>
                                      </p:cBhvr>
                                    </p:animEffect>
                                  </p:childTnLst>
                                </p:cTn>
                              </p:par>
                              <p:par>
                                <p:cTn id="70" presetID="63" presetClass="path" presetSubtype="0" decel="100000" fill="hold" grpId="1" nodeType="withEffect">
                                  <p:stCondLst>
                                    <p:cond delay="250"/>
                                  </p:stCondLst>
                                  <p:childTnLst>
                                    <p:animMotion origin="layout" path="M -2.70833E-6 1.48148E-6 L 0.025 1.48148E-6 " pathEditMode="relative" rAng="0" ptsTypes="AA">
                                      <p:cBhvr>
                                        <p:cTn id="71" dur="1250" spd="-100000" fill="hold"/>
                                        <p:tgtEl>
                                          <p:spTgt spid="39"/>
                                        </p:tgtEl>
                                        <p:attrNameLst>
                                          <p:attrName>ppt_x</p:attrName>
                                          <p:attrName>ppt_y</p:attrName>
                                        </p:attrNameLst>
                                      </p:cBhvr>
                                      <p:rCtr x="1250" y="0"/>
                                    </p:animMotion>
                                  </p:childTnLst>
                                </p:cTn>
                              </p:par>
                            </p:childTnLst>
                          </p:cTn>
                        </p:par>
                        <p:par>
                          <p:cTn id="72" fill="hold">
                            <p:stCondLst>
                              <p:cond delay="8650"/>
                            </p:stCondLst>
                            <p:childTnLst>
                              <p:par>
                                <p:cTn id="73" presetID="22" presetClass="entr" presetSubtype="2"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right)">
                                      <p:cBhvr>
                                        <p:cTn id="75" dur="500"/>
                                        <p:tgtEl>
                                          <p:spTgt spid="50"/>
                                        </p:tgtEl>
                                      </p:cBhvr>
                                    </p:animEffect>
                                  </p:childTnLst>
                                </p:cTn>
                              </p:par>
                            </p:childTnLst>
                          </p:cTn>
                        </p:par>
                        <p:par>
                          <p:cTn id="76" fill="hold">
                            <p:stCondLst>
                              <p:cond delay="9150"/>
                            </p:stCondLst>
                            <p:childTnLst>
                              <p:par>
                                <p:cTn id="77" presetID="10" presetClass="entr" presetSubtype="0" fill="hold" grpId="0" nodeType="after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800"/>
                                        <p:tgtEl>
                                          <p:spTgt spid="53"/>
                                        </p:tgtEl>
                                      </p:cBhvr>
                                    </p:animEffect>
                                  </p:childTnLst>
                                </p:cTn>
                              </p:par>
                              <p:par>
                                <p:cTn id="80" presetID="63" presetClass="path" presetSubtype="0" decel="100000" fill="hold" grpId="1" nodeType="withEffect">
                                  <p:stCondLst>
                                    <p:cond delay="0"/>
                                  </p:stCondLst>
                                  <p:childTnLst>
                                    <p:animMotion origin="layout" path="M 0 -3.7037E-6 L 0.025 -3.7037E-6 " pathEditMode="relative" rAng="0" ptsTypes="AA">
                                      <p:cBhvr>
                                        <p:cTn id="81" dur="1250" spd="-100000" fill="hold"/>
                                        <p:tgtEl>
                                          <p:spTgt spid="53"/>
                                        </p:tgtEl>
                                        <p:attrNameLst>
                                          <p:attrName>ppt_x</p:attrName>
                                          <p:attrName>ppt_y</p:attrName>
                                        </p:attrNameLst>
                                      </p:cBhvr>
                                      <p:rCtr x="1250" y="0"/>
                                    </p:animMotion>
                                  </p:childTnLst>
                                </p:cTn>
                              </p:par>
                              <p:par>
                                <p:cTn id="82" presetID="10" presetClass="entr" presetSubtype="0" fill="hold" grpId="0" nodeType="withEffect">
                                  <p:stCondLst>
                                    <p:cond delay="25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800"/>
                                        <p:tgtEl>
                                          <p:spTgt spid="54"/>
                                        </p:tgtEl>
                                      </p:cBhvr>
                                    </p:animEffect>
                                  </p:childTnLst>
                                </p:cTn>
                              </p:par>
                              <p:par>
                                <p:cTn id="85" presetID="63" presetClass="path" presetSubtype="0" decel="100000" fill="hold" grpId="1" nodeType="withEffect">
                                  <p:stCondLst>
                                    <p:cond delay="250"/>
                                  </p:stCondLst>
                                  <p:childTnLst>
                                    <p:animMotion origin="layout" path="M 2.08333E-7 7.40741E-7 L 0.025 7.40741E-7 " pathEditMode="relative" rAng="0" ptsTypes="AA">
                                      <p:cBhvr>
                                        <p:cTn id="86" dur="1250" spd="-100000" fill="hold"/>
                                        <p:tgtEl>
                                          <p:spTgt spid="54"/>
                                        </p:tgtEl>
                                        <p:attrNameLst>
                                          <p:attrName>ppt_x</p:attrName>
                                          <p:attrName>ppt_y</p:attrName>
                                        </p:attrNameLst>
                                      </p:cBhvr>
                                      <p:rCtr x="12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23" grpId="0"/>
      <p:bldP spid="23" grpId="1"/>
      <p:bldP spid="24" grpId="0"/>
      <p:bldP spid="24" grpId="1"/>
      <p:bldP spid="33" grpId="0"/>
      <p:bldP spid="33" grpId="1"/>
      <p:bldP spid="34" grpId="0"/>
      <p:bldP spid="34" grpId="1"/>
      <p:bldP spid="38" grpId="0"/>
      <p:bldP spid="38" grpId="1"/>
      <p:bldP spid="39" grpId="0"/>
      <p:bldP spid="39" grpId="1"/>
      <p:bldP spid="53" grpId="0"/>
      <p:bldP spid="53" grpId="1"/>
      <p:bldP spid="54" grpId="0"/>
      <p:bldP spid="5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组合 131"/>
          <p:cNvGrpSpPr/>
          <p:nvPr/>
        </p:nvGrpSpPr>
        <p:grpSpPr>
          <a:xfrm>
            <a:off x="670325" y="1770787"/>
            <a:ext cx="4059314" cy="1538037"/>
            <a:chOff x="8613448" y="2224074"/>
            <a:chExt cx="4059314" cy="1538037"/>
          </a:xfrm>
        </p:grpSpPr>
        <p:sp>
          <p:nvSpPr>
            <p:cNvPr id="133" name="文本框 132"/>
            <p:cNvSpPr txBox="1"/>
            <p:nvPr/>
          </p:nvSpPr>
          <p:spPr>
            <a:xfrm>
              <a:off x="8633200" y="2224074"/>
              <a:ext cx="1971698" cy="395179"/>
            </a:xfrm>
            <a:prstGeom prst="rect">
              <a:avLst/>
            </a:prstGeom>
            <a:solidFill>
              <a:schemeClr val="tx1"/>
            </a:solidFill>
            <a:effectLst>
              <a:outerShdw blurRad="88900" dist="88900" dir="2700000" algn="tl" rotWithShape="0">
                <a:prstClr val="black">
                  <a:alpha val="20000"/>
                </a:prstClr>
              </a:outerShdw>
            </a:effectLst>
          </p:spPr>
          <p:txBody>
            <a:bodyPr wrap="square" rtlCol="0">
              <a:noAutofit/>
            </a:bodyPr>
            <a:lstStyle/>
            <a:p>
              <a:r>
                <a:rPr lang="zh-CN" altLang="en-US" dirty="0">
                  <a:solidFill>
                    <a:schemeClr val="bg1"/>
                  </a:solidFill>
                  <a:latin typeface="造字工房尚雅（非商用）常规体" pitchFamily="2" charset="-122"/>
                  <a:ea typeface="造字工房尚雅（非商用）常规体" pitchFamily="2" charset="-122"/>
                </a:rPr>
                <a:t>添加您的标题</a:t>
              </a:r>
              <a:endParaRPr lang="zh-CN" altLang="en-US" sz="1100" dirty="0">
                <a:solidFill>
                  <a:schemeClr val="bg1"/>
                </a:solidFill>
                <a:latin typeface="造字工房尚雅（非商用）常规体" pitchFamily="2" charset="-122"/>
                <a:ea typeface="造字工房尚雅（非商用）常规体" pitchFamily="2" charset="-122"/>
              </a:endParaRPr>
            </a:p>
          </p:txBody>
        </p:sp>
        <p:sp>
          <p:nvSpPr>
            <p:cNvPr id="134" name="文本框 133"/>
            <p:cNvSpPr txBox="1"/>
            <p:nvPr/>
          </p:nvSpPr>
          <p:spPr>
            <a:xfrm>
              <a:off x="8613448" y="2746448"/>
              <a:ext cx="4059314" cy="1015663"/>
            </a:xfrm>
            <a:prstGeom prst="rect">
              <a:avLst/>
            </a:prstGeom>
            <a:noFill/>
          </p:spPr>
          <p:txBody>
            <a:bodyPr wrap="square" rtlCol="0">
              <a:spAutoFit/>
            </a:bodyPr>
            <a:lstStyle/>
            <a:p>
              <a:pPr algn="just">
                <a:lnSpc>
                  <a:spcPct val="150000"/>
                </a:lnSpc>
              </a:pPr>
              <a:r>
                <a:rPr lang="en-US" altLang="zh-CN" sz="1000" dirty="0">
                  <a:solidFill>
                    <a:schemeClr val="tx1">
                      <a:lumMod val="50000"/>
                      <a:lumOff val="50000"/>
                    </a:schemeClr>
                  </a:solidFill>
                  <a:latin typeface="造字工房尚雅（非商用）常规体" pitchFamily="2" charset="-122"/>
                  <a:ea typeface="造字工房尚雅（非商用）常规体" pitchFamily="2" charset="-122"/>
                </a:rPr>
                <a:t>The consequences of today are determined by the actions of the past. To change your future, alter your decisions today. The consequences of today are determined by the actions of the past. To change your future, alter your decisions today. </a:t>
              </a:r>
            </a:p>
          </p:txBody>
        </p:sp>
      </p:grpSp>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25" name="文本框 124"/>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造字工房尚雅（非商用）常规体" pitchFamily="2" charset="-122"/>
                <a:ea typeface="造字工房尚雅（非商用）常规体" pitchFamily="2" charset="-122"/>
              </a:rPr>
              <a:t>04</a:t>
            </a:r>
            <a:endParaRPr lang="zh-CN" altLang="en-US" sz="6000" dirty="0">
              <a:solidFill>
                <a:schemeClr val="tx1"/>
              </a:solidFill>
              <a:latin typeface="造字工房尚雅（非商用）常规体" pitchFamily="2" charset="-122"/>
              <a:ea typeface="造字工房尚雅（非商用）常规体" pitchFamily="2" charset="-122"/>
            </a:endParaRPr>
          </a:p>
        </p:txBody>
      </p:sp>
      <p:cxnSp>
        <p:nvCxnSpPr>
          <p:cNvPr id="126" name="直接连接符 125"/>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27" name="图表 126"/>
          <p:cNvGraphicFramePr/>
          <p:nvPr>
            <p:extLst>
              <p:ext uri="{D42A27DB-BD31-4B8C-83A1-F6EECF244321}">
                <p14:modId xmlns:p14="http://schemas.microsoft.com/office/powerpoint/2010/main" val="17460709"/>
              </p:ext>
            </p:extLst>
          </p:nvPr>
        </p:nvGraphicFramePr>
        <p:xfrm>
          <a:off x="5224817" y="1770787"/>
          <a:ext cx="6290310" cy="3715613"/>
        </p:xfrm>
        <a:graphic>
          <a:graphicData uri="http://schemas.openxmlformats.org/drawingml/2006/chart">
            <c:chart xmlns:c="http://schemas.openxmlformats.org/drawingml/2006/chart" xmlns:r="http://schemas.openxmlformats.org/officeDocument/2006/relationships" r:id="rId3"/>
          </a:graphicData>
        </a:graphic>
      </p:graphicFrame>
      <p:sp>
        <p:nvSpPr>
          <p:cNvPr id="128" name="文本框 127"/>
          <p:cNvSpPr txBox="1"/>
          <p:nvPr/>
        </p:nvSpPr>
        <p:spPr>
          <a:xfrm>
            <a:off x="1188977" y="3429000"/>
            <a:ext cx="1285929" cy="523220"/>
          </a:xfrm>
          <a:prstGeom prst="rect">
            <a:avLst/>
          </a:prstGeom>
          <a:noFill/>
        </p:spPr>
        <p:txBody>
          <a:bodyPr wrap="none" rtlCol="0">
            <a:spAutoFit/>
          </a:bodyPr>
          <a:lstStyle/>
          <a:p>
            <a:r>
              <a:rPr lang="zh-CN" altLang="en-US" sz="2000" dirty="0">
                <a:latin typeface="造字工房尚雅（非商用）常规体" pitchFamily="2" charset="-122"/>
                <a:ea typeface="造字工房尚雅（非商用）常规体" pitchFamily="2" charset="-122"/>
              </a:rPr>
              <a:t>￥</a:t>
            </a:r>
            <a:r>
              <a:rPr lang="en-US" altLang="zh-CN" sz="2800" b="1" dirty="0">
                <a:latin typeface="造字工房尚雅（非商用）常规体" pitchFamily="2" charset="-122"/>
                <a:ea typeface="造字工房尚雅（非商用）常规体" pitchFamily="2" charset="-122"/>
              </a:rPr>
              <a:t>29,062</a:t>
            </a:r>
            <a:endParaRPr lang="zh-CN" altLang="en-US" sz="2000" b="1" dirty="0">
              <a:latin typeface="造字工房尚雅（非商用）常规体" pitchFamily="2" charset="-122"/>
              <a:ea typeface="造字工房尚雅（非商用）常规体" pitchFamily="2" charset="-122"/>
            </a:endParaRPr>
          </a:p>
        </p:txBody>
      </p:sp>
      <p:cxnSp>
        <p:nvCxnSpPr>
          <p:cNvPr id="129" name="直接箭头连接符 128"/>
          <p:cNvCxnSpPr/>
          <p:nvPr/>
        </p:nvCxnSpPr>
        <p:spPr>
          <a:xfrm>
            <a:off x="766067" y="3710920"/>
            <a:ext cx="365760" cy="0"/>
          </a:xfrm>
          <a:prstGeom prst="straightConnector1">
            <a:avLst/>
          </a:prstGeom>
          <a:ln w="2222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0" name="文本框 129"/>
          <p:cNvSpPr txBox="1"/>
          <p:nvPr/>
        </p:nvSpPr>
        <p:spPr>
          <a:xfrm>
            <a:off x="670325" y="4511049"/>
            <a:ext cx="1774845" cy="369332"/>
          </a:xfrm>
          <a:prstGeom prst="rect">
            <a:avLst/>
          </a:prstGeom>
          <a:noFill/>
        </p:spPr>
        <p:txBody>
          <a:bodyPr wrap="none" rtlCol="0">
            <a:spAutoFit/>
          </a:bodyPr>
          <a:lstStyle/>
          <a:p>
            <a:r>
              <a:rPr lang="en-US" altLang="zh-CN" b="1" dirty="0">
                <a:latin typeface="造字工房尚雅（非商用）常规体" pitchFamily="2" charset="-122"/>
                <a:ea typeface="造字工房尚雅（非商用）常规体" pitchFamily="2" charset="-122"/>
              </a:rPr>
              <a:t>Microsoft Office</a:t>
            </a:r>
          </a:p>
        </p:txBody>
      </p:sp>
      <p:sp>
        <p:nvSpPr>
          <p:cNvPr id="131" name="文本框 130"/>
          <p:cNvSpPr txBox="1"/>
          <p:nvPr/>
        </p:nvSpPr>
        <p:spPr>
          <a:xfrm>
            <a:off x="670325" y="4858665"/>
            <a:ext cx="4059314" cy="553998"/>
          </a:xfrm>
          <a:prstGeom prst="rect">
            <a:avLst/>
          </a:prstGeom>
          <a:noFill/>
        </p:spPr>
        <p:txBody>
          <a:bodyPr wrap="square" rtlCol="0">
            <a:spAutoFit/>
          </a:bodyPr>
          <a:lstStyle/>
          <a:p>
            <a:pPr>
              <a:lnSpc>
                <a:spcPct val="150000"/>
              </a:lnSpc>
            </a:pPr>
            <a:r>
              <a:rPr lang="en-US" altLang="zh-CN" sz="1000" dirty="0">
                <a:solidFill>
                  <a:schemeClr val="tx1">
                    <a:lumMod val="50000"/>
                    <a:lumOff val="50000"/>
                  </a:schemeClr>
                </a:solidFill>
                <a:latin typeface="造字工房尚雅（非商用）常规体" pitchFamily="2" charset="-122"/>
                <a:ea typeface="造字工房尚雅（非商用）常规体" pitchFamily="2" charset="-122"/>
              </a:rPr>
              <a:t>The consequences of today are determined by the actions of the past. To change your future, alter your decisions today. </a:t>
            </a:r>
          </a:p>
        </p:txBody>
      </p:sp>
    </p:spTree>
    <p:extLst>
      <p:ext uri="{BB962C8B-B14F-4D97-AF65-F5344CB8AC3E}">
        <p14:creationId xmlns:p14="http://schemas.microsoft.com/office/powerpoint/2010/main" val="37853705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31" presetClass="entr" presetSubtype="0" fill="hold" nodeType="withEffect">
                                  <p:stCondLst>
                                    <p:cond delay="0"/>
                                  </p:stCondLst>
                                  <p:childTnLst>
                                    <p:set>
                                      <p:cBhvr>
                                        <p:cTn id="678" dur="1" fill="hold">
                                          <p:stCondLst>
                                            <p:cond delay="0"/>
                                          </p:stCondLst>
                                        </p:cTn>
                                        <p:tgtEl>
                                          <p:spTgt spid="126"/>
                                        </p:tgtEl>
                                        <p:attrNameLst>
                                          <p:attrName>style.visibility</p:attrName>
                                        </p:attrNameLst>
                                      </p:cBhvr>
                                      <p:to>
                                        <p:strVal val="visible"/>
                                      </p:to>
                                    </p:set>
                                    <p:anim calcmode="lin" valueType="num">
                                      <p:cBhvr>
                                        <p:cTn id="679" dur="1000" fill="hold"/>
                                        <p:tgtEl>
                                          <p:spTgt spid="126"/>
                                        </p:tgtEl>
                                        <p:attrNameLst>
                                          <p:attrName>ppt_w</p:attrName>
                                        </p:attrNameLst>
                                      </p:cBhvr>
                                      <p:tavLst>
                                        <p:tav tm="0">
                                          <p:val>
                                            <p:fltVal val="0"/>
                                          </p:val>
                                        </p:tav>
                                        <p:tav tm="100000">
                                          <p:val>
                                            <p:strVal val="#ppt_w"/>
                                          </p:val>
                                        </p:tav>
                                      </p:tavLst>
                                    </p:anim>
                                    <p:anim calcmode="lin" valueType="num">
                                      <p:cBhvr>
                                        <p:cTn id="680" dur="1000" fill="hold"/>
                                        <p:tgtEl>
                                          <p:spTgt spid="126"/>
                                        </p:tgtEl>
                                        <p:attrNameLst>
                                          <p:attrName>ppt_h</p:attrName>
                                        </p:attrNameLst>
                                      </p:cBhvr>
                                      <p:tavLst>
                                        <p:tav tm="0">
                                          <p:val>
                                            <p:fltVal val="0"/>
                                          </p:val>
                                        </p:tav>
                                        <p:tav tm="100000">
                                          <p:val>
                                            <p:strVal val="#ppt_h"/>
                                          </p:val>
                                        </p:tav>
                                      </p:tavLst>
                                    </p:anim>
                                    <p:anim calcmode="lin" valueType="num">
                                      <p:cBhvr>
                                        <p:cTn id="681" dur="1000" fill="hold"/>
                                        <p:tgtEl>
                                          <p:spTgt spid="126"/>
                                        </p:tgtEl>
                                        <p:attrNameLst>
                                          <p:attrName>style.rotation</p:attrName>
                                        </p:attrNameLst>
                                      </p:cBhvr>
                                      <p:tavLst>
                                        <p:tav tm="0">
                                          <p:val>
                                            <p:fltVal val="90"/>
                                          </p:val>
                                        </p:tav>
                                        <p:tav tm="100000">
                                          <p:val>
                                            <p:fltVal val="0"/>
                                          </p:val>
                                        </p:tav>
                                      </p:tavLst>
                                    </p:anim>
                                    <p:animEffect transition="in" filter="fade">
                                      <p:cBhvr>
                                        <p:cTn id="682" dur="1000"/>
                                        <p:tgtEl>
                                          <p:spTgt spid="126"/>
                                        </p:tgtEl>
                                      </p:cBhvr>
                                    </p:animEffect>
                                  </p:childTnLst>
                                </p:cTn>
                              </p:par>
                              <p:par>
                                <p:cTn id="683" presetID="10" presetClass="entr" presetSubtype="0" fill="hold" grpId="0" nodeType="withEffect">
                                  <p:stCondLst>
                                    <p:cond delay="250"/>
                                  </p:stCondLst>
                                  <p:childTnLst>
                                    <p:set>
                                      <p:cBhvr>
                                        <p:cTn id="684" dur="1" fill="hold">
                                          <p:stCondLst>
                                            <p:cond delay="0"/>
                                          </p:stCondLst>
                                        </p:cTn>
                                        <p:tgtEl>
                                          <p:spTgt spid="125"/>
                                        </p:tgtEl>
                                        <p:attrNameLst>
                                          <p:attrName>style.visibility</p:attrName>
                                        </p:attrNameLst>
                                      </p:cBhvr>
                                      <p:to>
                                        <p:strVal val="visible"/>
                                      </p:to>
                                    </p:set>
                                    <p:animEffect transition="in" filter="fade">
                                      <p:cBhvr>
                                        <p:cTn id="685" dur="500"/>
                                        <p:tgtEl>
                                          <p:spTgt spid="125"/>
                                        </p:tgtEl>
                                      </p:cBhvr>
                                    </p:animEffect>
                                  </p:childTnLst>
                                </p:cTn>
                              </p:par>
                              <p:par>
                                <p:cTn id="686" presetID="42" presetClass="path" presetSubtype="0" decel="30000" fill="hold" grpId="1" nodeType="withEffect">
                                  <p:stCondLst>
                                    <p:cond delay="250"/>
                                  </p:stCondLst>
                                  <p:childTnLst>
                                    <p:animMotion origin="layout" path="M 4.375E-6 -1.11111E-6 L 0.03372 0.04398 " pathEditMode="relative" rAng="0" ptsTypes="AA">
                                      <p:cBhvr>
                                        <p:cTn id="687" dur="750" spd="-100000" fill="hold"/>
                                        <p:tgtEl>
                                          <p:spTgt spid="125"/>
                                        </p:tgtEl>
                                        <p:attrNameLst>
                                          <p:attrName>ppt_x</p:attrName>
                                          <p:attrName>ppt_y</p:attrName>
                                        </p:attrNameLst>
                                      </p:cBhvr>
                                      <p:rCtr x="1680" y="2199"/>
                                    </p:animMotion>
                                  </p:childTnLst>
                                </p:cTn>
                              </p:par>
                            </p:childTnLst>
                          </p:cTn>
                        </p:par>
                        <p:par>
                          <p:cTn id="688" fill="hold">
                            <p:stCondLst>
                              <p:cond delay="1500"/>
                            </p:stCondLst>
                            <p:childTnLst>
                              <p:par>
                                <p:cTn id="689" presetID="22" presetClass="entr" presetSubtype="8" fill="hold" grpId="0" nodeType="afterEffect">
                                  <p:stCondLst>
                                    <p:cond delay="0"/>
                                  </p:stCondLst>
                                  <p:childTnLst>
                                    <p:set>
                                      <p:cBhvr>
                                        <p:cTn id="690" dur="1" fill="hold">
                                          <p:stCondLst>
                                            <p:cond delay="0"/>
                                          </p:stCondLst>
                                        </p:cTn>
                                        <p:tgtEl>
                                          <p:spTgt spid="127"/>
                                        </p:tgtEl>
                                        <p:attrNameLst>
                                          <p:attrName>style.visibility</p:attrName>
                                        </p:attrNameLst>
                                      </p:cBhvr>
                                      <p:to>
                                        <p:strVal val="visible"/>
                                      </p:to>
                                    </p:set>
                                    <p:animEffect transition="in" filter="wipe(left)">
                                      <p:cBhvr>
                                        <p:cTn id="691" dur="750"/>
                                        <p:tgtEl>
                                          <p:spTgt spid="127"/>
                                        </p:tgtEl>
                                      </p:cBhvr>
                                    </p:animEffect>
                                  </p:childTnLst>
                                </p:cTn>
                              </p:par>
                              <p:par>
                                <p:cTn id="692" presetID="10" presetClass="entr" presetSubtype="0" fill="hold" nodeType="withEffect">
                                  <p:stCondLst>
                                    <p:cond delay="0"/>
                                  </p:stCondLst>
                                  <p:childTnLst>
                                    <p:set>
                                      <p:cBhvr>
                                        <p:cTn id="693" dur="1" fill="hold">
                                          <p:stCondLst>
                                            <p:cond delay="0"/>
                                          </p:stCondLst>
                                        </p:cTn>
                                        <p:tgtEl>
                                          <p:spTgt spid="129"/>
                                        </p:tgtEl>
                                        <p:attrNameLst>
                                          <p:attrName>style.visibility</p:attrName>
                                        </p:attrNameLst>
                                      </p:cBhvr>
                                      <p:to>
                                        <p:strVal val="visible"/>
                                      </p:to>
                                    </p:set>
                                    <p:animEffect transition="in" filter="fade">
                                      <p:cBhvr>
                                        <p:cTn id="694" dur="750"/>
                                        <p:tgtEl>
                                          <p:spTgt spid="129"/>
                                        </p:tgtEl>
                                      </p:cBhvr>
                                    </p:animEffect>
                                  </p:childTnLst>
                                </p:cTn>
                              </p:par>
                              <p:par>
                                <p:cTn id="695" presetID="35" presetClass="path" presetSubtype="0" decel="100000" fill="hold" nodeType="withEffect">
                                  <p:stCondLst>
                                    <p:cond delay="0"/>
                                  </p:stCondLst>
                                  <p:childTnLst>
                                    <p:animMotion origin="layout" path="M -4.58333E-6 -3.7037E-6 L -0.04557 -3.7037E-6 " pathEditMode="relative" rAng="0" ptsTypes="AA">
                                      <p:cBhvr>
                                        <p:cTn id="696" dur="1500" spd="-100000" fill="hold"/>
                                        <p:tgtEl>
                                          <p:spTgt spid="129"/>
                                        </p:tgtEl>
                                        <p:attrNameLst>
                                          <p:attrName>ppt_x</p:attrName>
                                          <p:attrName>ppt_y</p:attrName>
                                        </p:attrNameLst>
                                      </p:cBhvr>
                                      <p:rCtr x="-2279" y="0"/>
                                    </p:animMotion>
                                  </p:childTnLst>
                                </p:cTn>
                              </p:par>
                              <p:par>
                                <p:cTn id="697" presetID="10" presetClass="entr" presetSubtype="0" fill="hold" grpId="0" nodeType="withEffect">
                                  <p:stCondLst>
                                    <p:cond delay="250"/>
                                  </p:stCondLst>
                                  <p:childTnLst>
                                    <p:set>
                                      <p:cBhvr>
                                        <p:cTn id="698" dur="1" fill="hold">
                                          <p:stCondLst>
                                            <p:cond delay="0"/>
                                          </p:stCondLst>
                                        </p:cTn>
                                        <p:tgtEl>
                                          <p:spTgt spid="128"/>
                                        </p:tgtEl>
                                        <p:attrNameLst>
                                          <p:attrName>style.visibility</p:attrName>
                                        </p:attrNameLst>
                                      </p:cBhvr>
                                      <p:to>
                                        <p:strVal val="visible"/>
                                      </p:to>
                                    </p:set>
                                    <p:animEffect transition="in" filter="fade">
                                      <p:cBhvr>
                                        <p:cTn id="699" dur="750"/>
                                        <p:tgtEl>
                                          <p:spTgt spid="128"/>
                                        </p:tgtEl>
                                      </p:cBhvr>
                                    </p:animEffect>
                                  </p:childTnLst>
                                </p:cTn>
                              </p:par>
                              <p:par>
                                <p:cTn id="700" presetID="35" presetClass="path" presetSubtype="0" decel="100000" fill="hold" grpId="1" nodeType="withEffect">
                                  <p:stCondLst>
                                    <p:cond delay="250"/>
                                  </p:stCondLst>
                                  <p:childTnLst>
                                    <p:animMotion origin="layout" path="M -4.16667E-7 -4.44444E-6 L -0.04557 -4.44444E-6 " pathEditMode="relative" rAng="0" ptsTypes="AA">
                                      <p:cBhvr>
                                        <p:cTn id="701" dur="1500" spd="-100000" fill="hold"/>
                                        <p:tgtEl>
                                          <p:spTgt spid="128"/>
                                        </p:tgtEl>
                                        <p:attrNameLst>
                                          <p:attrName>ppt_x</p:attrName>
                                          <p:attrName>ppt_y</p:attrName>
                                        </p:attrNameLst>
                                      </p:cBhvr>
                                      <p:rCtr x="-2279" y="0"/>
                                    </p:animMotion>
                                  </p:childTnLst>
                                </p:cTn>
                              </p:par>
                              <p:par>
                                <p:cTn id="702" presetID="10" presetClass="entr" presetSubtype="0" fill="hold" grpId="0" nodeType="withEffect">
                                  <p:stCondLst>
                                    <p:cond delay="500"/>
                                  </p:stCondLst>
                                  <p:childTnLst>
                                    <p:set>
                                      <p:cBhvr>
                                        <p:cTn id="703" dur="1" fill="hold">
                                          <p:stCondLst>
                                            <p:cond delay="0"/>
                                          </p:stCondLst>
                                        </p:cTn>
                                        <p:tgtEl>
                                          <p:spTgt spid="130"/>
                                        </p:tgtEl>
                                        <p:attrNameLst>
                                          <p:attrName>style.visibility</p:attrName>
                                        </p:attrNameLst>
                                      </p:cBhvr>
                                      <p:to>
                                        <p:strVal val="visible"/>
                                      </p:to>
                                    </p:set>
                                    <p:animEffect transition="in" filter="fade">
                                      <p:cBhvr>
                                        <p:cTn id="704" dur="750"/>
                                        <p:tgtEl>
                                          <p:spTgt spid="130"/>
                                        </p:tgtEl>
                                      </p:cBhvr>
                                    </p:animEffect>
                                  </p:childTnLst>
                                </p:cTn>
                              </p:par>
                              <p:par>
                                <p:cTn id="705" presetID="35" presetClass="path" presetSubtype="0" decel="100000" fill="hold" grpId="1" nodeType="withEffect">
                                  <p:stCondLst>
                                    <p:cond delay="500"/>
                                  </p:stCondLst>
                                  <p:childTnLst>
                                    <p:animMotion origin="layout" path="M -4.375E-6 -2.22222E-6 L -0.04557 -2.22222E-6 " pathEditMode="relative" rAng="0" ptsTypes="AA">
                                      <p:cBhvr>
                                        <p:cTn id="706" dur="1500" spd="-100000" fill="hold"/>
                                        <p:tgtEl>
                                          <p:spTgt spid="130"/>
                                        </p:tgtEl>
                                        <p:attrNameLst>
                                          <p:attrName>ppt_x</p:attrName>
                                          <p:attrName>ppt_y</p:attrName>
                                        </p:attrNameLst>
                                      </p:cBhvr>
                                      <p:rCtr x="-2279" y="0"/>
                                    </p:animMotion>
                                  </p:childTnLst>
                                </p:cTn>
                              </p:par>
                              <p:par>
                                <p:cTn id="707" presetID="10" presetClass="entr" presetSubtype="0" fill="hold" grpId="0" nodeType="withEffect">
                                  <p:stCondLst>
                                    <p:cond delay="750"/>
                                  </p:stCondLst>
                                  <p:childTnLst>
                                    <p:set>
                                      <p:cBhvr>
                                        <p:cTn id="708" dur="1" fill="hold">
                                          <p:stCondLst>
                                            <p:cond delay="0"/>
                                          </p:stCondLst>
                                        </p:cTn>
                                        <p:tgtEl>
                                          <p:spTgt spid="131"/>
                                        </p:tgtEl>
                                        <p:attrNameLst>
                                          <p:attrName>style.visibility</p:attrName>
                                        </p:attrNameLst>
                                      </p:cBhvr>
                                      <p:to>
                                        <p:strVal val="visible"/>
                                      </p:to>
                                    </p:set>
                                    <p:animEffect transition="in" filter="fade">
                                      <p:cBhvr>
                                        <p:cTn id="709" dur="750"/>
                                        <p:tgtEl>
                                          <p:spTgt spid="131"/>
                                        </p:tgtEl>
                                      </p:cBhvr>
                                    </p:animEffect>
                                  </p:childTnLst>
                                </p:cTn>
                              </p:par>
                              <p:par>
                                <p:cTn id="710" presetID="35" presetClass="path" presetSubtype="0" decel="100000" fill="hold" grpId="1" nodeType="withEffect">
                                  <p:stCondLst>
                                    <p:cond delay="750"/>
                                  </p:stCondLst>
                                  <p:childTnLst>
                                    <p:animMotion origin="layout" path="M -4.16667E-6 -2.59259E-6 L -0.04557 -2.59259E-6 " pathEditMode="relative" rAng="0" ptsTypes="AA">
                                      <p:cBhvr>
                                        <p:cTn id="711" dur="1500" spd="-100000" fill="hold"/>
                                        <p:tgtEl>
                                          <p:spTgt spid="131"/>
                                        </p:tgtEl>
                                        <p:attrNameLst>
                                          <p:attrName>ppt_x</p:attrName>
                                          <p:attrName>ppt_y</p:attrName>
                                        </p:attrNameLst>
                                      </p:cBhvr>
                                      <p:rCtr x="-2279" y="0"/>
                                    </p:animMotion>
                                  </p:childTnLst>
                                </p:cTn>
                              </p:par>
                              <p:par>
                                <p:cTn id="712" presetID="10" presetClass="entr" presetSubtype="0" fill="hold" nodeType="withEffect">
                                  <p:stCondLst>
                                    <p:cond delay="0"/>
                                  </p:stCondLst>
                                  <p:childTnLst>
                                    <p:set>
                                      <p:cBhvr>
                                        <p:cTn id="713" dur="1" fill="hold">
                                          <p:stCondLst>
                                            <p:cond delay="0"/>
                                          </p:stCondLst>
                                        </p:cTn>
                                        <p:tgtEl>
                                          <p:spTgt spid="132"/>
                                        </p:tgtEl>
                                        <p:attrNameLst>
                                          <p:attrName>style.visibility</p:attrName>
                                        </p:attrNameLst>
                                      </p:cBhvr>
                                      <p:to>
                                        <p:strVal val="visible"/>
                                      </p:to>
                                    </p:set>
                                    <p:animEffect transition="in" filter="fade">
                                      <p:cBhvr>
                                        <p:cTn id="714" dur="750"/>
                                        <p:tgtEl>
                                          <p:spTgt spid="132"/>
                                        </p:tgtEl>
                                      </p:cBhvr>
                                    </p:animEffect>
                                  </p:childTnLst>
                                </p:cTn>
                              </p:par>
                              <p:par>
                                <p:cTn id="715" presetID="42" presetClass="path" presetSubtype="0" decel="100000" fill="hold" nodeType="withEffect">
                                  <p:stCondLst>
                                    <p:cond delay="0"/>
                                  </p:stCondLst>
                                  <p:childTnLst>
                                    <p:animMotion origin="layout" path="M -4.16667E-6 1.11111E-6 L 0.08034 -0.00093 " pathEditMode="relative" rAng="0" ptsTypes="AA">
                                      <p:cBhvr>
                                        <p:cTn id="716" dur="1250" spd="-100000" fill="hold"/>
                                        <p:tgtEl>
                                          <p:spTgt spid="132"/>
                                        </p:tgtEl>
                                        <p:attrNameLst>
                                          <p:attrName>ppt_x</p:attrName>
                                          <p:attrName>ppt_y</p:attrName>
                                        </p:attrNameLst>
                                      </p:cBhvr>
                                      <p:rCtr x="4010"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5" grpId="0"/>
      <p:bldP spid="125" grpId="1"/>
      <p:bldGraphic spid="127" grpId="0" uiExpand="1">
        <p:bldAsOne/>
      </p:bldGraphic>
      <p:bldP spid="128" grpId="0"/>
      <p:bldP spid="128" grpId="1"/>
      <p:bldP spid="130" grpId="0"/>
      <p:bldP spid="130" grpId="1"/>
      <p:bldP spid="131" grpId="0"/>
      <p:bldP spid="13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5" name="文本框 124"/>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126" name="直接连接符 125"/>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27" name="矩形 126"/>
          <p:cNvSpPr/>
          <p:nvPr/>
        </p:nvSpPr>
        <p:spPr>
          <a:xfrm>
            <a:off x="1055688" y="2182949"/>
            <a:ext cx="2520156" cy="744583"/>
          </a:xfrm>
          <a:prstGeom prst="rect">
            <a:avLst/>
          </a:prstGeom>
          <a:solidFill>
            <a:schemeClr val="tx1">
              <a:lumMod val="75000"/>
              <a:lumOff val="2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FEFE"/>
              </a:solidFill>
              <a:latin typeface="造字工房朗宋（非商用）常规体" pitchFamily="2" charset="-122"/>
              <a:ea typeface="造字工房朗宋（非商用）常规体" pitchFamily="2" charset="-122"/>
            </a:endParaRPr>
          </a:p>
        </p:txBody>
      </p:sp>
      <p:sp>
        <p:nvSpPr>
          <p:cNvPr id="128" name="矩形 127"/>
          <p:cNvSpPr/>
          <p:nvPr/>
        </p:nvSpPr>
        <p:spPr>
          <a:xfrm>
            <a:off x="3575844" y="2182949"/>
            <a:ext cx="2520156" cy="744583"/>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FEFE"/>
              </a:solidFill>
              <a:latin typeface="造字工房朗宋（非商用）常规体" pitchFamily="2" charset="-122"/>
              <a:ea typeface="造字工房朗宋（非商用）常规体" pitchFamily="2" charset="-122"/>
            </a:endParaRPr>
          </a:p>
        </p:txBody>
      </p:sp>
      <p:sp>
        <p:nvSpPr>
          <p:cNvPr id="129" name="矩形 128"/>
          <p:cNvSpPr/>
          <p:nvPr/>
        </p:nvSpPr>
        <p:spPr>
          <a:xfrm>
            <a:off x="6096001" y="2182949"/>
            <a:ext cx="2520156" cy="744583"/>
          </a:xfrm>
          <a:prstGeom prst="rect">
            <a:avLst/>
          </a:prstGeom>
          <a:solidFill>
            <a:schemeClr val="tx1">
              <a:lumMod val="75000"/>
              <a:lumOff val="2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FEFE"/>
              </a:solidFill>
              <a:latin typeface="造字工房朗宋（非商用）常规体" pitchFamily="2" charset="-122"/>
              <a:ea typeface="造字工房朗宋（非商用）常规体" pitchFamily="2" charset="-122"/>
            </a:endParaRPr>
          </a:p>
        </p:txBody>
      </p:sp>
      <p:sp>
        <p:nvSpPr>
          <p:cNvPr id="130" name="矩形 129"/>
          <p:cNvSpPr/>
          <p:nvPr/>
        </p:nvSpPr>
        <p:spPr>
          <a:xfrm>
            <a:off x="8616157" y="2182949"/>
            <a:ext cx="2520156" cy="744583"/>
          </a:xfrm>
          <a:prstGeom prst="rect">
            <a:avLst/>
          </a:prstGeom>
          <a:solidFill>
            <a:schemeClr val="tx1">
              <a:lumMod val="75000"/>
              <a:lumOff val="2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FEFE"/>
              </a:solidFill>
              <a:latin typeface="造字工房朗宋（非商用）常规体" pitchFamily="2" charset="-122"/>
              <a:ea typeface="造字工房朗宋（非商用）常规体" pitchFamily="2" charset="-122"/>
            </a:endParaRPr>
          </a:p>
        </p:txBody>
      </p:sp>
      <p:sp>
        <p:nvSpPr>
          <p:cNvPr id="131" name="TextBox 19"/>
          <p:cNvSpPr txBox="1"/>
          <p:nvPr/>
        </p:nvSpPr>
        <p:spPr>
          <a:xfrm>
            <a:off x="1055688" y="2355185"/>
            <a:ext cx="2520155"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rgbClr val="FEFEFE"/>
                </a:solidFill>
                <a:latin typeface="造字工房朗宋（非商用）常规体" pitchFamily="2" charset="-122"/>
                <a:ea typeface="造字工房朗宋（非商用）常规体" pitchFamily="2" charset="-122"/>
              </a:rPr>
              <a:t>标题文字添加</a:t>
            </a:r>
            <a:endParaRPr lang="en-US" sz="2000" dirty="0">
              <a:solidFill>
                <a:srgbClr val="FEFEFE"/>
              </a:solidFill>
              <a:latin typeface="造字工房朗宋（非商用）常规体" pitchFamily="2" charset="-122"/>
              <a:ea typeface="造字工房朗宋（非商用）常规体" pitchFamily="2" charset="-122"/>
            </a:endParaRPr>
          </a:p>
        </p:txBody>
      </p:sp>
      <p:sp>
        <p:nvSpPr>
          <p:cNvPr id="132" name="TextBox 19"/>
          <p:cNvSpPr txBox="1"/>
          <p:nvPr/>
        </p:nvSpPr>
        <p:spPr>
          <a:xfrm>
            <a:off x="6095999" y="2355185"/>
            <a:ext cx="2520155"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rgbClr val="FEFEFE"/>
                </a:solidFill>
                <a:latin typeface="造字工房朗宋（非商用）常规体" pitchFamily="2" charset="-122"/>
                <a:ea typeface="造字工房朗宋（非商用）常规体" pitchFamily="2" charset="-122"/>
              </a:rPr>
              <a:t>标题文字添加</a:t>
            </a:r>
            <a:endParaRPr lang="en-US" sz="2000" dirty="0">
              <a:solidFill>
                <a:srgbClr val="FEFEFE"/>
              </a:solidFill>
              <a:latin typeface="造字工房朗宋（非商用）常规体" pitchFamily="2" charset="-122"/>
              <a:ea typeface="造字工房朗宋（非商用）常规体" pitchFamily="2" charset="-122"/>
            </a:endParaRPr>
          </a:p>
        </p:txBody>
      </p:sp>
      <p:sp>
        <p:nvSpPr>
          <p:cNvPr id="133" name="TextBox 19"/>
          <p:cNvSpPr txBox="1"/>
          <p:nvPr/>
        </p:nvSpPr>
        <p:spPr>
          <a:xfrm>
            <a:off x="8616158" y="2355185"/>
            <a:ext cx="2520155"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rgbClr val="FEFEFE"/>
                </a:solidFill>
                <a:latin typeface="造字工房朗宋（非商用）常规体" pitchFamily="2" charset="-122"/>
                <a:ea typeface="造字工房朗宋（非商用）常规体" pitchFamily="2" charset="-122"/>
              </a:rPr>
              <a:t>标题文字添加</a:t>
            </a:r>
            <a:endParaRPr lang="en-US" sz="2000" dirty="0">
              <a:solidFill>
                <a:srgbClr val="FEFEFE"/>
              </a:solidFill>
              <a:latin typeface="造字工房朗宋（非商用）常规体" pitchFamily="2" charset="-122"/>
              <a:ea typeface="造字工房朗宋（非商用）常规体" pitchFamily="2" charset="-122"/>
            </a:endParaRPr>
          </a:p>
        </p:txBody>
      </p:sp>
      <p:sp>
        <p:nvSpPr>
          <p:cNvPr id="134" name="TextBox 19"/>
          <p:cNvSpPr txBox="1"/>
          <p:nvPr/>
        </p:nvSpPr>
        <p:spPr>
          <a:xfrm>
            <a:off x="3575841" y="2355185"/>
            <a:ext cx="2520155"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rgbClr val="FEFEFE"/>
                </a:solidFill>
                <a:latin typeface="造字工房朗宋（非商用）常规体" pitchFamily="2" charset="-122"/>
                <a:ea typeface="造字工房朗宋（非商用）常规体" pitchFamily="2" charset="-122"/>
              </a:rPr>
              <a:t>标题文字添加</a:t>
            </a:r>
            <a:endParaRPr lang="en-US" sz="2000" dirty="0">
              <a:solidFill>
                <a:srgbClr val="FEFEFE"/>
              </a:solidFill>
              <a:latin typeface="造字工房朗宋（非商用）常规体" pitchFamily="2" charset="-122"/>
              <a:ea typeface="造字工房朗宋（非商用）常规体" pitchFamily="2" charset="-122"/>
            </a:endParaRPr>
          </a:p>
        </p:txBody>
      </p:sp>
      <p:grpSp>
        <p:nvGrpSpPr>
          <p:cNvPr id="135" name="组合 134"/>
          <p:cNvGrpSpPr/>
          <p:nvPr/>
        </p:nvGrpSpPr>
        <p:grpSpPr>
          <a:xfrm>
            <a:off x="1194682" y="3472281"/>
            <a:ext cx="2242165" cy="1666119"/>
            <a:chOff x="1194682" y="3472281"/>
            <a:chExt cx="2242165" cy="1666119"/>
          </a:xfrm>
        </p:grpSpPr>
        <p:sp>
          <p:nvSpPr>
            <p:cNvPr id="136" name="文本框 135"/>
            <p:cNvSpPr txBox="1"/>
            <p:nvPr/>
          </p:nvSpPr>
          <p:spPr>
            <a:xfrm>
              <a:off x="1194682" y="4307403"/>
              <a:ext cx="2242165" cy="830997"/>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2"/>
                  </a:solidFill>
                  <a:latin typeface="造字工房朗宋（非商用）常规体" pitchFamily="2" charset="-122"/>
                  <a:ea typeface="造字工房朗宋（非商用）常规体" pitchFamily="2" charset="-122"/>
                </a:rPr>
                <a:t>The user can demonstrate on a projector or computer, or print the presentation and make it into a film to be used in a wider field</a:t>
              </a:r>
            </a:p>
          </p:txBody>
        </p:sp>
        <p:sp>
          <p:nvSpPr>
            <p:cNvPr id="137" name="椭圆 16"/>
            <p:cNvSpPr/>
            <p:nvPr/>
          </p:nvSpPr>
          <p:spPr>
            <a:xfrm>
              <a:off x="2043477" y="3472281"/>
              <a:ext cx="544574" cy="499922"/>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latin typeface="造字工房朗宋（非商用）常规体" pitchFamily="2" charset="-122"/>
                <a:ea typeface="造字工房朗宋（非商用）常规体" pitchFamily="2" charset="-122"/>
              </a:endParaRPr>
            </a:p>
          </p:txBody>
        </p:sp>
      </p:grpSp>
      <p:grpSp>
        <p:nvGrpSpPr>
          <p:cNvPr id="138" name="组合 137"/>
          <p:cNvGrpSpPr/>
          <p:nvPr/>
        </p:nvGrpSpPr>
        <p:grpSpPr>
          <a:xfrm>
            <a:off x="3575844" y="3110413"/>
            <a:ext cx="2520156" cy="2593702"/>
            <a:chOff x="3575844" y="3110413"/>
            <a:chExt cx="2520156" cy="2593702"/>
          </a:xfrm>
        </p:grpSpPr>
        <p:sp>
          <p:nvSpPr>
            <p:cNvPr id="139" name="矩形 138"/>
            <p:cNvSpPr/>
            <p:nvPr/>
          </p:nvSpPr>
          <p:spPr>
            <a:xfrm>
              <a:off x="3575844" y="3110413"/>
              <a:ext cx="2520156" cy="2593702"/>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latin typeface="造字工房朗宋（非商用）常规体" pitchFamily="2" charset="-122"/>
                <a:ea typeface="造字工房朗宋（非商用）常规体" pitchFamily="2" charset="-122"/>
              </a:endParaRPr>
            </a:p>
          </p:txBody>
        </p:sp>
        <p:sp>
          <p:nvSpPr>
            <p:cNvPr id="140" name="文本框 139"/>
            <p:cNvSpPr txBox="1"/>
            <p:nvPr/>
          </p:nvSpPr>
          <p:spPr>
            <a:xfrm>
              <a:off x="3714835" y="4307403"/>
              <a:ext cx="2242165" cy="830997"/>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2"/>
                  </a:solidFill>
                  <a:latin typeface="造字工房朗宋（非商用）常规体" pitchFamily="2" charset="-122"/>
                  <a:ea typeface="造字工房朗宋（非商用）常规体" pitchFamily="2" charset="-122"/>
                </a:rPr>
                <a:t>The user can demonstrate on a projector or computer, or print the presentation and make it into a film to be used in a wider field</a:t>
              </a:r>
            </a:p>
          </p:txBody>
        </p:sp>
        <p:sp>
          <p:nvSpPr>
            <p:cNvPr id="141" name="椭圆 17"/>
            <p:cNvSpPr/>
            <p:nvPr/>
          </p:nvSpPr>
          <p:spPr>
            <a:xfrm>
              <a:off x="4609867" y="3449955"/>
              <a:ext cx="452099" cy="544574"/>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latin typeface="造字工房朗宋（非商用）常规体" pitchFamily="2" charset="-122"/>
                <a:ea typeface="造字工房朗宋（非商用）常规体" pitchFamily="2" charset="-122"/>
              </a:endParaRPr>
            </a:p>
          </p:txBody>
        </p:sp>
      </p:grpSp>
      <p:grpSp>
        <p:nvGrpSpPr>
          <p:cNvPr id="142" name="组合 141"/>
          <p:cNvGrpSpPr/>
          <p:nvPr/>
        </p:nvGrpSpPr>
        <p:grpSpPr>
          <a:xfrm>
            <a:off x="6234993" y="3502068"/>
            <a:ext cx="2242165" cy="1636332"/>
            <a:chOff x="6234993" y="3502068"/>
            <a:chExt cx="2242165" cy="1636332"/>
          </a:xfrm>
        </p:grpSpPr>
        <p:sp>
          <p:nvSpPr>
            <p:cNvPr id="143" name="文本框 142"/>
            <p:cNvSpPr txBox="1"/>
            <p:nvPr/>
          </p:nvSpPr>
          <p:spPr>
            <a:xfrm>
              <a:off x="6234993" y="4307403"/>
              <a:ext cx="2242165" cy="830997"/>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2"/>
                  </a:solidFill>
                  <a:latin typeface="造字工房朗宋（非商用）常规体" pitchFamily="2" charset="-122"/>
                  <a:ea typeface="造字工房朗宋（非商用）常规体" pitchFamily="2" charset="-122"/>
                </a:rPr>
                <a:t>The user can demonstrate on a projector or computer, or print the presentation and make it into a film to be used in a wider field</a:t>
              </a:r>
            </a:p>
          </p:txBody>
        </p:sp>
        <p:sp>
          <p:nvSpPr>
            <p:cNvPr id="144" name="椭圆 18"/>
            <p:cNvSpPr/>
            <p:nvPr/>
          </p:nvSpPr>
          <p:spPr>
            <a:xfrm>
              <a:off x="7086446" y="3502068"/>
              <a:ext cx="544574" cy="44034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latin typeface="造字工房朗宋（非商用）常规体" pitchFamily="2" charset="-122"/>
                <a:ea typeface="造字工房朗宋（非商用）常规体" pitchFamily="2" charset="-122"/>
              </a:endParaRPr>
            </a:p>
          </p:txBody>
        </p:sp>
      </p:grpSp>
      <p:grpSp>
        <p:nvGrpSpPr>
          <p:cNvPr id="145" name="组合 144"/>
          <p:cNvGrpSpPr/>
          <p:nvPr/>
        </p:nvGrpSpPr>
        <p:grpSpPr>
          <a:xfrm>
            <a:off x="8755152" y="3449955"/>
            <a:ext cx="2242165" cy="1688445"/>
            <a:chOff x="8755152" y="3449955"/>
            <a:chExt cx="2242165" cy="1688445"/>
          </a:xfrm>
        </p:grpSpPr>
        <p:sp>
          <p:nvSpPr>
            <p:cNvPr id="146" name="文本框 145"/>
            <p:cNvSpPr txBox="1"/>
            <p:nvPr/>
          </p:nvSpPr>
          <p:spPr>
            <a:xfrm>
              <a:off x="8755152" y="4307403"/>
              <a:ext cx="2242165" cy="830997"/>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2"/>
                  </a:solidFill>
                  <a:latin typeface="造字工房朗宋（非商用）常规体" pitchFamily="2" charset="-122"/>
                  <a:ea typeface="造字工房朗宋（非商用）常规体" pitchFamily="2" charset="-122"/>
                </a:rPr>
                <a:t>The user can demonstrate on a projector or computer, or print the presentation and make it into a film to be used in a wider field</a:t>
              </a:r>
            </a:p>
          </p:txBody>
        </p:sp>
        <p:sp>
          <p:nvSpPr>
            <p:cNvPr id="147" name="椭圆 19"/>
            <p:cNvSpPr/>
            <p:nvPr/>
          </p:nvSpPr>
          <p:spPr>
            <a:xfrm>
              <a:off x="9613079" y="3449955"/>
              <a:ext cx="526310" cy="544574"/>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latin typeface="造字工房朗宋（非商用）常规体" pitchFamily="2" charset="-122"/>
                <a:ea typeface="造字工房朗宋（非商用）常规体" pitchFamily="2" charset="-122"/>
              </a:endParaRPr>
            </a:p>
          </p:txBody>
        </p:sp>
      </p:grpSp>
    </p:spTree>
    <p:extLst>
      <p:ext uri="{BB962C8B-B14F-4D97-AF65-F5344CB8AC3E}">
        <p14:creationId xmlns:p14="http://schemas.microsoft.com/office/powerpoint/2010/main" val="195777480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31" presetClass="entr" presetSubtype="0" fill="hold" nodeType="withEffect">
                                  <p:stCondLst>
                                    <p:cond delay="0"/>
                                  </p:stCondLst>
                                  <p:childTnLst>
                                    <p:set>
                                      <p:cBhvr>
                                        <p:cTn id="678" dur="1" fill="hold">
                                          <p:stCondLst>
                                            <p:cond delay="0"/>
                                          </p:stCondLst>
                                        </p:cTn>
                                        <p:tgtEl>
                                          <p:spTgt spid="126"/>
                                        </p:tgtEl>
                                        <p:attrNameLst>
                                          <p:attrName>style.visibility</p:attrName>
                                        </p:attrNameLst>
                                      </p:cBhvr>
                                      <p:to>
                                        <p:strVal val="visible"/>
                                      </p:to>
                                    </p:set>
                                    <p:anim calcmode="lin" valueType="num">
                                      <p:cBhvr>
                                        <p:cTn id="679" dur="1000" fill="hold"/>
                                        <p:tgtEl>
                                          <p:spTgt spid="126"/>
                                        </p:tgtEl>
                                        <p:attrNameLst>
                                          <p:attrName>ppt_w</p:attrName>
                                        </p:attrNameLst>
                                      </p:cBhvr>
                                      <p:tavLst>
                                        <p:tav tm="0">
                                          <p:val>
                                            <p:fltVal val="0"/>
                                          </p:val>
                                        </p:tav>
                                        <p:tav tm="100000">
                                          <p:val>
                                            <p:strVal val="#ppt_w"/>
                                          </p:val>
                                        </p:tav>
                                      </p:tavLst>
                                    </p:anim>
                                    <p:anim calcmode="lin" valueType="num">
                                      <p:cBhvr>
                                        <p:cTn id="680" dur="1000" fill="hold"/>
                                        <p:tgtEl>
                                          <p:spTgt spid="126"/>
                                        </p:tgtEl>
                                        <p:attrNameLst>
                                          <p:attrName>ppt_h</p:attrName>
                                        </p:attrNameLst>
                                      </p:cBhvr>
                                      <p:tavLst>
                                        <p:tav tm="0">
                                          <p:val>
                                            <p:fltVal val="0"/>
                                          </p:val>
                                        </p:tav>
                                        <p:tav tm="100000">
                                          <p:val>
                                            <p:strVal val="#ppt_h"/>
                                          </p:val>
                                        </p:tav>
                                      </p:tavLst>
                                    </p:anim>
                                    <p:anim calcmode="lin" valueType="num">
                                      <p:cBhvr>
                                        <p:cTn id="681" dur="1000" fill="hold"/>
                                        <p:tgtEl>
                                          <p:spTgt spid="126"/>
                                        </p:tgtEl>
                                        <p:attrNameLst>
                                          <p:attrName>style.rotation</p:attrName>
                                        </p:attrNameLst>
                                      </p:cBhvr>
                                      <p:tavLst>
                                        <p:tav tm="0">
                                          <p:val>
                                            <p:fltVal val="90"/>
                                          </p:val>
                                        </p:tav>
                                        <p:tav tm="100000">
                                          <p:val>
                                            <p:fltVal val="0"/>
                                          </p:val>
                                        </p:tav>
                                      </p:tavLst>
                                    </p:anim>
                                    <p:animEffect transition="in" filter="fade">
                                      <p:cBhvr>
                                        <p:cTn id="682" dur="1000"/>
                                        <p:tgtEl>
                                          <p:spTgt spid="126"/>
                                        </p:tgtEl>
                                      </p:cBhvr>
                                    </p:animEffect>
                                  </p:childTnLst>
                                </p:cTn>
                              </p:par>
                              <p:par>
                                <p:cTn id="683" presetID="10" presetClass="entr" presetSubtype="0" fill="hold" grpId="0" nodeType="withEffect">
                                  <p:stCondLst>
                                    <p:cond delay="250"/>
                                  </p:stCondLst>
                                  <p:childTnLst>
                                    <p:set>
                                      <p:cBhvr>
                                        <p:cTn id="684" dur="1" fill="hold">
                                          <p:stCondLst>
                                            <p:cond delay="0"/>
                                          </p:stCondLst>
                                        </p:cTn>
                                        <p:tgtEl>
                                          <p:spTgt spid="125"/>
                                        </p:tgtEl>
                                        <p:attrNameLst>
                                          <p:attrName>style.visibility</p:attrName>
                                        </p:attrNameLst>
                                      </p:cBhvr>
                                      <p:to>
                                        <p:strVal val="visible"/>
                                      </p:to>
                                    </p:set>
                                    <p:animEffect transition="in" filter="fade">
                                      <p:cBhvr>
                                        <p:cTn id="685" dur="500"/>
                                        <p:tgtEl>
                                          <p:spTgt spid="125"/>
                                        </p:tgtEl>
                                      </p:cBhvr>
                                    </p:animEffect>
                                  </p:childTnLst>
                                </p:cTn>
                              </p:par>
                              <p:par>
                                <p:cTn id="686" presetID="42" presetClass="path" presetSubtype="0" decel="30000" fill="hold" grpId="1" nodeType="withEffect">
                                  <p:stCondLst>
                                    <p:cond delay="250"/>
                                  </p:stCondLst>
                                  <p:childTnLst>
                                    <p:animMotion origin="layout" path="M 4.375E-6 -1.11111E-6 L 0.03372 0.04398 " pathEditMode="relative" rAng="0" ptsTypes="AA">
                                      <p:cBhvr>
                                        <p:cTn id="687" dur="750" spd="-100000" fill="hold"/>
                                        <p:tgtEl>
                                          <p:spTgt spid="125"/>
                                        </p:tgtEl>
                                        <p:attrNameLst>
                                          <p:attrName>ppt_x</p:attrName>
                                          <p:attrName>ppt_y</p:attrName>
                                        </p:attrNameLst>
                                      </p:cBhvr>
                                      <p:rCtr x="1680" y="2199"/>
                                    </p:animMotion>
                                  </p:childTnLst>
                                </p:cTn>
                              </p:par>
                              <p:par>
                                <p:cTn id="688" presetID="42" presetClass="entr" presetSubtype="0" fill="hold" grpId="0" nodeType="withEffect">
                                  <p:stCondLst>
                                    <p:cond delay="0"/>
                                  </p:stCondLst>
                                  <p:childTnLst>
                                    <p:set>
                                      <p:cBhvr>
                                        <p:cTn id="689" dur="1" fill="hold">
                                          <p:stCondLst>
                                            <p:cond delay="0"/>
                                          </p:stCondLst>
                                        </p:cTn>
                                        <p:tgtEl>
                                          <p:spTgt spid="127"/>
                                        </p:tgtEl>
                                        <p:attrNameLst>
                                          <p:attrName>style.visibility</p:attrName>
                                        </p:attrNameLst>
                                      </p:cBhvr>
                                      <p:to>
                                        <p:strVal val="visible"/>
                                      </p:to>
                                    </p:set>
                                    <p:animEffect transition="in" filter="fade">
                                      <p:cBhvr>
                                        <p:cTn id="690" dur="1000"/>
                                        <p:tgtEl>
                                          <p:spTgt spid="127"/>
                                        </p:tgtEl>
                                      </p:cBhvr>
                                    </p:animEffect>
                                    <p:anim calcmode="lin" valueType="num">
                                      <p:cBhvr>
                                        <p:cTn id="691" dur="1000" fill="hold"/>
                                        <p:tgtEl>
                                          <p:spTgt spid="127"/>
                                        </p:tgtEl>
                                        <p:attrNameLst>
                                          <p:attrName>ppt_x</p:attrName>
                                        </p:attrNameLst>
                                      </p:cBhvr>
                                      <p:tavLst>
                                        <p:tav tm="0">
                                          <p:val>
                                            <p:strVal val="#ppt_x"/>
                                          </p:val>
                                        </p:tav>
                                        <p:tav tm="100000">
                                          <p:val>
                                            <p:strVal val="#ppt_x"/>
                                          </p:val>
                                        </p:tav>
                                      </p:tavLst>
                                    </p:anim>
                                    <p:anim calcmode="lin" valueType="num">
                                      <p:cBhvr>
                                        <p:cTn id="692" dur="1000" fill="hold"/>
                                        <p:tgtEl>
                                          <p:spTgt spid="127"/>
                                        </p:tgtEl>
                                        <p:attrNameLst>
                                          <p:attrName>ppt_y</p:attrName>
                                        </p:attrNameLst>
                                      </p:cBhvr>
                                      <p:tavLst>
                                        <p:tav tm="0">
                                          <p:val>
                                            <p:strVal val="#ppt_y+.1"/>
                                          </p:val>
                                        </p:tav>
                                        <p:tav tm="100000">
                                          <p:val>
                                            <p:strVal val="#ppt_y"/>
                                          </p:val>
                                        </p:tav>
                                      </p:tavLst>
                                    </p:anim>
                                  </p:childTnLst>
                                </p:cTn>
                              </p:par>
                              <p:par>
                                <p:cTn id="693" presetID="42" presetClass="entr" presetSubtype="0" fill="hold" grpId="0" nodeType="withEffect">
                                  <p:stCondLst>
                                    <p:cond delay="0"/>
                                  </p:stCondLst>
                                  <p:childTnLst>
                                    <p:set>
                                      <p:cBhvr>
                                        <p:cTn id="694" dur="1" fill="hold">
                                          <p:stCondLst>
                                            <p:cond delay="0"/>
                                          </p:stCondLst>
                                        </p:cTn>
                                        <p:tgtEl>
                                          <p:spTgt spid="128"/>
                                        </p:tgtEl>
                                        <p:attrNameLst>
                                          <p:attrName>style.visibility</p:attrName>
                                        </p:attrNameLst>
                                      </p:cBhvr>
                                      <p:to>
                                        <p:strVal val="visible"/>
                                      </p:to>
                                    </p:set>
                                    <p:animEffect transition="in" filter="fade">
                                      <p:cBhvr>
                                        <p:cTn id="695" dur="1000"/>
                                        <p:tgtEl>
                                          <p:spTgt spid="128"/>
                                        </p:tgtEl>
                                      </p:cBhvr>
                                    </p:animEffect>
                                    <p:anim calcmode="lin" valueType="num">
                                      <p:cBhvr>
                                        <p:cTn id="696" dur="1000" fill="hold"/>
                                        <p:tgtEl>
                                          <p:spTgt spid="128"/>
                                        </p:tgtEl>
                                        <p:attrNameLst>
                                          <p:attrName>ppt_x</p:attrName>
                                        </p:attrNameLst>
                                      </p:cBhvr>
                                      <p:tavLst>
                                        <p:tav tm="0">
                                          <p:val>
                                            <p:strVal val="#ppt_x"/>
                                          </p:val>
                                        </p:tav>
                                        <p:tav tm="100000">
                                          <p:val>
                                            <p:strVal val="#ppt_x"/>
                                          </p:val>
                                        </p:tav>
                                      </p:tavLst>
                                    </p:anim>
                                    <p:anim calcmode="lin" valueType="num">
                                      <p:cBhvr>
                                        <p:cTn id="697" dur="1000" fill="hold"/>
                                        <p:tgtEl>
                                          <p:spTgt spid="128"/>
                                        </p:tgtEl>
                                        <p:attrNameLst>
                                          <p:attrName>ppt_y</p:attrName>
                                        </p:attrNameLst>
                                      </p:cBhvr>
                                      <p:tavLst>
                                        <p:tav tm="0">
                                          <p:val>
                                            <p:strVal val="#ppt_y+.1"/>
                                          </p:val>
                                        </p:tav>
                                        <p:tav tm="100000">
                                          <p:val>
                                            <p:strVal val="#ppt_y"/>
                                          </p:val>
                                        </p:tav>
                                      </p:tavLst>
                                    </p:anim>
                                  </p:childTnLst>
                                </p:cTn>
                              </p:par>
                              <p:par>
                                <p:cTn id="698" presetID="42" presetClass="entr" presetSubtype="0" fill="hold" grpId="0" nodeType="withEffect">
                                  <p:stCondLst>
                                    <p:cond delay="0"/>
                                  </p:stCondLst>
                                  <p:childTnLst>
                                    <p:set>
                                      <p:cBhvr>
                                        <p:cTn id="699" dur="1" fill="hold">
                                          <p:stCondLst>
                                            <p:cond delay="0"/>
                                          </p:stCondLst>
                                        </p:cTn>
                                        <p:tgtEl>
                                          <p:spTgt spid="129"/>
                                        </p:tgtEl>
                                        <p:attrNameLst>
                                          <p:attrName>style.visibility</p:attrName>
                                        </p:attrNameLst>
                                      </p:cBhvr>
                                      <p:to>
                                        <p:strVal val="visible"/>
                                      </p:to>
                                    </p:set>
                                    <p:animEffect transition="in" filter="fade">
                                      <p:cBhvr>
                                        <p:cTn id="700" dur="1000"/>
                                        <p:tgtEl>
                                          <p:spTgt spid="129"/>
                                        </p:tgtEl>
                                      </p:cBhvr>
                                    </p:animEffect>
                                    <p:anim calcmode="lin" valueType="num">
                                      <p:cBhvr>
                                        <p:cTn id="701" dur="1000" fill="hold"/>
                                        <p:tgtEl>
                                          <p:spTgt spid="129"/>
                                        </p:tgtEl>
                                        <p:attrNameLst>
                                          <p:attrName>ppt_x</p:attrName>
                                        </p:attrNameLst>
                                      </p:cBhvr>
                                      <p:tavLst>
                                        <p:tav tm="0">
                                          <p:val>
                                            <p:strVal val="#ppt_x"/>
                                          </p:val>
                                        </p:tav>
                                        <p:tav tm="100000">
                                          <p:val>
                                            <p:strVal val="#ppt_x"/>
                                          </p:val>
                                        </p:tav>
                                      </p:tavLst>
                                    </p:anim>
                                    <p:anim calcmode="lin" valueType="num">
                                      <p:cBhvr>
                                        <p:cTn id="702" dur="1000" fill="hold"/>
                                        <p:tgtEl>
                                          <p:spTgt spid="129"/>
                                        </p:tgtEl>
                                        <p:attrNameLst>
                                          <p:attrName>ppt_y</p:attrName>
                                        </p:attrNameLst>
                                      </p:cBhvr>
                                      <p:tavLst>
                                        <p:tav tm="0">
                                          <p:val>
                                            <p:strVal val="#ppt_y+.1"/>
                                          </p:val>
                                        </p:tav>
                                        <p:tav tm="100000">
                                          <p:val>
                                            <p:strVal val="#ppt_y"/>
                                          </p:val>
                                        </p:tav>
                                      </p:tavLst>
                                    </p:anim>
                                  </p:childTnLst>
                                </p:cTn>
                              </p:par>
                              <p:par>
                                <p:cTn id="703" presetID="42" presetClass="entr" presetSubtype="0" fill="hold" grpId="0" nodeType="withEffect">
                                  <p:stCondLst>
                                    <p:cond delay="0"/>
                                  </p:stCondLst>
                                  <p:childTnLst>
                                    <p:set>
                                      <p:cBhvr>
                                        <p:cTn id="704" dur="1" fill="hold">
                                          <p:stCondLst>
                                            <p:cond delay="0"/>
                                          </p:stCondLst>
                                        </p:cTn>
                                        <p:tgtEl>
                                          <p:spTgt spid="130"/>
                                        </p:tgtEl>
                                        <p:attrNameLst>
                                          <p:attrName>style.visibility</p:attrName>
                                        </p:attrNameLst>
                                      </p:cBhvr>
                                      <p:to>
                                        <p:strVal val="visible"/>
                                      </p:to>
                                    </p:set>
                                    <p:animEffect transition="in" filter="fade">
                                      <p:cBhvr>
                                        <p:cTn id="705" dur="1000"/>
                                        <p:tgtEl>
                                          <p:spTgt spid="130"/>
                                        </p:tgtEl>
                                      </p:cBhvr>
                                    </p:animEffect>
                                    <p:anim calcmode="lin" valueType="num">
                                      <p:cBhvr>
                                        <p:cTn id="706" dur="1000" fill="hold"/>
                                        <p:tgtEl>
                                          <p:spTgt spid="130"/>
                                        </p:tgtEl>
                                        <p:attrNameLst>
                                          <p:attrName>ppt_x</p:attrName>
                                        </p:attrNameLst>
                                      </p:cBhvr>
                                      <p:tavLst>
                                        <p:tav tm="0">
                                          <p:val>
                                            <p:strVal val="#ppt_x"/>
                                          </p:val>
                                        </p:tav>
                                        <p:tav tm="100000">
                                          <p:val>
                                            <p:strVal val="#ppt_x"/>
                                          </p:val>
                                        </p:tav>
                                      </p:tavLst>
                                    </p:anim>
                                    <p:anim calcmode="lin" valueType="num">
                                      <p:cBhvr>
                                        <p:cTn id="707" dur="1000" fill="hold"/>
                                        <p:tgtEl>
                                          <p:spTgt spid="130"/>
                                        </p:tgtEl>
                                        <p:attrNameLst>
                                          <p:attrName>ppt_y</p:attrName>
                                        </p:attrNameLst>
                                      </p:cBhvr>
                                      <p:tavLst>
                                        <p:tav tm="0">
                                          <p:val>
                                            <p:strVal val="#ppt_y+.1"/>
                                          </p:val>
                                        </p:tav>
                                        <p:tav tm="100000">
                                          <p:val>
                                            <p:strVal val="#ppt_y"/>
                                          </p:val>
                                        </p:tav>
                                      </p:tavLst>
                                    </p:anim>
                                  </p:childTnLst>
                                </p:cTn>
                              </p:par>
                              <p:par>
                                <p:cTn id="708" presetID="42" presetClass="entr" presetSubtype="0" fill="hold" grpId="0" nodeType="withEffect">
                                  <p:stCondLst>
                                    <p:cond delay="0"/>
                                  </p:stCondLst>
                                  <p:childTnLst>
                                    <p:set>
                                      <p:cBhvr>
                                        <p:cTn id="709" dur="1" fill="hold">
                                          <p:stCondLst>
                                            <p:cond delay="0"/>
                                          </p:stCondLst>
                                        </p:cTn>
                                        <p:tgtEl>
                                          <p:spTgt spid="131"/>
                                        </p:tgtEl>
                                        <p:attrNameLst>
                                          <p:attrName>style.visibility</p:attrName>
                                        </p:attrNameLst>
                                      </p:cBhvr>
                                      <p:to>
                                        <p:strVal val="visible"/>
                                      </p:to>
                                    </p:set>
                                    <p:animEffect transition="in" filter="fade">
                                      <p:cBhvr>
                                        <p:cTn id="710" dur="1000"/>
                                        <p:tgtEl>
                                          <p:spTgt spid="131"/>
                                        </p:tgtEl>
                                      </p:cBhvr>
                                    </p:animEffect>
                                    <p:anim calcmode="lin" valueType="num">
                                      <p:cBhvr>
                                        <p:cTn id="711" dur="1000" fill="hold"/>
                                        <p:tgtEl>
                                          <p:spTgt spid="131"/>
                                        </p:tgtEl>
                                        <p:attrNameLst>
                                          <p:attrName>ppt_x</p:attrName>
                                        </p:attrNameLst>
                                      </p:cBhvr>
                                      <p:tavLst>
                                        <p:tav tm="0">
                                          <p:val>
                                            <p:strVal val="#ppt_x"/>
                                          </p:val>
                                        </p:tav>
                                        <p:tav tm="100000">
                                          <p:val>
                                            <p:strVal val="#ppt_x"/>
                                          </p:val>
                                        </p:tav>
                                      </p:tavLst>
                                    </p:anim>
                                    <p:anim calcmode="lin" valueType="num">
                                      <p:cBhvr>
                                        <p:cTn id="712" dur="1000" fill="hold"/>
                                        <p:tgtEl>
                                          <p:spTgt spid="131"/>
                                        </p:tgtEl>
                                        <p:attrNameLst>
                                          <p:attrName>ppt_y</p:attrName>
                                        </p:attrNameLst>
                                      </p:cBhvr>
                                      <p:tavLst>
                                        <p:tav tm="0">
                                          <p:val>
                                            <p:strVal val="#ppt_y+.1"/>
                                          </p:val>
                                        </p:tav>
                                        <p:tav tm="100000">
                                          <p:val>
                                            <p:strVal val="#ppt_y"/>
                                          </p:val>
                                        </p:tav>
                                      </p:tavLst>
                                    </p:anim>
                                  </p:childTnLst>
                                </p:cTn>
                              </p:par>
                              <p:par>
                                <p:cTn id="713" presetID="42" presetClass="entr" presetSubtype="0" fill="hold" grpId="0" nodeType="withEffect">
                                  <p:stCondLst>
                                    <p:cond delay="0"/>
                                  </p:stCondLst>
                                  <p:childTnLst>
                                    <p:set>
                                      <p:cBhvr>
                                        <p:cTn id="714" dur="1" fill="hold">
                                          <p:stCondLst>
                                            <p:cond delay="0"/>
                                          </p:stCondLst>
                                        </p:cTn>
                                        <p:tgtEl>
                                          <p:spTgt spid="132"/>
                                        </p:tgtEl>
                                        <p:attrNameLst>
                                          <p:attrName>style.visibility</p:attrName>
                                        </p:attrNameLst>
                                      </p:cBhvr>
                                      <p:to>
                                        <p:strVal val="visible"/>
                                      </p:to>
                                    </p:set>
                                    <p:animEffect transition="in" filter="fade">
                                      <p:cBhvr>
                                        <p:cTn id="715" dur="1000"/>
                                        <p:tgtEl>
                                          <p:spTgt spid="132"/>
                                        </p:tgtEl>
                                      </p:cBhvr>
                                    </p:animEffect>
                                    <p:anim calcmode="lin" valueType="num">
                                      <p:cBhvr>
                                        <p:cTn id="716" dur="1000" fill="hold"/>
                                        <p:tgtEl>
                                          <p:spTgt spid="132"/>
                                        </p:tgtEl>
                                        <p:attrNameLst>
                                          <p:attrName>ppt_x</p:attrName>
                                        </p:attrNameLst>
                                      </p:cBhvr>
                                      <p:tavLst>
                                        <p:tav tm="0">
                                          <p:val>
                                            <p:strVal val="#ppt_x"/>
                                          </p:val>
                                        </p:tav>
                                        <p:tav tm="100000">
                                          <p:val>
                                            <p:strVal val="#ppt_x"/>
                                          </p:val>
                                        </p:tav>
                                      </p:tavLst>
                                    </p:anim>
                                    <p:anim calcmode="lin" valueType="num">
                                      <p:cBhvr>
                                        <p:cTn id="717" dur="1000" fill="hold"/>
                                        <p:tgtEl>
                                          <p:spTgt spid="132"/>
                                        </p:tgtEl>
                                        <p:attrNameLst>
                                          <p:attrName>ppt_y</p:attrName>
                                        </p:attrNameLst>
                                      </p:cBhvr>
                                      <p:tavLst>
                                        <p:tav tm="0">
                                          <p:val>
                                            <p:strVal val="#ppt_y+.1"/>
                                          </p:val>
                                        </p:tav>
                                        <p:tav tm="100000">
                                          <p:val>
                                            <p:strVal val="#ppt_y"/>
                                          </p:val>
                                        </p:tav>
                                      </p:tavLst>
                                    </p:anim>
                                  </p:childTnLst>
                                </p:cTn>
                              </p:par>
                              <p:par>
                                <p:cTn id="718" presetID="42" presetClass="entr" presetSubtype="0" fill="hold" grpId="0" nodeType="withEffect">
                                  <p:stCondLst>
                                    <p:cond delay="0"/>
                                  </p:stCondLst>
                                  <p:childTnLst>
                                    <p:set>
                                      <p:cBhvr>
                                        <p:cTn id="719" dur="1" fill="hold">
                                          <p:stCondLst>
                                            <p:cond delay="0"/>
                                          </p:stCondLst>
                                        </p:cTn>
                                        <p:tgtEl>
                                          <p:spTgt spid="133"/>
                                        </p:tgtEl>
                                        <p:attrNameLst>
                                          <p:attrName>style.visibility</p:attrName>
                                        </p:attrNameLst>
                                      </p:cBhvr>
                                      <p:to>
                                        <p:strVal val="visible"/>
                                      </p:to>
                                    </p:set>
                                    <p:animEffect transition="in" filter="fade">
                                      <p:cBhvr>
                                        <p:cTn id="720" dur="1000"/>
                                        <p:tgtEl>
                                          <p:spTgt spid="133"/>
                                        </p:tgtEl>
                                      </p:cBhvr>
                                    </p:animEffect>
                                    <p:anim calcmode="lin" valueType="num">
                                      <p:cBhvr>
                                        <p:cTn id="721" dur="1000" fill="hold"/>
                                        <p:tgtEl>
                                          <p:spTgt spid="133"/>
                                        </p:tgtEl>
                                        <p:attrNameLst>
                                          <p:attrName>ppt_x</p:attrName>
                                        </p:attrNameLst>
                                      </p:cBhvr>
                                      <p:tavLst>
                                        <p:tav tm="0">
                                          <p:val>
                                            <p:strVal val="#ppt_x"/>
                                          </p:val>
                                        </p:tav>
                                        <p:tav tm="100000">
                                          <p:val>
                                            <p:strVal val="#ppt_x"/>
                                          </p:val>
                                        </p:tav>
                                      </p:tavLst>
                                    </p:anim>
                                    <p:anim calcmode="lin" valueType="num">
                                      <p:cBhvr>
                                        <p:cTn id="722" dur="1000" fill="hold"/>
                                        <p:tgtEl>
                                          <p:spTgt spid="133"/>
                                        </p:tgtEl>
                                        <p:attrNameLst>
                                          <p:attrName>ppt_y</p:attrName>
                                        </p:attrNameLst>
                                      </p:cBhvr>
                                      <p:tavLst>
                                        <p:tav tm="0">
                                          <p:val>
                                            <p:strVal val="#ppt_y+.1"/>
                                          </p:val>
                                        </p:tav>
                                        <p:tav tm="100000">
                                          <p:val>
                                            <p:strVal val="#ppt_y"/>
                                          </p:val>
                                        </p:tav>
                                      </p:tavLst>
                                    </p:anim>
                                  </p:childTnLst>
                                </p:cTn>
                              </p:par>
                              <p:par>
                                <p:cTn id="723" presetID="42" presetClass="entr" presetSubtype="0" fill="hold" grpId="0" nodeType="withEffect">
                                  <p:stCondLst>
                                    <p:cond delay="0"/>
                                  </p:stCondLst>
                                  <p:childTnLst>
                                    <p:set>
                                      <p:cBhvr>
                                        <p:cTn id="724" dur="1" fill="hold">
                                          <p:stCondLst>
                                            <p:cond delay="0"/>
                                          </p:stCondLst>
                                        </p:cTn>
                                        <p:tgtEl>
                                          <p:spTgt spid="134"/>
                                        </p:tgtEl>
                                        <p:attrNameLst>
                                          <p:attrName>style.visibility</p:attrName>
                                        </p:attrNameLst>
                                      </p:cBhvr>
                                      <p:to>
                                        <p:strVal val="visible"/>
                                      </p:to>
                                    </p:set>
                                    <p:animEffect transition="in" filter="fade">
                                      <p:cBhvr>
                                        <p:cTn id="725" dur="1000"/>
                                        <p:tgtEl>
                                          <p:spTgt spid="134"/>
                                        </p:tgtEl>
                                      </p:cBhvr>
                                    </p:animEffect>
                                    <p:anim calcmode="lin" valueType="num">
                                      <p:cBhvr>
                                        <p:cTn id="726" dur="1000" fill="hold"/>
                                        <p:tgtEl>
                                          <p:spTgt spid="134"/>
                                        </p:tgtEl>
                                        <p:attrNameLst>
                                          <p:attrName>ppt_x</p:attrName>
                                        </p:attrNameLst>
                                      </p:cBhvr>
                                      <p:tavLst>
                                        <p:tav tm="0">
                                          <p:val>
                                            <p:strVal val="#ppt_x"/>
                                          </p:val>
                                        </p:tav>
                                        <p:tav tm="100000">
                                          <p:val>
                                            <p:strVal val="#ppt_x"/>
                                          </p:val>
                                        </p:tav>
                                      </p:tavLst>
                                    </p:anim>
                                    <p:anim calcmode="lin" valueType="num">
                                      <p:cBhvr>
                                        <p:cTn id="727" dur="1000" fill="hold"/>
                                        <p:tgtEl>
                                          <p:spTgt spid="134"/>
                                        </p:tgtEl>
                                        <p:attrNameLst>
                                          <p:attrName>ppt_y</p:attrName>
                                        </p:attrNameLst>
                                      </p:cBhvr>
                                      <p:tavLst>
                                        <p:tav tm="0">
                                          <p:val>
                                            <p:strVal val="#ppt_y+.1"/>
                                          </p:val>
                                        </p:tav>
                                        <p:tav tm="100000">
                                          <p:val>
                                            <p:strVal val="#ppt_y"/>
                                          </p:val>
                                        </p:tav>
                                      </p:tavLst>
                                    </p:anim>
                                  </p:childTnLst>
                                </p:cTn>
                              </p:par>
                            </p:childTnLst>
                          </p:cTn>
                        </p:par>
                        <p:par>
                          <p:cTn id="728" fill="hold">
                            <p:stCondLst>
                              <p:cond delay="1500"/>
                            </p:stCondLst>
                            <p:childTnLst>
                              <p:par>
                                <p:cTn id="729" presetID="22" presetClass="entr" presetSubtype="1" fill="hold" nodeType="afterEffect">
                                  <p:stCondLst>
                                    <p:cond delay="0"/>
                                  </p:stCondLst>
                                  <p:childTnLst>
                                    <p:set>
                                      <p:cBhvr>
                                        <p:cTn id="730" dur="1" fill="hold">
                                          <p:stCondLst>
                                            <p:cond delay="0"/>
                                          </p:stCondLst>
                                        </p:cTn>
                                        <p:tgtEl>
                                          <p:spTgt spid="135"/>
                                        </p:tgtEl>
                                        <p:attrNameLst>
                                          <p:attrName>style.visibility</p:attrName>
                                        </p:attrNameLst>
                                      </p:cBhvr>
                                      <p:to>
                                        <p:strVal val="visible"/>
                                      </p:to>
                                    </p:set>
                                    <p:animEffect transition="in" filter="wipe(up)">
                                      <p:cBhvr>
                                        <p:cTn id="731" dur="500"/>
                                        <p:tgtEl>
                                          <p:spTgt spid="135"/>
                                        </p:tgtEl>
                                      </p:cBhvr>
                                    </p:animEffect>
                                  </p:childTnLst>
                                </p:cTn>
                              </p:par>
                            </p:childTnLst>
                          </p:cTn>
                        </p:par>
                        <p:par>
                          <p:cTn id="732" fill="hold">
                            <p:stCondLst>
                              <p:cond delay="2000"/>
                            </p:stCondLst>
                            <p:childTnLst>
                              <p:par>
                                <p:cTn id="733" presetID="22" presetClass="entr" presetSubtype="1" fill="hold" nodeType="afterEffect">
                                  <p:stCondLst>
                                    <p:cond delay="0"/>
                                  </p:stCondLst>
                                  <p:childTnLst>
                                    <p:set>
                                      <p:cBhvr>
                                        <p:cTn id="734" dur="1" fill="hold">
                                          <p:stCondLst>
                                            <p:cond delay="0"/>
                                          </p:stCondLst>
                                        </p:cTn>
                                        <p:tgtEl>
                                          <p:spTgt spid="138"/>
                                        </p:tgtEl>
                                        <p:attrNameLst>
                                          <p:attrName>style.visibility</p:attrName>
                                        </p:attrNameLst>
                                      </p:cBhvr>
                                      <p:to>
                                        <p:strVal val="visible"/>
                                      </p:to>
                                    </p:set>
                                    <p:animEffect transition="in" filter="wipe(up)">
                                      <p:cBhvr>
                                        <p:cTn id="735" dur="500"/>
                                        <p:tgtEl>
                                          <p:spTgt spid="138"/>
                                        </p:tgtEl>
                                      </p:cBhvr>
                                    </p:animEffect>
                                  </p:childTnLst>
                                </p:cTn>
                              </p:par>
                            </p:childTnLst>
                          </p:cTn>
                        </p:par>
                        <p:par>
                          <p:cTn id="736" fill="hold">
                            <p:stCondLst>
                              <p:cond delay="2500"/>
                            </p:stCondLst>
                            <p:childTnLst>
                              <p:par>
                                <p:cTn id="737" presetID="22" presetClass="entr" presetSubtype="1" fill="hold" nodeType="afterEffect">
                                  <p:stCondLst>
                                    <p:cond delay="0"/>
                                  </p:stCondLst>
                                  <p:childTnLst>
                                    <p:set>
                                      <p:cBhvr>
                                        <p:cTn id="738" dur="1" fill="hold">
                                          <p:stCondLst>
                                            <p:cond delay="0"/>
                                          </p:stCondLst>
                                        </p:cTn>
                                        <p:tgtEl>
                                          <p:spTgt spid="142"/>
                                        </p:tgtEl>
                                        <p:attrNameLst>
                                          <p:attrName>style.visibility</p:attrName>
                                        </p:attrNameLst>
                                      </p:cBhvr>
                                      <p:to>
                                        <p:strVal val="visible"/>
                                      </p:to>
                                    </p:set>
                                    <p:animEffect transition="in" filter="wipe(up)">
                                      <p:cBhvr>
                                        <p:cTn id="739" dur="500"/>
                                        <p:tgtEl>
                                          <p:spTgt spid="142"/>
                                        </p:tgtEl>
                                      </p:cBhvr>
                                    </p:animEffect>
                                  </p:childTnLst>
                                </p:cTn>
                              </p:par>
                            </p:childTnLst>
                          </p:cTn>
                        </p:par>
                        <p:par>
                          <p:cTn id="740" fill="hold">
                            <p:stCondLst>
                              <p:cond delay="3000"/>
                            </p:stCondLst>
                            <p:childTnLst>
                              <p:par>
                                <p:cTn id="741" presetID="22" presetClass="entr" presetSubtype="1" fill="hold" nodeType="afterEffect">
                                  <p:stCondLst>
                                    <p:cond delay="0"/>
                                  </p:stCondLst>
                                  <p:childTnLst>
                                    <p:set>
                                      <p:cBhvr>
                                        <p:cTn id="742" dur="1" fill="hold">
                                          <p:stCondLst>
                                            <p:cond delay="0"/>
                                          </p:stCondLst>
                                        </p:cTn>
                                        <p:tgtEl>
                                          <p:spTgt spid="145"/>
                                        </p:tgtEl>
                                        <p:attrNameLst>
                                          <p:attrName>style.visibility</p:attrName>
                                        </p:attrNameLst>
                                      </p:cBhvr>
                                      <p:to>
                                        <p:strVal val="visible"/>
                                      </p:to>
                                    </p:set>
                                    <p:animEffect transition="in" filter="wipe(up)">
                                      <p:cBhvr>
                                        <p:cTn id="74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5" grpId="0"/>
      <p:bldP spid="125" grpId="1"/>
      <p:bldP spid="127" grpId="0" animBg="1"/>
      <p:bldP spid="128" grpId="0" animBg="1"/>
      <p:bldP spid="129" grpId="0" animBg="1"/>
      <p:bldP spid="130" grpId="0" animBg="1"/>
      <p:bldP spid="131" grpId="0"/>
      <p:bldP spid="132" grpId="0"/>
      <p:bldP spid="133" grpId="0"/>
      <p:bldP spid="1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25" name="文本框 124"/>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造字工房尚雅（非商用）常规体" pitchFamily="2" charset="-122"/>
                <a:ea typeface="造字工房尚雅（非商用）常规体" pitchFamily="2" charset="-122"/>
              </a:rPr>
              <a:t>04</a:t>
            </a:r>
            <a:endParaRPr lang="zh-CN" altLang="en-US" sz="6000" dirty="0">
              <a:solidFill>
                <a:schemeClr val="tx1"/>
              </a:solidFill>
              <a:latin typeface="造字工房尚雅（非商用）常规体" pitchFamily="2" charset="-122"/>
              <a:ea typeface="造字工房尚雅（非商用）常规体" pitchFamily="2" charset="-122"/>
            </a:endParaRPr>
          </a:p>
        </p:txBody>
      </p:sp>
      <p:cxnSp>
        <p:nvCxnSpPr>
          <p:cNvPr id="126" name="直接连接符 125"/>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127" name="图片占位符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010" y="2106057"/>
            <a:ext cx="2690070" cy="1793380"/>
          </a:xfrm>
          <a:prstGeom prst="rect">
            <a:avLst/>
          </a:prstGeom>
        </p:spPr>
      </p:pic>
      <p:pic>
        <p:nvPicPr>
          <p:cNvPr id="128" name="图片占位符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031" y="1360339"/>
            <a:ext cx="2685637" cy="2539480"/>
          </a:xfrm>
          <a:prstGeom prst="rect">
            <a:avLst/>
          </a:prstGeom>
        </p:spPr>
      </p:pic>
      <p:pic>
        <p:nvPicPr>
          <p:cNvPr id="129" name="图片占位符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5852" y="2106057"/>
            <a:ext cx="2690070" cy="1793380"/>
          </a:xfrm>
          <a:prstGeom prst="rect">
            <a:avLst/>
          </a:prstGeom>
        </p:spPr>
      </p:pic>
      <p:grpSp>
        <p:nvGrpSpPr>
          <p:cNvPr id="130" name="组合 129"/>
          <p:cNvGrpSpPr/>
          <p:nvPr/>
        </p:nvGrpSpPr>
        <p:grpSpPr>
          <a:xfrm>
            <a:off x="1466874" y="4096348"/>
            <a:ext cx="2941100" cy="1186500"/>
            <a:chOff x="1466874" y="3974124"/>
            <a:chExt cx="2941100" cy="1186500"/>
          </a:xfrm>
        </p:grpSpPr>
        <p:sp>
          <p:nvSpPr>
            <p:cNvPr id="131" name="TextBox 71"/>
            <p:cNvSpPr txBox="1"/>
            <p:nvPr/>
          </p:nvSpPr>
          <p:spPr>
            <a:xfrm>
              <a:off x="1730442" y="4073771"/>
              <a:ext cx="691215" cy="246221"/>
            </a:xfrm>
            <a:prstGeom prst="rect">
              <a:avLst/>
            </a:prstGeom>
            <a:noFill/>
          </p:spPr>
          <p:txBody>
            <a:bodyPr wrap="none" rtlCol="0" anchor="ctr" anchorCtr="0">
              <a:spAutoFit/>
            </a:bodyPr>
            <a:lstStyle/>
            <a:p>
              <a:r>
                <a:rPr lang="zh-CN" altLang="en-US" sz="1000" b="1" dirty="0">
                  <a:solidFill>
                    <a:schemeClr val="tx1">
                      <a:lumMod val="85000"/>
                      <a:lumOff val="15000"/>
                    </a:schemeClr>
                  </a:solidFill>
                  <a:latin typeface="造字工房尚雅（非商用）常规体" pitchFamily="2" charset="-122"/>
                  <a:ea typeface="造字工房尚雅（非商用）常规体" pitchFamily="2" charset="-122"/>
                  <a:cs typeface="Poppins Light" charset="0"/>
                </a:rPr>
                <a:t>项目：</a:t>
              </a:r>
              <a:r>
                <a:rPr lang="en-US" altLang="zh-CN" sz="1000" b="1" dirty="0">
                  <a:solidFill>
                    <a:schemeClr val="tx1">
                      <a:lumMod val="85000"/>
                      <a:lumOff val="15000"/>
                    </a:schemeClr>
                  </a:solidFill>
                  <a:latin typeface="造字工房尚雅（非商用）常规体" pitchFamily="2" charset="-122"/>
                  <a:ea typeface="造字工房尚雅（非商用）常规体" pitchFamily="2" charset="-122"/>
                  <a:cs typeface="Poppins Light" charset="0"/>
                </a:rPr>
                <a:t>01</a:t>
              </a:r>
              <a:endParaRPr lang="en-US" sz="1000" b="1" dirty="0">
                <a:solidFill>
                  <a:schemeClr val="tx1">
                    <a:lumMod val="85000"/>
                    <a:lumOff val="15000"/>
                  </a:schemeClr>
                </a:solidFill>
                <a:latin typeface="造字工房尚雅（非商用）常规体" pitchFamily="2" charset="-122"/>
                <a:ea typeface="造字工房尚雅（非商用）常规体" pitchFamily="2" charset="-122"/>
                <a:cs typeface="Poppins Light" charset="0"/>
              </a:endParaRPr>
            </a:p>
          </p:txBody>
        </p:sp>
        <p:sp>
          <p:nvSpPr>
            <p:cNvPr id="132" name="TextBox 72"/>
            <p:cNvSpPr txBox="1"/>
            <p:nvPr/>
          </p:nvSpPr>
          <p:spPr>
            <a:xfrm>
              <a:off x="1735974" y="4263492"/>
              <a:ext cx="1999265" cy="276999"/>
            </a:xfrm>
            <a:prstGeom prst="rect">
              <a:avLst/>
            </a:prstGeom>
            <a:noFill/>
          </p:spPr>
          <p:txBody>
            <a:bodyPr wrap="none" rtlCol="0" anchor="ctr" anchorCtr="0">
              <a:spAutoFit/>
            </a:bodyPr>
            <a:lstStyle/>
            <a:p>
              <a:r>
                <a:rPr lang="en-US" sz="1200" b="1" dirty="0">
                  <a:solidFill>
                    <a:schemeClr val="tx1">
                      <a:lumMod val="85000"/>
                      <a:lumOff val="15000"/>
                    </a:schemeClr>
                  </a:solidFill>
                  <a:latin typeface="造字工房尚雅（非商用）常规体" pitchFamily="2" charset="-122"/>
                  <a:ea typeface="造字工房尚雅（非商用）常规体" pitchFamily="2" charset="-122"/>
                  <a:cs typeface="Poppins SemiBold" charset="0"/>
                </a:rPr>
                <a:t>Awesome &amp; creative designs</a:t>
              </a:r>
            </a:p>
          </p:txBody>
        </p:sp>
        <p:sp>
          <p:nvSpPr>
            <p:cNvPr id="133" name="TextBox 73"/>
            <p:cNvSpPr txBox="1"/>
            <p:nvPr/>
          </p:nvSpPr>
          <p:spPr>
            <a:xfrm>
              <a:off x="1466874" y="3974124"/>
              <a:ext cx="402675" cy="646331"/>
            </a:xfrm>
            <a:prstGeom prst="rect">
              <a:avLst/>
            </a:prstGeom>
            <a:noFill/>
          </p:spPr>
          <p:txBody>
            <a:bodyPr wrap="none" rtlCol="0" anchor="ctr" anchorCtr="0">
              <a:spAutoFit/>
            </a:bodyPr>
            <a:lstStyle/>
            <a:p>
              <a:pPr algn="ctr"/>
              <a:r>
                <a:rPr lang="en-US" sz="3600" b="1" dirty="0">
                  <a:solidFill>
                    <a:schemeClr val="tx1">
                      <a:lumMod val="85000"/>
                      <a:lumOff val="15000"/>
                    </a:schemeClr>
                  </a:solidFill>
                  <a:latin typeface="造字工房尚雅（非商用）常规体" pitchFamily="2" charset="-122"/>
                  <a:ea typeface="造字工房尚雅（非商用）常规体" pitchFamily="2" charset="-122"/>
                  <a:cs typeface="Montserrat Hairline" charset="0"/>
                </a:rPr>
                <a:t>1</a:t>
              </a:r>
            </a:p>
          </p:txBody>
        </p:sp>
        <p:sp>
          <p:nvSpPr>
            <p:cNvPr id="134" name="文本框 133"/>
            <p:cNvSpPr txBox="1"/>
            <p:nvPr/>
          </p:nvSpPr>
          <p:spPr>
            <a:xfrm>
              <a:off x="1730442" y="4606626"/>
              <a:ext cx="2677532" cy="553998"/>
            </a:xfrm>
            <a:prstGeom prst="rect">
              <a:avLst/>
            </a:prstGeom>
            <a:noFill/>
          </p:spPr>
          <p:txBody>
            <a:bodyPr wrap="square" rtlCol="0">
              <a:spAutoFit/>
            </a:bodyPr>
            <a:lstStyle/>
            <a:p>
              <a:pPr>
                <a:lnSpc>
                  <a:spcPct val="150000"/>
                </a:lnSpc>
              </a:pPr>
              <a:r>
                <a:rPr lang="en-US" altLang="zh-CN" sz="1000" dirty="0">
                  <a:solidFill>
                    <a:schemeClr val="tx1">
                      <a:lumMod val="50000"/>
                      <a:lumOff val="50000"/>
                    </a:schemeClr>
                  </a:solidFill>
                  <a:latin typeface="造字工房尚雅（非商用）常规体" pitchFamily="2" charset="-122"/>
                  <a:ea typeface="造字工房尚雅（非商用）常规体" pitchFamily="2" charset="-122"/>
                  <a:cs typeface="Poppins Light" charset="0"/>
                </a:rPr>
                <a:t>Frequently, your initial font choice is taken out of your awesome hands</a:t>
              </a:r>
              <a:r>
                <a:rPr lang="zh-CN" altLang="en-US" sz="1000" dirty="0">
                  <a:solidFill>
                    <a:schemeClr val="tx1">
                      <a:lumMod val="50000"/>
                      <a:lumOff val="50000"/>
                    </a:schemeClr>
                  </a:solidFill>
                  <a:latin typeface="造字工房尚雅（非商用）常规体" pitchFamily="2" charset="-122"/>
                  <a:ea typeface="造字工房尚雅（非商用）常规体" pitchFamily="2" charset="-122"/>
                  <a:cs typeface="Poppins Light" charset="0"/>
                </a:rPr>
                <a:t>。</a:t>
              </a:r>
              <a:endParaRPr lang="en-US" altLang="zh-CN" sz="1000" dirty="0">
                <a:solidFill>
                  <a:schemeClr val="tx1">
                    <a:lumMod val="50000"/>
                    <a:lumOff val="50000"/>
                  </a:schemeClr>
                </a:solidFill>
                <a:latin typeface="造字工房尚雅（非商用）常规体" pitchFamily="2" charset="-122"/>
                <a:ea typeface="造字工房尚雅（非商用）常规体" pitchFamily="2" charset="-122"/>
                <a:cs typeface="Poppins Light" charset="0"/>
              </a:endParaRPr>
            </a:p>
          </p:txBody>
        </p:sp>
      </p:grpSp>
      <p:grpSp>
        <p:nvGrpSpPr>
          <p:cNvPr id="135" name="组合 134"/>
          <p:cNvGrpSpPr/>
          <p:nvPr/>
        </p:nvGrpSpPr>
        <p:grpSpPr>
          <a:xfrm>
            <a:off x="4584679" y="4096348"/>
            <a:ext cx="2941100" cy="1186500"/>
            <a:chOff x="4584679" y="3974124"/>
            <a:chExt cx="2941100" cy="1186500"/>
          </a:xfrm>
        </p:grpSpPr>
        <p:sp>
          <p:nvSpPr>
            <p:cNvPr id="136" name="TextBox 71"/>
            <p:cNvSpPr txBox="1"/>
            <p:nvPr/>
          </p:nvSpPr>
          <p:spPr>
            <a:xfrm>
              <a:off x="4857864" y="4073771"/>
              <a:ext cx="691215" cy="246221"/>
            </a:xfrm>
            <a:prstGeom prst="rect">
              <a:avLst/>
            </a:prstGeom>
            <a:noFill/>
          </p:spPr>
          <p:txBody>
            <a:bodyPr wrap="none" rtlCol="0" anchor="ctr" anchorCtr="0">
              <a:spAutoFit/>
            </a:bodyPr>
            <a:lstStyle/>
            <a:p>
              <a:r>
                <a:rPr lang="zh-CN" altLang="en-US" sz="1000" b="1" dirty="0">
                  <a:solidFill>
                    <a:schemeClr val="tx1">
                      <a:lumMod val="85000"/>
                      <a:lumOff val="15000"/>
                    </a:schemeClr>
                  </a:solidFill>
                  <a:latin typeface="造字工房尚雅（非商用）常规体" pitchFamily="2" charset="-122"/>
                  <a:ea typeface="造字工房尚雅（非商用）常规体" pitchFamily="2" charset="-122"/>
                  <a:cs typeface="Poppins Light" charset="0"/>
                </a:rPr>
                <a:t>项目：</a:t>
              </a:r>
              <a:r>
                <a:rPr lang="en-US" altLang="zh-CN" sz="1000" b="1" dirty="0">
                  <a:solidFill>
                    <a:schemeClr val="tx1">
                      <a:lumMod val="85000"/>
                      <a:lumOff val="15000"/>
                    </a:schemeClr>
                  </a:solidFill>
                  <a:latin typeface="造字工房尚雅（非商用）常规体" pitchFamily="2" charset="-122"/>
                  <a:ea typeface="造字工房尚雅（非商用）常规体" pitchFamily="2" charset="-122"/>
                  <a:cs typeface="Poppins Light" charset="0"/>
                </a:rPr>
                <a:t>02</a:t>
              </a:r>
              <a:endParaRPr lang="en-US" sz="1000" b="1" dirty="0">
                <a:solidFill>
                  <a:schemeClr val="tx1">
                    <a:lumMod val="85000"/>
                    <a:lumOff val="15000"/>
                  </a:schemeClr>
                </a:solidFill>
                <a:latin typeface="造字工房尚雅（非商用）常规体" pitchFamily="2" charset="-122"/>
                <a:ea typeface="造字工房尚雅（非商用）常规体" pitchFamily="2" charset="-122"/>
                <a:cs typeface="Poppins Light" charset="0"/>
              </a:endParaRPr>
            </a:p>
          </p:txBody>
        </p:sp>
        <p:sp>
          <p:nvSpPr>
            <p:cNvPr id="137" name="TextBox 72"/>
            <p:cNvSpPr txBox="1"/>
            <p:nvPr/>
          </p:nvSpPr>
          <p:spPr>
            <a:xfrm>
              <a:off x="4853779" y="4263492"/>
              <a:ext cx="1999265" cy="276999"/>
            </a:xfrm>
            <a:prstGeom prst="rect">
              <a:avLst/>
            </a:prstGeom>
            <a:noFill/>
          </p:spPr>
          <p:txBody>
            <a:bodyPr wrap="none" rtlCol="0" anchor="ctr" anchorCtr="0">
              <a:spAutoFit/>
            </a:bodyPr>
            <a:lstStyle/>
            <a:p>
              <a:r>
                <a:rPr lang="en-US" sz="1200" b="1" dirty="0">
                  <a:solidFill>
                    <a:schemeClr val="tx1">
                      <a:lumMod val="85000"/>
                      <a:lumOff val="15000"/>
                    </a:schemeClr>
                  </a:solidFill>
                  <a:latin typeface="造字工房尚雅（非商用）常规体" pitchFamily="2" charset="-122"/>
                  <a:ea typeface="造字工房尚雅（非商用）常规体" pitchFamily="2" charset="-122"/>
                  <a:cs typeface="Poppins SemiBold" charset="0"/>
                </a:rPr>
                <a:t>Awesome &amp; creative designs</a:t>
              </a:r>
            </a:p>
          </p:txBody>
        </p:sp>
        <p:sp>
          <p:nvSpPr>
            <p:cNvPr id="138" name="TextBox 73"/>
            <p:cNvSpPr txBox="1"/>
            <p:nvPr/>
          </p:nvSpPr>
          <p:spPr>
            <a:xfrm>
              <a:off x="4584679" y="3974124"/>
              <a:ext cx="402674" cy="646331"/>
            </a:xfrm>
            <a:prstGeom prst="rect">
              <a:avLst/>
            </a:prstGeom>
            <a:noFill/>
          </p:spPr>
          <p:txBody>
            <a:bodyPr wrap="none" rtlCol="0" anchor="ctr" anchorCtr="0">
              <a:spAutoFit/>
            </a:bodyPr>
            <a:lstStyle/>
            <a:p>
              <a:pPr algn="ctr"/>
              <a:r>
                <a:rPr lang="en-US" sz="3600" b="1" dirty="0">
                  <a:solidFill>
                    <a:schemeClr val="tx1">
                      <a:lumMod val="85000"/>
                      <a:lumOff val="15000"/>
                    </a:schemeClr>
                  </a:solidFill>
                  <a:latin typeface="造字工房尚雅（非商用）常规体" pitchFamily="2" charset="-122"/>
                  <a:ea typeface="造字工房尚雅（非商用）常规体" pitchFamily="2" charset="-122"/>
                  <a:cs typeface="Montserrat Hairline" charset="0"/>
                </a:rPr>
                <a:t>2</a:t>
              </a:r>
            </a:p>
          </p:txBody>
        </p:sp>
        <p:sp>
          <p:nvSpPr>
            <p:cNvPr id="139" name="文本框 138"/>
            <p:cNvSpPr txBox="1"/>
            <p:nvPr/>
          </p:nvSpPr>
          <p:spPr>
            <a:xfrm>
              <a:off x="4848247" y="4606626"/>
              <a:ext cx="2677532" cy="553998"/>
            </a:xfrm>
            <a:prstGeom prst="rect">
              <a:avLst/>
            </a:prstGeom>
            <a:noFill/>
          </p:spPr>
          <p:txBody>
            <a:bodyPr wrap="square" rtlCol="0">
              <a:spAutoFit/>
            </a:bodyPr>
            <a:lstStyle/>
            <a:p>
              <a:pPr>
                <a:lnSpc>
                  <a:spcPct val="150000"/>
                </a:lnSpc>
              </a:pPr>
              <a:r>
                <a:rPr lang="en-US" altLang="zh-CN" sz="1000" dirty="0">
                  <a:solidFill>
                    <a:schemeClr val="tx1">
                      <a:lumMod val="50000"/>
                      <a:lumOff val="50000"/>
                    </a:schemeClr>
                  </a:solidFill>
                  <a:latin typeface="造字工房尚雅（非商用）常规体" pitchFamily="2" charset="-122"/>
                  <a:ea typeface="造字工房尚雅（非商用）常规体" pitchFamily="2" charset="-122"/>
                  <a:cs typeface="Poppins Light" charset="0"/>
                </a:rPr>
                <a:t>Frequently, your initial font choice is taken out of your awesome hands</a:t>
              </a:r>
              <a:r>
                <a:rPr lang="zh-CN" altLang="en-US" sz="1000" dirty="0">
                  <a:solidFill>
                    <a:schemeClr val="tx1">
                      <a:lumMod val="50000"/>
                      <a:lumOff val="50000"/>
                    </a:schemeClr>
                  </a:solidFill>
                  <a:latin typeface="造字工房尚雅（非商用）常规体" pitchFamily="2" charset="-122"/>
                  <a:ea typeface="造字工房尚雅（非商用）常规体" pitchFamily="2" charset="-122"/>
                  <a:cs typeface="Poppins Light" charset="0"/>
                </a:rPr>
                <a:t>。</a:t>
              </a:r>
              <a:endParaRPr lang="en-US" altLang="zh-CN" sz="1000" dirty="0">
                <a:solidFill>
                  <a:schemeClr val="tx1">
                    <a:lumMod val="50000"/>
                    <a:lumOff val="50000"/>
                  </a:schemeClr>
                </a:solidFill>
                <a:latin typeface="造字工房尚雅（非商用）常规体" pitchFamily="2" charset="-122"/>
                <a:ea typeface="造字工房尚雅（非商用）常规体" pitchFamily="2" charset="-122"/>
                <a:cs typeface="Poppins Light" charset="0"/>
              </a:endParaRPr>
            </a:p>
          </p:txBody>
        </p:sp>
      </p:grpSp>
      <p:grpSp>
        <p:nvGrpSpPr>
          <p:cNvPr id="140" name="组合 139"/>
          <p:cNvGrpSpPr/>
          <p:nvPr/>
        </p:nvGrpSpPr>
        <p:grpSpPr>
          <a:xfrm>
            <a:off x="7748717" y="4096348"/>
            <a:ext cx="2941099" cy="1186500"/>
            <a:chOff x="7748717" y="3974124"/>
            <a:chExt cx="2941099" cy="1186500"/>
          </a:xfrm>
        </p:grpSpPr>
        <p:sp>
          <p:nvSpPr>
            <p:cNvPr id="141" name="TextBox 71"/>
            <p:cNvSpPr txBox="1"/>
            <p:nvPr/>
          </p:nvSpPr>
          <p:spPr>
            <a:xfrm>
              <a:off x="8012284" y="4073771"/>
              <a:ext cx="691215" cy="246221"/>
            </a:xfrm>
            <a:prstGeom prst="rect">
              <a:avLst/>
            </a:prstGeom>
            <a:noFill/>
          </p:spPr>
          <p:txBody>
            <a:bodyPr wrap="none" rtlCol="0" anchor="ctr" anchorCtr="0">
              <a:spAutoFit/>
            </a:bodyPr>
            <a:lstStyle/>
            <a:p>
              <a:r>
                <a:rPr lang="zh-CN" altLang="en-US" sz="1000" b="1" dirty="0">
                  <a:solidFill>
                    <a:schemeClr val="tx1">
                      <a:lumMod val="85000"/>
                      <a:lumOff val="15000"/>
                    </a:schemeClr>
                  </a:solidFill>
                  <a:latin typeface="造字工房尚雅（非商用）常规体" pitchFamily="2" charset="-122"/>
                  <a:ea typeface="造字工房尚雅（非商用）常规体" pitchFamily="2" charset="-122"/>
                  <a:cs typeface="Poppins Light" charset="0"/>
                </a:rPr>
                <a:t>项目：</a:t>
              </a:r>
              <a:r>
                <a:rPr lang="en-US" altLang="zh-CN" sz="1000" b="1" dirty="0">
                  <a:solidFill>
                    <a:schemeClr val="tx1">
                      <a:lumMod val="85000"/>
                      <a:lumOff val="15000"/>
                    </a:schemeClr>
                  </a:solidFill>
                  <a:latin typeface="造字工房尚雅（非商用）常规体" pitchFamily="2" charset="-122"/>
                  <a:ea typeface="造字工房尚雅（非商用）常规体" pitchFamily="2" charset="-122"/>
                  <a:cs typeface="Poppins Light" charset="0"/>
                </a:rPr>
                <a:t>03</a:t>
              </a:r>
              <a:endParaRPr lang="en-US" sz="1000" b="1" dirty="0">
                <a:solidFill>
                  <a:schemeClr val="tx1">
                    <a:lumMod val="85000"/>
                    <a:lumOff val="15000"/>
                  </a:schemeClr>
                </a:solidFill>
                <a:latin typeface="造字工房尚雅（非商用）常规体" pitchFamily="2" charset="-122"/>
                <a:ea typeface="造字工房尚雅（非商用）常规体" pitchFamily="2" charset="-122"/>
                <a:cs typeface="Poppins Light" charset="0"/>
              </a:endParaRPr>
            </a:p>
          </p:txBody>
        </p:sp>
        <p:sp>
          <p:nvSpPr>
            <p:cNvPr id="142" name="TextBox 72"/>
            <p:cNvSpPr txBox="1"/>
            <p:nvPr/>
          </p:nvSpPr>
          <p:spPr>
            <a:xfrm>
              <a:off x="8017816" y="4263492"/>
              <a:ext cx="1999265" cy="276999"/>
            </a:xfrm>
            <a:prstGeom prst="rect">
              <a:avLst/>
            </a:prstGeom>
            <a:noFill/>
          </p:spPr>
          <p:txBody>
            <a:bodyPr wrap="none" rtlCol="0" anchor="ctr" anchorCtr="0">
              <a:spAutoFit/>
            </a:bodyPr>
            <a:lstStyle/>
            <a:p>
              <a:r>
                <a:rPr lang="en-US" sz="1200" b="1" dirty="0">
                  <a:solidFill>
                    <a:schemeClr val="tx1">
                      <a:lumMod val="85000"/>
                      <a:lumOff val="15000"/>
                    </a:schemeClr>
                  </a:solidFill>
                  <a:latin typeface="造字工房尚雅（非商用）常规体" pitchFamily="2" charset="-122"/>
                  <a:ea typeface="造字工房尚雅（非商用）常规体" pitchFamily="2" charset="-122"/>
                  <a:cs typeface="Poppins SemiBold" charset="0"/>
                </a:rPr>
                <a:t>Awesome &amp; creative designs</a:t>
              </a:r>
            </a:p>
          </p:txBody>
        </p:sp>
        <p:sp>
          <p:nvSpPr>
            <p:cNvPr id="143" name="TextBox 73"/>
            <p:cNvSpPr txBox="1"/>
            <p:nvPr/>
          </p:nvSpPr>
          <p:spPr>
            <a:xfrm>
              <a:off x="7748717" y="3974124"/>
              <a:ext cx="402674" cy="646331"/>
            </a:xfrm>
            <a:prstGeom prst="rect">
              <a:avLst/>
            </a:prstGeom>
            <a:noFill/>
          </p:spPr>
          <p:txBody>
            <a:bodyPr wrap="none" rtlCol="0" anchor="ctr" anchorCtr="0">
              <a:spAutoFit/>
            </a:bodyPr>
            <a:lstStyle/>
            <a:p>
              <a:pPr algn="ctr"/>
              <a:r>
                <a:rPr lang="en-US" sz="3600" b="1" dirty="0">
                  <a:solidFill>
                    <a:schemeClr val="tx1">
                      <a:lumMod val="85000"/>
                      <a:lumOff val="15000"/>
                    </a:schemeClr>
                  </a:solidFill>
                  <a:latin typeface="造字工房尚雅（非商用）常规体" pitchFamily="2" charset="-122"/>
                  <a:ea typeface="造字工房尚雅（非商用）常规体" pitchFamily="2" charset="-122"/>
                  <a:cs typeface="Montserrat Hairline" charset="0"/>
                </a:rPr>
                <a:t>3</a:t>
              </a:r>
            </a:p>
          </p:txBody>
        </p:sp>
        <p:sp>
          <p:nvSpPr>
            <p:cNvPr id="144" name="文本框 143"/>
            <p:cNvSpPr txBox="1"/>
            <p:nvPr/>
          </p:nvSpPr>
          <p:spPr>
            <a:xfrm>
              <a:off x="8012284" y="4606626"/>
              <a:ext cx="2677532" cy="553998"/>
            </a:xfrm>
            <a:prstGeom prst="rect">
              <a:avLst/>
            </a:prstGeom>
            <a:noFill/>
          </p:spPr>
          <p:txBody>
            <a:bodyPr wrap="square" rtlCol="0">
              <a:spAutoFit/>
            </a:bodyPr>
            <a:lstStyle/>
            <a:p>
              <a:pPr>
                <a:lnSpc>
                  <a:spcPct val="150000"/>
                </a:lnSpc>
              </a:pPr>
              <a:r>
                <a:rPr lang="en-US" altLang="zh-CN" sz="1000" dirty="0">
                  <a:solidFill>
                    <a:schemeClr val="tx1">
                      <a:lumMod val="50000"/>
                      <a:lumOff val="50000"/>
                    </a:schemeClr>
                  </a:solidFill>
                  <a:latin typeface="造字工房尚雅（非商用）常规体" pitchFamily="2" charset="-122"/>
                  <a:ea typeface="造字工房尚雅（非商用）常规体" pitchFamily="2" charset="-122"/>
                  <a:cs typeface="Poppins Light" charset="0"/>
                </a:rPr>
                <a:t>Frequently, your initial font choice is taken out of your awesome hands</a:t>
              </a:r>
              <a:r>
                <a:rPr lang="zh-CN" altLang="en-US" sz="1000" dirty="0">
                  <a:solidFill>
                    <a:schemeClr val="tx1">
                      <a:lumMod val="50000"/>
                      <a:lumOff val="50000"/>
                    </a:schemeClr>
                  </a:solidFill>
                  <a:latin typeface="造字工房尚雅（非商用）常规体" pitchFamily="2" charset="-122"/>
                  <a:ea typeface="造字工房尚雅（非商用）常规体" pitchFamily="2" charset="-122"/>
                  <a:cs typeface="Poppins Light" charset="0"/>
                </a:rPr>
                <a:t>。</a:t>
              </a:r>
              <a:endParaRPr lang="en-US" altLang="zh-CN" sz="1000" dirty="0">
                <a:solidFill>
                  <a:schemeClr val="tx1">
                    <a:lumMod val="50000"/>
                    <a:lumOff val="50000"/>
                  </a:schemeClr>
                </a:solidFill>
                <a:latin typeface="造字工房尚雅（非商用）常规体" pitchFamily="2" charset="-122"/>
                <a:ea typeface="造字工房尚雅（非商用）常规体" pitchFamily="2" charset="-122"/>
                <a:cs typeface="Poppins Light" charset="0"/>
              </a:endParaRPr>
            </a:p>
          </p:txBody>
        </p:sp>
      </p:grpSp>
    </p:spTree>
    <p:extLst>
      <p:ext uri="{BB962C8B-B14F-4D97-AF65-F5344CB8AC3E}">
        <p14:creationId xmlns:p14="http://schemas.microsoft.com/office/powerpoint/2010/main" val="125736409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31" presetClass="entr" presetSubtype="0" fill="hold" nodeType="withEffect">
                                  <p:stCondLst>
                                    <p:cond delay="0"/>
                                  </p:stCondLst>
                                  <p:childTnLst>
                                    <p:set>
                                      <p:cBhvr>
                                        <p:cTn id="678" dur="1" fill="hold">
                                          <p:stCondLst>
                                            <p:cond delay="0"/>
                                          </p:stCondLst>
                                        </p:cTn>
                                        <p:tgtEl>
                                          <p:spTgt spid="126"/>
                                        </p:tgtEl>
                                        <p:attrNameLst>
                                          <p:attrName>style.visibility</p:attrName>
                                        </p:attrNameLst>
                                      </p:cBhvr>
                                      <p:to>
                                        <p:strVal val="visible"/>
                                      </p:to>
                                    </p:set>
                                    <p:anim calcmode="lin" valueType="num">
                                      <p:cBhvr>
                                        <p:cTn id="679" dur="1000" fill="hold"/>
                                        <p:tgtEl>
                                          <p:spTgt spid="126"/>
                                        </p:tgtEl>
                                        <p:attrNameLst>
                                          <p:attrName>ppt_w</p:attrName>
                                        </p:attrNameLst>
                                      </p:cBhvr>
                                      <p:tavLst>
                                        <p:tav tm="0">
                                          <p:val>
                                            <p:fltVal val="0"/>
                                          </p:val>
                                        </p:tav>
                                        <p:tav tm="100000">
                                          <p:val>
                                            <p:strVal val="#ppt_w"/>
                                          </p:val>
                                        </p:tav>
                                      </p:tavLst>
                                    </p:anim>
                                    <p:anim calcmode="lin" valueType="num">
                                      <p:cBhvr>
                                        <p:cTn id="680" dur="1000" fill="hold"/>
                                        <p:tgtEl>
                                          <p:spTgt spid="126"/>
                                        </p:tgtEl>
                                        <p:attrNameLst>
                                          <p:attrName>ppt_h</p:attrName>
                                        </p:attrNameLst>
                                      </p:cBhvr>
                                      <p:tavLst>
                                        <p:tav tm="0">
                                          <p:val>
                                            <p:fltVal val="0"/>
                                          </p:val>
                                        </p:tav>
                                        <p:tav tm="100000">
                                          <p:val>
                                            <p:strVal val="#ppt_h"/>
                                          </p:val>
                                        </p:tav>
                                      </p:tavLst>
                                    </p:anim>
                                    <p:anim calcmode="lin" valueType="num">
                                      <p:cBhvr>
                                        <p:cTn id="681" dur="1000" fill="hold"/>
                                        <p:tgtEl>
                                          <p:spTgt spid="126"/>
                                        </p:tgtEl>
                                        <p:attrNameLst>
                                          <p:attrName>style.rotation</p:attrName>
                                        </p:attrNameLst>
                                      </p:cBhvr>
                                      <p:tavLst>
                                        <p:tav tm="0">
                                          <p:val>
                                            <p:fltVal val="90"/>
                                          </p:val>
                                        </p:tav>
                                        <p:tav tm="100000">
                                          <p:val>
                                            <p:fltVal val="0"/>
                                          </p:val>
                                        </p:tav>
                                      </p:tavLst>
                                    </p:anim>
                                    <p:animEffect transition="in" filter="fade">
                                      <p:cBhvr>
                                        <p:cTn id="682" dur="1000"/>
                                        <p:tgtEl>
                                          <p:spTgt spid="126"/>
                                        </p:tgtEl>
                                      </p:cBhvr>
                                    </p:animEffect>
                                  </p:childTnLst>
                                </p:cTn>
                              </p:par>
                              <p:par>
                                <p:cTn id="683" presetID="10" presetClass="entr" presetSubtype="0" fill="hold" grpId="0" nodeType="withEffect">
                                  <p:stCondLst>
                                    <p:cond delay="250"/>
                                  </p:stCondLst>
                                  <p:childTnLst>
                                    <p:set>
                                      <p:cBhvr>
                                        <p:cTn id="684" dur="1" fill="hold">
                                          <p:stCondLst>
                                            <p:cond delay="0"/>
                                          </p:stCondLst>
                                        </p:cTn>
                                        <p:tgtEl>
                                          <p:spTgt spid="125"/>
                                        </p:tgtEl>
                                        <p:attrNameLst>
                                          <p:attrName>style.visibility</p:attrName>
                                        </p:attrNameLst>
                                      </p:cBhvr>
                                      <p:to>
                                        <p:strVal val="visible"/>
                                      </p:to>
                                    </p:set>
                                    <p:animEffect transition="in" filter="fade">
                                      <p:cBhvr>
                                        <p:cTn id="685" dur="500"/>
                                        <p:tgtEl>
                                          <p:spTgt spid="125"/>
                                        </p:tgtEl>
                                      </p:cBhvr>
                                    </p:animEffect>
                                  </p:childTnLst>
                                </p:cTn>
                              </p:par>
                              <p:par>
                                <p:cTn id="686" presetID="42" presetClass="path" presetSubtype="0" decel="30000" fill="hold" grpId="1" nodeType="withEffect">
                                  <p:stCondLst>
                                    <p:cond delay="250"/>
                                  </p:stCondLst>
                                  <p:childTnLst>
                                    <p:animMotion origin="layout" path="M 4.375E-6 -1.11111E-6 L 0.03372 0.04398 " pathEditMode="relative" rAng="0" ptsTypes="AA">
                                      <p:cBhvr>
                                        <p:cTn id="687" dur="750" spd="-100000" fill="hold"/>
                                        <p:tgtEl>
                                          <p:spTgt spid="125"/>
                                        </p:tgtEl>
                                        <p:attrNameLst>
                                          <p:attrName>ppt_x</p:attrName>
                                          <p:attrName>ppt_y</p:attrName>
                                        </p:attrNameLst>
                                      </p:cBhvr>
                                      <p:rCtr x="1680" y="2199"/>
                                    </p:animMotion>
                                  </p:childTnLst>
                                </p:cTn>
                              </p:par>
                            </p:childTnLst>
                          </p:cTn>
                        </p:par>
                        <p:par>
                          <p:cTn id="688" fill="hold">
                            <p:stCondLst>
                              <p:cond delay="1500"/>
                            </p:stCondLst>
                            <p:childTnLst>
                              <p:par>
                                <p:cTn id="689" presetID="10" presetClass="entr" presetSubtype="0" fill="hold" nodeType="afterEffect">
                                  <p:stCondLst>
                                    <p:cond delay="0"/>
                                  </p:stCondLst>
                                  <p:childTnLst>
                                    <p:set>
                                      <p:cBhvr>
                                        <p:cTn id="690" dur="1" fill="hold">
                                          <p:stCondLst>
                                            <p:cond delay="0"/>
                                          </p:stCondLst>
                                        </p:cTn>
                                        <p:tgtEl>
                                          <p:spTgt spid="127"/>
                                        </p:tgtEl>
                                        <p:attrNameLst>
                                          <p:attrName>style.visibility</p:attrName>
                                        </p:attrNameLst>
                                      </p:cBhvr>
                                      <p:to>
                                        <p:strVal val="visible"/>
                                      </p:to>
                                    </p:set>
                                    <p:animEffect transition="in" filter="fade">
                                      <p:cBhvr>
                                        <p:cTn id="691" dur="1000"/>
                                        <p:tgtEl>
                                          <p:spTgt spid="127"/>
                                        </p:tgtEl>
                                      </p:cBhvr>
                                    </p:animEffect>
                                  </p:childTnLst>
                                </p:cTn>
                              </p:par>
                              <p:par>
                                <p:cTn id="692" presetID="64" presetClass="path" presetSubtype="0" decel="100000" fill="hold" nodeType="withEffect">
                                  <p:stCondLst>
                                    <p:cond delay="0"/>
                                  </p:stCondLst>
                                  <p:childTnLst>
                                    <p:animMotion origin="layout" path="M 3.125E-6 -1.48148E-6 L 3.125E-6 -0.08657 " pathEditMode="relative" rAng="0" ptsTypes="AA">
                                      <p:cBhvr>
                                        <p:cTn id="693" dur="1000" spd="-100000" fill="hold"/>
                                        <p:tgtEl>
                                          <p:spTgt spid="127"/>
                                        </p:tgtEl>
                                        <p:attrNameLst>
                                          <p:attrName>ppt_x</p:attrName>
                                          <p:attrName>ppt_y</p:attrName>
                                        </p:attrNameLst>
                                      </p:cBhvr>
                                      <p:rCtr x="0" y="-4329"/>
                                    </p:animMotion>
                                  </p:childTnLst>
                                </p:cTn>
                              </p:par>
                              <p:par>
                                <p:cTn id="694" presetID="10" presetClass="entr" presetSubtype="0" fill="hold" nodeType="withEffect">
                                  <p:stCondLst>
                                    <p:cond delay="250"/>
                                  </p:stCondLst>
                                  <p:childTnLst>
                                    <p:set>
                                      <p:cBhvr>
                                        <p:cTn id="695" dur="1" fill="hold">
                                          <p:stCondLst>
                                            <p:cond delay="0"/>
                                          </p:stCondLst>
                                        </p:cTn>
                                        <p:tgtEl>
                                          <p:spTgt spid="130"/>
                                        </p:tgtEl>
                                        <p:attrNameLst>
                                          <p:attrName>style.visibility</p:attrName>
                                        </p:attrNameLst>
                                      </p:cBhvr>
                                      <p:to>
                                        <p:strVal val="visible"/>
                                      </p:to>
                                    </p:set>
                                    <p:animEffect transition="in" filter="fade">
                                      <p:cBhvr>
                                        <p:cTn id="696" dur="1000"/>
                                        <p:tgtEl>
                                          <p:spTgt spid="130"/>
                                        </p:tgtEl>
                                      </p:cBhvr>
                                    </p:animEffect>
                                  </p:childTnLst>
                                </p:cTn>
                              </p:par>
                              <p:par>
                                <p:cTn id="697" presetID="64" presetClass="path" presetSubtype="0" decel="100000" fill="hold" nodeType="withEffect">
                                  <p:stCondLst>
                                    <p:cond delay="250"/>
                                  </p:stCondLst>
                                  <p:childTnLst>
                                    <p:animMotion origin="layout" path="M 4.58333E-6 3.7037E-6 L 4.58333E-6 -0.08658 " pathEditMode="relative" rAng="0" ptsTypes="AA">
                                      <p:cBhvr>
                                        <p:cTn id="698" dur="1000" spd="-100000" fill="hold"/>
                                        <p:tgtEl>
                                          <p:spTgt spid="130"/>
                                        </p:tgtEl>
                                        <p:attrNameLst>
                                          <p:attrName>ppt_x</p:attrName>
                                          <p:attrName>ppt_y</p:attrName>
                                        </p:attrNameLst>
                                      </p:cBhvr>
                                      <p:rCtr x="0" y="-4329"/>
                                    </p:animMotion>
                                  </p:childTnLst>
                                </p:cTn>
                              </p:par>
                              <p:par>
                                <p:cTn id="699" presetID="10" presetClass="entr" presetSubtype="0" fill="hold" nodeType="withEffect">
                                  <p:stCondLst>
                                    <p:cond delay="500"/>
                                  </p:stCondLst>
                                  <p:childTnLst>
                                    <p:set>
                                      <p:cBhvr>
                                        <p:cTn id="700" dur="1" fill="hold">
                                          <p:stCondLst>
                                            <p:cond delay="0"/>
                                          </p:stCondLst>
                                        </p:cTn>
                                        <p:tgtEl>
                                          <p:spTgt spid="128"/>
                                        </p:tgtEl>
                                        <p:attrNameLst>
                                          <p:attrName>style.visibility</p:attrName>
                                        </p:attrNameLst>
                                      </p:cBhvr>
                                      <p:to>
                                        <p:strVal val="visible"/>
                                      </p:to>
                                    </p:set>
                                    <p:animEffect transition="in" filter="fade">
                                      <p:cBhvr>
                                        <p:cTn id="701" dur="1000"/>
                                        <p:tgtEl>
                                          <p:spTgt spid="128"/>
                                        </p:tgtEl>
                                      </p:cBhvr>
                                    </p:animEffect>
                                  </p:childTnLst>
                                </p:cTn>
                              </p:par>
                              <p:par>
                                <p:cTn id="702" presetID="64" presetClass="path" presetSubtype="0" decel="100000" fill="hold" nodeType="withEffect">
                                  <p:stCondLst>
                                    <p:cond delay="500"/>
                                  </p:stCondLst>
                                  <p:childTnLst>
                                    <p:animMotion origin="layout" path="M 3.95833E-6 -4.81481E-6 L 3.95833E-6 -0.08657 " pathEditMode="relative" rAng="0" ptsTypes="AA">
                                      <p:cBhvr>
                                        <p:cTn id="703" dur="1000" spd="-100000" fill="hold"/>
                                        <p:tgtEl>
                                          <p:spTgt spid="128"/>
                                        </p:tgtEl>
                                        <p:attrNameLst>
                                          <p:attrName>ppt_x</p:attrName>
                                          <p:attrName>ppt_y</p:attrName>
                                        </p:attrNameLst>
                                      </p:cBhvr>
                                      <p:rCtr x="0" y="-4329"/>
                                    </p:animMotion>
                                  </p:childTnLst>
                                </p:cTn>
                              </p:par>
                              <p:par>
                                <p:cTn id="704" presetID="10" presetClass="entr" presetSubtype="0" fill="hold" nodeType="withEffect">
                                  <p:stCondLst>
                                    <p:cond delay="750"/>
                                  </p:stCondLst>
                                  <p:childTnLst>
                                    <p:set>
                                      <p:cBhvr>
                                        <p:cTn id="705" dur="1" fill="hold">
                                          <p:stCondLst>
                                            <p:cond delay="0"/>
                                          </p:stCondLst>
                                        </p:cTn>
                                        <p:tgtEl>
                                          <p:spTgt spid="135"/>
                                        </p:tgtEl>
                                        <p:attrNameLst>
                                          <p:attrName>style.visibility</p:attrName>
                                        </p:attrNameLst>
                                      </p:cBhvr>
                                      <p:to>
                                        <p:strVal val="visible"/>
                                      </p:to>
                                    </p:set>
                                    <p:animEffect transition="in" filter="fade">
                                      <p:cBhvr>
                                        <p:cTn id="706" dur="1000"/>
                                        <p:tgtEl>
                                          <p:spTgt spid="135"/>
                                        </p:tgtEl>
                                      </p:cBhvr>
                                    </p:animEffect>
                                  </p:childTnLst>
                                </p:cTn>
                              </p:par>
                              <p:par>
                                <p:cTn id="707" presetID="64" presetClass="path" presetSubtype="0" decel="100000" fill="hold" nodeType="withEffect">
                                  <p:stCondLst>
                                    <p:cond delay="750"/>
                                  </p:stCondLst>
                                  <p:childTnLst>
                                    <p:animMotion origin="layout" path="M -4.58333E-6 3.7037E-6 L -4.58333E-6 -0.08658 " pathEditMode="relative" rAng="0" ptsTypes="AA">
                                      <p:cBhvr>
                                        <p:cTn id="708" dur="1000" spd="-100000" fill="hold"/>
                                        <p:tgtEl>
                                          <p:spTgt spid="135"/>
                                        </p:tgtEl>
                                        <p:attrNameLst>
                                          <p:attrName>ppt_x</p:attrName>
                                          <p:attrName>ppt_y</p:attrName>
                                        </p:attrNameLst>
                                      </p:cBhvr>
                                      <p:rCtr x="0" y="-4329"/>
                                    </p:animMotion>
                                  </p:childTnLst>
                                </p:cTn>
                              </p:par>
                              <p:par>
                                <p:cTn id="709" presetID="10" presetClass="entr" presetSubtype="0" fill="hold" nodeType="withEffect">
                                  <p:stCondLst>
                                    <p:cond delay="1000"/>
                                  </p:stCondLst>
                                  <p:childTnLst>
                                    <p:set>
                                      <p:cBhvr>
                                        <p:cTn id="710" dur="1" fill="hold">
                                          <p:stCondLst>
                                            <p:cond delay="0"/>
                                          </p:stCondLst>
                                        </p:cTn>
                                        <p:tgtEl>
                                          <p:spTgt spid="129"/>
                                        </p:tgtEl>
                                        <p:attrNameLst>
                                          <p:attrName>style.visibility</p:attrName>
                                        </p:attrNameLst>
                                      </p:cBhvr>
                                      <p:to>
                                        <p:strVal val="visible"/>
                                      </p:to>
                                    </p:set>
                                    <p:animEffect transition="in" filter="fade">
                                      <p:cBhvr>
                                        <p:cTn id="711" dur="1000"/>
                                        <p:tgtEl>
                                          <p:spTgt spid="129"/>
                                        </p:tgtEl>
                                      </p:cBhvr>
                                    </p:animEffect>
                                  </p:childTnLst>
                                </p:cTn>
                              </p:par>
                              <p:par>
                                <p:cTn id="712" presetID="64" presetClass="path" presetSubtype="0" decel="100000" fill="hold" nodeType="withEffect">
                                  <p:stCondLst>
                                    <p:cond delay="1000"/>
                                  </p:stCondLst>
                                  <p:childTnLst>
                                    <p:animMotion origin="layout" path="M -1.25E-6 -1.48148E-6 L -1.25E-6 -0.08657 " pathEditMode="relative" rAng="0" ptsTypes="AA">
                                      <p:cBhvr>
                                        <p:cTn id="713" dur="1000" spd="-100000" fill="hold"/>
                                        <p:tgtEl>
                                          <p:spTgt spid="129"/>
                                        </p:tgtEl>
                                        <p:attrNameLst>
                                          <p:attrName>ppt_x</p:attrName>
                                          <p:attrName>ppt_y</p:attrName>
                                        </p:attrNameLst>
                                      </p:cBhvr>
                                      <p:rCtr x="0" y="-4329"/>
                                    </p:animMotion>
                                  </p:childTnLst>
                                </p:cTn>
                              </p:par>
                              <p:par>
                                <p:cTn id="714" presetID="10" presetClass="entr" presetSubtype="0" fill="hold" nodeType="withEffect">
                                  <p:stCondLst>
                                    <p:cond delay="1250"/>
                                  </p:stCondLst>
                                  <p:childTnLst>
                                    <p:set>
                                      <p:cBhvr>
                                        <p:cTn id="715" dur="1" fill="hold">
                                          <p:stCondLst>
                                            <p:cond delay="0"/>
                                          </p:stCondLst>
                                        </p:cTn>
                                        <p:tgtEl>
                                          <p:spTgt spid="140"/>
                                        </p:tgtEl>
                                        <p:attrNameLst>
                                          <p:attrName>style.visibility</p:attrName>
                                        </p:attrNameLst>
                                      </p:cBhvr>
                                      <p:to>
                                        <p:strVal val="visible"/>
                                      </p:to>
                                    </p:set>
                                    <p:animEffect transition="in" filter="fade">
                                      <p:cBhvr>
                                        <p:cTn id="716" dur="1000"/>
                                        <p:tgtEl>
                                          <p:spTgt spid="140"/>
                                        </p:tgtEl>
                                      </p:cBhvr>
                                    </p:animEffect>
                                  </p:childTnLst>
                                </p:cTn>
                              </p:par>
                              <p:par>
                                <p:cTn id="717" presetID="64" presetClass="path" presetSubtype="0" decel="100000" fill="hold" nodeType="withEffect">
                                  <p:stCondLst>
                                    <p:cond delay="1250"/>
                                  </p:stCondLst>
                                  <p:childTnLst>
                                    <p:animMotion origin="layout" path="M 2.08333E-7 3.7037E-6 L 2.08333E-7 -0.08658 " pathEditMode="relative" rAng="0" ptsTypes="AA">
                                      <p:cBhvr>
                                        <p:cTn id="718" dur="1000" spd="-100000" fill="hold"/>
                                        <p:tgtEl>
                                          <p:spTgt spid="140"/>
                                        </p:tgtEl>
                                        <p:attrNameLst>
                                          <p:attrName>ppt_x</p:attrName>
                                          <p:attrName>ppt_y</p:attrName>
                                        </p:attrNameLst>
                                      </p:cBhvr>
                                      <p:rCtr x="0" y="-4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5" grpId="0"/>
      <p:bldP spid="125"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6000" r="-6000"/>
          </a:stretch>
        </a:blipFill>
        <a:effectLst/>
      </p:bgPr>
    </p:bg>
    <p:spTree>
      <p:nvGrpSpPr>
        <p:cNvPr id="1" name=""/>
        <p:cNvGrpSpPr/>
        <p:nvPr/>
      </p:nvGrpSpPr>
      <p:grpSpPr>
        <a:xfrm>
          <a:off x="0" y="0"/>
          <a:ext cx="0" cy="0"/>
          <a:chOff x="0" y="0"/>
          <a:chExt cx="0" cy="0"/>
        </a:xfrm>
      </p:grpSpPr>
      <p:sp>
        <p:nvSpPr>
          <p:cNvPr id="6" name="PA_库_文本框 5"/>
          <p:cNvSpPr txBox="1"/>
          <p:nvPr>
            <p:custDataLst>
              <p:tags r:id="rId1"/>
            </p:custDataLst>
          </p:nvPr>
        </p:nvSpPr>
        <p:spPr>
          <a:xfrm>
            <a:off x="2069109" y="2747330"/>
            <a:ext cx="8488057" cy="1107996"/>
          </a:xfrm>
          <a:prstGeom prst="rect">
            <a:avLst/>
          </a:prstGeom>
          <a:noFill/>
        </p:spPr>
        <p:txBody>
          <a:bodyPr wrap="square" rtlCol="0">
            <a:spAutoFit/>
          </a:bodyPr>
          <a:lstStyle/>
          <a:p>
            <a:pPr algn="dist"/>
            <a:r>
              <a:rPr lang="zh-CN" altLang="en-US" sz="6600" dirty="0">
                <a:latin typeface="造字工房尚雅（非商用）常规体" pitchFamily="2" charset="-122"/>
                <a:ea typeface="造字工房尚雅（非商用）常规体" pitchFamily="2" charset="-122"/>
              </a:rPr>
              <a:t>未来已来 </a:t>
            </a:r>
            <a:r>
              <a:rPr lang="en-US" altLang="zh-CN" sz="6600" dirty="0">
                <a:latin typeface="造字工房尚雅（非商用）常规体" pitchFamily="2" charset="-122"/>
                <a:ea typeface="造字工房尚雅（非商用）常规体" pitchFamily="2" charset="-122"/>
              </a:rPr>
              <a:t>/</a:t>
            </a:r>
            <a:r>
              <a:rPr lang="zh-CN" altLang="en-US" sz="6600" dirty="0">
                <a:latin typeface="造字工房尚雅（非商用）常规体" pitchFamily="2" charset="-122"/>
                <a:ea typeface="造字工房尚雅（非商用）常规体" pitchFamily="2" charset="-122"/>
              </a:rPr>
              <a:t> 你来不来</a:t>
            </a:r>
          </a:p>
        </p:txBody>
      </p:sp>
    </p:spTree>
    <p:extLst>
      <p:ext uri="{BB962C8B-B14F-4D97-AF65-F5344CB8AC3E}">
        <p14:creationId xmlns:p14="http://schemas.microsoft.com/office/powerpoint/2010/main" val="50033601"/>
      </p:ext>
    </p:extLst>
  </p:cSld>
  <p:clrMapOvr>
    <a:masterClrMapping/>
  </p:clrMapOvr>
  <mc:AlternateContent xmlns:mc="http://schemas.openxmlformats.org/markup-compatibility/2006" xmlns:p14="http://schemas.microsoft.com/office/powerpoint/2010/main">
    <mc:Choice Requires="p14">
      <p:transition spd="slow" p14:dur="2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53" presetClass="entr" presetSubtype="16" fill="hold" grpId="1" nodeType="withEffect">
                                  <p:stCondLst>
                                    <p:cond delay="1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6" presetClass="emph" presetSubtype="0" accel="30000" decel="26000" autoRev="1" fill="hold" grpId="2" nodeType="withEffect">
                                  <p:stCondLst>
                                    <p:cond delay="1900"/>
                                  </p:stCondLst>
                                  <p:childTnLst>
                                    <p:animScale>
                                      <p:cBhvr>
                                        <p:cTn id="14" dur="500" fill="hold"/>
                                        <p:tgtEl>
                                          <p:spTgt spid="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6" grpId="1" autoUpdateAnimBg="0"/>
      <p:bldP spid="6" grpId="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859687" y="-4393456"/>
            <a:ext cx="8797966" cy="8786911"/>
          </a:xfrm>
          <a:prstGeom prst="rect">
            <a:avLst/>
          </a:prstGeom>
        </p:spPr>
      </p:pic>
      <p:sp>
        <p:nvSpPr>
          <p:cNvPr id="4" name="文本框 3"/>
          <p:cNvSpPr txBox="1"/>
          <p:nvPr/>
        </p:nvSpPr>
        <p:spPr>
          <a:xfrm>
            <a:off x="3738457" y="5149952"/>
            <a:ext cx="4715084" cy="1107996"/>
          </a:xfrm>
          <a:prstGeom prst="rect">
            <a:avLst/>
          </a:prstGeom>
          <a:noFill/>
          <a:effectLst>
            <a:outerShdw blurRad="50800" dist="38100" algn="l" rotWithShape="0">
              <a:prstClr val="black">
                <a:alpha val="40000"/>
              </a:prstClr>
            </a:outerShdw>
          </a:effectLst>
        </p:spPr>
        <p:txBody>
          <a:bodyPr wrap="square" rtlCol="0">
            <a:spAutoFit/>
          </a:bodyPr>
          <a:lstStyle/>
          <a:p>
            <a:pPr algn="ctr"/>
            <a:r>
              <a:rPr lang="zh-CN" altLang="en-US" sz="6600" dirty="0">
                <a:latin typeface="造字工房尚雅（非商用）常规体" pitchFamily="2" charset="-122"/>
                <a:ea typeface="造字工房尚雅（非商用）常规体" pitchFamily="2" charset="-122"/>
              </a:rPr>
              <a:t>未来    已来</a:t>
            </a:r>
          </a:p>
        </p:txBody>
      </p:sp>
      <p:sp>
        <p:nvSpPr>
          <p:cNvPr id="5" name="文本框 4"/>
          <p:cNvSpPr txBox="1"/>
          <p:nvPr/>
        </p:nvSpPr>
        <p:spPr>
          <a:xfrm rot="5400000">
            <a:off x="3047999" y="2817167"/>
            <a:ext cx="6096000" cy="461665"/>
          </a:xfrm>
          <a:prstGeom prst="rect">
            <a:avLst/>
          </a:prstGeom>
          <a:solidFill>
            <a:schemeClr val="bg1"/>
          </a:solidFill>
        </p:spPr>
        <p:txBody>
          <a:bodyPr wrap="square" rtlCol="0">
            <a:spAutoFit/>
          </a:bodyPr>
          <a:lstStyle/>
          <a:p>
            <a:pPr algn="dist"/>
            <a:r>
              <a:rPr lang="en-US" altLang="zh-CN" sz="2400" dirty="0">
                <a:latin typeface="Bauhaus 93" panose="04030905020B02020C02" pitchFamily="82" charset="0"/>
              </a:rPr>
              <a:t>PART ONE</a:t>
            </a:r>
            <a:endParaRPr lang="zh-CN" altLang="en-US" sz="2400" dirty="0">
              <a:latin typeface="Bauhaus 93" panose="04030905020B02020C02" pitchFamily="82" charset="0"/>
            </a:endParaRPr>
          </a:p>
        </p:txBody>
      </p:sp>
    </p:spTree>
    <p:extLst>
      <p:ext uri="{BB962C8B-B14F-4D97-AF65-F5344CB8AC3E}">
        <p14:creationId xmlns:p14="http://schemas.microsoft.com/office/powerpoint/2010/main" val="104016259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grpSp>
        <p:nvGrpSpPr>
          <p:cNvPr id="125" name="组合 124"/>
          <p:cNvGrpSpPr/>
          <p:nvPr/>
        </p:nvGrpSpPr>
        <p:grpSpPr>
          <a:xfrm>
            <a:off x="8972726" y="2408943"/>
            <a:ext cx="2102982" cy="2102980"/>
            <a:chOff x="3627361" y="2776216"/>
            <a:chExt cx="2102982" cy="2102980"/>
          </a:xfrm>
          <a:solidFill>
            <a:schemeClr val="tx1">
              <a:lumMod val="65000"/>
              <a:lumOff val="35000"/>
            </a:schemeClr>
          </a:solidFill>
        </p:grpSpPr>
        <p:sp>
          <p:nvSpPr>
            <p:cNvPr id="126" name="椭圆 125"/>
            <p:cNvSpPr/>
            <p:nvPr/>
          </p:nvSpPr>
          <p:spPr>
            <a:xfrm rot="11700000">
              <a:off x="3627361" y="2776216"/>
              <a:ext cx="2102982" cy="2102980"/>
            </a:xfrm>
            <a:prstGeom prst="ellipse">
              <a:avLst/>
            </a:prstGeom>
            <a:grp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造字工房尚雅（非商用）常规体" pitchFamily="2" charset="-122"/>
                <a:ea typeface="造字工房尚雅（非商用）常规体" pitchFamily="2" charset="-122"/>
              </a:endParaRPr>
            </a:p>
          </p:txBody>
        </p:sp>
        <p:sp>
          <p:nvSpPr>
            <p:cNvPr id="127" name="椭圆 126"/>
            <p:cNvSpPr/>
            <p:nvPr/>
          </p:nvSpPr>
          <p:spPr>
            <a:xfrm rot="11700000">
              <a:off x="3848621" y="2997476"/>
              <a:ext cx="1660462" cy="1660461"/>
            </a:xfrm>
            <a:prstGeom prst="ellipse">
              <a:avLst/>
            </a:prstGeom>
            <a:grpFill/>
            <a:ln w="12700" cap="flat" cmpd="sng" algn="ctr">
              <a:solidFill>
                <a:sysClr val="window" lastClr="FFFFFF">
                  <a:lumMod val="75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造字工房尚雅（非商用）常规体" pitchFamily="2" charset="-122"/>
                <a:ea typeface="造字工房尚雅（非商用）常规体" pitchFamily="2" charset="-122"/>
              </a:endParaRPr>
            </a:p>
          </p:txBody>
        </p:sp>
        <p:sp>
          <p:nvSpPr>
            <p:cNvPr id="128"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造字工房尚雅（非商用）常规体" pitchFamily="2" charset="-122"/>
                <a:ea typeface="造字工房尚雅（非商用）常规体" pitchFamily="2" charset="-122"/>
              </a:endParaRPr>
            </a:p>
          </p:txBody>
        </p:sp>
        <p:sp>
          <p:nvSpPr>
            <p:cNvPr id="129" name="弧形 128"/>
            <p:cNvSpPr/>
            <p:nvPr/>
          </p:nvSpPr>
          <p:spPr>
            <a:xfrm rot="10800000">
              <a:off x="3849052" y="2993143"/>
              <a:ext cx="1659600" cy="1659600"/>
            </a:xfrm>
            <a:prstGeom prst="arc">
              <a:avLst>
                <a:gd name="adj1" fmla="val 5283054"/>
                <a:gd name="adj2" fmla="val 7107048"/>
              </a:avLst>
            </a:prstGeom>
            <a:grpFill/>
            <a:ln w="381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造字工房尚雅（非商用）常规体" pitchFamily="2" charset="-122"/>
                <a:ea typeface="造字工房尚雅（非商用）常规体" pitchFamily="2" charset="-122"/>
              </a:endParaRPr>
            </a:p>
          </p:txBody>
        </p:sp>
      </p:grpSp>
      <p:grpSp>
        <p:nvGrpSpPr>
          <p:cNvPr id="130" name="组合 129"/>
          <p:cNvGrpSpPr/>
          <p:nvPr/>
        </p:nvGrpSpPr>
        <p:grpSpPr>
          <a:xfrm>
            <a:off x="6629801" y="2761465"/>
            <a:ext cx="1388408" cy="1388408"/>
            <a:chOff x="1272861" y="3128738"/>
            <a:chExt cx="1388408" cy="1388408"/>
          </a:xfrm>
        </p:grpSpPr>
        <p:sp>
          <p:nvSpPr>
            <p:cNvPr id="131" name="椭圆 130"/>
            <p:cNvSpPr/>
            <p:nvPr/>
          </p:nvSpPr>
          <p:spPr>
            <a:xfrm rot="900000">
              <a:off x="1272861" y="3128738"/>
              <a:ext cx="1388408" cy="1388408"/>
            </a:xfrm>
            <a:prstGeom prst="ellipse">
              <a:avLst/>
            </a:prstGeom>
            <a:no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造字工房尚雅（非商用）常规体" pitchFamily="2" charset="-122"/>
                <a:ea typeface="造字工房尚雅（非商用）常规体" pitchFamily="2" charset="-122"/>
              </a:endParaRPr>
            </a:p>
          </p:txBody>
        </p:sp>
        <p:sp>
          <p:nvSpPr>
            <p:cNvPr id="132" name="椭圆 131"/>
            <p:cNvSpPr/>
            <p:nvPr/>
          </p:nvSpPr>
          <p:spPr>
            <a:xfrm rot="900000">
              <a:off x="1414982" y="3270859"/>
              <a:ext cx="1104166" cy="1104166"/>
            </a:xfrm>
            <a:prstGeom prst="ellipse">
              <a:avLst/>
            </a:prstGeom>
            <a:noFill/>
            <a:ln w="12700" cap="flat" cmpd="sng" algn="ctr">
              <a:solidFill>
                <a:sysClr val="window" lastClr="FFFFFF">
                  <a:lumMod val="75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造字工房尚雅（非商用）常规体" pitchFamily="2" charset="-122"/>
                <a:ea typeface="造字工房尚雅（非商用）常规体" pitchFamily="2" charset="-122"/>
              </a:endParaRPr>
            </a:p>
          </p:txBody>
        </p:sp>
        <p:sp>
          <p:nvSpPr>
            <p:cNvPr id="133"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3"/>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造字工房尚雅（非商用）常规体" pitchFamily="2" charset="-122"/>
                <a:ea typeface="造字工房尚雅（非商用）常规体" pitchFamily="2" charset="-122"/>
              </a:endParaRPr>
            </a:p>
          </p:txBody>
        </p:sp>
        <p:sp>
          <p:nvSpPr>
            <p:cNvPr id="134" name="弧形 133"/>
            <p:cNvSpPr/>
            <p:nvPr/>
          </p:nvSpPr>
          <p:spPr>
            <a:xfrm>
              <a:off x="1404558" y="3270343"/>
              <a:ext cx="1105200" cy="1105200"/>
            </a:xfrm>
            <a:prstGeom prst="arc">
              <a:avLst>
                <a:gd name="adj1" fmla="val 5283054"/>
                <a:gd name="adj2" fmla="val 7107048"/>
              </a:avLst>
            </a:prstGeom>
            <a:noFill/>
            <a:ln w="38100" cap="rnd" cmpd="sng" algn="ctr">
              <a:solidFill>
                <a:schemeClr val="accent3"/>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造字工房尚雅（非商用）常规体" pitchFamily="2" charset="-122"/>
                <a:ea typeface="造字工房尚雅（非商用）常规体" pitchFamily="2" charset="-122"/>
              </a:endParaRPr>
            </a:p>
          </p:txBody>
        </p:sp>
      </p:grpSp>
      <p:grpSp>
        <p:nvGrpSpPr>
          <p:cNvPr id="135" name="组合 134"/>
          <p:cNvGrpSpPr/>
          <p:nvPr/>
        </p:nvGrpSpPr>
        <p:grpSpPr>
          <a:xfrm>
            <a:off x="3574069" y="2408943"/>
            <a:ext cx="2102982" cy="2102980"/>
            <a:chOff x="3627361" y="2776216"/>
            <a:chExt cx="2102982" cy="2102980"/>
          </a:xfrm>
          <a:solidFill>
            <a:schemeClr val="tx1">
              <a:lumMod val="50000"/>
              <a:lumOff val="50000"/>
            </a:schemeClr>
          </a:solidFill>
        </p:grpSpPr>
        <p:sp>
          <p:nvSpPr>
            <p:cNvPr id="136" name="椭圆 135"/>
            <p:cNvSpPr/>
            <p:nvPr/>
          </p:nvSpPr>
          <p:spPr>
            <a:xfrm rot="11700000">
              <a:off x="3627361" y="2776216"/>
              <a:ext cx="2102982" cy="2102980"/>
            </a:xfrm>
            <a:prstGeom prst="ellipse">
              <a:avLst/>
            </a:prstGeom>
            <a:grp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造字工房尚雅（非商用）常规体" pitchFamily="2" charset="-122"/>
                <a:ea typeface="造字工房尚雅（非商用）常规体" pitchFamily="2" charset="-122"/>
              </a:endParaRPr>
            </a:p>
          </p:txBody>
        </p:sp>
        <p:sp>
          <p:nvSpPr>
            <p:cNvPr id="137" name="椭圆 136"/>
            <p:cNvSpPr/>
            <p:nvPr/>
          </p:nvSpPr>
          <p:spPr>
            <a:xfrm rot="11700000">
              <a:off x="3848621" y="2997476"/>
              <a:ext cx="1660462" cy="1660461"/>
            </a:xfrm>
            <a:prstGeom prst="ellipse">
              <a:avLst/>
            </a:prstGeom>
            <a:grpFill/>
            <a:ln w="12700" cap="flat" cmpd="sng" algn="ctr">
              <a:solidFill>
                <a:sysClr val="window" lastClr="FFFFFF">
                  <a:lumMod val="75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造字工房尚雅（非商用）常规体" pitchFamily="2" charset="-122"/>
                <a:ea typeface="造字工房尚雅（非商用）常规体" pitchFamily="2" charset="-122"/>
              </a:endParaRPr>
            </a:p>
          </p:txBody>
        </p:sp>
        <p:sp>
          <p:nvSpPr>
            <p:cNvPr id="138"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造字工房尚雅（非商用）常规体" pitchFamily="2" charset="-122"/>
                <a:ea typeface="造字工房尚雅（非商用）常规体" pitchFamily="2" charset="-122"/>
              </a:endParaRPr>
            </a:p>
          </p:txBody>
        </p:sp>
        <p:sp>
          <p:nvSpPr>
            <p:cNvPr id="139" name="弧形 138"/>
            <p:cNvSpPr/>
            <p:nvPr/>
          </p:nvSpPr>
          <p:spPr>
            <a:xfrm rot="10800000">
              <a:off x="3849052" y="2993143"/>
              <a:ext cx="1659600" cy="1659600"/>
            </a:xfrm>
            <a:prstGeom prst="arc">
              <a:avLst>
                <a:gd name="adj1" fmla="val 5283054"/>
                <a:gd name="adj2" fmla="val 7107048"/>
              </a:avLst>
            </a:prstGeom>
            <a:grpFill/>
            <a:ln w="381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造字工房尚雅（非商用）常规体" pitchFamily="2" charset="-122"/>
                <a:ea typeface="造字工房尚雅（非商用）常规体" pitchFamily="2" charset="-122"/>
              </a:endParaRPr>
            </a:p>
          </p:txBody>
        </p:sp>
      </p:grpSp>
      <p:grpSp>
        <p:nvGrpSpPr>
          <p:cNvPr id="140" name="组合 139"/>
          <p:cNvGrpSpPr/>
          <p:nvPr/>
        </p:nvGrpSpPr>
        <p:grpSpPr>
          <a:xfrm>
            <a:off x="1219569" y="2761465"/>
            <a:ext cx="1388408" cy="1388408"/>
            <a:chOff x="1272861" y="3128738"/>
            <a:chExt cx="1388408" cy="1388408"/>
          </a:xfrm>
        </p:grpSpPr>
        <p:sp>
          <p:nvSpPr>
            <p:cNvPr id="141" name="椭圆 140"/>
            <p:cNvSpPr/>
            <p:nvPr/>
          </p:nvSpPr>
          <p:spPr>
            <a:xfrm rot="900000">
              <a:off x="1272861" y="3128738"/>
              <a:ext cx="1388408" cy="1388408"/>
            </a:xfrm>
            <a:prstGeom prst="ellipse">
              <a:avLst/>
            </a:prstGeom>
            <a:no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造字工房尚雅（非商用）常规体" pitchFamily="2" charset="-122"/>
                <a:ea typeface="造字工房尚雅（非商用）常规体" pitchFamily="2" charset="-122"/>
              </a:endParaRPr>
            </a:p>
          </p:txBody>
        </p:sp>
        <p:sp>
          <p:nvSpPr>
            <p:cNvPr id="142" name="椭圆 141"/>
            <p:cNvSpPr/>
            <p:nvPr/>
          </p:nvSpPr>
          <p:spPr>
            <a:xfrm rot="900000">
              <a:off x="1414982" y="3270859"/>
              <a:ext cx="1104166" cy="1104166"/>
            </a:xfrm>
            <a:prstGeom prst="ellipse">
              <a:avLst/>
            </a:prstGeom>
            <a:noFill/>
            <a:ln w="12700" cap="flat" cmpd="sng" algn="ctr">
              <a:solidFill>
                <a:sysClr val="window" lastClr="FFFFFF">
                  <a:lumMod val="75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造字工房尚雅（非商用）常规体" pitchFamily="2" charset="-122"/>
                <a:ea typeface="造字工房尚雅（非商用）常规体" pitchFamily="2" charset="-122"/>
              </a:endParaRPr>
            </a:p>
          </p:txBody>
        </p:sp>
        <p:sp>
          <p:nvSpPr>
            <p:cNvPr id="143"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3"/>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造字工房尚雅（非商用）常规体" pitchFamily="2" charset="-122"/>
                <a:ea typeface="造字工房尚雅（非商用）常规体" pitchFamily="2" charset="-122"/>
              </a:endParaRPr>
            </a:p>
          </p:txBody>
        </p:sp>
        <p:sp>
          <p:nvSpPr>
            <p:cNvPr id="144" name="弧形 143"/>
            <p:cNvSpPr/>
            <p:nvPr/>
          </p:nvSpPr>
          <p:spPr>
            <a:xfrm>
              <a:off x="1404558" y="3270343"/>
              <a:ext cx="1105200" cy="1105200"/>
            </a:xfrm>
            <a:prstGeom prst="arc">
              <a:avLst>
                <a:gd name="adj1" fmla="val 5283054"/>
                <a:gd name="adj2" fmla="val 7107048"/>
              </a:avLst>
            </a:prstGeom>
            <a:noFill/>
            <a:ln w="38100" cap="rnd" cmpd="sng" algn="ctr">
              <a:solidFill>
                <a:schemeClr val="accent3"/>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造字工房尚雅（非商用）常规体" pitchFamily="2" charset="-122"/>
                <a:ea typeface="造字工房尚雅（非商用）常规体" pitchFamily="2" charset="-122"/>
              </a:endParaRPr>
            </a:p>
          </p:txBody>
        </p:sp>
      </p:grpSp>
      <p:sp>
        <p:nvSpPr>
          <p:cNvPr id="145" name="椭圆 144"/>
          <p:cNvSpPr/>
          <p:nvPr/>
        </p:nvSpPr>
        <p:spPr>
          <a:xfrm>
            <a:off x="4118340" y="2953213"/>
            <a:ext cx="1014440" cy="1014441"/>
          </a:xfrm>
          <a:prstGeom prst="ellipse">
            <a:avLst/>
          </a:prstGeom>
          <a:gradFill>
            <a:gsLst>
              <a:gs pos="57000">
                <a:sysClr val="window" lastClr="FFFFFF"/>
              </a:gs>
              <a:gs pos="99000">
                <a:schemeClr val="bg1">
                  <a:lumMod val="85000"/>
                </a:schemeClr>
              </a:gs>
            </a:gsLst>
            <a:lin ang="13500000" scaled="1"/>
          </a:gradFill>
          <a:ln w="19050" cap="flat" cmpd="sng" algn="ctr">
            <a:gradFill flip="none" rotWithShape="1">
              <a:gsLst>
                <a:gs pos="59000">
                  <a:schemeClr val="bg1"/>
                </a:gs>
                <a:gs pos="0">
                  <a:schemeClr val="bg1">
                    <a:lumMod val="85000"/>
                  </a:schemeClr>
                </a:gs>
              </a:gsLst>
              <a:lin ang="13500000" scaled="1"/>
              <a:tileRect/>
            </a:gradFill>
            <a:prstDash val="solid"/>
            <a:miter lim="800000"/>
          </a:ln>
          <a:effectLst>
            <a:outerShdw blurRad="558800" dist="533400" dir="2700000" sx="95000" sy="95000" algn="tl" rotWithShape="0">
              <a:sysClr val="window" lastClr="FFFFFF">
                <a:lumMod val="65000"/>
                <a:alpha val="40000"/>
              </a:sysClr>
            </a:outerShdw>
          </a:effectLst>
        </p:spPr>
        <p:txBody>
          <a:bodyPr rtlCol="0" anchor="ctr"/>
          <a:lstStyle/>
          <a:p>
            <a:pPr algn="ctr"/>
            <a:endParaRPr lang="zh-CN" altLang="en-US" kern="0">
              <a:solidFill>
                <a:prstClr val="white"/>
              </a:solidFill>
              <a:latin typeface="造字工房尚雅（非商用）常规体" pitchFamily="2" charset="-122"/>
              <a:ea typeface="造字工房尚雅（非商用）常规体" pitchFamily="2" charset="-122"/>
            </a:endParaRPr>
          </a:p>
        </p:txBody>
      </p:sp>
      <p:sp>
        <p:nvSpPr>
          <p:cNvPr id="146" name="椭圆 145"/>
          <p:cNvSpPr/>
          <p:nvPr/>
        </p:nvSpPr>
        <p:spPr>
          <a:xfrm>
            <a:off x="9516996" y="2937495"/>
            <a:ext cx="1014440" cy="1014440"/>
          </a:xfrm>
          <a:prstGeom prst="ellipse">
            <a:avLst/>
          </a:prstGeom>
          <a:gradFill>
            <a:gsLst>
              <a:gs pos="57000">
                <a:sysClr val="window" lastClr="FFFFFF"/>
              </a:gs>
              <a:gs pos="99000">
                <a:schemeClr val="bg1">
                  <a:lumMod val="85000"/>
                </a:schemeClr>
              </a:gs>
            </a:gsLst>
            <a:lin ang="13500000" scaled="1"/>
          </a:gradFill>
          <a:ln w="19050" cap="flat" cmpd="sng" algn="ctr">
            <a:gradFill flip="none" rotWithShape="1">
              <a:gsLst>
                <a:gs pos="59000">
                  <a:schemeClr val="bg1"/>
                </a:gs>
                <a:gs pos="0">
                  <a:schemeClr val="bg1">
                    <a:lumMod val="85000"/>
                  </a:schemeClr>
                </a:gs>
              </a:gsLst>
              <a:lin ang="13500000" scaled="1"/>
              <a:tileRect/>
            </a:gradFill>
            <a:prstDash val="solid"/>
            <a:miter lim="800000"/>
          </a:ln>
          <a:effectLst>
            <a:outerShdw blurRad="558800" dist="533400" dir="2700000" sx="95000" sy="95000" algn="tl" rotWithShape="0">
              <a:sysClr val="window" lastClr="FFFFFF">
                <a:lumMod val="65000"/>
                <a:alpha val="40000"/>
              </a:sysClr>
            </a:outerShdw>
          </a:effectLst>
        </p:spPr>
        <p:txBody>
          <a:bodyPr rtlCol="0" anchor="ctr"/>
          <a:lstStyle/>
          <a:p>
            <a:pPr algn="ctr"/>
            <a:endParaRPr lang="zh-CN" altLang="en-US" kern="0">
              <a:solidFill>
                <a:prstClr val="white"/>
              </a:solidFill>
              <a:latin typeface="造字工房尚雅（非商用）常规体" pitchFamily="2" charset="-122"/>
              <a:ea typeface="造字工房尚雅（非商用）常规体" pitchFamily="2" charset="-122"/>
            </a:endParaRPr>
          </a:p>
        </p:txBody>
      </p:sp>
      <p:sp>
        <p:nvSpPr>
          <p:cNvPr id="147" name="椭圆 146"/>
          <p:cNvSpPr/>
          <p:nvPr/>
        </p:nvSpPr>
        <p:spPr>
          <a:xfrm>
            <a:off x="6978772" y="3110436"/>
            <a:ext cx="690466" cy="690466"/>
          </a:xfrm>
          <a:prstGeom prst="ellipse">
            <a:avLst/>
          </a:prstGeom>
          <a:gradFill>
            <a:gsLst>
              <a:gs pos="57000">
                <a:sysClr val="window" lastClr="FFFFFF"/>
              </a:gs>
              <a:gs pos="99000">
                <a:schemeClr val="bg1">
                  <a:lumMod val="85000"/>
                </a:schemeClr>
              </a:gs>
            </a:gsLst>
            <a:lin ang="13500000" scaled="1"/>
          </a:gradFill>
          <a:ln w="19050" cap="flat" cmpd="sng" algn="ctr">
            <a:gradFill flip="none" rotWithShape="1">
              <a:gsLst>
                <a:gs pos="59000">
                  <a:schemeClr val="bg1"/>
                </a:gs>
                <a:gs pos="0">
                  <a:schemeClr val="bg1">
                    <a:lumMod val="85000"/>
                  </a:schemeClr>
                </a:gs>
              </a:gsLst>
              <a:lin ang="13500000" scaled="1"/>
              <a:tileRect/>
            </a:gradFill>
            <a:prstDash val="solid"/>
            <a:miter lim="800000"/>
          </a:ln>
          <a:effectLst>
            <a:outerShdw blurRad="558800" dist="533400" dir="2700000" sx="95000" sy="95000" algn="tl" rotWithShape="0">
              <a:sysClr val="window" lastClr="FFFFFF">
                <a:lumMod val="65000"/>
                <a:alpha val="40000"/>
              </a:sysClr>
            </a:outerShdw>
          </a:effectLst>
        </p:spPr>
        <p:txBody>
          <a:bodyPr rtlCol="0" anchor="ctr"/>
          <a:lstStyle/>
          <a:p>
            <a:pPr algn="ctr"/>
            <a:endParaRPr lang="zh-CN" altLang="en-US" kern="0">
              <a:solidFill>
                <a:prstClr val="white"/>
              </a:solidFill>
              <a:latin typeface="造字工房尚雅（非商用）常规体" pitchFamily="2" charset="-122"/>
              <a:ea typeface="造字工房尚雅（非商用）常规体" pitchFamily="2" charset="-122"/>
            </a:endParaRPr>
          </a:p>
        </p:txBody>
      </p:sp>
      <p:sp>
        <p:nvSpPr>
          <p:cNvPr id="148" name="文本框 147"/>
          <p:cNvSpPr txBox="1"/>
          <p:nvPr/>
        </p:nvSpPr>
        <p:spPr>
          <a:xfrm>
            <a:off x="1363337" y="1886992"/>
            <a:ext cx="2257222" cy="387798"/>
          </a:xfrm>
          <a:prstGeom prst="rect">
            <a:avLst/>
          </a:prstGeom>
          <a:noFill/>
        </p:spPr>
        <p:txBody>
          <a:bodyPr wrap="square" rtlCol="0">
            <a:spAutoFit/>
          </a:bodyPr>
          <a:lstStyle/>
          <a:p>
            <a:pPr algn="ctr">
              <a:lnSpc>
                <a:spcPct val="120000"/>
              </a:lnSpc>
            </a:pPr>
            <a:r>
              <a:rPr lang="en-US" altLang="zh-CN" sz="800" dirty="0">
                <a:latin typeface="造字工房尚雅（非商用）常规体" pitchFamily="2" charset="-122"/>
                <a:ea typeface="造字工房尚雅（非商用）常规体" pitchFamily="2" charset="-122"/>
              </a:rPr>
              <a:t>Experience as you are brothe areference to your, as prudence a you are.</a:t>
            </a:r>
          </a:p>
        </p:txBody>
      </p:sp>
      <p:sp>
        <p:nvSpPr>
          <p:cNvPr id="149" name="文本框 148"/>
          <p:cNvSpPr txBox="1"/>
          <p:nvPr/>
        </p:nvSpPr>
        <p:spPr>
          <a:xfrm>
            <a:off x="1394714" y="1583468"/>
            <a:ext cx="2194469" cy="307777"/>
          </a:xfrm>
          <a:prstGeom prst="rect">
            <a:avLst/>
          </a:prstGeom>
          <a:noFill/>
        </p:spPr>
        <p:txBody>
          <a:bodyPr wrap="square" rtlCol="0">
            <a:spAutoFit/>
          </a:bodyPr>
          <a:lstStyle/>
          <a:p>
            <a:pPr algn="ctr"/>
            <a:r>
              <a:rPr lang="zh-CN" altLang="en-US" sz="1400">
                <a:solidFill>
                  <a:schemeClr val="bg2">
                    <a:lumMod val="25000"/>
                  </a:schemeClr>
                </a:solidFill>
                <a:latin typeface="造字工房尚雅（非商用）常规体" pitchFamily="2" charset="-122"/>
                <a:ea typeface="造字工房尚雅（非商用）常规体" pitchFamily="2" charset="-122"/>
              </a:rPr>
              <a:t>工作效率提升</a:t>
            </a:r>
            <a:endParaRPr lang="zh-CN" altLang="en-US" sz="1400" dirty="0">
              <a:solidFill>
                <a:schemeClr val="bg2">
                  <a:lumMod val="25000"/>
                </a:schemeClr>
              </a:solidFill>
              <a:latin typeface="造字工房尚雅（非商用）常规体" pitchFamily="2" charset="-122"/>
              <a:ea typeface="造字工房尚雅（非商用）常规体" pitchFamily="2" charset="-122"/>
            </a:endParaRPr>
          </a:p>
        </p:txBody>
      </p:sp>
      <p:sp>
        <p:nvSpPr>
          <p:cNvPr id="150" name="文本框 149"/>
          <p:cNvSpPr txBox="1"/>
          <p:nvPr/>
        </p:nvSpPr>
        <p:spPr>
          <a:xfrm>
            <a:off x="6738086" y="1875110"/>
            <a:ext cx="2257222" cy="387798"/>
          </a:xfrm>
          <a:prstGeom prst="rect">
            <a:avLst/>
          </a:prstGeom>
          <a:noFill/>
        </p:spPr>
        <p:txBody>
          <a:bodyPr wrap="square" rtlCol="0">
            <a:spAutoFit/>
          </a:bodyPr>
          <a:lstStyle/>
          <a:p>
            <a:pPr algn="ctr">
              <a:lnSpc>
                <a:spcPct val="120000"/>
              </a:lnSpc>
            </a:pPr>
            <a:r>
              <a:rPr lang="en-US" altLang="zh-CN" sz="800" dirty="0">
                <a:latin typeface="造字工房尚雅（非商用）常规体" pitchFamily="2" charset="-122"/>
                <a:ea typeface="造字工房尚雅（非商用）常规体" pitchFamily="2" charset="-122"/>
              </a:rPr>
              <a:t>Experience as you are brothe areference to your, as prudence a you are.</a:t>
            </a:r>
          </a:p>
        </p:txBody>
      </p:sp>
      <p:sp>
        <p:nvSpPr>
          <p:cNvPr id="151" name="文本框 150"/>
          <p:cNvSpPr txBox="1"/>
          <p:nvPr/>
        </p:nvSpPr>
        <p:spPr>
          <a:xfrm>
            <a:off x="6605614" y="1583468"/>
            <a:ext cx="2522167" cy="307777"/>
          </a:xfrm>
          <a:prstGeom prst="rect">
            <a:avLst/>
          </a:prstGeom>
          <a:noFill/>
        </p:spPr>
        <p:txBody>
          <a:bodyPr wrap="square" rtlCol="0">
            <a:spAutoFit/>
          </a:bodyPr>
          <a:lstStyle/>
          <a:p>
            <a:pPr algn="ctr"/>
            <a:r>
              <a:rPr lang="zh-CN" altLang="en-US" sz="1400">
                <a:solidFill>
                  <a:schemeClr val="bg2">
                    <a:lumMod val="25000"/>
                  </a:schemeClr>
                </a:solidFill>
                <a:latin typeface="造字工房尚雅（非商用）常规体" pitchFamily="2" charset="-122"/>
                <a:ea typeface="造字工房尚雅（非商用）常规体" pitchFamily="2" charset="-122"/>
              </a:rPr>
              <a:t>团队效率提升</a:t>
            </a:r>
            <a:endParaRPr lang="en-US" altLang="zh-CN" sz="1400" dirty="0">
              <a:solidFill>
                <a:schemeClr val="bg2">
                  <a:lumMod val="25000"/>
                </a:schemeClr>
              </a:solidFill>
              <a:latin typeface="造字工房尚雅（非商用）常规体" pitchFamily="2" charset="-122"/>
              <a:ea typeface="造字工房尚雅（非商用）常规体" pitchFamily="2" charset="-122"/>
            </a:endParaRPr>
          </a:p>
        </p:txBody>
      </p:sp>
      <p:sp>
        <p:nvSpPr>
          <p:cNvPr id="152" name="文本框 151"/>
          <p:cNvSpPr txBox="1"/>
          <p:nvPr/>
        </p:nvSpPr>
        <p:spPr>
          <a:xfrm>
            <a:off x="2989728" y="5099825"/>
            <a:ext cx="2257222" cy="387798"/>
          </a:xfrm>
          <a:prstGeom prst="rect">
            <a:avLst/>
          </a:prstGeom>
          <a:noFill/>
        </p:spPr>
        <p:txBody>
          <a:bodyPr wrap="square" rtlCol="0">
            <a:spAutoFit/>
          </a:bodyPr>
          <a:lstStyle/>
          <a:p>
            <a:pPr algn="ctr">
              <a:lnSpc>
                <a:spcPct val="120000"/>
              </a:lnSpc>
            </a:pPr>
            <a:r>
              <a:rPr lang="en-US" altLang="zh-CN" sz="800" dirty="0">
                <a:latin typeface="造字工房尚雅（非商用）常规体" pitchFamily="2" charset="-122"/>
                <a:ea typeface="造字工房尚雅（非商用）常规体" pitchFamily="2" charset="-122"/>
              </a:rPr>
              <a:t>Experience as you are brothe areference to your, as prudence a you are.</a:t>
            </a:r>
          </a:p>
        </p:txBody>
      </p:sp>
      <p:sp>
        <p:nvSpPr>
          <p:cNvPr id="153" name="文本框 152"/>
          <p:cNvSpPr txBox="1"/>
          <p:nvPr/>
        </p:nvSpPr>
        <p:spPr>
          <a:xfrm>
            <a:off x="3021105" y="4808183"/>
            <a:ext cx="2194469" cy="307777"/>
          </a:xfrm>
          <a:prstGeom prst="rect">
            <a:avLst/>
          </a:prstGeom>
          <a:noFill/>
        </p:spPr>
        <p:txBody>
          <a:bodyPr wrap="square" rtlCol="0">
            <a:spAutoFit/>
          </a:bodyPr>
          <a:lstStyle/>
          <a:p>
            <a:pPr algn="ctr"/>
            <a:r>
              <a:rPr lang="zh-CN" altLang="en-US" sz="1400">
                <a:solidFill>
                  <a:schemeClr val="bg2">
                    <a:lumMod val="25000"/>
                  </a:schemeClr>
                </a:solidFill>
                <a:latin typeface="造字工房尚雅（非商用）常规体" pitchFamily="2" charset="-122"/>
                <a:ea typeface="造字工房尚雅（非商用）常规体" pitchFamily="2" charset="-122"/>
              </a:rPr>
              <a:t>执行力提升</a:t>
            </a:r>
            <a:endParaRPr lang="zh-CN" altLang="en-US" sz="1400" dirty="0">
              <a:solidFill>
                <a:schemeClr val="bg2">
                  <a:lumMod val="25000"/>
                </a:schemeClr>
              </a:solidFill>
              <a:latin typeface="造字工房尚雅（非商用）常规体" pitchFamily="2" charset="-122"/>
              <a:ea typeface="造字工房尚雅（非商用）常规体" pitchFamily="2" charset="-122"/>
            </a:endParaRPr>
          </a:p>
        </p:txBody>
      </p:sp>
      <p:sp>
        <p:nvSpPr>
          <p:cNvPr id="154" name="文本框 153"/>
          <p:cNvSpPr txBox="1"/>
          <p:nvPr/>
        </p:nvSpPr>
        <p:spPr>
          <a:xfrm>
            <a:off x="8333167" y="5099825"/>
            <a:ext cx="2391270" cy="387798"/>
          </a:xfrm>
          <a:prstGeom prst="rect">
            <a:avLst/>
          </a:prstGeom>
          <a:noFill/>
        </p:spPr>
        <p:txBody>
          <a:bodyPr wrap="square" rtlCol="0">
            <a:spAutoFit/>
          </a:bodyPr>
          <a:lstStyle/>
          <a:p>
            <a:pPr algn="ctr">
              <a:lnSpc>
                <a:spcPct val="120000"/>
              </a:lnSpc>
            </a:pPr>
            <a:r>
              <a:rPr lang="en-US" altLang="zh-CN" sz="800" dirty="0">
                <a:latin typeface="造字工房尚雅（非商用）常规体" pitchFamily="2" charset="-122"/>
                <a:ea typeface="造字工房尚雅（非商用）常规体" pitchFamily="2" charset="-122"/>
              </a:rPr>
              <a:t>Experience as you are brothe areference to your, as prudence a you are.</a:t>
            </a:r>
          </a:p>
        </p:txBody>
      </p:sp>
      <p:sp>
        <p:nvSpPr>
          <p:cNvPr id="155" name="文本框 154"/>
          <p:cNvSpPr txBox="1"/>
          <p:nvPr/>
        </p:nvSpPr>
        <p:spPr>
          <a:xfrm>
            <a:off x="8431568" y="4808183"/>
            <a:ext cx="2194469" cy="307777"/>
          </a:xfrm>
          <a:prstGeom prst="rect">
            <a:avLst/>
          </a:prstGeom>
          <a:noFill/>
        </p:spPr>
        <p:txBody>
          <a:bodyPr wrap="square" rtlCol="0">
            <a:spAutoFit/>
          </a:bodyPr>
          <a:lstStyle/>
          <a:p>
            <a:pPr algn="ctr"/>
            <a:r>
              <a:rPr lang="zh-CN" altLang="en-US" sz="1400">
                <a:solidFill>
                  <a:schemeClr val="bg2">
                    <a:lumMod val="25000"/>
                  </a:schemeClr>
                </a:solidFill>
                <a:latin typeface="造字工房尚雅（非商用）常规体" pitchFamily="2" charset="-122"/>
                <a:ea typeface="造字工房尚雅（非商用）常规体" pitchFamily="2" charset="-122"/>
              </a:rPr>
              <a:t>各项风险减少</a:t>
            </a:r>
            <a:endParaRPr lang="zh-CN" altLang="en-US" sz="1400" dirty="0">
              <a:solidFill>
                <a:schemeClr val="bg2">
                  <a:lumMod val="25000"/>
                </a:schemeClr>
              </a:solidFill>
              <a:latin typeface="造字工房尚雅（非商用）常规体" pitchFamily="2" charset="-122"/>
              <a:ea typeface="造字工房尚雅（非商用）常规体" pitchFamily="2" charset="-122"/>
            </a:endParaRPr>
          </a:p>
        </p:txBody>
      </p:sp>
      <p:grpSp>
        <p:nvGrpSpPr>
          <p:cNvPr id="156" name="组合 155"/>
          <p:cNvGrpSpPr/>
          <p:nvPr/>
        </p:nvGrpSpPr>
        <p:grpSpPr>
          <a:xfrm>
            <a:off x="3000361" y="3328927"/>
            <a:ext cx="366717" cy="263012"/>
            <a:chOff x="3053653" y="3696200"/>
            <a:chExt cx="366717" cy="263012"/>
          </a:xfrm>
        </p:grpSpPr>
        <p:cxnSp>
          <p:nvCxnSpPr>
            <p:cNvPr id="157" name="直接连接符 156"/>
            <p:cNvCxnSpPr/>
            <p:nvPr/>
          </p:nvCxnSpPr>
          <p:spPr>
            <a:xfrm rot="900000">
              <a:off x="3053653" y="3696200"/>
              <a:ext cx="0" cy="263012"/>
            </a:xfrm>
            <a:prstGeom prst="line">
              <a:avLst/>
            </a:prstGeom>
            <a:noFill/>
            <a:ln w="19050" cap="rnd" cmpd="sng" algn="ctr">
              <a:solidFill>
                <a:schemeClr val="bg2">
                  <a:lumMod val="90000"/>
                </a:schemeClr>
              </a:solidFill>
              <a:prstDash val="solid"/>
              <a:miter lim="800000"/>
            </a:ln>
            <a:effectLst/>
          </p:spPr>
        </p:cxnSp>
        <p:cxnSp>
          <p:nvCxnSpPr>
            <p:cNvPr id="158" name="直接连接符 157"/>
            <p:cNvCxnSpPr/>
            <p:nvPr/>
          </p:nvCxnSpPr>
          <p:spPr>
            <a:xfrm rot="900000">
              <a:off x="3237011" y="3761593"/>
              <a:ext cx="0" cy="132226"/>
            </a:xfrm>
            <a:prstGeom prst="line">
              <a:avLst/>
            </a:prstGeom>
            <a:noFill/>
            <a:ln w="19050" cap="rnd" cmpd="sng" algn="ctr">
              <a:solidFill>
                <a:schemeClr val="bg2">
                  <a:lumMod val="90000"/>
                </a:schemeClr>
              </a:solidFill>
              <a:prstDash val="solid"/>
              <a:miter lim="800000"/>
            </a:ln>
            <a:effectLst/>
          </p:spPr>
        </p:cxnSp>
        <p:cxnSp>
          <p:nvCxnSpPr>
            <p:cNvPr id="159" name="直接连接符 158"/>
            <p:cNvCxnSpPr/>
            <p:nvPr/>
          </p:nvCxnSpPr>
          <p:spPr>
            <a:xfrm rot="900000">
              <a:off x="3420370" y="3696200"/>
              <a:ext cx="0" cy="263012"/>
            </a:xfrm>
            <a:prstGeom prst="line">
              <a:avLst/>
            </a:prstGeom>
            <a:noFill/>
            <a:ln w="19050" cap="rnd" cmpd="sng" algn="ctr">
              <a:solidFill>
                <a:schemeClr val="bg2">
                  <a:lumMod val="90000"/>
                </a:schemeClr>
              </a:solidFill>
              <a:prstDash val="solid"/>
              <a:miter lim="800000"/>
            </a:ln>
            <a:effectLst/>
          </p:spPr>
        </p:cxnSp>
      </p:grpSp>
      <p:grpSp>
        <p:nvGrpSpPr>
          <p:cNvPr id="160" name="组合 159"/>
          <p:cNvGrpSpPr/>
          <p:nvPr/>
        </p:nvGrpSpPr>
        <p:grpSpPr>
          <a:xfrm>
            <a:off x="5865905" y="3328927"/>
            <a:ext cx="366717" cy="263012"/>
            <a:chOff x="3053653" y="3696200"/>
            <a:chExt cx="366717" cy="263012"/>
          </a:xfrm>
        </p:grpSpPr>
        <p:cxnSp>
          <p:nvCxnSpPr>
            <p:cNvPr id="161" name="直接连接符 160"/>
            <p:cNvCxnSpPr/>
            <p:nvPr/>
          </p:nvCxnSpPr>
          <p:spPr>
            <a:xfrm rot="900000">
              <a:off x="3053653" y="3696200"/>
              <a:ext cx="0" cy="263012"/>
            </a:xfrm>
            <a:prstGeom prst="line">
              <a:avLst/>
            </a:prstGeom>
            <a:noFill/>
            <a:ln w="19050" cap="rnd" cmpd="sng" algn="ctr">
              <a:solidFill>
                <a:schemeClr val="bg2">
                  <a:lumMod val="90000"/>
                </a:schemeClr>
              </a:solidFill>
              <a:prstDash val="solid"/>
              <a:miter lim="800000"/>
            </a:ln>
            <a:effectLst/>
          </p:spPr>
        </p:cxnSp>
        <p:cxnSp>
          <p:nvCxnSpPr>
            <p:cNvPr id="162" name="直接连接符 161"/>
            <p:cNvCxnSpPr/>
            <p:nvPr/>
          </p:nvCxnSpPr>
          <p:spPr>
            <a:xfrm rot="900000">
              <a:off x="3237011" y="3761593"/>
              <a:ext cx="0" cy="132226"/>
            </a:xfrm>
            <a:prstGeom prst="line">
              <a:avLst/>
            </a:prstGeom>
            <a:noFill/>
            <a:ln w="19050" cap="rnd" cmpd="sng" algn="ctr">
              <a:solidFill>
                <a:schemeClr val="bg2">
                  <a:lumMod val="90000"/>
                </a:schemeClr>
              </a:solidFill>
              <a:prstDash val="solid"/>
              <a:miter lim="800000"/>
            </a:ln>
            <a:effectLst/>
          </p:spPr>
        </p:cxnSp>
        <p:cxnSp>
          <p:nvCxnSpPr>
            <p:cNvPr id="163" name="直接连接符 162"/>
            <p:cNvCxnSpPr/>
            <p:nvPr/>
          </p:nvCxnSpPr>
          <p:spPr>
            <a:xfrm rot="900000">
              <a:off x="3420370" y="3696200"/>
              <a:ext cx="0" cy="263012"/>
            </a:xfrm>
            <a:prstGeom prst="line">
              <a:avLst/>
            </a:prstGeom>
            <a:noFill/>
            <a:ln w="19050" cap="rnd" cmpd="sng" algn="ctr">
              <a:solidFill>
                <a:schemeClr val="bg2">
                  <a:lumMod val="90000"/>
                </a:schemeClr>
              </a:solidFill>
              <a:prstDash val="solid"/>
              <a:miter lim="800000"/>
            </a:ln>
            <a:effectLst/>
          </p:spPr>
        </p:cxnSp>
      </p:grpSp>
      <p:grpSp>
        <p:nvGrpSpPr>
          <p:cNvPr id="164" name="组合 163"/>
          <p:cNvGrpSpPr/>
          <p:nvPr/>
        </p:nvGrpSpPr>
        <p:grpSpPr>
          <a:xfrm>
            <a:off x="8409149" y="3328927"/>
            <a:ext cx="366717" cy="263012"/>
            <a:chOff x="3053653" y="3696200"/>
            <a:chExt cx="366717" cy="263012"/>
          </a:xfrm>
        </p:grpSpPr>
        <p:cxnSp>
          <p:nvCxnSpPr>
            <p:cNvPr id="165" name="直接连接符 164"/>
            <p:cNvCxnSpPr/>
            <p:nvPr/>
          </p:nvCxnSpPr>
          <p:spPr>
            <a:xfrm rot="900000">
              <a:off x="3053653" y="3696200"/>
              <a:ext cx="0" cy="263012"/>
            </a:xfrm>
            <a:prstGeom prst="line">
              <a:avLst/>
            </a:prstGeom>
            <a:noFill/>
            <a:ln w="19050" cap="rnd" cmpd="sng" algn="ctr">
              <a:solidFill>
                <a:schemeClr val="bg2">
                  <a:lumMod val="90000"/>
                </a:schemeClr>
              </a:solidFill>
              <a:prstDash val="solid"/>
              <a:miter lim="800000"/>
            </a:ln>
            <a:effectLst/>
          </p:spPr>
        </p:cxnSp>
        <p:cxnSp>
          <p:nvCxnSpPr>
            <p:cNvPr id="166" name="直接连接符 165"/>
            <p:cNvCxnSpPr/>
            <p:nvPr/>
          </p:nvCxnSpPr>
          <p:spPr>
            <a:xfrm rot="900000">
              <a:off x="3237011" y="3761593"/>
              <a:ext cx="0" cy="132226"/>
            </a:xfrm>
            <a:prstGeom prst="line">
              <a:avLst/>
            </a:prstGeom>
            <a:noFill/>
            <a:ln w="19050" cap="rnd" cmpd="sng" algn="ctr">
              <a:solidFill>
                <a:schemeClr val="bg2">
                  <a:lumMod val="90000"/>
                </a:schemeClr>
              </a:solidFill>
              <a:prstDash val="solid"/>
              <a:miter lim="800000"/>
            </a:ln>
            <a:effectLst/>
          </p:spPr>
        </p:cxnSp>
        <p:cxnSp>
          <p:nvCxnSpPr>
            <p:cNvPr id="167" name="直接连接符 166"/>
            <p:cNvCxnSpPr/>
            <p:nvPr/>
          </p:nvCxnSpPr>
          <p:spPr>
            <a:xfrm rot="900000">
              <a:off x="3420370" y="3696200"/>
              <a:ext cx="0" cy="263012"/>
            </a:xfrm>
            <a:prstGeom prst="line">
              <a:avLst/>
            </a:prstGeom>
            <a:noFill/>
            <a:ln w="19050" cap="rnd" cmpd="sng" algn="ctr">
              <a:solidFill>
                <a:schemeClr val="bg2">
                  <a:lumMod val="90000"/>
                </a:schemeClr>
              </a:solidFill>
              <a:prstDash val="solid"/>
              <a:miter lim="800000"/>
            </a:ln>
            <a:effectLst/>
          </p:spPr>
        </p:cxnSp>
      </p:grpSp>
      <p:grpSp>
        <p:nvGrpSpPr>
          <p:cNvPr id="168" name="组合 167"/>
          <p:cNvGrpSpPr/>
          <p:nvPr/>
        </p:nvGrpSpPr>
        <p:grpSpPr>
          <a:xfrm>
            <a:off x="599382" y="3328927"/>
            <a:ext cx="366717" cy="263012"/>
            <a:chOff x="3053653" y="3696200"/>
            <a:chExt cx="366717" cy="263012"/>
          </a:xfrm>
        </p:grpSpPr>
        <p:cxnSp>
          <p:nvCxnSpPr>
            <p:cNvPr id="169" name="直接连接符 168"/>
            <p:cNvCxnSpPr/>
            <p:nvPr/>
          </p:nvCxnSpPr>
          <p:spPr>
            <a:xfrm rot="900000">
              <a:off x="3053653" y="3696200"/>
              <a:ext cx="0" cy="263012"/>
            </a:xfrm>
            <a:prstGeom prst="line">
              <a:avLst/>
            </a:prstGeom>
            <a:noFill/>
            <a:ln w="19050" cap="rnd" cmpd="sng" algn="ctr">
              <a:solidFill>
                <a:schemeClr val="bg2">
                  <a:lumMod val="90000"/>
                </a:schemeClr>
              </a:solidFill>
              <a:prstDash val="solid"/>
              <a:miter lim="800000"/>
            </a:ln>
            <a:effectLst/>
          </p:spPr>
        </p:cxnSp>
        <p:cxnSp>
          <p:nvCxnSpPr>
            <p:cNvPr id="170" name="直接连接符 169"/>
            <p:cNvCxnSpPr/>
            <p:nvPr/>
          </p:nvCxnSpPr>
          <p:spPr>
            <a:xfrm rot="900000">
              <a:off x="3237011" y="3761593"/>
              <a:ext cx="0" cy="132226"/>
            </a:xfrm>
            <a:prstGeom prst="line">
              <a:avLst/>
            </a:prstGeom>
            <a:noFill/>
            <a:ln w="19050" cap="rnd" cmpd="sng" algn="ctr">
              <a:solidFill>
                <a:schemeClr val="bg2">
                  <a:lumMod val="90000"/>
                </a:schemeClr>
              </a:solidFill>
              <a:prstDash val="solid"/>
              <a:miter lim="800000"/>
            </a:ln>
            <a:effectLst/>
          </p:spPr>
        </p:cxnSp>
        <p:cxnSp>
          <p:nvCxnSpPr>
            <p:cNvPr id="171" name="直接连接符 170"/>
            <p:cNvCxnSpPr/>
            <p:nvPr/>
          </p:nvCxnSpPr>
          <p:spPr>
            <a:xfrm rot="900000">
              <a:off x="3420370" y="3696200"/>
              <a:ext cx="0" cy="263012"/>
            </a:xfrm>
            <a:prstGeom prst="line">
              <a:avLst/>
            </a:prstGeom>
            <a:noFill/>
            <a:ln w="19050" cap="rnd" cmpd="sng" algn="ctr">
              <a:solidFill>
                <a:schemeClr val="bg2">
                  <a:lumMod val="90000"/>
                </a:schemeClr>
              </a:solidFill>
              <a:prstDash val="solid"/>
              <a:miter lim="800000"/>
            </a:ln>
            <a:effectLst/>
          </p:spPr>
        </p:cxnSp>
      </p:grpSp>
      <p:grpSp>
        <p:nvGrpSpPr>
          <p:cNvPr id="172" name="组合 171"/>
          <p:cNvGrpSpPr/>
          <p:nvPr/>
        </p:nvGrpSpPr>
        <p:grpSpPr>
          <a:xfrm>
            <a:off x="11375424" y="3328927"/>
            <a:ext cx="366717" cy="263012"/>
            <a:chOff x="3053653" y="3696200"/>
            <a:chExt cx="366717" cy="263012"/>
          </a:xfrm>
        </p:grpSpPr>
        <p:cxnSp>
          <p:nvCxnSpPr>
            <p:cNvPr id="173" name="直接连接符 172"/>
            <p:cNvCxnSpPr/>
            <p:nvPr/>
          </p:nvCxnSpPr>
          <p:spPr>
            <a:xfrm rot="900000">
              <a:off x="3053653" y="3696200"/>
              <a:ext cx="0" cy="263012"/>
            </a:xfrm>
            <a:prstGeom prst="line">
              <a:avLst/>
            </a:prstGeom>
            <a:noFill/>
            <a:ln w="19050" cap="rnd" cmpd="sng" algn="ctr">
              <a:solidFill>
                <a:schemeClr val="bg2">
                  <a:lumMod val="90000"/>
                </a:schemeClr>
              </a:solidFill>
              <a:prstDash val="solid"/>
              <a:miter lim="800000"/>
            </a:ln>
            <a:effectLst/>
          </p:spPr>
        </p:cxnSp>
        <p:cxnSp>
          <p:nvCxnSpPr>
            <p:cNvPr id="174" name="直接连接符 173"/>
            <p:cNvCxnSpPr/>
            <p:nvPr/>
          </p:nvCxnSpPr>
          <p:spPr>
            <a:xfrm rot="900000">
              <a:off x="3237011" y="3761593"/>
              <a:ext cx="0" cy="132226"/>
            </a:xfrm>
            <a:prstGeom prst="line">
              <a:avLst/>
            </a:prstGeom>
            <a:noFill/>
            <a:ln w="19050" cap="rnd" cmpd="sng" algn="ctr">
              <a:solidFill>
                <a:schemeClr val="bg2">
                  <a:lumMod val="90000"/>
                </a:schemeClr>
              </a:solidFill>
              <a:prstDash val="solid"/>
              <a:miter lim="800000"/>
            </a:ln>
            <a:effectLst/>
          </p:spPr>
        </p:cxnSp>
        <p:cxnSp>
          <p:nvCxnSpPr>
            <p:cNvPr id="175" name="直接连接符 174"/>
            <p:cNvCxnSpPr/>
            <p:nvPr/>
          </p:nvCxnSpPr>
          <p:spPr>
            <a:xfrm rot="900000">
              <a:off x="3420370" y="3696200"/>
              <a:ext cx="0" cy="263012"/>
            </a:xfrm>
            <a:prstGeom prst="line">
              <a:avLst/>
            </a:prstGeom>
            <a:noFill/>
            <a:ln w="19050" cap="rnd" cmpd="sng" algn="ctr">
              <a:solidFill>
                <a:schemeClr val="bg2">
                  <a:lumMod val="90000"/>
                </a:schemeClr>
              </a:solidFill>
              <a:prstDash val="solid"/>
              <a:miter lim="800000"/>
            </a:ln>
            <a:effectLst/>
          </p:spPr>
        </p:cxnSp>
      </p:grpSp>
      <p:sp>
        <p:nvSpPr>
          <p:cNvPr id="176" name="椭圆 175"/>
          <p:cNvSpPr/>
          <p:nvPr/>
        </p:nvSpPr>
        <p:spPr>
          <a:xfrm>
            <a:off x="1568540" y="3110436"/>
            <a:ext cx="690466" cy="690466"/>
          </a:xfrm>
          <a:prstGeom prst="ellipse">
            <a:avLst/>
          </a:prstGeom>
          <a:gradFill>
            <a:gsLst>
              <a:gs pos="57000">
                <a:sysClr val="window" lastClr="FFFFFF"/>
              </a:gs>
              <a:gs pos="99000">
                <a:schemeClr val="bg1">
                  <a:lumMod val="85000"/>
                </a:schemeClr>
              </a:gs>
            </a:gsLst>
            <a:lin ang="13500000" scaled="1"/>
          </a:gradFill>
          <a:ln w="19050" cap="flat" cmpd="sng" algn="ctr">
            <a:gradFill flip="none" rotWithShape="1">
              <a:gsLst>
                <a:gs pos="59000">
                  <a:schemeClr val="bg1"/>
                </a:gs>
                <a:gs pos="0">
                  <a:schemeClr val="bg1">
                    <a:lumMod val="85000"/>
                  </a:schemeClr>
                </a:gs>
              </a:gsLst>
              <a:lin ang="13500000" scaled="1"/>
              <a:tileRect/>
            </a:gradFill>
            <a:prstDash val="solid"/>
            <a:miter lim="800000"/>
          </a:ln>
          <a:effectLst>
            <a:outerShdw blurRad="558800" dist="533400" dir="2700000" sx="95000" sy="95000" algn="tl" rotWithShape="0">
              <a:sysClr val="window" lastClr="FFFFFF">
                <a:lumMod val="65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造字工房尚雅（非商用）常规体" pitchFamily="2" charset="-122"/>
              <a:ea typeface="造字工房尚雅（非商用）常规体" pitchFamily="2" charset="-122"/>
            </a:endParaRPr>
          </a:p>
        </p:txBody>
      </p:sp>
      <p:sp>
        <p:nvSpPr>
          <p:cNvPr id="177" name="文本框 176"/>
          <p:cNvSpPr txBox="1"/>
          <p:nvPr/>
        </p:nvSpPr>
        <p:spPr>
          <a:xfrm>
            <a:off x="1655529" y="3255614"/>
            <a:ext cx="516487" cy="400110"/>
          </a:xfrm>
          <a:prstGeom prst="rect">
            <a:avLst/>
          </a:prstGeom>
          <a:noFill/>
        </p:spPr>
        <p:txBody>
          <a:bodyPr wrap="none" rtlCol="0">
            <a:spAutoFit/>
          </a:bodyPr>
          <a:lstStyle/>
          <a:p>
            <a:pPr algn="ctr"/>
            <a:r>
              <a:rPr lang="en-US" altLang="zh-CN" sz="2000" dirty="0">
                <a:solidFill>
                  <a:schemeClr val="tx1">
                    <a:lumMod val="50000"/>
                    <a:lumOff val="50000"/>
                  </a:schemeClr>
                </a:solidFill>
                <a:effectLst>
                  <a:innerShdw blurRad="127000" dist="50800" dir="16200000">
                    <a:prstClr val="black">
                      <a:alpha val="80000"/>
                    </a:prstClr>
                  </a:innerShdw>
                </a:effectLst>
                <a:latin typeface="造字工房尚雅（非商用）常规体" pitchFamily="2" charset="-122"/>
                <a:ea typeface="造字工房尚雅（非商用）常规体" pitchFamily="2" charset="-122"/>
              </a:rPr>
              <a:t>50</a:t>
            </a:r>
            <a:r>
              <a:rPr lang="en-US" altLang="zh-CN" sz="1000" dirty="0">
                <a:solidFill>
                  <a:schemeClr val="tx1">
                    <a:lumMod val="50000"/>
                    <a:lumOff val="50000"/>
                  </a:schemeClr>
                </a:solidFill>
                <a:effectLst>
                  <a:innerShdw blurRad="127000" dist="50800" dir="16200000">
                    <a:prstClr val="black">
                      <a:alpha val="80000"/>
                    </a:prstClr>
                  </a:innerShdw>
                </a:effectLst>
                <a:latin typeface="造字工房尚雅（非商用）常规体" pitchFamily="2" charset="-122"/>
                <a:ea typeface="造字工房尚雅（非商用）常规体" pitchFamily="2" charset="-122"/>
              </a:rPr>
              <a:t>%</a:t>
            </a:r>
            <a:endParaRPr lang="zh-CN" altLang="en-US" dirty="0">
              <a:solidFill>
                <a:schemeClr val="tx1">
                  <a:lumMod val="50000"/>
                  <a:lumOff val="50000"/>
                </a:schemeClr>
              </a:solidFill>
              <a:effectLst>
                <a:innerShdw blurRad="127000" dist="50800" dir="16200000">
                  <a:prstClr val="black">
                    <a:alpha val="80000"/>
                  </a:prstClr>
                </a:innerShdw>
              </a:effectLst>
              <a:latin typeface="造字工房尚雅（非商用）常规体" pitchFamily="2" charset="-122"/>
              <a:ea typeface="造字工房尚雅（非商用）常规体" pitchFamily="2" charset="-122"/>
            </a:endParaRPr>
          </a:p>
        </p:txBody>
      </p:sp>
      <p:sp>
        <p:nvSpPr>
          <p:cNvPr id="178" name="文本框 177"/>
          <p:cNvSpPr txBox="1"/>
          <p:nvPr/>
        </p:nvSpPr>
        <p:spPr>
          <a:xfrm>
            <a:off x="4367316" y="3260378"/>
            <a:ext cx="516487" cy="400110"/>
          </a:xfrm>
          <a:prstGeom prst="rect">
            <a:avLst/>
          </a:prstGeom>
          <a:noFill/>
        </p:spPr>
        <p:txBody>
          <a:bodyPr wrap="none" rtlCol="0">
            <a:spAutoFit/>
          </a:bodyPr>
          <a:lstStyle/>
          <a:p>
            <a:pPr algn="ctr"/>
            <a:r>
              <a:rPr lang="en-US" altLang="zh-CN" sz="2000" dirty="0">
                <a:solidFill>
                  <a:schemeClr val="tx1">
                    <a:lumMod val="50000"/>
                    <a:lumOff val="50000"/>
                  </a:schemeClr>
                </a:solidFill>
                <a:effectLst>
                  <a:innerShdw blurRad="127000" dist="50800" dir="16200000">
                    <a:prstClr val="black">
                      <a:alpha val="80000"/>
                    </a:prstClr>
                  </a:innerShdw>
                </a:effectLst>
                <a:latin typeface="造字工房尚雅（非商用）常规体" pitchFamily="2" charset="-122"/>
                <a:ea typeface="造字工房尚雅（非商用）常规体" pitchFamily="2" charset="-122"/>
              </a:rPr>
              <a:t>60</a:t>
            </a:r>
            <a:r>
              <a:rPr lang="en-US" altLang="zh-CN" sz="1000" dirty="0">
                <a:solidFill>
                  <a:schemeClr val="tx1">
                    <a:lumMod val="50000"/>
                    <a:lumOff val="50000"/>
                  </a:schemeClr>
                </a:solidFill>
                <a:effectLst>
                  <a:innerShdw blurRad="127000" dist="50800" dir="16200000">
                    <a:prstClr val="black">
                      <a:alpha val="80000"/>
                    </a:prstClr>
                  </a:innerShdw>
                </a:effectLst>
                <a:latin typeface="造字工房尚雅（非商用）常规体" pitchFamily="2" charset="-122"/>
                <a:ea typeface="造字工房尚雅（非商用）常规体" pitchFamily="2" charset="-122"/>
              </a:rPr>
              <a:t>%</a:t>
            </a:r>
            <a:endParaRPr lang="zh-CN" altLang="en-US" sz="2000" dirty="0">
              <a:solidFill>
                <a:schemeClr val="tx1">
                  <a:lumMod val="50000"/>
                  <a:lumOff val="50000"/>
                </a:schemeClr>
              </a:solidFill>
              <a:effectLst>
                <a:innerShdw blurRad="127000" dist="50800" dir="16200000">
                  <a:prstClr val="black">
                    <a:alpha val="80000"/>
                  </a:prstClr>
                </a:innerShdw>
              </a:effectLst>
              <a:latin typeface="造字工房尚雅（非商用）常规体" pitchFamily="2" charset="-122"/>
              <a:ea typeface="造字工房尚雅（非商用）常规体" pitchFamily="2" charset="-122"/>
            </a:endParaRPr>
          </a:p>
        </p:txBody>
      </p:sp>
      <p:sp>
        <p:nvSpPr>
          <p:cNvPr id="179" name="文本框 178"/>
          <p:cNvSpPr txBox="1"/>
          <p:nvPr/>
        </p:nvSpPr>
        <p:spPr>
          <a:xfrm>
            <a:off x="7065760" y="3255614"/>
            <a:ext cx="516488" cy="400110"/>
          </a:xfrm>
          <a:prstGeom prst="rect">
            <a:avLst/>
          </a:prstGeom>
          <a:noFill/>
        </p:spPr>
        <p:txBody>
          <a:bodyPr wrap="none" rtlCol="0">
            <a:spAutoFit/>
          </a:bodyPr>
          <a:lstStyle/>
          <a:p>
            <a:pPr algn="ctr"/>
            <a:r>
              <a:rPr lang="en-US" altLang="zh-CN" sz="2000" dirty="0">
                <a:solidFill>
                  <a:schemeClr val="tx1">
                    <a:lumMod val="50000"/>
                    <a:lumOff val="50000"/>
                  </a:schemeClr>
                </a:solidFill>
                <a:effectLst>
                  <a:innerShdw blurRad="127000" dist="50800" dir="16200000">
                    <a:prstClr val="black">
                      <a:alpha val="80000"/>
                    </a:prstClr>
                  </a:innerShdw>
                </a:effectLst>
                <a:latin typeface="造字工房尚雅（非商用）常规体" pitchFamily="2" charset="-122"/>
                <a:ea typeface="造字工房尚雅（非商用）常规体" pitchFamily="2" charset="-122"/>
              </a:rPr>
              <a:t>40</a:t>
            </a:r>
            <a:r>
              <a:rPr lang="en-US" altLang="zh-CN" sz="1000" dirty="0">
                <a:solidFill>
                  <a:schemeClr val="tx1">
                    <a:lumMod val="50000"/>
                    <a:lumOff val="50000"/>
                  </a:schemeClr>
                </a:solidFill>
                <a:effectLst>
                  <a:innerShdw blurRad="127000" dist="50800" dir="16200000">
                    <a:prstClr val="black">
                      <a:alpha val="80000"/>
                    </a:prstClr>
                  </a:innerShdw>
                </a:effectLst>
                <a:latin typeface="造字工房尚雅（非商用）常规体" pitchFamily="2" charset="-122"/>
                <a:ea typeface="造字工房尚雅（非商用）常规体" pitchFamily="2" charset="-122"/>
              </a:rPr>
              <a:t>%</a:t>
            </a:r>
            <a:endParaRPr lang="zh-CN" altLang="en-US" sz="1000" dirty="0">
              <a:solidFill>
                <a:schemeClr val="tx1">
                  <a:lumMod val="50000"/>
                  <a:lumOff val="50000"/>
                </a:schemeClr>
              </a:solidFill>
              <a:effectLst>
                <a:innerShdw blurRad="127000" dist="50800" dir="16200000">
                  <a:prstClr val="black">
                    <a:alpha val="80000"/>
                  </a:prstClr>
                </a:innerShdw>
              </a:effectLst>
              <a:latin typeface="造字工房尚雅（非商用）常规体" pitchFamily="2" charset="-122"/>
              <a:ea typeface="造字工房尚雅（非商用）常规体" pitchFamily="2" charset="-122"/>
            </a:endParaRPr>
          </a:p>
        </p:txBody>
      </p:sp>
      <p:sp>
        <p:nvSpPr>
          <p:cNvPr id="180" name="文本框 179"/>
          <p:cNvSpPr txBox="1"/>
          <p:nvPr/>
        </p:nvSpPr>
        <p:spPr>
          <a:xfrm>
            <a:off x="9765972" y="3244660"/>
            <a:ext cx="516488" cy="400110"/>
          </a:xfrm>
          <a:prstGeom prst="rect">
            <a:avLst/>
          </a:prstGeom>
          <a:noFill/>
        </p:spPr>
        <p:txBody>
          <a:bodyPr wrap="none" rtlCol="0">
            <a:spAutoFit/>
          </a:bodyPr>
          <a:lstStyle/>
          <a:p>
            <a:pPr algn="ctr"/>
            <a:r>
              <a:rPr lang="en-US" altLang="zh-CN" sz="2000" dirty="0">
                <a:solidFill>
                  <a:schemeClr val="tx1">
                    <a:lumMod val="50000"/>
                    <a:lumOff val="50000"/>
                  </a:schemeClr>
                </a:solidFill>
                <a:effectLst>
                  <a:innerShdw blurRad="127000" dist="50800" dir="16200000">
                    <a:prstClr val="black">
                      <a:alpha val="80000"/>
                    </a:prstClr>
                  </a:innerShdw>
                </a:effectLst>
                <a:latin typeface="造字工房尚雅（非商用）常规体" pitchFamily="2" charset="-122"/>
                <a:ea typeface="造字工房尚雅（非商用）常规体" pitchFamily="2" charset="-122"/>
              </a:rPr>
              <a:t>10</a:t>
            </a:r>
            <a:r>
              <a:rPr lang="en-US" altLang="zh-CN" sz="1000" dirty="0">
                <a:solidFill>
                  <a:schemeClr val="tx1">
                    <a:lumMod val="50000"/>
                    <a:lumOff val="50000"/>
                  </a:schemeClr>
                </a:solidFill>
                <a:effectLst>
                  <a:innerShdw blurRad="127000" dist="50800" dir="16200000">
                    <a:prstClr val="black">
                      <a:alpha val="80000"/>
                    </a:prstClr>
                  </a:innerShdw>
                </a:effectLst>
                <a:latin typeface="造字工房尚雅（非商用）常规体" pitchFamily="2" charset="-122"/>
                <a:ea typeface="造字工房尚雅（非商用）常规体" pitchFamily="2" charset="-122"/>
              </a:rPr>
              <a:t>%</a:t>
            </a:r>
            <a:endParaRPr lang="zh-CN" altLang="en-US" sz="2000" dirty="0">
              <a:solidFill>
                <a:schemeClr val="tx1">
                  <a:lumMod val="50000"/>
                  <a:lumOff val="50000"/>
                </a:schemeClr>
              </a:solidFill>
              <a:effectLst>
                <a:innerShdw blurRad="127000" dist="50800" dir="16200000">
                  <a:prstClr val="black">
                    <a:alpha val="80000"/>
                  </a:prstClr>
                </a:innerShdw>
              </a:effectLst>
              <a:latin typeface="造字工房尚雅（非商用）常规体" pitchFamily="2" charset="-122"/>
              <a:ea typeface="造字工房尚雅（非商用）常规体" pitchFamily="2" charset="-122"/>
            </a:endParaRPr>
          </a:p>
        </p:txBody>
      </p:sp>
      <p:grpSp>
        <p:nvGrpSpPr>
          <p:cNvPr id="181" name="组合 180"/>
          <p:cNvGrpSpPr/>
          <p:nvPr/>
        </p:nvGrpSpPr>
        <p:grpSpPr>
          <a:xfrm>
            <a:off x="4031562" y="2866433"/>
            <a:ext cx="1187997" cy="1188000"/>
            <a:chOff x="4084854" y="3233706"/>
            <a:chExt cx="1187997" cy="1188000"/>
          </a:xfrm>
          <a:solidFill>
            <a:schemeClr val="tx1">
              <a:lumMod val="50000"/>
              <a:lumOff val="50000"/>
            </a:schemeClr>
          </a:solidFill>
        </p:grpSpPr>
        <p:sp>
          <p:nvSpPr>
            <p:cNvPr id="182" name="空心弧 181" hidden="1"/>
            <p:cNvSpPr>
              <a:spLocks noChangeAspect="1"/>
            </p:cNvSpPr>
            <p:nvPr/>
          </p:nvSpPr>
          <p:spPr>
            <a:xfrm>
              <a:off x="4084854" y="3233706"/>
              <a:ext cx="1187997" cy="1188000"/>
            </a:xfrm>
            <a:prstGeom prst="blockArc">
              <a:avLst>
                <a:gd name="adj1" fmla="val 1813985"/>
                <a:gd name="adj2" fmla="val 16231316"/>
                <a:gd name="adj3" fmla="val 6177"/>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造字工房尚雅（非商用）常规体" pitchFamily="2" charset="-122"/>
                <a:ea typeface="造字工房尚雅（非商用）常规体" pitchFamily="2" charset="-122"/>
              </a:endParaRPr>
            </a:p>
          </p:txBody>
        </p:sp>
        <p:sp>
          <p:nvSpPr>
            <p:cNvPr id="183" name="空心弧 182"/>
            <p:cNvSpPr>
              <a:spLocks noChangeAspect="1"/>
            </p:cNvSpPr>
            <p:nvPr/>
          </p:nvSpPr>
          <p:spPr>
            <a:xfrm flipH="1">
              <a:off x="4084854" y="3233706"/>
              <a:ext cx="1187997" cy="1188000"/>
            </a:xfrm>
            <a:prstGeom prst="blockArc">
              <a:avLst>
                <a:gd name="adj1" fmla="val 2835978"/>
                <a:gd name="adj2" fmla="val 16184069"/>
                <a:gd name="adj3" fmla="val 6379"/>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造字工房尚雅（非商用）常规体" pitchFamily="2" charset="-122"/>
                <a:ea typeface="造字工房尚雅（非商用）常规体" pitchFamily="2" charset="-122"/>
              </a:endParaRPr>
            </a:p>
          </p:txBody>
        </p:sp>
      </p:grpSp>
      <p:grpSp>
        <p:nvGrpSpPr>
          <p:cNvPr id="184" name="组合 183"/>
          <p:cNvGrpSpPr/>
          <p:nvPr/>
        </p:nvGrpSpPr>
        <p:grpSpPr>
          <a:xfrm>
            <a:off x="1497433" y="3039328"/>
            <a:ext cx="832680" cy="832682"/>
            <a:chOff x="1550725" y="3406601"/>
            <a:chExt cx="832680" cy="832682"/>
          </a:xfrm>
        </p:grpSpPr>
        <p:sp>
          <p:nvSpPr>
            <p:cNvPr id="185" name="空心弧 184"/>
            <p:cNvSpPr>
              <a:spLocks noChangeAspect="1"/>
            </p:cNvSpPr>
            <p:nvPr/>
          </p:nvSpPr>
          <p:spPr>
            <a:xfrm>
              <a:off x="1550725" y="3406601"/>
              <a:ext cx="832680" cy="832682"/>
            </a:xfrm>
            <a:prstGeom prst="blockArc">
              <a:avLst>
                <a:gd name="adj1" fmla="val 16234912"/>
                <a:gd name="adj2" fmla="val 16183100"/>
                <a:gd name="adj3" fmla="val 7248"/>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造字工房尚雅（非商用）常规体" pitchFamily="2" charset="-122"/>
                <a:ea typeface="造字工房尚雅（非商用）常规体" pitchFamily="2" charset="-122"/>
              </a:endParaRPr>
            </a:p>
          </p:txBody>
        </p:sp>
        <p:sp>
          <p:nvSpPr>
            <p:cNvPr id="186" name="空心弧 185"/>
            <p:cNvSpPr>
              <a:spLocks noChangeAspect="1"/>
            </p:cNvSpPr>
            <p:nvPr/>
          </p:nvSpPr>
          <p:spPr>
            <a:xfrm flipH="1">
              <a:off x="1550725" y="3406601"/>
              <a:ext cx="832680" cy="832682"/>
            </a:xfrm>
            <a:prstGeom prst="blockArc">
              <a:avLst>
                <a:gd name="adj1" fmla="val 5402147"/>
                <a:gd name="adj2" fmla="val 16183100"/>
                <a:gd name="adj3" fmla="val 7248"/>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造字工房尚雅（非商用）常规体" pitchFamily="2" charset="-122"/>
                <a:ea typeface="造字工房尚雅（非商用）常规体" pitchFamily="2" charset="-122"/>
              </a:endParaRPr>
            </a:p>
          </p:txBody>
        </p:sp>
      </p:grpSp>
      <p:grpSp>
        <p:nvGrpSpPr>
          <p:cNvPr id="187" name="组合 186"/>
          <p:cNvGrpSpPr/>
          <p:nvPr/>
        </p:nvGrpSpPr>
        <p:grpSpPr>
          <a:xfrm>
            <a:off x="9430218" y="2850715"/>
            <a:ext cx="1187997" cy="1188000"/>
            <a:chOff x="9483510" y="3217988"/>
            <a:chExt cx="1187997" cy="1188000"/>
          </a:xfrm>
        </p:grpSpPr>
        <p:sp>
          <p:nvSpPr>
            <p:cNvPr id="188" name="空心弧 187"/>
            <p:cNvSpPr>
              <a:spLocks noChangeAspect="1"/>
            </p:cNvSpPr>
            <p:nvPr/>
          </p:nvSpPr>
          <p:spPr>
            <a:xfrm flipH="1">
              <a:off x="9483510" y="3217988"/>
              <a:ext cx="1187997" cy="1188000"/>
            </a:xfrm>
            <a:prstGeom prst="blockArc">
              <a:avLst>
                <a:gd name="adj1" fmla="val 13006648"/>
                <a:gd name="adj2" fmla="val 16199871"/>
                <a:gd name="adj3" fmla="val 6179"/>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造字工房尚雅（非商用）常规体" pitchFamily="2" charset="-122"/>
                <a:ea typeface="造字工房尚雅（非商用）常规体" pitchFamily="2" charset="-122"/>
              </a:endParaRPr>
            </a:p>
          </p:txBody>
        </p:sp>
        <p:sp>
          <p:nvSpPr>
            <p:cNvPr id="189" name="空心弧 188"/>
            <p:cNvSpPr>
              <a:spLocks noChangeAspect="1"/>
            </p:cNvSpPr>
            <p:nvPr/>
          </p:nvSpPr>
          <p:spPr>
            <a:xfrm flipH="1">
              <a:off x="9483510" y="3217988"/>
              <a:ext cx="1187997" cy="1188000"/>
            </a:xfrm>
            <a:prstGeom prst="blockArc">
              <a:avLst>
                <a:gd name="adj1" fmla="val 16333737"/>
                <a:gd name="adj2" fmla="val 16231316"/>
                <a:gd name="adj3" fmla="val 6177"/>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造字工房尚雅（非商用）常规体" pitchFamily="2" charset="-122"/>
                <a:ea typeface="造字工房尚雅（非商用）常规体" pitchFamily="2" charset="-122"/>
              </a:endParaRPr>
            </a:p>
          </p:txBody>
        </p:sp>
      </p:grpSp>
      <p:grpSp>
        <p:nvGrpSpPr>
          <p:cNvPr id="190" name="组合 189"/>
          <p:cNvGrpSpPr/>
          <p:nvPr/>
        </p:nvGrpSpPr>
        <p:grpSpPr>
          <a:xfrm>
            <a:off x="6907665" y="3039328"/>
            <a:ext cx="832680" cy="832682"/>
            <a:chOff x="6960957" y="3406601"/>
            <a:chExt cx="832680" cy="832682"/>
          </a:xfrm>
        </p:grpSpPr>
        <p:sp>
          <p:nvSpPr>
            <p:cNvPr id="191" name="空心弧 190"/>
            <p:cNvSpPr>
              <a:spLocks noChangeAspect="1"/>
            </p:cNvSpPr>
            <p:nvPr/>
          </p:nvSpPr>
          <p:spPr>
            <a:xfrm flipH="1">
              <a:off x="6960957" y="3406601"/>
              <a:ext cx="832680" cy="832682"/>
            </a:xfrm>
            <a:prstGeom prst="blockArc">
              <a:avLst>
                <a:gd name="adj1" fmla="val 7746186"/>
                <a:gd name="adj2" fmla="val 16182636"/>
                <a:gd name="adj3" fmla="val 8392"/>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造字工房尚雅（非商用）常规体" pitchFamily="2" charset="-122"/>
                <a:ea typeface="造字工房尚雅（非商用）常规体" pitchFamily="2" charset="-122"/>
              </a:endParaRPr>
            </a:p>
          </p:txBody>
        </p:sp>
        <p:sp>
          <p:nvSpPr>
            <p:cNvPr id="192" name="空心弧 191"/>
            <p:cNvSpPr>
              <a:spLocks noChangeAspect="1"/>
            </p:cNvSpPr>
            <p:nvPr/>
          </p:nvSpPr>
          <p:spPr>
            <a:xfrm>
              <a:off x="6960957" y="3406601"/>
              <a:ext cx="832680" cy="832682"/>
            </a:xfrm>
            <a:prstGeom prst="blockArc">
              <a:avLst>
                <a:gd name="adj1" fmla="val 16361485"/>
                <a:gd name="adj2" fmla="val 16182636"/>
                <a:gd name="adj3" fmla="val 8392"/>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造字工房尚雅（非商用）常规体" pitchFamily="2" charset="-122"/>
                <a:ea typeface="造字工房尚雅（非商用）常规体" pitchFamily="2" charset="-122"/>
              </a:endParaRPr>
            </a:p>
          </p:txBody>
        </p:sp>
      </p:grpSp>
      <p:sp>
        <p:nvSpPr>
          <p:cNvPr id="198" name="文本框 197"/>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造字工房尚雅（非商用）常规体" pitchFamily="2" charset="-122"/>
                <a:ea typeface="造字工房尚雅（非商用）常规体" pitchFamily="2" charset="-122"/>
              </a:rPr>
              <a:t>01</a:t>
            </a:r>
            <a:endParaRPr lang="zh-CN" altLang="en-US" sz="6000" dirty="0">
              <a:solidFill>
                <a:schemeClr val="tx1"/>
              </a:solidFill>
              <a:latin typeface="造字工房尚雅（非商用）常规体" pitchFamily="2" charset="-122"/>
              <a:ea typeface="造字工房尚雅（非商用）常规体" pitchFamily="2" charset="-122"/>
            </a:endParaRPr>
          </a:p>
        </p:txBody>
      </p:sp>
      <p:cxnSp>
        <p:nvCxnSpPr>
          <p:cNvPr id="199" name="直接连接符 198"/>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219047"/>
      </p:ext>
    </p:extLst>
  </p:cSld>
  <p:clrMapOvr>
    <a:masterClrMapping/>
  </p:clrMapOvr>
  <mc:AlternateContent xmlns:mc="http://schemas.openxmlformats.org/markup-compatibility/2006" xmlns:p14="http://schemas.microsoft.com/office/powerpoint/2010/main">
    <mc:Choice Requires="p14">
      <p:transition spd="slow" p14:dur="200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childTnLst>
                          </p:cTn>
                        </p:par>
                      </p:childTnLst>
                    </p:cTn>
                  </p:par>
                  <p:par>
                    <p:cTn id="677" fill="hold">
                      <p:stCondLst>
                        <p:cond delay="indefinite"/>
                      </p:stCondLst>
                      <p:childTnLst>
                        <p:par>
                          <p:cTn id="678" fill="hold">
                            <p:stCondLst>
                              <p:cond delay="0"/>
                            </p:stCondLst>
                            <p:childTnLst>
                              <p:par>
                                <p:cTn id="679" presetID="10" presetClass="entr" presetSubtype="0" fill="hold" grpId="0" nodeType="clickEffect">
                                  <p:stCondLst>
                                    <p:cond delay="0"/>
                                  </p:stCondLst>
                                  <p:childTnLst>
                                    <p:set>
                                      <p:cBhvr>
                                        <p:cTn id="680" dur="1" fill="hold">
                                          <p:stCondLst>
                                            <p:cond delay="0"/>
                                          </p:stCondLst>
                                        </p:cTn>
                                        <p:tgtEl>
                                          <p:spTgt spid="176"/>
                                        </p:tgtEl>
                                        <p:attrNameLst>
                                          <p:attrName>style.visibility</p:attrName>
                                        </p:attrNameLst>
                                      </p:cBhvr>
                                      <p:to>
                                        <p:strVal val="visible"/>
                                      </p:to>
                                    </p:set>
                                    <p:animEffect transition="in" filter="fade">
                                      <p:cBhvr>
                                        <p:cTn id="681" dur="700"/>
                                        <p:tgtEl>
                                          <p:spTgt spid="176"/>
                                        </p:tgtEl>
                                      </p:cBhvr>
                                    </p:animEffect>
                                  </p:childTnLst>
                                </p:cTn>
                              </p:par>
                              <p:par>
                                <p:cTn id="682" presetID="63" presetClass="path" presetSubtype="0" decel="50000" fill="hold" grpId="1" nodeType="withEffect">
                                  <p:stCondLst>
                                    <p:cond delay="0"/>
                                  </p:stCondLst>
                                  <p:childTnLst>
                                    <p:animMotion origin="layout" path="M 0.01524 -3.7037E-6 L -0.10885 -3.7037E-6 " pathEditMode="relative" rAng="0" ptsTypes="AA">
                                      <p:cBhvr>
                                        <p:cTn id="683" dur="750" spd="-100000" fill="hold"/>
                                        <p:tgtEl>
                                          <p:spTgt spid="176"/>
                                        </p:tgtEl>
                                        <p:attrNameLst>
                                          <p:attrName>ppt_x</p:attrName>
                                          <p:attrName>ppt_y</p:attrName>
                                        </p:attrNameLst>
                                      </p:cBhvr>
                                      <p:rCtr x="-6211" y="0"/>
                                    </p:animMotion>
                                  </p:childTnLst>
                                </p:cTn>
                              </p:par>
                              <p:par>
                                <p:cTn id="684" presetID="35" presetClass="path" presetSubtype="0" accel="50000" decel="50000" fill="hold" grpId="2" nodeType="withEffect">
                                  <p:stCondLst>
                                    <p:cond delay="750"/>
                                  </p:stCondLst>
                                  <p:childTnLst>
                                    <p:animMotion origin="layout" path="M 0.01602 -3.7037E-6 L -1.04167E-6 -3.7037E-6 " pathEditMode="relative" rAng="0" ptsTypes="AA">
                                      <p:cBhvr>
                                        <p:cTn id="685" dur="750" fill="hold"/>
                                        <p:tgtEl>
                                          <p:spTgt spid="176"/>
                                        </p:tgtEl>
                                        <p:attrNameLst>
                                          <p:attrName>ppt_x</p:attrName>
                                          <p:attrName>ppt_y</p:attrName>
                                        </p:attrNameLst>
                                      </p:cBhvr>
                                      <p:rCtr x="-807" y="0"/>
                                    </p:animMotion>
                                  </p:childTnLst>
                                </p:cTn>
                              </p:par>
                              <p:par>
                                <p:cTn id="686" presetID="10" presetClass="entr" presetSubtype="0" fill="hold" grpId="0" nodeType="withEffect">
                                  <p:stCondLst>
                                    <p:cond delay="0"/>
                                  </p:stCondLst>
                                  <p:childTnLst>
                                    <p:set>
                                      <p:cBhvr>
                                        <p:cTn id="687" dur="1" fill="hold">
                                          <p:stCondLst>
                                            <p:cond delay="0"/>
                                          </p:stCondLst>
                                        </p:cTn>
                                        <p:tgtEl>
                                          <p:spTgt spid="145"/>
                                        </p:tgtEl>
                                        <p:attrNameLst>
                                          <p:attrName>style.visibility</p:attrName>
                                        </p:attrNameLst>
                                      </p:cBhvr>
                                      <p:to>
                                        <p:strVal val="visible"/>
                                      </p:to>
                                    </p:set>
                                    <p:animEffect transition="in" filter="fade">
                                      <p:cBhvr>
                                        <p:cTn id="688" dur="500"/>
                                        <p:tgtEl>
                                          <p:spTgt spid="145"/>
                                        </p:tgtEl>
                                      </p:cBhvr>
                                    </p:animEffect>
                                  </p:childTnLst>
                                </p:cTn>
                              </p:par>
                              <p:par>
                                <p:cTn id="689" presetID="42" presetClass="path" presetSubtype="0" decel="30000" fill="hold" grpId="1" nodeType="withEffect">
                                  <p:stCondLst>
                                    <p:cond delay="0"/>
                                  </p:stCondLst>
                                  <p:childTnLst>
                                    <p:animMotion origin="layout" path="M 3.125E-6 -0.03982 L 3.125E-6 0.14815 " pathEditMode="relative" rAng="0" ptsTypes="AA">
                                      <p:cBhvr>
                                        <p:cTn id="690" dur="750" spd="-100000" fill="hold"/>
                                        <p:tgtEl>
                                          <p:spTgt spid="145"/>
                                        </p:tgtEl>
                                        <p:attrNameLst>
                                          <p:attrName>ppt_x</p:attrName>
                                          <p:attrName>ppt_y</p:attrName>
                                        </p:attrNameLst>
                                      </p:cBhvr>
                                      <p:rCtr x="0" y="9398"/>
                                    </p:animMotion>
                                  </p:childTnLst>
                                </p:cTn>
                              </p:par>
                              <p:par>
                                <p:cTn id="691" presetID="42" presetClass="path" presetSubtype="0" accel="30000" decel="30000" fill="hold" grpId="2" nodeType="withEffect">
                                  <p:stCondLst>
                                    <p:cond delay="750"/>
                                  </p:stCondLst>
                                  <p:childTnLst>
                                    <p:animMotion origin="layout" path="M 3.125E-6 -0.03982 L 3.125E-6 1.85185E-6 " pathEditMode="relative" rAng="0" ptsTypes="AA">
                                      <p:cBhvr>
                                        <p:cTn id="692" dur="750" fill="hold"/>
                                        <p:tgtEl>
                                          <p:spTgt spid="145"/>
                                        </p:tgtEl>
                                        <p:attrNameLst>
                                          <p:attrName>ppt_x</p:attrName>
                                          <p:attrName>ppt_y</p:attrName>
                                        </p:attrNameLst>
                                      </p:cBhvr>
                                      <p:rCtr x="0" y="1991"/>
                                    </p:animMotion>
                                  </p:childTnLst>
                                </p:cTn>
                              </p:par>
                              <p:par>
                                <p:cTn id="693" presetID="10" presetClass="entr" presetSubtype="0" fill="hold" grpId="0" nodeType="withEffect">
                                  <p:stCondLst>
                                    <p:cond delay="0"/>
                                  </p:stCondLst>
                                  <p:childTnLst>
                                    <p:set>
                                      <p:cBhvr>
                                        <p:cTn id="694" dur="1" fill="hold">
                                          <p:stCondLst>
                                            <p:cond delay="0"/>
                                          </p:stCondLst>
                                        </p:cTn>
                                        <p:tgtEl>
                                          <p:spTgt spid="147"/>
                                        </p:tgtEl>
                                        <p:attrNameLst>
                                          <p:attrName>style.visibility</p:attrName>
                                        </p:attrNameLst>
                                      </p:cBhvr>
                                      <p:to>
                                        <p:strVal val="visible"/>
                                      </p:to>
                                    </p:set>
                                    <p:animEffect transition="in" filter="fade">
                                      <p:cBhvr>
                                        <p:cTn id="695" dur="500"/>
                                        <p:tgtEl>
                                          <p:spTgt spid="147"/>
                                        </p:tgtEl>
                                      </p:cBhvr>
                                    </p:animEffect>
                                  </p:childTnLst>
                                </p:cTn>
                              </p:par>
                              <p:par>
                                <p:cTn id="696" presetID="64" presetClass="path" presetSubtype="0" decel="30000" fill="hold" grpId="1" nodeType="withEffect">
                                  <p:stCondLst>
                                    <p:cond delay="0"/>
                                  </p:stCondLst>
                                  <p:childTnLst>
                                    <p:animMotion origin="layout" path="M -1.04167E-6 0.03889 L -1.04167E-6 -0.14814 " pathEditMode="relative" rAng="0" ptsTypes="AA">
                                      <p:cBhvr>
                                        <p:cTn id="697" dur="750" spd="-100000" fill="hold"/>
                                        <p:tgtEl>
                                          <p:spTgt spid="147"/>
                                        </p:tgtEl>
                                        <p:attrNameLst>
                                          <p:attrName>ppt_x</p:attrName>
                                          <p:attrName>ppt_y</p:attrName>
                                        </p:attrNameLst>
                                      </p:cBhvr>
                                      <p:rCtr x="0" y="-9352"/>
                                    </p:animMotion>
                                  </p:childTnLst>
                                </p:cTn>
                              </p:par>
                              <p:par>
                                <p:cTn id="698" presetID="64" presetClass="path" presetSubtype="0" accel="30000" decel="30000" fill="hold" grpId="2" nodeType="withEffect">
                                  <p:stCondLst>
                                    <p:cond delay="750"/>
                                  </p:stCondLst>
                                  <p:childTnLst>
                                    <p:animMotion origin="layout" path="M -1.04167E-6 0.03843 L -1.04167E-6 -3.7037E-6 " pathEditMode="relative" rAng="0" ptsTypes="AA">
                                      <p:cBhvr>
                                        <p:cTn id="699" dur="750" fill="hold"/>
                                        <p:tgtEl>
                                          <p:spTgt spid="147"/>
                                        </p:tgtEl>
                                        <p:attrNameLst>
                                          <p:attrName>ppt_x</p:attrName>
                                          <p:attrName>ppt_y</p:attrName>
                                        </p:attrNameLst>
                                      </p:cBhvr>
                                      <p:rCtr x="0" y="-1921"/>
                                    </p:animMotion>
                                  </p:childTnLst>
                                </p:cTn>
                              </p:par>
                              <p:par>
                                <p:cTn id="700" presetID="10" presetClass="entr" presetSubtype="0" fill="hold" grpId="0" nodeType="withEffect">
                                  <p:stCondLst>
                                    <p:cond delay="0"/>
                                  </p:stCondLst>
                                  <p:childTnLst>
                                    <p:set>
                                      <p:cBhvr>
                                        <p:cTn id="701" dur="1" fill="hold">
                                          <p:stCondLst>
                                            <p:cond delay="0"/>
                                          </p:stCondLst>
                                        </p:cTn>
                                        <p:tgtEl>
                                          <p:spTgt spid="146"/>
                                        </p:tgtEl>
                                        <p:attrNameLst>
                                          <p:attrName>style.visibility</p:attrName>
                                        </p:attrNameLst>
                                      </p:cBhvr>
                                      <p:to>
                                        <p:strVal val="visible"/>
                                      </p:to>
                                    </p:set>
                                    <p:animEffect transition="in" filter="fade">
                                      <p:cBhvr>
                                        <p:cTn id="702" dur="750"/>
                                        <p:tgtEl>
                                          <p:spTgt spid="146"/>
                                        </p:tgtEl>
                                      </p:cBhvr>
                                    </p:animEffect>
                                  </p:childTnLst>
                                </p:cTn>
                              </p:par>
                              <p:par>
                                <p:cTn id="703" presetID="63" presetClass="path" presetSubtype="0" decel="50000" fill="hold" grpId="1" nodeType="withEffect">
                                  <p:stCondLst>
                                    <p:cond delay="0"/>
                                  </p:stCondLst>
                                  <p:childTnLst>
                                    <p:animMotion origin="layout" path="M -0.01563 -3.33333E-6 L 0.1108 -3.33333E-6 " pathEditMode="relative" rAng="0" ptsTypes="AA">
                                      <p:cBhvr>
                                        <p:cTn id="704" dur="750" spd="-100000" fill="hold"/>
                                        <p:tgtEl>
                                          <p:spTgt spid="146"/>
                                        </p:tgtEl>
                                        <p:attrNameLst>
                                          <p:attrName>ppt_x</p:attrName>
                                          <p:attrName>ppt_y</p:attrName>
                                        </p:attrNameLst>
                                      </p:cBhvr>
                                      <p:rCtr x="6315" y="0"/>
                                    </p:animMotion>
                                  </p:childTnLst>
                                </p:cTn>
                              </p:par>
                              <p:par>
                                <p:cTn id="705" presetID="35" presetClass="path" presetSubtype="0" accel="50000" decel="50000" fill="hold" grpId="2" nodeType="withEffect">
                                  <p:stCondLst>
                                    <p:cond delay="750"/>
                                  </p:stCondLst>
                                  <p:childTnLst>
                                    <p:animMotion origin="layout" path="M -0.01563 -3.33333E-6 L 4.58333E-6 -3.33333E-6 " pathEditMode="relative" rAng="0" ptsTypes="AA">
                                      <p:cBhvr>
                                        <p:cTn id="706" dur="750" fill="hold"/>
                                        <p:tgtEl>
                                          <p:spTgt spid="146"/>
                                        </p:tgtEl>
                                        <p:attrNameLst>
                                          <p:attrName>ppt_x</p:attrName>
                                          <p:attrName>ppt_y</p:attrName>
                                        </p:attrNameLst>
                                      </p:cBhvr>
                                      <p:rCtr x="781" y="0"/>
                                    </p:animMotion>
                                  </p:childTnLst>
                                </p:cTn>
                              </p:par>
                              <p:par>
                                <p:cTn id="707" presetID="10" presetClass="entr" presetSubtype="0" fill="hold" nodeType="withEffect">
                                  <p:stCondLst>
                                    <p:cond delay="750"/>
                                  </p:stCondLst>
                                  <p:childTnLst>
                                    <p:set>
                                      <p:cBhvr>
                                        <p:cTn id="708" dur="1" fill="hold">
                                          <p:stCondLst>
                                            <p:cond delay="0"/>
                                          </p:stCondLst>
                                        </p:cTn>
                                        <p:tgtEl>
                                          <p:spTgt spid="140"/>
                                        </p:tgtEl>
                                        <p:attrNameLst>
                                          <p:attrName>style.visibility</p:attrName>
                                        </p:attrNameLst>
                                      </p:cBhvr>
                                      <p:to>
                                        <p:strVal val="visible"/>
                                      </p:to>
                                    </p:set>
                                    <p:animEffect transition="in" filter="fade">
                                      <p:cBhvr>
                                        <p:cTn id="709" dur="750"/>
                                        <p:tgtEl>
                                          <p:spTgt spid="140"/>
                                        </p:tgtEl>
                                      </p:cBhvr>
                                    </p:animEffect>
                                  </p:childTnLst>
                                </p:cTn>
                              </p:par>
                              <p:par>
                                <p:cTn id="710" presetID="10" presetClass="entr" presetSubtype="0" fill="hold" nodeType="withEffect">
                                  <p:stCondLst>
                                    <p:cond delay="750"/>
                                  </p:stCondLst>
                                  <p:childTnLst>
                                    <p:set>
                                      <p:cBhvr>
                                        <p:cTn id="711" dur="1" fill="hold">
                                          <p:stCondLst>
                                            <p:cond delay="0"/>
                                          </p:stCondLst>
                                        </p:cTn>
                                        <p:tgtEl>
                                          <p:spTgt spid="135"/>
                                        </p:tgtEl>
                                        <p:attrNameLst>
                                          <p:attrName>style.visibility</p:attrName>
                                        </p:attrNameLst>
                                      </p:cBhvr>
                                      <p:to>
                                        <p:strVal val="visible"/>
                                      </p:to>
                                    </p:set>
                                    <p:animEffect transition="in" filter="fade">
                                      <p:cBhvr>
                                        <p:cTn id="712" dur="750"/>
                                        <p:tgtEl>
                                          <p:spTgt spid="135"/>
                                        </p:tgtEl>
                                      </p:cBhvr>
                                    </p:animEffect>
                                  </p:childTnLst>
                                </p:cTn>
                              </p:par>
                              <p:par>
                                <p:cTn id="713" presetID="10" presetClass="entr" presetSubtype="0" fill="hold" nodeType="withEffect">
                                  <p:stCondLst>
                                    <p:cond delay="750"/>
                                  </p:stCondLst>
                                  <p:childTnLst>
                                    <p:set>
                                      <p:cBhvr>
                                        <p:cTn id="714" dur="1" fill="hold">
                                          <p:stCondLst>
                                            <p:cond delay="0"/>
                                          </p:stCondLst>
                                        </p:cTn>
                                        <p:tgtEl>
                                          <p:spTgt spid="130"/>
                                        </p:tgtEl>
                                        <p:attrNameLst>
                                          <p:attrName>style.visibility</p:attrName>
                                        </p:attrNameLst>
                                      </p:cBhvr>
                                      <p:to>
                                        <p:strVal val="visible"/>
                                      </p:to>
                                    </p:set>
                                    <p:animEffect transition="in" filter="fade">
                                      <p:cBhvr>
                                        <p:cTn id="715" dur="750"/>
                                        <p:tgtEl>
                                          <p:spTgt spid="130"/>
                                        </p:tgtEl>
                                      </p:cBhvr>
                                    </p:animEffect>
                                  </p:childTnLst>
                                </p:cTn>
                              </p:par>
                              <p:par>
                                <p:cTn id="716" presetID="10" presetClass="entr" presetSubtype="0" fill="hold" nodeType="withEffect">
                                  <p:stCondLst>
                                    <p:cond delay="750"/>
                                  </p:stCondLst>
                                  <p:childTnLst>
                                    <p:set>
                                      <p:cBhvr>
                                        <p:cTn id="717" dur="1" fill="hold">
                                          <p:stCondLst>
                                            <p:cond delay="0"/>
                                          </p:stCondLst>
                                        </p:cTn>
                                        <p:tgtEl>
                                          <p:spTgt spid="125"/>
                                        </p:tgtEl>
                                        <p:attrNameLst>
                                          <p:attrName>style.visibility</p:attrName>
                                        </p:attrNameLst>
                                      </p:cBhvr>
                                      <p:to>
                                        <p:strVal val="visible"/>
                                      </p:to>
                                    </p:set>
                                    <p:animEffect transition="in" filter="fade">
                                      <p:cBhvr>
                                        <p:cTn id="718" dur="750"/>
                                        <p:tgtEl>
                                          <p:spTgt spid="125"/>
                                        </p:tgtEl>
                                      </p:cBhvr>
                                    </p:animEffect>
                                  </p:childTnLst>
                                </p:cTn>
                              </p:par>
                              <p:par>
                                <p:cTn id="719" presetID="8" presetClass="emph" presetSubtype="0" fill="hold" nodeType="withEffect">
                                  <p:stCondLst>
                                    <p:cond delay="750"/>
                                  </p:stCondLst>
                                  <p:childTnLst>
                                    <p:animRot by="10800000">
                                      <p:cBhvr>
                                        <p:cTn id="720" dur="10" fill="hold"/>
                                        <p:tgtEl>
                                          <p:spTgt spid="140"/>
                                        </p:tgtEl>
                                        <p:attrNameLst>
                                          <p:attrName>r</p:attrName>
                                        </p:attrNameLst>
                                      </p:cBhvr>
                                    </p:animRot>
                                  </p:childTnLst>
                                </p:cTn>
                              </p:par>
                              <p:par>
                                <p:cTn id="721" presetID="8" presetClass="emph" presetSubtype="0" fill="hold" nodeType="withEffect">
                                  <p:stCondLst>
                                    <p:cond delay="750"/>
                                  </p:stCondLst>
                                  <p:childTnLst>
                                    <p:animRot by="10800000">
                                      <p:cBhvr>
                                        <p:cTn id="722" dur="10" fill="hold"/>
                                        <p:tgtEl>
                                          <p:spTgt spid="135"/>
                                        </p:tgtEl>
                                        <p:attrNameLst>
                                          <p:attrName>r</p:attrName>
                                        </p:attrNameLst>
                                      </p:cBhvr>
                                    </p:animRot>
                                  </p:childTnLst>
                                </p:cTn>
                              </p:par>
                              <p:par>
                                <p:cTn id="723" presetID="8" presetClass="emph" presetSubtype="0" fill="hold" nodeType="withEffect">
                                  <p:stCondLst>
                                    <p:cond delay="750"/>
                                  </p:stCondLst>
                                  <p:childTnLst>
                                    <p:animRot by="10800000">
                                      <p:cBhvr>
                                        <p:cTn id="724" dur="10" fill="hold"/>
                                        <p:tgtEl>
                                          <p:spTgt spid="130"/>
                                        </p:tgtEl>
                                        <p:attrNameLst>
                                          <p:attrName>r</p:attrName>
                                        </p:attrNameLst>
                                      </p:cBhvr>
                                    </p:animRot>
                                  </p:childTnLst>
                                </p:cTn>
                              </p:par>
                              <p:par>
                                <p:cTn id="725" presetID="8" presetClass="emph" presetSubtype="0" fill="hold" nodeType="withEffect">
                                  <p:stCondLst>
                                    <p:cond delay="750"/>
                                  </p:stCondLst>
                                  <p:childTnLst>
                                    <p:animRot by="10800000">
                                      <p:cBhvr>
                                        <p:cTn id="726" dur="10" fill="hold"/>
                                        <p:tgtEl>
                                          <p:spTgt spid="125"/>
                                        </p:tgtEl>
                                        <p:attrNameLst>
                                          <p:attrName>r</p:attrName>
                                        </p:attrNameLst>
                                      </p:cBhvr>
                                    </p:animRot>
                                  </p:childTnLst>
                                </p:cTn>
                              </p:par>
                              <p:par>
                                <p:cTn id="727" presetID="8" presetClass="emph" presetSubtype="0" fill="hold" nodeType="withEffect">
                                  <p:stCondLst>
                                    <p:cond delay="750"/>
                                  </p:stCondLst>
                                  <p:childTnLst>
                                    <p:animRot by="10800000">
                                      <p:cBhvr>
                                        <p:cTn id="728" dur="750" fill="hold"/>
                                        <p:tgtEl>
                                          <p:spTgt spid="140"/>
                                        </p:tgtEl>
                                        <p:attrNameLst>
                                          <p:attrName>r</p:attrName>
                                        </p:attrNameLst>
                                      </p:cBhvr>
                                    </p:animRot>
                                  </p:childTnLst>
                                </p:cTn>
                              </p:par>
                              <p:par>
                                <p:cTn id="729" presetID="8" presetClass="emph" presetSubtype="0" fill="hold" nodeType="withEffect">
                                  <p:stCondLst>
                                    <p:cond delay="750"/>
                                  </p:stCondLst>
                                  <p:childTnLst>
                                    <p:animRot by="10800000">
                                      <p:cBhvr>
                                        <p:cTn id="730" dur="750" fill="hold"/>
                                        <p:tgtEl>
                                          <p:spTgt spid="135"/>
                                        </p:tgtEl>
                                        <p:attrNameLst>
                                          <p:attrName>r</p:attrName>
                                        </p:attrNameLst>
                                      </p:cBhvr>
                                    </p:animRot>
                                  </p:childTnLst>
                                </p:cTn>
                              </p:par>
                              <p:par>
                                <p:cTn id="731" presetID="8" presetClass="emph" presetSubtype="0" fill="hold" nodeType="withEffect">
                                  <p:stCondLst>
                                    <p:cond delay="750"/>
                                  </p:stCondLst>
                                  <p:childTnLst>
                                    <p:animRot by="10800000">
                                      <p:cBhvr>
                                        <p:cTn id="732" dur="750" fill="hold"/>
                                        <p:tgtEl>
                                          <p:spTgt spid="130"/>
                                        </p:tgtEl>
                                        <p:attrNameLst>
                                          <p:attrName>r</p:attrName>
                                        </p:attrNameLst>
                                      </p:cBhvr>
                                    </p:animRot>
                                  </p:childTnLst>
                                </p:cTn>
                              </p:par>
                              <p:par>
                                <p:cTn id="733" presetID="8" presetClass="emph" presetSubtype="0" fill="hold" nodeType="withEffect">
                                  <p:stCondLst>
                                    <p:cond delay="750"/>
                                  </p:stCondLst>
                                  <p:childTnLst>
                                    <p:animRot by="10800000">
                                      <p:cBhvr>
                                        <p:cTn id="734" dur="750" fill="hold"/>
                                        <p:tgtEl>
                                          <p:spTgt spid="125"/>
                                        </p:tgtEl>
                                        <p:attrNameLst>
                                          <p:attrName>r</p:attrName>
                                        </p:attrNameLst>
                                      </p:cBhvr>
                                    </p:animRot>
                                  </p:childTnLst>
                                </p:cTn>
                              </p:par>
                              <p:par>
                                <p:cTn id="735" presetID="10" presetClass="entr" presetSubtype="0" fill="hold" nodeType="withEffect">
                                  <p:stCondLst>
                                    <p:cond delay="1500"/>
                                  </p:stCondLst>
                                  <p:childTnLst>
                                    <p:set>
                                      <p:cBhvr>
                                        <p:cTn id="736" dur="1" fill="hold">
                                          <p:stCondLst>
                                            <p:cond delay="0"/>
                                          </p:stCondLst>
                                        </p:cTn>
                                        <p:tgtEl>
                                          <p:spTgt spid="168"/>
                                        </p:tgtEl>
                                        <p:attrNameLst>
                                          <p:attrName>style.visibility</p:attrName>
                                        </p:attrNameLst>
                                      </p:cBhvr>
                                      <p:to>
                                        <p:strVal val="visible"/>
                                      </p:to>
                                    </p:set>
                                    <p:animEffect transition="in" filter="fade">
                                      <p:cBhvr>
                                        <p:cTn id="737" dur="750"/>
                                        <p:tgtEl>
                                          <p:spTgt spid="168"/>
                                        </p:tgtEl>
                                      </p:cBhvr>
                                    </p:animEffect>
                                  </p:childTnLst>
                                </p:cTn>
                              </p:par>
                              <p:par>
                                <p:cTn id="738" presetID="10" presetClass="entr" presetSubtype="0" fill="hold" nodeType="withEffect">
                                  <p:stCondLst>
                                    <p:cond delay="1500"/>
                                  </p:stCondLst>
                                  <p:childTnLst>
                                    <p:set>
                                      <p:cBhvr>
                                        <p:cTn id="739" dur="1" fill="hold">
                                          <p:stCondLst>
                                            <p:cond delay="0"/>
                                          </p:stCondLst>
                                        </p:cTn>
                                        <p:tgtEl>
                                          <p:spTgt spid="156"/>
                                        </p:tgtEl>
                                        <p:attrNameLst>
                                          <p:attrName>style.visibility</p:attrName>
                                        </p:attrNameLst>
                                      </p:cBhvr>
                                      <p:to>
                                        <p:strVal val="visible"/>
                                      </p:to>
                                    </p:set>
                                    <p:animEffect transition="in" filter="fade">
                                      <p:cBhvr>
                                        <p:cTn id="740" dur="750"/>
                                        <p:tgtEl>
                                          <p:spTgt spid="156"/>
                                        </p:tgtEl>
                                      </p:cBhvr>
                                    </p:animEffect>
                                  </p:childTnLst>
                                </p:cTn>
                              </p:par>
                              <p:par>
                                <p:cTn id="741" presetID="10" presetClass="entr" presetSubtype="0" fill="hold" nodeType="withEffect">
                                  <p:stCondLst>
                                    <p:cond delay="1500"/>
                                  </p:stCondLst>
                                  <p:childTnLst>
                                    <p:set>
                                      <p:cBhvr>
                                        <p:cTn id="742" dur="1" fill="hold">
                                          <p:stCondLst>
                                            <p:cond delay="0"/>
                                          </p:stCondLst>
                                        </p:cTn>
                                        <p:tgtEl>
                                          <p:spTgt spid="160"/>
                                        </p:tgtEl>
                                        <p:attrNameLst>
                                          <p:attrName>style.visibility</p:attrName>
                                        </p:attrNameLst>
                                      </p:cBhvr>
                                      <p:to>
                                        <p:strVal val="visible"/>
                                      </p:to>
                                    </p:set>
                                    <p:animEffect transition="in" filter="fade">
                                      <p:cBhvr>
                                        <p:cTn id="743" dur="750"/>
                                        <p:tgtEl>
                                          <p:spTgt spid="160"/>
                                        </p:tgtEl>
                                      </p:cBhvr>
                                    </p:animEffect>
                                  </p:childTnLst>
                                </p:cTn>
                              </p:par>
                              <p:par>
                                <p:cTn id="744" presetID="10" presetClass="entr" presetSubtype="0" fill="hold" nodeType="withEffect">
                                  <p:stCondLst>
                                    <p:cond delay="1500"/>
                                  </p:stCondLst>
                                  <p:childTnLst>
                                    <p:set>
                                      <p:cBhvr>
                                        <p:cTn id="745" dur="1" fill="hold">
                                          <p:stCondLst>
                                            <p:cond delay="0"/>
                                          </p:stCondLst>
                                        </p:cTn>
                                        <p:tgtEl>
                                          <p:spTgt spid="164"/>
                                        </p:tgtEl>
                                        <p:attrNameLst>
                                          <p:attrName>style.visibility</p:attrName>
                                        </p:attrNameLst>
                                      </p:cBhvr>
                                      <p:to>
                                        <p:strVal val="visible"/>
                                      </p:to>
                                    </p:set>
                                    <p:animEffect transition="in" filter="fade">
                                      <p:cBhvr>
                                        <p:cTn id="746" dur="750"/>
                                        <p:tgtEl>
                                          <p:spTgt spid="164"/>
                                        </p:tgtEl>
                                      </p:cBhvr>
                                    </p:animEffect>
                                  </p:childTnLst>
                                </p:cTn>
                              </p:par>
                              <p:par>
                                <p:cTn id="747" presetID="10" presetClass="entr" presetSubtype="0" fill="hold" nodeType="withEffect">
                                  <p:stCondLst>
                                    <p:cond delay="1500"/>
                                  </p:stCondLst>
                                  <p:childTnLst>
                                    <p:set>
                                      <p:cBhvr>
                                        <p:cTn id="748" dur="1" fill="hold">
                                          <p:stCondLst>
                                            <p:cond delay="0"/>
                                          </p:stCondLst>
                                        </p:cTn>
                                        <p:tgtEl>
                                          <p:spTgt spid="172"/>
                                        </p:tgtEl>
                                        <p:attrNameLst>
                                          <p:attrName>style.visibility</p:attrName>
                                        </p:attrNameLst>
                                      </p:cBhvr>
                                      <p:to>
                                        <p:strVal val="visible"/>
                                      </p:to>
                                    </p:set>
                                    <p:animEffect transition="in" filter="fade">
                                      <p:cBhvr>
                                        <p:cTn id="749" dur="750"/>
                                        <p:tgtEl>
                                          <p:spTgt spid="172"/>
                                        </p:tgtEl>
                                      </p:cBhvr>
                                    </p:animEffect>
                                  </p:childTnLst>
                                </p:cTn>
                              </p:par>
                              <p:par>
                                <p:cTn id="750" presetID="10" presetClass="entr" presetSubtype="0" fill="hold" grpId="0" nodeType="withEffect">
                                  <p:stCondLst>
                                    <p:cond delay="250"/>
                                  </p:stCondLst>
                                  <p:childTnLst>
                                    <p:set>
                                      <p:cBhvr>
                                        <p:cTn id="751" dur="1" fill="hold">
                                          <p:stCondLst>
                                            <p:cond delay="0"/>
                                          </p:stCondLst>
                                        </p:cTn>
                                        <p:tgtEl>
                                          <p:spTgt spid="149"/>
                                        </p:tgtEl>
                                        <p:attrNameLst>
                                          <p:attrName>style.visibility</p:attrName>
                                        </p:attrNameLst>
                                      </p:cBhvr>
                                      <p:to>
                                        <p:strVal val="visible"/>
                                      </p:to>
                                    </p:set>
                                    <p:animEffect transition="in" filter="fade">
                                      <p:cBhvr>
                                        <p:cTn id="752" dur="750"/>
                                        <p:tgtEl>
                                          <p:spTgt spid="149"/>
                                        </p:tgtEl>
                                      </p:cBhvr>
                                    </p:animEffect>
                                  </p:childTnLst>
                                </p:cTn>
                              </p:par>
                              <p:par>
                                <p:cTn id="753" presetID="35" presetClass="path" presetSubtype="0" decel="100000" fill="hold" grpId="1" nodeType="withEffect">
                                  <p:stCondLst>
                                    <p:cond delay="250"/>
                                  </p:stCondLst>
                                  <p:childTnLst>
                                    <p:animMotion origin="layout" path="M 2.91667E-6 -7.40741E-7 L -0.04558 -7.40741E-7 " pathEditMode="relative" rAng="0" ptsTypes="AA">
                                      <p:cBhvr>
                                        <p:cTn id="754" dur="1500" spd="-100000" fill="hold"/>
                                        <p:tgtEl>
                                          <p:spTgt spid="149"/>
                                        </p:tgtEl>
                                        <p:attrNameLst>
                                          <p:attrName>ppt_x</p:attrName>
                                          <p:attrName>ppt_y</p:attrName>
                                        </p:attrNameLst>
                                      </p:cBhvr>
                                      <p:rCtr x="-2279" y="0"/>
                                    </p:animMotion>
                                  </p:childTnLst>
                                </p:cTn>
                              </p:par>
                              <p:par>
                                <p:cTn id="755" presetID="10" presetClass="entr" presetSubtype="0" fill="hold" grpId="0" nodeType="withEffect">
                                  <p:stCondLst>
                                    <p:cond delay="250"/>
                                  </p:stCondLst>
                                  <p:childTnLst>
                                    <p:set>
                                      <p:cBhvr>
                                        <p:cTn id="756" dur="1" fill="hold">
                                          <p:stCondLst>
                                            <p:cond delay="0"/>
                                          </p:stCondLst>
                                        </p:cTn>
                                        <p:tgtEl>
                                          <p:spTgt spid="148"/>
                                        </p:tgtEl>
                                        <p:attrNameLst>
                                          <p:attrName>style.visibility</p:attrName>
                                        </p:attrNameLst>
                                      </p:cBhvr>
                                      <p:to>
                                        <p:strVal val="visible"/>
                                      </p:to>
                                    </p:set>
                                    <p:animEffect transition="in" filter="fade">
                                      <p:cBhvr>
                                        <p:cTn id="757" dur="750"/>
                                        <p:tgtEl>
                                          <p:spTgt spid="148"/>
                                        </p:tgtEl>
                                      </p:cBhvr>
                                    </p:animEffect>
                                  </p:childTnLst>
                                </p:cTn>
                              </p:par>
                              <p:par>
                                <p:cTn id="758" presetID="35" presetClass="path" presetSubtype="0" decel="100000" fill="hold" grpId="1" nodeType="withEffect">
                                  <p:stCondLst>
                                    <p:cond delay="250"/>
                                  </p:stCondLst>
                                  <p:childTnLst>
                                    <p:animMotion origin="layout" path="M 2.91667E-6 -2.22222E-6 L -0.04558 -2.22222E-6 " pathEditMode="relative" rAng="0" ptsTypes="AA">
                                      <p:cBhvr>
                                        <p:cTn id="759" dur="1500" spd="-100000" fill="hold"/>
                                        <p:tgtEl>
                                          <p:spTgt spid="148"/>
                                        </p:tgtEl>
                                        <p:attrNameLst>
                                          <p:attrName>ppt_x</p:attrName>
                                          <p:attrName>ppt_y</p:attrName>
                                        </p:attrNameLst>
                                      </p:cBhvr>
                                      <p:rCtr x="-2279" y="0"/>
                                    </p:animMotion>
                                  </p:childTnLst>
                                </p:cTn>
                              </p:par>
                              <p:par>
                                <p:cTn id="760" presetID="10" presetClass="entr" presetSubtype="0" fill="hold" grpId="0" nodeType="withEffect">
                                  <p:stCondLst>
                                    <p:cond delay="250"/>
                                  </p:stCondLst>
                                  <p:childTnLst>
                                    <p:set>
                                      <p:cBhvr>
                                        <p:cTn id="761" dur="1" fill="hold">
                                          <p:stCondLst>
                                            <p:cond delay="0"/>
                                          </p:stCondLst>
                                        </p:cTn>
                                        <p:tgtEl>
                                          <p:spTgt spid="153"/>
                                        </p:tgtEl>
                                        <p:attrNameLst>
                                          <p:attrName>style.visibility</p:attrName>
                                        </p:attrNameLst>
                                      </p:cBhvr>
                                      <p:to>
                                        <p:strVal val="visible"/>
                                      </p:to>
                                    </p:set>
                                    <p:animEffect transition="in" filter="fade">
                                      <p:cBhvr>
                                        <p:cTn id="762" dur="750"/>
                                        <p:tgtEl>
                                          <p:spTgt spid="153"/>
                                        </p:tgtEl>
                                      </p:cBhvr>
                                    </p:animEffect>
                                  </p:childTnLst>
                                </p:cTn>
                              </p:par>
                              <p:par>
                                <p:cTn id="763" presetID="35" presetClass="path" presetSubtype="0" decel="100000" fill="hold" grpId="1" nodeType="withEffect">
                                  <p:stCondLst>
                                    <p:cond delay="250"/>
                                  </p:stCondLst>
                                  <p:childTnLst>
                                    <p:animMotion origin="layout" path="M -4.16667E-7 -1.11111E-6 L -0.04557 -1.11111E-6 " pathEditMode="relative" rAng="0" ptsTypes="AA">
                                      <p:cBhvr>
                                        <p:cTn id="764" dur="1500" spd="-100000" fill="hold"/>
                                        <p:tgtEl>
                                          <p:spTgt spid="153"/>
                                        </p:tgtEl>
                                        <p:attrNameLst>
                                          <p:attrName>ppt_x</p:attrName>
                                          <p:attrName>ppt_y</p:attrName>
                                        </p:attrNameLst>
                                      </p:cBhvr>
                                      <p:rCtr x="-2279" y="0"/>
                                    </p:animMotion>
                                  </p:childTnLst>
                                </p:cTn>
                              </p:par>
                              <p:par>
                                <p:cTn id="765" presetID="10" presetClass="entr" presetSubtype="0" fill="hold" grpId="0" nodeType="withEffect">
                                  <p:stCondLst>
                                    <p:cond delay="250"/>
                                  </p:stCondLst>
                                  <p:childTnLst>
                                    <p:set>
                                      <p:cBhvr>
                                        <p:cTn id="766" dur="1" fill="hold">
                                          <p:stCondLst>
                                            <p:cond delay="0"/>
                                          </p:stCondLst>
                                        </p:cTn>
                                        <p:tgtEl>
                                          <p:spTgt spid="152"/>
                                        </p:tgtEl>
                                        <p:attrNameLst>
                                          <p:attrName>style.visibility</p:attrName>
                                        </p:attrNameLst>
                                      </p:cBhvr>
                                      <p:to>
                                        <p:strVal val="visible"/>
                                      </p:to>
                                    </p:set>
                                    <p:animEffect transition="in" filter="fade">
                                      <p:cBhvr>
                                        <p:cTn id="767" dur="750"/>
                                        <p:tgtEl>
                                          <p:spTgt spid="152"/>
                                        </p:tgtEl>
                                      </p:cBhvr>
                                    </p:animEffect>
                                  </p:childTnLst>
                                </p:cTn>
                              </p:par>
                              <p:par>
                                <p:cTn id="768" presetID="35" presetClass="path" presetSubtype="0" decel="100000" fill="hold" grpId="1" nodeType="withEffect">
                                  <p:stCondLst>
                                    <p:cond delay="250"/>
                                  </p:stCondLst>
                                  <p:childTnLst>
                                    <p:animMotion origin="layout" path="M -4.16667E-7 7.40741E-7 L -0.04557 7.40741E-7 " pathEditMode="relative" rAng="0" ptsTypes="AA">
                                      <p:cBhvr>
                                        <p:cTn id="769" dur="1500" spd="-100000" fill="hold"/>
                                        <p:tgtEl>
                                          <p:spTgt spid="152"/>
                                        </p:tgtEl>
                                        <p:attrNameLst>
                                          <p:attrName>ppt_x</p:attrName>
                                          <p:attrName>ppt_y</p:attrName>
                                        </p:attrNameLst>
                                      </p:cBhvr>
                                      <p:rCtr x="-2279" y="0"/>
                                    </p:animMotion>
                                  </p:childTnLst>
                                </p:cTn>
                              </p:par>
                              <p:par>
                                <p:cTn id="770" presetID="10" presetClass="entr" presetSubtype="0" fill="hold" grpId="0" nodeType="withEffect">
                                  <p:stCondLst>
                                    <p:cond delay="250"/>
                                  </p:stCondLst>
                                  <p:childTnLst>
                                    <p:set>
                                      <p:cBhvr>
                                        <p:cTn id="771" dur="1" fill="hold">
                                          <p:stCondLst>
                                            <p:cond delay="0"/>
                                          </p:stCondLst>
                                        </p:cTn>
                                        <p:tgtEl>
                                          <p:spTgt spid="151"/>
                                        </p:tgtEl>
                                        <p:attrNameLst>
                                          <p:attrName>style.visibility</p:attrName>
                                        </p:attrNameLst>
                                      </p:cBhvr>
                                      <p:to>
                                        <p:strVal val="visible"/>
                                      </p:to>
                                    </p:set>
                                    <p:animEffect transition="in" filter="fade">
                                      <p:cBhvr>
                                        <p:cTn id="772" dur="750"/>
                                        <p:tgtEl>
                                          <p:spTgt spid="151"/>
                                        </p:tgtEl>
                                      </p:cBhvr>
                                    </p:animEffect>
                                  </p:childTnLst>
                                </p:cTn>
                              </p:par>
                              <p:par>
                                <p:cTn id="773" presetID="35" presetClass="path" presetSubtype="0" decel="100000" fill="hold" grpId="1" nodeType="withEffect">
                                  <p:stCondLst>
                                    <p:cond delay="250"/>
                                  </p:stCondLst>
                                  <p:childTnLst>
                                    <p:animMotion origin="layout" path="M -2.29167E-6 -7.40741E-7 L -0.04557 -7.40741E-7 " pathEditMode="relative" rAng="0" ptsTypes="AA">
                                      <p:cBhvr>
                                        <p:cTn id="774" dur="1500" spd="-100000" fill="hold"/>
                                        <p:tgtEl>
                                          <p:spTgt spid="151"/>
                                        </p:tgtEl>
                                        <p:attrNameLst>
                                          <p:attrName>ppt_x</p:attrName>
                                          <p:attrName>ppt_y</p:attrName>
                                        </p:attrNameLst>
                                      </p:cBhvr>
                                      <p:rCtr x="-2279" y="0"/>
                                    </p:animMotion>
                                  </p:childTnLst>
                                </p:cTn>
                              </p:par>
                              <p:par>
                                <p:cTn id="775" presetID="10" presetClass="entr" presetSubtype="0" fill="hold" grpId="0" nodeType="withEffect">
                                  <p:stCondLst>
                                    <p:cond delay="250"/>
                                  </p:stCondLst>
                                  <p:childTnLst>
                                    <p:set>
                                      <p:cBhvr>
                                        <p:cTn id="776" dur="1" fill="hold">
                                          <p:stCondLst>
                                            <p:cond delay="0"/>
                                          </p:stCondLst>
                                        </p:cTn>
                                        <p:tgtEl>
                                          <p:spTgt spid="150"/>
                                        </p:tgtEl>
                                        <p:attrNameLst>
                                          <p:attrName>style.visibility</p:attrName>
                                        </p:attrNameLst>
                                      </p:cBhvr>
                                      <p:to>
                                        <p:strVal val="visible"/>
                                      </p:to>
                                    </p:set>
                                    <p:animEffect transition="in" filter="fade">
                                      <p:cBhvr>
                                        <p:cTn id="777" dur="750"/>
                                        <p:tgtEl>
                                          <p:spTgt spid="150"/>
                                        </p:tgtEl>
                                      </p:cBhvr>
                                    </p:animEffect>
                                  </p:childTnLst>
                                </p:cTn>
                              </p:par>
                              <p:par>
                                <p:cTn id="778" presetID="35" presetClass="path" presetSubtype="0" decel="100000" fill="hold" grpId="1" nodeType="withEffect">
                                  <p:stCondLst>
                                    <p:cond delay="250"/>
                                  </p:stCondLst>
                                  <p:childTnLst>
                                    <p:animMotion origin="layout" path="M -2.29167E-6 -3.7037E-7 L -0.04557 -3.7037E-7 " pathEditMode="relative" rAng="0" ptsTypes="AA">
                                      <p:cBhvr>
                                        <p:cTn id="779" dur="1500" spd="-100000" fill="hold"/>
                                        <p:tgtEl>
                                          <p:spTgt spid="150"/>
                                        </p:tgtEl>
                                        <p:attrNameLst>
                                          <p:attrName>ppt_x</p:attrName>
                                          <p:attrName>ppt_y</p:attrName>
                                        </p:attrNameLst>
                                      </p:cBhvr>
                                      <p:rCtr x="-2279" y="0"/>
                                    </p:animMotion>
                                  </p:childTnLst>
                                </p:cTn>
                              </p:par>
                              <p:par>
                                <p:cTn id="780" presetID="10" presetClass="entr" presetSubtype="0" fill="hold" grpId="0" nodeType="withEffect">
                                  <p:stCondLst>
                                    <p:cond delay="250"/>
                                  </p:stCondLst>
                                  <p:childTnLst>
                                    <p:set>
                                      <p:cBhvr>
                                        <p:cTn id="781" dur="1" fill="hold">
                                          <p:stCondLst>
                                            <p:cond delay="0"/>
                                          </p:stCondLst>
                                        </p:cTn>
                                        <p:tgtEl>
                                          <p:spTgt spid="155"/>
                                        </p:tgtEl>
                                        <p:attrNameLst>
                                          <p:attrName>style.visibility</p:attrName>
                                        </p:attrNameLst>
                                      </p:cBhvr>
                                      <p:to>
                                        <p:strVal val="visible"/>
                                      </p:to>
                                    </p:set>
                                    <p:animEffect transition="in" filter="fade">
                                      <p:cBhvr>
                                        <p:cTn id="782" dur="750"/>
                                        <p:tgtEl>
                                          <p:spTgt spid="155"/>
                                        </p:tgtEl>
                                      </p:cBhvr>
                                    </p:animEffect>
                                  </p:childTnLst>
                                </p:cTn>
                              </p:par>
                              <p:par>
                                <p:cTn id="783" presetID="35" presetClass="path" presetSubtype="0" decel="100000" fill="hold" grpId="1" nodeType="withEffect">
                                  <p:stCondLst>
                                    <p:cond delay="250"/>
                                  </p:stCondLst>
                                  <p:childTnLst>
                                    <p:animMotion origin="layout" path="M -4.16667E-7 -1.11111E-6 L -0.04557 -1.11111E-6 " pathEditMode="relative" rAng="0" ptsTypes="AA">
                                      <p:cBhvr>
                                        <p:cTn id="784" dur="1500" spd="-100000" fill="hold"/>
                                        <p:tgtEl>
                                          <p:spTgt spid="155"/>
                                        </p:tgtEl>
                                        <p:attrNameLst>
                                          <p:attrName>ppt_x</p:attrName>
                                          <p:attrName>ppt_y</p:attrName>
                                        </p:attrNameLst>
                                      </p:cBhvr>
                                      <p:rCtr x="-2279" y="0"/>
                                    </p:animMotion>
                                  </p:childTnLst>
                                </p:cTn>
                              </p:par>
                              <p:par>
                                <p:cTn id="785" presetID="10" presetClass="entr" presetSubtype="0" fill="hold" grpId="0" nodeType="withEffect">
                                  <p:stCondLst>
                                    <p:cond delay="250"/>
                                  </p:stCondLst>
                                  <p:childTnLst>
                                    <p:set>
                                      <p:cBhvr>
                                        <p:cTn id="786" dur="1" fill="hold">
                                          <p:stCondLst>
                                            <p:cond delay="0"/>
                                          </p:stCondLst>
                                        </p:cTn>
                                        <p:tgtEl>
                                          <p:spTgt spid="154"/>
                                        </p:tgtEl>
                                        <p:attrNameLst>
                                          <p:attrName>style.visibility</p:attrName>
                                        </p:attrNameLst>
                                      </p:cBhvr>
                                      <p:to>
                                        <p:strVal val="visible"/>
                                      </p:to>
                                    </p:set>
                                    <p:animEffect transition="in" filter="fade">
                                      <p:cBhvr>
                                        <p:cTn id="787" dur="750"/>
                                        <p:tgtEl>
                                          <p:spTgt spid="154"/>
                                        </p:tgtEl>
                                      </p:cBhvr>
                                    </p:animEffect>
                                  </p:childTnLst>
                                </p:cTn>
                              </p:par>
                              <p:par>
                                <p:cTn id="788" presetID="35" presetClass="path" presetSubtype="0" decel="100000" fill="hold" grpId="1" nodeType="withEffect">
                                  <p:stCondLst>
                                    <p:cond delay="250"/>
                                  </p:stCondLst>
                                  <p:childTnLst>
                                    <p:animMotion origin="layout" path="M -4.16667E-7 7.40741E-7 L -0.04557 7.40741E-7 " pathEditMode="relative" rAng="0" ptsTypes="AA">
                                      <p:cBhvr>
                                        <p:cTn id="789" dur="1500" spd="-100000" fill="hold"/>
                                        <p:tgtEl>
                                          <p:spTgt spid="154"/>
                                        </p:tgtEl>
                                        <p:attrNameLst>
                                          <p:attrName>ppt_x</p:attrName>
                                          <p:attrName>ppt_y</p:attrName>
                                        </p:attrNameLst>
                                      </p:cBhvr>
                                      <p:rCtr x="-2279" y="0"/>
                                    </p:animMotion>
                                  </p:childTnLst>
                                </p:cTn>
                              </p:par>
                            </p:childTnLst>
                          </p:cTn>
                        </p:par>
                        <p:par>
                          <p:cTn id="790" fill="hold">
                            <p:stCondLst>
                              <p:cond delay="2250"/>
                            </p:stCondLst>
                            <p:childTnLst>
                              <p:par>
                                <p:cTn id="791" presetID="21" presetClass="entr" presetSubtype="1" fill="hold" nodeType="afterEffect">
                                  <p:stCondLst>
                                    <p:cond delay="0"/>
                                  </p:stCondLst>
                                  <p:childTnLst>
                                    <p:set>
                                      <p:cBhvr>
                                        <p:cTn id="792" dur="1" fill="hold">
                                          <p:stCondLst>
                                            <p:cond delay="0"/>
                                          </p:stCondLst>
                                        </p:cTn>
                                        <p:tgtEl>
                                          <p:spTgt spid="184"/>
                                        </p:tgtEl>
                                        <p:attrNameLst>
                                          <p:attrName>style.visibility</p:attrName>
                                        </p:attrNameLst>
                                      </p:cBhvr>
                                      <p:to>
                                        <p:strVal val="visible"/>
                                      </p:to>
                                    </p:set>
                                    <p:animEffect transition="in" filter="wheel(1)">
                                      <p:cBhvr>
                                        <p:cTn id="793" dur="1000"/>
                                        <p:tgtEl>
                                          <p:spTgt spid="184"/>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77"/>
                                        </p:tgtEl>
                                        <p:attrNameLst>
                                          <p:attrName>style.visibility</p:attrName>
                                        </p:attrNameLst>
                                      </p:cBhvr>
                                      <p:to>
                                        <p:strVal val="visible"/>
                                      </p:to>
                                    </p:set>
                                    <p:animEffect transition="in" filter="fade">
                                      <p:cBhvr>
                                        <p:cTn id="796" dur="750"/>
                                        <p:tgtEl>
                                          <p:spTgt spid="177"/>
                                        </p:tgtEl>
                                      </p:cBhvr>
                                    </p:animEffect>
                                  </p:childTnLst>
                                </p:cTn>
                              </p:par>
                            </p:childTnLst>
                          </p:cTn>
                        </p:par>
                        <p:par>
                          <p:cTn id="797" fill="hold">
                            <p:stCondLst>
                              <p:cond delay="3250"/>
                            </p:stCondLst>
                            <p:childTnLst>
                              <p:par>
                                <p:cTn id="798" presetID="21" presetClass="entr" presetSubtype="1" fill="hold" nodeType="afterEffect">
                                  <p:stCondLst>
                                    <p:cond delay="0"/>
                                  </p:stCondLst>
                                  <p:childTnLst>
                                    <p:set>
                                      <p:cBhvr>
                                        <p:cTn id="799" dur="1" fill="hold">
                                          <p:stCondLst>
                                            <p:cond delay="0"/>
                                          </p:stCondLst>
                                        </p:cTn>
                                        <p:tgtEl>
                                          <p:spTgt spid="181"/>
                                        </p:tgtEl>
                                        <p:attrNameLst>
                                          <p:attrName>style.visibility</p:attrName>
                                        </p:attrNameLst>
                                      </p:cBhvr>
                                      <p:to>
                                        <p:strVal val="visible"/>
                                      </p:to>
                                    </p:set>
                                    <p:animEffect transition="in" filter="wheel(1)">
                                      <p:cBhvr>
                                        <p:cTn id="800" dur="1000"/>
                                        <p:tgtEl>
                                          <p:spTgt spid="181"/>
                                        </p:tgtEl>
                                      </p:cBhvr>
                                    </p:animEffect>
                                  </p:childTnLst>
                                </p:cTn>
                              </p:par>
                              <p:par>
                                <p:cTn id="801" presetID="10" presetClass="entr" presetSubtype="0" fill="hold" grpId="0" nodeType="withEffect">
                                  <p:stCondLst>
                                    <p:cond delay="0"/>
                                  </p:stCondLst>
                                  <p:childTnLst>
                                    <p:set>
                                      <p:cBhvr>
                                        <p:cTn id="802" dur="1" fill="hold">
                                          <p:stCondLst>
                                            <p:cond delay="0"/>
                                          </p:stCondLst>
                                        </p:cTn>
                                        <p:tgtEl>
                                          <p:spTgt spid="178"/>
                                        </p:tgtEl>
                                        <p:attrNameLst>
                                          <p:attrName>style.visibility</p:attrName>
                                        </p:attrNameLst>
                                      </p:cBhvr>
                                      <p:to>
                                        <p:strVal val="visible"/>
                                      </p:to>
                                    </p:set>
                                    <p:animEffect transition="in" filter="fade">
                                      <p:cBhvr>
                                        <p:cTn id="803" dur="750"/>
                                        <p:tgtEl>
                                          <p:spTgt spid="178"/>
                                        </p:tgtEl>
                                      </p:cBhvr>
                                    </p:animEffect>
                                  </p:childTnLst>
                                </p:cTn>
                              </p:par>
                            </p:childTnLst>
                          </p:cTn>
                        </p:par>
                        <p:par>
                          <p:cTn id="804" fill="hold">
                            <p:stCondLst>
                              <p:cond delay="4250"/>
                            </p:stCondLst>
                            <p:childTnLst>
                              <p:par>
                                <p:cTn id="805" presetID="21" presetClass="entr" presetSubtype="1" fill="hold" nodeType="afterEffect">
                                  <p:stCondLst>
                                    <p:cond delay="0"/>
                                  </p:stCondLst>
                                  <p:childTnLst>
                                    <p:set>
                                      <p:cBhvr>
                                        <p:cTn id="806" dur="1" fill="hold">
                                          <p:stCondLst>
                                            <p:cond delay="0"/>
                                          </p:stCondLst>
                                        </p:cTn>
                                        <p:tgtEl>
                                          <p:spTgt spid="190"/>
                                        </p:tgtEl>
                                        <p:attrNameLst>
                                          <p:attrName>style.visibility</p:attrName>
                                        </p:attrNameLst>
                                      </p:cBhvr>
                                      <p:to>
                                        <p:strVal val="visible"/>
                                      </p:to>
                                    </p:set>
                                    <p:animEffect transition="in" filter="wheel(1)">
                                      <p:cBhvr>
                                        <p:cTn id="807" dur="1000"/>
                                        <p:tgtEl>
                                          <p:spTgt spid="190"/>
                                        </p:tgtEl>
                                      </p:cBhvr>
                                    </p:animEffect>
                                  </p:childTnLst>
                                </p:cTn>
                              </p:par>
                              <p:par>
                                <p:cTn id="808" presetID="10" presetClass="entr" presetSubtype="0" fill="hold" grpId="0" nodeType="withEffect">
                                  <p:stCondLst>
                                    <p:cond delay="0"/>
                                  </p:stCondLst>
                                  <p:childTnLst>
                                    <p:set>
                                      <p:cBhvr>
                                        <p:cTn id="809" dur="1" fill="hold">
                                          <p:stCondLst>
                                            <p:cond delay="0"/>
                                          </p:stCondLst>
                                        </p:cTn>
                                        <p:tgtEl>
                                          <p:spTgt spid="179"/>
                                        </p:tgtEl>
                                        <p:attrNameLst>
                                          <p:attrName>style.visibility</p:attrName>
                                        </p:attrNameLst>
                                      </p:cBhvr>
                                      <p:to>
                                        <p:strVal val="visible"/>
                                      </p:to>
                                    </p:set>
                                    <p:animEffect transition="in" filter="fade">
                                      <p:cBhvr>
                                        <p:cTn id="810" dur="750"/>
                                        <p:tgtEl>
                                          <p:spTgt spid="179"/>
                                        </p:tgtEl>
                                      </p:cBhvr>
                                    </p:animEffect>
                                  </p:childTnLst>
                                </p:cTn>
                              </p:par>
                            </p:childTnLst>
                          </p:cTn>
                        </p:par>
                        <p:par>
                          <p:cTn id="811" fill="hold">
                            <p:stCondLst>
                              <p:cond delay="5250"/>
                            </p:stCondLst>
                            <p:childTnLst>
                              <p:par>
                                <p:cTn id="812" presetID="21" presetClass="entr" presetSubtype="1" fill="hold" nodeType="afterEffect">
                                  <p:stCondLst>
                                    <p:cond delay="0"/>
                                  </p:stCondLst>
                                  <p:childTnLst>
                                    <p:set>
                                      <p:cBhvr>
                                        <p:cTn id="813" dur="1" fill="hold">
                                          <p:stCondLst>
                                            <p:cond delay="0"/>
                                          </p:stCondLst>
                                        </p:cTn>
                                        <p:tgtEl>
                                          <p:spTgt spid="187"/>
                                        </p:tgtEl>
                                        <p:attrNameLst>
                                          <p:attrName>style.visibility</p:attrName>
                                        </p:attrNameLst>
                                      </p:cBhvr>
                                      <p:to>
                                        <p:strVal val="visible"/>
                                      </p:to>
                                    </p:set>
                                    <p:animEffect transition="in" filter="wheel(1)">
                                      <p:cBhvr>
                                        <p:cTn id="814" dur="1000"/>
                                        <p:tgtEl>
                                          <p:spTgt spid="187"/>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80"/>
                                        </p:tgtEl>
                                        <p:attrNameLst>
                                          <p:attrName>style.visibility</p:attrName>
                                        </p:attrNameLst>
                                      </p:cBhvr>
                                      <p:to>
                                        <p:strVal val="visible"/>
                                      </p:to>
                                    </p:set>
                                    <p:animEffect transition="in" filter="fade">
                                      <p:cBhvr>
                                        <p:cTn id="817" dur="750"/>
                                        <p:tgtEl>
                                          <p:spTgt spid="180"/>
                                        </p:tgtEl>
                                      </p:cBhvr>
                                    </p:animEffect>
                                  </p:childTnLst>
                                </p:cTn>
                              </p:par>
                              <p:par>
                                <p:cTn id="818" presetID="31" presetClass="entr" presetSubtype="0" fill="hold" nodeType="withEffect">
                                  <p:stCondLst>
                                    <p:cond delay="0"/>
                                  </p:stCondLst>
                                  <p:childTnLst>
                                    <p:set>
                                      <p:cBhvr>
                                        <p:cTn id="819" dur="1" fill="hold">
                                          <p:stCondLst>
                                            <p:cond delay="0"/>
                                          </p:stCondLst>
                                        </p:cTn>
                                        <p:tgtEl>
                                          <p:spTgt spid="199"/>
                                        </p:tgtEl>
                                        <p:attrNameLst>
                                          <p:attrName>style.visibility</p:attrName>
                                        </p:attrNameLst>
                                      </p:cBhvr>
                                      <p:to>
                                        <p:strVal val="visible"/>
                                      </p:to>
                                    </p:set>
                                    <p:anim calcmode="lin" valueType="num">
                                      <p:cBhvr>
                                        <p:cTn id="820" dur="1000" fill="hold"/>
                                        <p:tgtEl>
                                          <p:spTgt spid="199"/>
                                        </p:tgtEl>
                                        <p:attrNameLst>
                                          <p:attrName>ppt_w</p:attrName>
                                        </p:attrNameLst>
                                      </p:cBhvr>
                                      <p:tavLst>
                                        <p:tav tm="0">
                                          <p:val>
                                            <p:fltVal val="0"/>
                                          </p:val>
                                        </p:tav>
                                        <p:tav tm="100000">
                                          <p:val>
                                            <p:strVal val="#ppt_w"/>
                                          </p:val>
                                        </p:tav>
                                      </p:tavLst>
                                    </p:anim>
                                    <p:anim calcmode="lin" valueType="num">
                                      <p:cBhvr>
                                        <p:cTn id="821" dur="1000" fill="hold"/>
                                        <p:tgtEl>
                                          <p:spTgt spid="199"/>
                                        </p:tgtEl>
                                        <p:attrNameLst>
                                          <p:attrName>ppt_h</p:attrName>
                                        </p:attrNameLst>
                                      </p:cBhvr>
                                      <p:tavLst>
                                        <p:tav tm="0">
                                          <p:val>
                                            <p:fltVal val="0"/>
                                          </p:val>
                                        </p:tav>
                                        <p:tav tm="100000">
                                          <p:val>
                                            <p:strVal val="#ppt_h"/>
                                          </p:val>
                                        </p:tav>
                                      </p:tavLst>
                                    </p:anim>
                                    <p:anim calcmode="lin" valueType="num">
                                      <p:cBhvr>
                                        <p:cTn id="822" dur="1000" fill="hold"/>
                                        <p:tgtEl>
                                          <p:spTgt spid="199"/>
                                        </p:tgtEl>
                                        <p:attrNameLst>
                                          <p:attrName>style.rotation</p:attrName>
                                        </p:attrNameLst>
                                      </p:cBhvr>
                                      <p:tavLst>
                                        <p:tav tm="0">
                                          <p:val>
                                            <p:fltVal val="90"/>
                                          </p:val>
                                        </p:tav>
                                        <p:tav tm="100000">
                                          <p:val>
                                            <p:fltVal val="0"/>
                                          </p:val>
                                        </p:tav>
                                      </p:tavLst>
                                    </p:anim>
                                    <p:animEffect transition="in" filter="fade">
                                      <p:cBhvr>
                                        <p:cTn id="823" dur="1000"/>
                                        <p:tgtEl>
                                          <p:spTgt spid="199"/>
                                        </p:tgtEl>
                                      </p:cBhvr>
                                    </p:animEffect>
                                  </p:childTnLst>
                                </p:cTn>
                              </p:par>
                              <p:par>
                                <p:cTn id="824" presetID="10" presetClass="entr" presetSubtype="0" fill="hold" grpId="0" nodeType="withEffect">
                                  <p:stCondLst>
                                    <p:cond delay="250"/>
                                  </p:stCondLst>
                                  <p:childTnLst>
                                    <p:set>
                                      <p:cBhvr>
                                        <p:cTn id="825" dur="1" fill="hold">
                                          <p:stCondLst>
                                            <p:cond delay="0"/>
                                          </p:stCondLst>
                                        </p:cTn>
                                        <p:tgtEl>
                                          <p:spTgt spid="198"/>
                                        </p:tgtEl>
                                        <p:attrNameLst>
                                          <p:attrName>style.visibility</p:attrName>
                                        </p:attrNameLst>
                                      </p:cBhvr>
                                      <p:to>
                                        <p:strVal val="visible"/>
                                      </p:to>
                                    </p:set>
                                    <p:animEffect transition="in" filter="fade">
                                      <p:cBhvr>
                                        <p:cTn id="826" dur="500"/>
                                        <p:tgtEl>
                                          <p:spTgt spid="198"/>
                                        </p:tgtEl>
                                      </p:cBhvr>
                                    </p:animEffect>
                                  </p:childTnLst>
                                </p:cTn>
                              </p:par>
                              <p:par>
                                <p:cTn id="827" presetID="42" presetClass="path" presetSubtype="0" decel="30000" fill="hold" grpId="1" nodeType="withEffect">
                                  <p:stCondLst>
                                    <p:cond delay="250"/>
                                  </p:stCondLst>
                                  <p:childTnLst>
                                    <p:animMotion origin="layout" path="M 4.375E-6 -1.11111E-6 L 0.03372 0.04398 " pathEditMode="relative" rAng="0" ptsTypes="AA">
                                      <p:cBhvr>
                                        <p:cTn id="828" dur="750" spd="-100000" fill="hold"/>
                                        <p:tgtEl>
                                          <p:spTgt spid="198"/>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45" grpId="0" animBg="1"/>
      <p:bldP spid="145" grpId="1" animBg="1"/>
      <p:bldP spid="145" grpId="2" animBg="1"/>
      <p:bldP spid="146" grpId="0" animBg="1"/>
      <p:bldP spid="146" grpId="1" animBg="1"/>
      <p:bldP spid="146" grpId="2" animBg="1"/>
      <p:bldP spid="147" grpId="0" animBg="1"/>
      <p:bldP spid="147" grpId="1" animBg="1"/>
      <p:bldP spid="147" grpId="2" animBg="1"/>
      <p:bldP spid="148" grpId="0"/>
      <p:bldP spid="148" grpId="1"/>
      <p:bldP spid="149" grpId="0"/>
      <p:bldP spid="149" grpId="1"/>
      <p:bldP spid="150" grpId="0"/>
      <p:bldP spid="150" grpId="1"/>
      <p:bldP spid="151" grpId="0"/>
      <p:bldP spid="151" grpId="1"/>
      <p:bldP spid="152" grpId="0"/>
      <p:bldP spid="152" grpId="1"/>
      <p:bldP spid="153" grpId="0"/>
      <p:bldP spid="153" grpId="1"/>
      <p:bldP spid="154" grpId="0"/>
      <p:bldP spid="154" grpId="1"/>
      <p:bldP spid="155" grpId="0"/>
      <p:bldP spid="155" grpId="1"/>
      <p:bldP spid="176" grpId="0" animBg="1"/>
      <p:bldP spid="176" grpId="1" animBg="1"/>
      <p:bldP spid="176" grpId="2" animBg="1"/>
      <p:bldP spid="177" grpId="0"/>
      <p:bldP spid="178" grpId="0"/>
      <p:bldP spid="179" grpId="0"/>
      <p:bldP spid="180" grpId="0"/>
      <p:bldP spid="198" grpId="0"/>
      <p:bldP spid="19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25" name="矩形 12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p:nvPr/>
        </p:nvSpPr>
        <p:spPr>
          <a:xfrm>
            <a:off x="2054667" y="1602340"/>
            <a:ext cx="3320030" cy="332003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latin typeface="造字工房尚雅（非商用）常规体" pitchFamily="2" charset="-122"/>
              <a:ea typeface="造字工房尚雅（非商用）常规体" pitchFamily="2" charset="-122"/>
              <a:cs typeface="Arial Unicode MS" panose="020B0604020202020204" pitchFamily="34" charset="-122"/>
            </a:endParaRPr>
          </a:p>
        </p:txBody>
      </p:sp>
      <p:sp>
        <p:nvSpPr>
          <p:cNvPr id="126" name="矩形 125"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p:nvPr/>
        </p:nvSpPr>
        <p:spPr>
          <a:xfrm>
            <a:off x="1864652" y="4690142"/>
            <a:ext cx="380029" cy="380029"/>
          </a:xfrm>
          <a:prstGeom prst="rect">
            <a:avLst/>
          </a:prstGeom>
          <a:solidFill>
            <a:schemeClr val="tx1">
              <a:lumMod val="85000"/>
              <a:lumOff val="1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latin typeface="造字工房尚雅（非商用）常规体" pitchFamily="2" charset="-122"/>
              <a:ea typeface="造字工房尚雅（非商用）常规体" pitchFamily="2" charset="-122"/>
              <a:cs typeface="Arial Unicode MS" panose="020B0604020202020204" pitchFamily="34" charset="-122"/>
            </a:endParaRPr>
          </a:p>
        </p:txBody>
      </p:sp>
      <p:sp>
        <p:nvSpPr>
          <p:cNvPr id="127" name="矩形 126"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p:nvPr/>
        </p:nvSpPr>
        <p:spPr>
          <a:xfrm>
            <a:off x="5993501" y="2378495"/>
            <a:ext cx="709156" cy="709156"/>
          </a:xfrm>
          <a:prstGeom prst="rect">
            <a:avLst/>
          </a:prstGeom>
          <a:solidFill>
            <a:schemeClr val="bg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latin typeface="造字工房尚雅（非商用）常规体" pitchFamily="2" charset="-122"/>
              <a:ea typeface="造字工房尚雅（非商用）常规体" pitchFamily="2" charset="-122"/>
              <a:cs typeface="Arial Unicode MS" panose="020B0604020202020204" pitchFamily="34" charset="-122"/>
            </a:endParaRPr>
          </a:p>
        </p:txBody>
      </p:sp>
      <p:sp>
        <p:nvSpPr>
          <p:cNvPr id="128" name="文本框 127"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866470" y="1925463"/>
            <a:ext cx="3180754" cy="307777"/>
          </a:xfrm>
          <a:prstGeom prst="rect">
            <a:avLst/>
          </a:prstGeom>
          <a:noFill/>
        </p:spPr>
        <p:txBody>
          <a:bodyPr wrap="square" rtlCol="0">
            <a:spAutoFit/>
          </a:bodyPr>
          <a:lstStyle/>
          <a:p>
            <a:pPr algn="just"/>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Nunc viverra </a:t>
            </a:r>
            <a:r>
              <a:rPr lang="en-US" altLang="zh-CN" sz="1400" dirty="0" err="1">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imperdiet</a:t>
            </a:r>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 </a:t>
            </a:r>
            <a:r>
              <a:rPr lang="en-US" altLang="zh-CN" sz="1400" dirty="0" err="1">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enim</a:t>
            </a:r>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 est. </a:t>
            </a:r>
            <a:endParaRPr lang="zh-CN" altLang="en-US"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endParaRPr>
          </a:p>
        </p:txBody>
      </p:sp>
      <p:sp>
        <p:nvSpPr>
          <p:cNvPr id="129" name="文本框 128"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866469" y="1463798"/>
            <a:ext cx="2087335" cy="461665"/>
          </a:xfrm>
          <a:prstGeom prst="rect">
            <a:avLst/>
          </a:prstGeom>
          <a:noFill/>
        </p:spPr>
        <p:txBody>
          <a:bodyPr wrap="square" rtlCol="0">
            <a:spAutoFit/>
          </a:bodyPr>
          <a:lstStyle/>
          <a:p>
            <a:r>
              <a:rPr lang="en-US" altLang="zh-CN" sz="2400" b="1" spc="3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Text here</a:t>
            </a:r>
            <a:endParaRPr lang="zh-CN" altLang="en-US" sz="2400" b="1" spc="3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endParaRPr>
          </a:p>
        </p:txBody>
      </p:sp>
      <p:sp>
        <p:nvSpPr>
          <p:cNvPr id="130" name="文本框 129"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866470" y="2954579"/>
            <a:ext cx="3180754" cy="307777"/>
          </a:xfrm>
          <a:prstGeom prst="rect">
            <a:avLst/>
          </a:prstGeom>
          <a:noFill/>
        </p:spPr>
        <p:txBody>
          <a:bodyPr wrap="square" rtlCol="0">
            <a:spAutoFit/>
          </a:bodyPr>
          <a:lstStyle/>
          <a:p>
            <a:pPr algn="just"/>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Nunc </a:t>
            </a:r>
            <a:r>
              <a:rPr lang="en-US" altLang="zh-CN" sz="1400" dirty="0" err="1">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viverra</a:t>
            </a:r>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 </a:t>
            </a:r>
            <a:r>
              <a:rPr lang="en-US" altLang="zh-CN" sz="1400" dirty="0" err="1">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imperdiet</a:t>
            </a:r>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 </a:t>
            </a:r>
            <a:r>
              <a:rPr lang="en-US" altLang="zh-CN" sz="1400" dirty="0" err="1">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enim</a:t>
            </a:r>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 est. </a:t>
            </a:r>
            <a:endParaRPr lang="zh-CN" altLang="en-US"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endParaRPr>
          </a:p>
        </p:txBody>
      </p:sp>
      <p:sp>
        <p:nvSpPr>
          <p:cNvPr id="131" name="文本框 130"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866469" y="2492914"/>
            <a:ext cx="2087335" cy="461665"/>
          </a:xfrm>
          <a:prstGeom prst="rect">
            <a:avLst/>
          </a:prstGeom>
          <a:noFill/>
        </p:spPr>
        <p:txBody>
          <a:bodyPr wrap="square" rtlCol="0">
            <a:spAutoFit/>
          </a:bodyPr>
          <a:lstStyle/>
          <a:p>
            <a:r>
              <a:rPr lang="en-US" altLang="zh-CN" sz="2400" b="1" spc="3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Text here</a:t>
            </a:r>
            <a:endParaRPr lang="zh-CN" altLang="en-US" sz="2400" b="1" spc="3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endParaRPr>
          </a:p>
        </p:txBody>
      </p:sp>
      <p:sp>
        <p:nvSpPr>
          <p:cNvPr id="132" name="文本框 131"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866470" y="3983695"/>
            <a:ext cx="3180754" cy="307777"/>
          </a:xfrm>
          <a:prstGeom prst="rect">
            <a:avLst/>
          </a:prstGeom>
          <a:noFill/>
        </p:spPr>
        <p:txBody>
          <a:bodyPr wrap="square" rtlCol="0">
            <a:spAutoFit/>
          </a:bodyPr>
          <a:lstStyle/>
          <a:p>
            <a:pPr algn="just"/>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Nunc </a:t>
            </a:r>
            <a:r>
              <a:rPr lang="en-US" altLang="zh-CN" sz="1400" dirty="0" err="1">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viverra</a:t>
            </a:r>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 </a:t>
            </a:r>
            <a:r>
              <a:rPr lang="en-US" altLang="zh-CN" sz="1400" dirty="0" err="1">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imperdiet</a:t>
            </a:r>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 </a:t>
            </a:r>
            <a:r>
              <a:rPr lang="en-US" altLang="zh-CN" sz="1400" dirty="0" err="1">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enim</a:t>
            </a:r>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 est. </a:t>
            </a:r>
            <a:endParaRPr lang="zh-CN" altLang="en-US"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endParaRPr>
          </a:p>
        </p:txBody>
      </p:sp>
      <p:sp>
        <p:nvSpPr>
          <p:cNvPr id="133" name="文本框 132"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866469" y="3522030"/>
            <a:ext cx="2087335" cy="461665"/>
          </a:xfrm>
          <a:prstGeom prst="rect">
            <a:avLst/>
          </a:prstGeom>
          <a:noFill/>
        </p:spPr>
        <p:txBody>
          <a:bodyPr wrap="square" rtlCol="0">
            <a:spAutoFit/>
          </a:bodyPr>
          <a:lstStyle/>
          <a:p>
            <a:r>
              <a:rPr lang="en-US" altLang="zh-CN" sz="2400" b="1" spc="3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Text here</a:t>
            </a:r>
            <a:endParaRPr lang="zh-CN" altLang="en-US" sz="2400" b="1" spc="3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endParaRPr>
          </a:p>
        </p:txBody>
      </p:sp>
      <p:sp>
        <p:nvSpPr>
          <p:cNvPr id="134" name="文本框 133"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866470" y="5012812"/>
            <a:ext cx="3180754" cy="307777"/>
          </a:xfrm>
          <a:prstGeom prst="rect">
            <a:avLst/>
          </a:prstGeom>
          <a:noFill/>
        </p:spPr>
        <p:txBody>
          <a:bodyPr wrap="square" rtlCol="0">
            <a:spAutoFit/>
          </a:bodyPr>
          <a:lstStyle/>
          <a:p>
            <a:pPr algn="just"/>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Nunc </a:t>
            </a:r>
            <a:r>
              <a:rPr lang="en-US" altLang="zh-CN" sz="1400" dirty="0" err="1">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viverra</a:t>
            </a:r>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 </a:t>
            </a:r>
            <a:r>
              <a:rPr lang="en-US" altLang="zh-CN" sz="1400" dirty="0" err="1">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imperdiet</a:t>
            </a:r>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 </a:t>
            </a:r>
            <a:r>
              <a:rPr lang="en-US" altLang="zh-CN" sz="1400" dirty="0" err="1">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enim</a:t>
            </a:r>
            <a:r>
              <a:rPr lang="en-US" altLang="zh-CN"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 est. </a:t>
            </a:r>
            <a:endParaRPr lang="zh-CN" altLang="en-US" sz="14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endParaRPr>
          </a:p>
        </p:txBody>
      </p:sp>
      <p:sp>
        <p:nvSpPr>
          <p:cNvPr id="135" name="文本框 13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866469" y="4551147"/>
            <a:ext cx="2087335" cy="461665"/>
          </a:xfrm>
          <a:prstGeom prst="rect">
            <a:avLst/>
          </a:prstGeom>
          <a:noFill/>
        </p:spPr>
        <p:txBody>
          <a:bodyPr wrap="square" rtlCol="0">
            <a:spAutoFit/>
          </a:bodyPr>
          <a:lstStyle/>
          <a:p>
            <a:r>
              <a:rPr lang="en-US" altLang="zh-CN" sz="2400" b="1" spc="3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rPr>
              <a:t>Text here</a:t>
            </a:r>
            <a:endParaRPr lang="zh-CN" altLang="en-US" sz="2400" b="1" spc="300" dirty="0">
              <a:latin typeface="造字工房尚雅（非商用）常规体" pitchFamily="2" charset="-122"/>
              <a:ea typeface="造字工房尚雅（非商用）常规体" pitchFamily="2" charset="-122"/>
              <a:cs typeface="Arial Unicode MS" panose="020B0604020202020204" pitchFamily="34" charset="-122"/>
              <a:sym typeface="Calibri" panose="020F0502020204030204" pitchFamily="34" charset="0"/>
            </a:endParaRPr>
          </a:p>
        </p:txBody>
      </p:sp>
      <p:sp>
        <p:nvSpPr>
          <p:cNvPr id="136" name="矩形 135"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p:nvPr/>
        </p:nvSpPr>
        <p:spPr>
          <a:xfrm>
            <a:off x="7423153" y="1721185"/>
            <a:ext cx="232229" cy="232229"/>
          </a:xfrm>
          <a:prstGeom prst="rect">
            <a:avLst/>
          </a:prstGeom>
          <a:solidFill>
            <a:schemeClr val="tx1">
              <a:lumMod val="85000"/>
              <a:lumOff val="1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latin typeface="造字工房尚雅（非商用）常规体" pitchFamily="2" charset="-122"/>
              <a:ea typeface="造字工房尚雅（非商用）常规体" pitchFamily="2" charset="-122"/>
              <a:cs typeface="Arial Unicode MS" panose="020B0604020202020204" pitchFamily="34" charset="-122"/>
            </a:endParaRPr>
          </a:p>
        </p:txBody>
      </p:sp>
      <p:sp>
        <p:nvSpPr>
          <p:cNvPr id="137" name="矩形 136"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p:nvPr/>
        </p:nvSpPr>
        <p:spPr>
          <a:xfrm>
            <a:off x="7423153" y="2750754"/>
            <a:ext cx="232229" cy="232229"/>
          </a:xfrm>
          <a:prstGeom prst="rect">
            <a:avLst/>
          </a:prstGeom>
          <a:solidFill>
            <a:schemeClr val="tx1">
              <a:lumMod val="85000"/>
              <a:lumOff val="1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latin typeface="造字工房尚雅（非商用）常规体" pitchFamily="2" charset="-122"/>
              <a:ea typeface="造字工房尚雅（非商用）常规体" pitchFamily="2" charset="-122"/>
              <a:cs typeface="Arial Unicode MS" panose="020B0604020202020204" pitchFamily="34" charset="-122"/>
            </a:endParaRPr>
          </a:p>
        </p:txBody>
      </p:sp>
      <p:sp>
        <p:nvSpPr>
          <p:cNvPr id="138" name="矩形 137"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p:nvPr/>
        </p:nvSpPr>
        <p:spPr>
          <a:xfrm>
            <a:off x="7423153" y="4808987"/>
            <a:ext cx="232229" cy="232229"/>
          </a:xfrm>
          <a:prstGeom prst="rect">
            <a:avLst/>
          </a:prstGeom>
          <a:solidFill>
            <a:schemeClr val="tx1">
              <a:lumMod val="85000"/>
              <a:lumOff val="1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latin typeface="造字工房尚雅（非商用）常规体" pitchFamily="2" charset="-122"/>
              <a:ea typeface="造字工房尚雅（非商用）常规体" pitchFamily="2" charset="-122"/>
              <a:cs typeface="Arial Unicode MS" panose="020B0604020202020204" pitchFamily="34" charset="-122"/>
            </a:endParaRPr>
          </a:p>
        </p:txBody>
      </p:sp>
      <p:sp>
        <p:nvSpPr>
          <p:cNvPr id="139" name="矩形 138"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p:nvPr/>
        </p:nvSpPr>
        <p:spPr>
          <a:xfrm>
            <a:off x="7423153" y="3779870"/>
            <a:ext cx="232229" cy="232229"/>
          </a:xfrm>
          <a:prstGeom prst="rect">
            <a:avLst/>
          </a:prstGeom>
          <a:solidFill>
            <a:schemeClr val="tx1">
              <a:lumMod val="85000"/>
              <a:lumOff val="1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latin typeface="造字工房尚雅（非商用）常规体" pitchFamily="2" charset="-122"/>
              <a:ea typeface="造字工房尚雅（非商用）常规体" pitchFamily="2" charset="-122"/>
              <a:cs typeface="Arial Unicode MS" panose="020B0604020202020204" pitchFamily="34" charset="-122"/>
            </a:endParaRPr>
          </a:p>
        </p:txBody>
      </p:sp>
      <p:sp>
        <p:nvSpPr>
          <p:cNvPr id="140" name="矩形 139"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p:nvPr/>
        </p:nvSpPr>
        <p:spPr>
          <a:xfrm>
            <a:off x="4871106" y="4084026"/>
            <a:ext cx="1418311" cy="1418311"/>
          </a:xfrm>
          <a:prstGeom prst="rect">
            <a:avLst/>
          </a:prstGeom>
          <a:solidFill>
            <a:schemeClr val="tx1">
              <a:lumMod val="85000"/>
              <a:lumOff val="1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latin typeface="造字工房尚雅（非商用）常规体" pitchFamily="2" charset="-122"/>
              <a:ea typeface="造字工房尚雅（非商用）常规体" pitchFamily="2" charset="-122"/>
              <a:cs typeface="Arial Unicode MS" panose="020B0604020202020204" pitchFamily="34" charset="-122"/>
            </a:endParaRPr>
          </a:p>
        </p:txBody>
      </p:sp>
      <p:sp>
        <p:nvSpPr>
          <p:cNvPr id="141" name="矩形 140"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p:nvPr/>
        </p:nvSpPr>
        <p:spPr>
          <a:xfrm>
            <a:off x="742859" y="2954579"/>
            <a:ext cx="915560" cy="915560"/>
          </a:xfrm>
          <a:prstGeom prst="rect">
            <a:avLst/>
          </a:prstGeom>
          <a:solidFill>
            <a:schemeClr val="tx1">
              <a:lumMod val="85000"/>
              <a:lumOff val="1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latin typeface="造字工房尚雅（非商用）常规体" pitchFamily="2" charset="-122"/>
              <a:ea typeface="造字工房尚雅（非商用）常规体" pitchFamily="2" charset="-122"/>
              <a:cs typeface="Arial Unicode MS" panose="020B0604020202020204" pitchFamily="34" charset="-122"/>
            </a:endParaRPr>
          </a:p>
        </p:txBody>
      </p:sp>
      <p:sp>
        <p:nvSpPr>
          <p:cNvPr id="142" name="Freeform 81"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a:spLocks noEditPoints="1"/>
          </p:cNvSpPr>
          <p:nvPr/>
        </p:nvSpPr>
        <p:spPr bwMode="auto">
          <a:xfrm>
            <a:off x="905733" y="3182997"/>
            <a:ext cx="590360" cy="458724"/>
          </a:xfrm>
          <a:custGeom>
            <a:avLst/>
            <a:gdLst>
              <a:gd name="T0" fmla="*/ 2147483647 w 125"/>
              <a:gd name="T1" fmla="*/ 2147483647 h 95"/>
              <a:gd name="T2" fmla="*/ 2147483647 w 125"/>
              <a:gd name="T3" fmla="*/ 2147483647 h 95"/>
              <a:gd name="T4" fmla="*/ 2147483647 w 125"/>
              <a:gd name="T5" fmla="*/ 2147483647 h 95"/>
              <a:gd name="T6" fmla="*/ 2147483647 w 125"/>
              <a:gd name="T7" fmla="*/ 2147483647 h 95"/>
              <a:gd name="T8" fmla="*/ 2147483647 w 125"/>
              <a:gd name="T9" fmla="*/ 2147483647 h 95"/>
              <a:gd name="T10" fmla="*/ 2147483647 w 125"/>
              <a:gd name="T11" fmla="*/ 2147483647 h 95"/>
              <a:gd name="T12" fmla="*/ 2147483647 w 125"/>
              <a:gd name="T13" fmla="*/ 2147483647 h 95"/>
              <a:gd name="T14" fmla="*/ 2147483647 w 125"/>
              <a:gd name="T15" fmla="*/ 2147483647 h 95"/>
              <a:gd name="T16" fmla="*/ 2147483647 w 125"/>
              <a:gd name="T17" fmla="*/ 2147483647 h 95"/>
              <a:gd name="T18" fmla="*/ 2147483647 w 125"/>
              <a:gd name="T19" fmla="*/ 2147483647 h 95"/>
              <a:gd name="T20" fmla="*/ 2147483647 w 125"/>
              <a:gd name="T21" fmla="*/ 2147483647 h 95"/>
              <a:gd name="T22" fmla="*/ 2147483647 w 125"/>
              <a:gd name="T23" fmla="*/ 2147483647 h 95"/>
              <a:gd name="T24" fmla="*/ 2147483647 w 125"/>
              <a:gd name="T25" fmla="*/ 2147483647 h 95"/>
              <a:gd name="T26" fmla="*/ 2147483647 w 125"/>
              <a:gd name="T27" fmla="*/ 2147483647 h 95"/>
              <a:gd name="T28" fmla="*/ 2147483647 w 125"/>
              <a:gd name="T29" fmla="*/ 2147483647 h 95"/>
              <a:gd name="T30" fmla="*/ 2147483647 w 125"/>
              <a:gd name="T31" fmla="*/ 2147483647 h 95"/>
              <a:gd name="T32" fmla="*/ 2147483647 w 125"/>
              <a:gd name="T33" fmla="*/ 2147483647 h 95"/>
              <a:gd name="T34" fmla="*/ 2147483647 w 125"/>
              <a:gd name="T35" fmla="*/ 2147483647 h 95"/>
              <a:gd name="T36" fmla="*/ 2147483647 w 125"/>
              <a:gd name="T37" fmla="*/ 2147483647 h 95"/>
              <a:gd name="T38" fmla="*/ 2147483647 w 125"/>
              <a:gd name="T39" fmla="*/ 2147483647 h 95"/>
              <a:gd name="T40" fmla="*/ 2147483647 w 125"/>
              <a:gd name="T41" fmla="*/ 2147483647 h 95"/>
              <a:gd name="T42" fmla="*/ 2147483647 w 125"/>
              <a:gd name="T43" fmla="*/ 2147483647 h 95"/>
              <a:gd name="T44" fmla="*/ 2147483647 w 125"/>
              <a:gd name="T45" fmla="*/ 2147483647 h 95"/>
              <a:gd name="T46" fmla="*/ 2147483647 w 125"/>
              <a:gd name="T47" fmla="*/ 2147483647 h 95"/>
              <a:gd name="T48" fmla="*/ 2147483647 w 125"/>
              <a:gd name="T49" fmla="*/ 2147483647 h 95"/>
              <a:gd name="T50" fmla="*/ 2147483647 w 125"/>
              <a:gd name="T51" fmla="*/ 2147483647 h 95"/>
              <a:gd name="T52" fmla="*/ 2147483647 w 125"/>
              <a:gd name="T53" fmla="*/ 2147483647 h 95"/>
              <a:gd name="T54" fmla="*/ 2147483647 w 125"/>
              <a:gd name="T55" fmla="*/ 2147483647 h 95"/>
              <a:gd name="T56" fmla="*/ 2147483647 w 125"/>
              <a:gd name="T57" fmla="*/ 2147483647 h 95"/>
              <a:gd name="T58" fmla="*/ 2147483647 w 125"/>
              <a:gd name="T59" fmla="*/ 2147483647 h 95"/>
              <a:gd name="T60" fmla="*/ 2147483647 w 125"/>
              <a:gd name="T61" fmla="*/ 2147483647 h 95"/>
              <a:gd name="T62" fmla="*/ 2147483647 w 125"/>
              <a:gd name="T63" fmla="*/ 2147483647 h 95"/>
              <a:gd name="T64" fmla="*/ 0 w 125"/>
              <a:gd name="T65" fmla="*/ 2147483647 h 95"/>
              <a:gd name="T66" fmla="*/ 2147483647 w 125"/>
              <a:gd name="T67" fmla="*/ 2147483647 h 95"/>
              <a:gd name="T68" fmla="*/ 2147483647 w 125"/>
              <a:gd name="T69" fmla="*/ 2147483647 h 95"/>
              <a:gd name="T70" fmla="*/ 2147483647 w 125"/>
              <a:gd name="T71" fmla="*/ 2147483647 h 95"/>
              <a:gd name="T72" fmla="*/ 2147483647 w 125"/>
              <a:gd name="T73" fmla="*/ 2147483647 h 95"/>
              <a:gd name="T74" fmla="*/ 2147483647 w 125"/>
              <a:gd name="T75" fmla="*/ 2147483647 h 95"/>
              <a:gd name="T76" fmla="*/ 2147483647 w 125"/>
              <a:gd name="T77" fmla="*/ 2147483647 h 95"/>
              <a:gd name="T78" fmla="*/ 2147483647 w 125"/>
              <a:gd name="T79" fmla="*/ 2147483647 h 95"/>
              <a:gd name="T80" fmla="*/ 2147483647 w 125"/>
              <a:gd name="T81" fmla="*/ 2147483647 h 95"/>
              <a:gd name="T82" fmla="*/ 2147483647 w 125"/>
              <a:gd name="T83" fmla="*/ 2147483647 h 95"/>
              <a:gd name="T84" fmla="*/ 2147483647 w 125"/>
              <a:gd name="T85" fmla="*/ 2147483647 h 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5" h="95">
                <a:moveTo>
                  <a:pt x="28" y="54"/>
                </a:moveTo>
                <a:cubicBezTo>
                  <a:pt x="21" y="54"/>
                  <a:pt x="17" y="59"/>
                  <a:pt x="17" y="66"/>
                </a:cubicBezTo>
                <a:cubicBezTo>
                  <a:pt x="17" y="73"/>
                  <a:pt x="21" y="79"/>
                  <a:pt x="28" y="79"/>
                </a:cubicBezTo>
                <a:cubicBezTo>
                  <a:pt x="35" y="79"/>
                  <a:pt x="40" y="74"/>
                  <a:pt x="40" y="66"/>
                </a:cubicBezTo>
                <a:cubicBezTo>
                  <a:pt x="40" y="59"/>
                  <a:pt x="36" y="54"/>
                  <a:pt x="28" y="54"/>
                </a:cubicBezTo>
                <a:close/>
                <a:moveTo>
                  <a:pt x="28" y="74"/>
                </a:moveTo>
                <a:cubicBezTo>
                  <a:pt x="25" y="74"/>
                  <a:pt x="22" y="71"/>
                  <a:pt x="22" y="66"/>
                </a:cubicBezTo>
                <a:cubicBezTo>
                  <a:pt x="22" y="62"/>
                  <a:pt x="25" y="58"/>
                  <a:pt x="28" y="58"/>
                </a:cubicBezTo>
                <a:cubicBezTo>
                  <a:pt x="32" y="58"/>
                  <a:pt x="34" y="62"/>
                  <a:pt x="34" y="66"/>
                </a:cubicBezTo>
                <a:cubicBezTo>
                  <a:pt x="34" y="71"/>
                  <a:pt x="32" y="74"/>
                  <a:pt x="28" y="74"/>
                </a:cubicBezTo>
                <a:close/>
                <a:moveTo>
                  <a:pt x="52" y="54"/>
                </a:moveTo>
                <a:cubicBezTo>
                  <a:pt x="49" y="54"/>
                  <a:pt x="46" y="54"/>
                  <a:pt x="44" y="54"/>
                </a:cubicBezTo>
                <a:cubicBezTo>
                  <a:pt x="44" y="78"/>
                  <a:pt x="44" y="78"/>
                  <a:pt x="44" y="78"/>
                </a:cubicBezTo>
                <a:cubicBezTo>
                  <a:pt x="50" y="78"/>
                  <a:pt x="50" y="78"/>
                  <a:pt x="50" y="78"/>
                </a:cubicBezTo>
                <a:cubicBezTo>
                  <a:pt x="50" y="70"/>
                  <a:pt x="50" y="70"/>
                  <a:pt x="50" y="70"/>
                </a:cubicBezTo>
                <a:cubicBezTo>
                  <a:pt x="50" y="70"/>
                  <a:pt x="51" y="70"/>
                  <a:pt x="52" y="70"/>
                </a:cubicBezTo>
                <a:cubicBezTo>
                  <a:pt x="55" y="70"/>
                  <a:pt x="58" y="69"/>
                  <a:pt x="60" y="67"/>
                </a:cubicBezTo>
                <a:cubicBezTo>
                  <a:pt x="61" y="66"/>
                  <a:pt x="62" y="64"/>
                  <a:pt x="62" y="61"/>
                </a:cubicBezTo>
                <a:cubicBezTo>
                  <a:pt x="62" y="59"/>
                  <a:pt x="61" y="57"/>
                  <a:pt x="59" y="56"/>
                </a:cubicBezTo>
                <a:cubicBezTo>
                  <a:pt x="58" y="55"/>
                  <a:pt x="55" y="54"/>
                  <a:pt x="52" y="54"/>
                </a:cubicBezTo>
                <a:close/>
                <a:moveTo>
                  <a:pt x="52" y="66"/>
                </a:moveTo>
                <a:cubicBezTo>
                  <a:pt x="51" y="66"/>
                  <a:pt x="50" y="66"/>
                  <a:pt x="50" y="65"/>
                </a:cubicBezTo>
                <a:cubicBezTo>
                  <a:pt x="50" y="58"/>
                  <a:pt x="50" y="58"/>
                  <a:pt x="50" y="58"/>
                </a:cubicBezTo>
                <a:cubicBezTo>
                  <a:pt x="50" y="58"/>
                  <a:pt x="51" y="58"/>
                  <a:pt x="52" y="58"/>
                </a:cubicBezTo>
                <a:cubicBezTo>
                  <a:pt x="55" y="58"/>
                  <a:pt x="56" y="59"/>
                  <a:pt x="56" y="62"/>
                </a:cubicBezTo>
                <a:cubicBezTo>
                  <a:pt x="56" y="64"/>
                  <a:pt x="55" y="66"/>
                  <a:pt x="52" y="66"/>
                </a:cubicBezTo>
                <a:close/>
                <a:moveTo>
                  <a:pt x="72" y="68"/>
                </a:moveTo>
                <a:cubicBezTo>
                  <a:pt x="81" y="68"/>
                  <a:pt x="81" y="68"/>
                  <a:pt x="81" y="68"/>
                </a:cubicBezTo>
                <a:cubicBezTo>
                  <a:pt x="81" y="64"/>
                  <a:pt x="81" y="64"/>
                  <a:pt x="81" y="64"/>
                </a:cubicBezTo>
                <a:cubicBezTo>
                  <a:pt x="72" y="64"/>
                  <a:pt x="72" y="64"/>
                  <a:pt x="72" y="64"/>
                </a:cubicBezTo>
                <a:cubicBezTo>
                  <a:pt x="72" y="59"/>
                  <a:pt x="72" y="59"/>
                  <a:pt x="72" y="59"/>
                </a:cubicBezTo>
                <a:cubicBezTo>
                  <a:pt x="81" y="59"/>
                  <a:pt x="81" y="59"/>
                  <a:pt x="81" y="59"/>
                </a:cubicBezTo>
                <a:cubicBezTo>
                  <a:pt x="81" y="54"/>
                  <a:pt x="81" y="54"/>
                  <a:pt x="81" y="54"/>
                </a:cubicBezTo>
                <a:cubicBezTo>
                  <a:pt x="66" y="54"/>
                  <a:pt x="66" y="54"/>
                  <a:pt x="66" y="54"/>
                </a:cubicBezTo>
                <a:cubicBezTo>
                  <a:pt x="66" y="78"/>
                  <a:pt x="66" y="78"/>
                  <a:pt x="66" y="78"/>
                </a:cubicBezTo>
                <a:cubicBezTo>
                  <a:pt x="82" y="78"/>
                  <a:pt x="82" y="78"/>
                  <a:pt x="82" y="78"/>
                </a:cubicBezTo>
                <a:cubicBezTo>
                  <a:pt x="82" y="74"/>
                  <a:pt x="82" y="74"/>
                  <a:pt x="82" y="74"/>
                </a:cubicBezTo>
                <a:cubicBezTo>
                  <a:pt x="72" y="74"/>
                  <a:pt x="72" y="74"/>
                  <a:pt x="72" y="74"/>
                </a:cubicBezTo>
                <a:lnTo>
                  <a:pt x="72" y="68"/>
                </a:lnTo>
                <a:close/>
                <a:moveTo>
                  <a:pt x="101" y="61"/>
                </a:moveTo>
                <a:cubicBezTo>
                  <a:pt x="101" y="65"/>
                  <a:pt x="101" y="68"/>
                  <a:pt x="102" y="71"/>
                </a:cubicBezTo>
                <a:cubicBezTo>
                  <a:pt x="102" y="71"/>
                  <a:pt x="102" y="71"/>
                  <a:pt x="102" y="71"/>
                </a:cubicBezTo>
                <a:cubicBezTo>
                  <a:pt x="101" y="69"/>
                  <a:pt x="99" y="66"/>
                  <a:pt x="98" y="63"/>
                </a:cubicBezTo>
                <a:cubicBezTo>
                  <a:pt x="93" y="54"/>
                  <a:pt x="93" y="54"/>
                  <a:pt x="93" y="54"/>
                </a:cubicBezTo>
                <a:cubicBezTo>
                  <a:pt x="86" y="54"/>
                  <a:pt x="86" y="54"/>
                  <a:pt x="86" y="54"/>
                </a:cubicBezTo>
                <a:cubicBezTo>
                  <a:pt x="86" y="78"/>
                  <a:pt x="86" y="78"/>
                  <a:pt x="86" y="78"/>
                </a:cubicBezTo>
                <a:cubicBezTo>
                  <a:pt x="91" y="78"/>
                  <a:pt x="91" y="78"/>
                  <a:pt x="91" y="78"/>
                </a:cubicBezTo>
                <a:cubicBezTo>
                  <a:pt x="91" y="71"/>
                  <a:pt x="91" y="71"/>
                  <a:pt x="91" y="71"/>
                </a:cubicBezTo>
                <a:cubicBezTo>
                  <a:pt x="91" y="67"/>
                  <a:pt x="91" y="64"/>
                  <a:pt x="91" y="60"/>
                </a:cubicBezTo>
                <a:cubicBezTo>
                  <a:pt x="91" y="60"/>
                  <a:pt x="91" y="60"/>
                  <a:pt x="91" y="60"/>
                </a:cubicBezTo>
                <a:cubicBezTo>
                  <a:pt x="92" y="63"/>
                  <a:pt x="94" y="66"/>
                  <a:pt x="95" y="69"/>
                </a:cubicBezTo>
                <a:cubicBezTo>
                  <a:pt x="101" y="78"/>
                  <a:pt x="101" y="78"/>
                  <a:pt x="101" y="78"/>
                </a:cubicBezTo>
                <a:cubicBezTo>
                  <a:pt x="106" y="78"/>
                  <a:pt x="106" y="78"/>
                  <a:pt x="106" y="78"/>
                </a:cubicBezTo>
                <a:cubicBezTo>
                  <a:pt x="106" y="54"/>
                  <a:pt x="106" y="54"/>
                  <a:pt x="106" y="54"/>
                </a:cubicBezTo>
                <a:cubicBezTo>
                  <a:pt x="101" y="54"/>
                  <a:pt x="101" y="54"/>
                  <a:pt x="101" y="54"/>
                </a:cubicBezTo>
                <a:lnTo>
                  <a:pt x="101" y="61"/>
                </a:lnTo>
                <a:close/>
                <a:moveTo>
                  <a:pt x="109" y="35"/>
                </a:moveTo>
                <a:cubicBezTo>
                  <a:pt x="97" y="35"/>
                  <a:pt x="97" y="35"/>
                  <a:pt x="97" y="35"/>
                </a:cubicBezTo>
                <a:cubicBezTo>
                  <a:pt x="69" y="9"/>
                  <a:pt x="69" y="9"/>
                  <a:pt x="69" y="9"/>
                </a:cubicBezTo>
                <a:cubicBezTo>
                  <a:pt x="69" y="8"/>
                  <a:pt x="69" y="7"/>
                  <a:pt x="69" y="7"/>
                </a:cubicBezTo>
                <a:cubicBezTo>
                  <a:pt x="69" y="3"/>
                  <a:pt x="66" y="0"/>
                  <a:pt x="63" y="0"/>
                </a:cubicBezTo>
                <a:cubicBezTo>
                  <a:pt x="59" y="0"/>
                  <a:pt x="56" y="3"/>
                  <a:pt x="56" y="7"/>
                </a:cubicBezTo>
                <a:cubicBezTo>
                  <a:pt x="56" y="7"/>
                  <a:pt x="56" y="8"/>
                  <a:pt x="56" y="9"/>
                </a:cubicBezTo>
                <a:cubicBezTo>
                  <a:pt x="28" y="35"/>
                  <a:pt x="28" y="35"/>
                  <a:pt x="28" y="35"/>
                </a:cubicBezTo>
                <a:cubicBezTo>
                  <a:pt x="16" y="35"/>
                  <a:pt x="16" y="35"/>
                  <a:pt x="16" y="35"/>
                </a:cubicBezTo>
                <a:cubicBezTo>
                  <a:pt x="7" y="35"/>
                  <a:pt x="0" y="42"/>
                  <a:pt x="0" y="51"/>
                </a:cubicBezTo>
                <a:cubicBezTo>
                  <a:pt x="0" y="79"/>
                  <a:pt x="0" y="79"/>
                  <a:pt x="0" y="79"/>
                </a:cubicBezTo>
                <a:cubicBezTo>
                  <a:pt x="0" y="88"/>
                  <a:pt x="7" y="95"/>
                  <a:pt x="16" y="95"/>
                </a:cubicBezTo>
                <a:cubicBezTo>
                  <a:pt x="109" y="95"/>
                  <a:pt x="109" y="95"/>
                  <a:pt x="109" y="95"/>
                </a:cubicBezTo>
                <a:cubicBezTo>
                  <a:pt x="118" y="95"/>
                  <a:pt x="125" y="88"/>
                  <a:pt x="125" y="79"/>
                </a:cubicBezTo>
                <a:cubicBezTo>
                  <a:pt x="125" y="51"/>
                  <a:pt x="125" y="51"/>
                  <a:pt x="125" y="51"/>
                </a:cubicBezTo>
                <a:cubicBezTo>
                  <a:pt x="125" y="42"/>
                  <a:pt x="118" y="35"/>
                  <a:pt x="109" y="35"/>
                </a:cubicBezTo>
                <a:close/>
                <a:moveTo>
                  <a:pt x="60" y="13"/>
                </a:moveTo>
                <a:cubicBezTo>
                  <a:pt x="61" y="13"/>
                  <a:pt x="62" y="13"/>
                  <a:pt x="63" y="13"/>
                </a:cubicBezTo>
                <a:cubicBezTo>
                  <a:pt x="64" y="13"/>
                  <a:pt x="65" y="13"/>
                  <a:pt x="66" y="13"/>
                </a:cubicBezTo>
                <a:cubicBezTo>
                  <a:pt x="90" y="35"/>
                  <a:pt x="90" y="35"/>
                  <a:pt x="90" y="35"/>
                </a:cubicBezTo>
                <a:cubicBezTo>
                  <a:pt x="35" y="35"/>
                  <a:pt x="35" y="35"/>
                  <a:pt x="35" y="35"/>
                </a:cubicBezTo>
                <a:lnTo>
                  <a:pt x="60" y="13"/>
                </a:lnTo>
                <a:close/>
                <a:moveTo>
                  <a:pt x="120" y="79"/>
                </a:moveTo>
                <a:cubicBezTo>
                  <a:pt x="120" y="85"/>
                  <a:pt x="115" y="90"/>
                  <a:pt x="109" y="90"/>
                </a:cubicBezTo>
                <a:cubicBezTo>
                  <a:pt x="16" y="90"/>
                  <a:pt x="16" y="90"/>
                  <a:pt x="16" y="90"/>
                </a:cubicBezTo>
                <a:cubicBezTo>
                  <a:pt x="10" y="90"/>
                  <a:pt x="5" y="85"/>
                  <a:pt x="5" y="79"/>
                </a:cubicBezTo>
                <a:cubicBezTo>
                  <a:pt x="5" y="51"/>
                  <a:pt x="5" y="51"/>
                  <a:pt x="5" y="51"/>
                </a:cubicBezTo>
                <a:cubicBezTo>
                  <a:pt x="5" y="45"/>
                  <a:pt x="10" y="40"/>
                  <a:pt x="16" y="40"/>
                </a:cubicBezTo>
                <a:cubicBezTo>
                  <a:pt x="109" y="40"/>
                  <a:pt x="109" y="40"/>
                  <a:pt x="109" y="40"/>
                </a:cubicBezTo>
                <a:cubicBezTo>
                  <a:pt x="115" y="40"/>
                  <a:pt x="120" y="45"/>
                  <a:pt x="120" y="51"/>
                </a:cubicBezTo>
                <a:lnTo>
                  <a:pt x="120" y="79"/>
                </a:lnTo>
                <a:close/>
              </a:path>
            </a:pathLst>
          </a:custGeom>
          <a:solidFill>
            <a:schemeClr val="bg1"/>
          </a:solidFill>
          <a:ln>
            <a:noFill/>
          </a:ln>
          <a:extLst/>
        </p:spPr>
        <p:txBody>
          <a:bodyPr/>
          <a:lstStyle/>
          <a:p>
            <a:endParaRPr lang="zh-CN" altLang="en-US">
              <a:latin typeface="造字工房尚雅（非商用）常规体" pitchFamily="2" charset="-122"/>
              <a:ea typeface="造字工房尚雅（非商用）常规体" pitchFamily="2" charset="-122"/>
            </a:endParaRPr>
          </a:p>
        </p:txBody>
      </p:sp>
      <p:sp>
        <p:nvSpPr>
          <p:cNvPr id="143" name="Freeform 92"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a:spLocks noEditPoints="1"/>
          </p:cNvSpPr>
          <p:nvPr/>
        </p:nvSpPr>
        <p:spPr bwMode="auto">
          <a:xfrm>
            <a:off x="6177964" y="2533246"/>
            <a:ext cx="415925" cy="381000"/>
          </a:xfrm>
          <a:custGeom>
            <a:avLst/>
            <a:gdLst>
              <a:gd name="T0" fmla="*/ 2147483647 w 111"/>
              <a:gd name="T1" fmla="*/ 2147483647 h 99"/>
              <a:gd name="T2" fmla="*/ 2147483647 w 111"/>
              <a:gd name="T3" fmla="*/ 2147483647 h 99"/>
              <a:gd name="T4" fmla="*/ 2147483647 w 111"/>
              <a:gd name="T5" fmla="*/ 2147483647 h 99"/>
              <a:gd name="T6" fmla="*/ 2147483647 w 111"/>
              <a:gd name="T7" fmla="*/ 2147483647 h 99"/>
              <a:gd name="T8" fmla="*/ 2147483647 w 111"/>
              <a:gd name="T9" fmla="*/ 2147483647 h 99"/>
              <a:gd name="T10" fmla="*/ 2147483647 w 111"/>
              <a:gd name="T11" fmla="*/ 2147483647 h 99"/>
              <a:gd name="T12" fmla="*/ 2147483647 w 111"/>
              <a:gd name="T13" fmla="*/ 2147483647 h 99"/>
              <a:gd name="T14" fmla="*/ 2147483647 w 111"/>
              <a:gd name="T15" fmla="*/ 2147483647 h 99"/>
              <a:gd name="T16" fmla="*/ 2147483647 w 111"/>
              <a:gd name="T17" fmla="*/ 2147483647 h 99"/>
              <a:gd name="T18" fmla="*/ 2147483647 w 111"/>
              <a:gd name="T19" fmla="*/ 2147483647 h 99"/>
              <a:gd name="T20" fmla="*/ 2147483647 w 111"/>
              <a:gd name="T21" fmla="*/ 2147483647 h 99"/>
              <a:gd name="T22" fmla="*/ 2147483647 w 111"/>
              <a:gd name="T23" fmla="*/ 2147483647 h 99"/>
              <a:gd name="T24" fmla="*/ 2147483647 w 111"/>
              <a:gd name="T25" fmla="*/ 2147483647 h 99"/>
              <a:gd name="T26" fmla="*/ 2147483647 w 111"/>
              <a:gd name="T27" fmla="*/ 2147483647 h 99"/>
              <a:gd name="T28" fmla="*/ 2147483647 w 111"/>
              <a:gd name="T29" fmla="*/ 2147483647 h 99"/>
              <a:gd name="T30" fmla="*/ 2147483647 w 111"/>
              <a:gd name="T31" fmla="*/ 2147483647 h 99"/>
              <a:gd name="T32" fmla="*/ 2147483647 w 111"/>
              <a:gd name="T33" fmla="*/ 2147483647 h 99"/>
              <a:gd name="T34" fmla="*/ 2147483647 w 111"/>
              <a:gd name="T35" fmla="*/ 2147483647 h 99"/>
              <a:gd name="T36" fmla="*/ 2147483647 w 111"/>
              <a:gd name="T37" fmla="*/ 2147483647 h 99"/>
              <a:gd name="T38" fmla="*/ 2147483647 w 111"/>
              <a:gd name="T39" fmla="*/ 2147483647 h 99"/>
              <a:gd name="T40" fmla="*/ 2147483647 w 111"/>
              <a:gd name="T41" fmla="*/ 2147483647 h 99"/>
              <a:gd name="T42" fmla="*/ 2147483647 w 111"/>
              <a:gd name="T43" fmla="*/ 2147483647 h 99"/>
              <a:gd name="T44" fmla="*/ 2147483647 w 111"/>
              <a:gd name="T45" fmla="*/ 2147483647 h 99"/>
              <a:gd name="T46" fmla="*/ 2147483647 w 111"/>
              <a:gd name="T47" fmla="*/ 2147483647 h 99"/>
              <a:gd name="T48" fmla="*/ 2147483647 w 111"/>
              <a:gd name="T49" fmla="*/ 2147483647 h 99"/>
              <a:gd name="T50" fmla="*/ 2147483647 w 111"/>
              <a:gd name="T51" fmla="*/ 2147483647 h 99"/>
              <a:gd name="T52" fmla="*/ 2147483647 w 111"/>
              <a:gd name="T53" fmla="*/ 2147483647 h 99"/>
              <a:gd name="T54" fmla="*/ 2147483647 w 111"/>
              <a:gd name="T55" fmla="*/ 2147483647 h 99"/>
              <a:gd name="T56" fmla="*/ 2147483647 w 111"/>
              <a:gd name="T57" fmla="*/ 2147483647 h 99"/>
              <a:gd name="T58" fmla="*/ 2147483647 w 111"/>
              <a:gd name="T59" fmla="*/ 2147483647 h 99"/>
              <a:gd name="T60" fmla="*/ 2147483647 w 111"/>
              <a:gd name="T61" fmla="*/ 2147483647 h 99"/>
              <a:gd name="T62" fmla="*/ 2147483647 w 111"/>
              <a:gd name="T63" fmla="*/ 2147483647 h 99"/>
              <a:gd name="T64" fmla="*/ 2147483647 w 111"/>
              <a:gd name="T65" fmla="*/ 2147483647 h 99"/>
              <a:gd name="T66" fmla="*/ 2147483647 w 111"/>
              <a:gd name="T67" fmla="*/ 2147483647 h 99"/>
              <a:gd name="T68" fmla="*/ 2147483647 w 111"/>
              <a:gd name="T69" fmla="*/ 2147483647 h 99"/>
              <a:gd name="T70" fmla="*/ 2147483647 w 111"/>
              <a:gd name="T71" fmla="*/ 0 h 99"/>
              <a:gd name="T72" fmla="*/ 2147483647 w 111"/>
              <a:gd name="T73" fmla="*/ 2147483647 h 99"/>
              <a:gd name="T74" fmla="*/ 0 w 111"/>
              <a:gd name="T75" fmla="*/ 2147483647 h 99"/>
              <a:gd name="T76" fmla="*/ 2147483647 w 111"/>
              <a:gd name="T77" fmla="*/ 2147483647 h 99"/>
              <a:gd name="T78" fmla="*/ 2147483647 w 111"/>
              <a:gd name="T79" fmla="*/ 2147483647 h 99"/>
              <a:gd name="T80" fmla="*/ 2147483647 w 111"/>
              <a:gd name="T81" fmla="*/ 2147483647 h 99"/>
              <a:gd name="T82" fmla="*/ 2147483647 w 111"/>
              <a:gd name="T83" fmla="*/ 2147483647 h 99"/>
              <a:gd name="T84" fmla="*/ 2147483647 w 111"/>
              <a:gd name="T85" fmla="*/ 2147483647 h 99"/>
              <a:gd name="T86" fmla="*/ 2147483647 w 111"/>
              <a:gd name="T87" fmla="*/ 2147483647 h 99"/>
              <a:gd name="T88" fmla="*/ 2147483647 w 111"/>
              <a:gd name="T89" fmla="*/ 2147483647 h 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1" h="99">
                <a:moveTo>
                  <a:pt x="111" y="14"/>
                </a:moveTo>
                <a:cubicBezTo>
                  <a:pt x="110" y="13"/>
                  <a:pt x="109" y="12"/>
                  <a:pt x="108" y="12"/>
                </a:cubicBezTo>
                <a:cubicBezTo>
                  <a:pt x="84" y="20"/>
                  <a:pt x="84" y="20"/>
                  <a:pt x="84" y="20"/>
                </a:cubicBezTo>
                <a:cubicBezTo>
                  <a:pt x="83" y="20"/>
                  <a:pt x="83" y="20"/>
                  <a:pt x="83" y="21"/>
                </a:cubicBezTo>
                <a:cubicBezTo>
                  <a:pt x="55" y="74"/>
                  <a:pt x="55" y="74"/>
                  <a:pt x="55" y="74"/>
                </a:cubicBezTo>
                <a:cubicBezTo>
                  <a:pt x="53" y="73"/>
                  <a:pt x="52" y="73"/>
                  <a:pt x="50" y="73"/>
                </a:cubicBezTo>
                <a:cubicBezTo>
                  <a:pt x="49" y="73"/>
                  <a:pt x="47" y="73"/>
                  <a:pt x="46" y="73"/>
                </a:cubicBezTo>
                <a:cubicBezTo>
                  <a:pt x="46" y="73"/>
                  <a:pt x="46" y="73"/>
                  <a:pt x="46" y="73"/>
                </a:cubicBezTo>
                <a:cubicBezTo>
                  <a:pt x="43" y="74"/>
                  <a:pt x="41" y="76"/>
                  <a:pt x="39" y="78"/>
                </a:cubicBezTo>
                <a:cubicBezTo>
                  <a:pt x="8" y="62"/>
                  <a:pt x="8" y="62"/>
                  <a:pt x="8" y="62"/>
                </a:cubicBezTo>
                <a:cubicBezTo>
                  <a:pt x="7" y="61"/>
                  <a:pt x="6" y="62"/>
                  <a:pt x="5" y="63"/>
                </a:cubicBezTo>
                <a:cubicBezTo>
                  <a:pt x="5" y="64"/>
                  <a:pt x="5" y="65"/>
                  <a:pt x="6" y="66"/>
                </a:cubicBezTo>
                <a:cubicBezTo>
                  <a:pt x="37" y="82"/>
                  <a:pt x="37" y="82"/>
                  <a:pt x="37" y="82"/>
                </a:cubicBezTo>
                <a:cubicBezTo>
                  <a:pt x="37" y="83"/>
                  <a:pt x="37" y="85"/>
                  <a:pt x="37" y="86"/>
                </a:cubicBezTo>
                <a:cubicBezTo>
                  <a:pt x="37" y="87"/>
                  <a:pt x="37" y="88"/>
                  <a:pt x="38" y="90"/>
                </a:cubicBezTo>
                <a:cubicBezTo>
                  <a:pt x="39" y="95"/>
                  <a:pt x="44" y="99"/>
                  <a:pt x="50" y="99"/>
                </a:cubicBezTo>
                <a:cubicBezTo>
                  <a:pt x="51" y="99"/>
                  <a:pt x="53" y="99"/>
                  <a:pt x="54" y="98"/>
                </a:cubicBezTo>
                <a:cubicBezTo>
                  <a:pt x="60" y="96"/>
                  <a:pt x="63" y="91"/>
                  <a:pt x="63" y="86"/>
                </a:cubicBezTo>
                <a:cubicBezTo>
                  <a:pt x="63" y="84"/>
                  <a:pt x="63" y="83"/>
                  <a:pt x="63" y="82"/>
                </a:cubicBezTo>
                <a:cubicBezTo>
                  <a:pt x="62" y="80"/>
                  <a:pt x="61" y="78"/>
                  <a:pt x="59" y="76"/>
                </a:cubicBezTo>
                <a:cubicBezTo>
                  <a:pt x="86" y="24"/>
                  <a:pt x="86" y="24"/>
                  <a:pt x="86" y="24"/>
                </a:cubicBezTo>
                <a:cubicBezTo>
                  <a:pt x="109" y="17"/>
                  <a:pt x="109" y="17"/>
                  <a:pt x="109" y="17"/>
                </a:cubicBezTo>
                <a:cubicBezTo>
                  <a:pt x="110" y="16"/>
                  <a:pt x="111" y="15"/>
                  <a:pt x="111" y="14"/>
                </a:cubicBezTo>
                <a:close/>
                <a:moveTo>
                  <a:pt x="53" y="94"/>
                </a:moveTo>
                <a:cubicBezTo>
                  <a:pt x="52" y="94"/>
                  <a:pt x="51" y="94"/>
                  <a:pt x="50" y="94"/>
                </a:cubicBezTo>
                <a:cubicBezTo>
                  <a:pt x="46" y="94"/>
                  <a:pt x="43" y="92"/>
                  <a:pt x="42" y="88"/>
                </a:cubicBezTo>
                <a:cubicBezTo>
                  <a:pt x="42" y="87"/>
                  <a:pt x="42" y="87"/>
                  <a:pt x="42" y="86"/>
                </a:cubicBezTo>
                <a:cubicBezTo>
                  <a:pt x="42" y="82"/>
                  <a:pt x="44" y="79"/>
                  <a:pt x="48" y="78"/>
                </a:cubicBezTo>
                <a:cubicBezTo>
                  <a:pt x="47" y="75"/>
                  <a:pt x="47" y="75"/>
                  <a:pt x="47" y="75"/>
                </a:cubicBezTo>
                <a:cubicBezTo>
                  <a:pt x="48" y="78"/>
                  <a:pt x="48" y="78"/>
                  <a:pt x="48" y="78"/>
                </a:cubicBezTo>
                <a:cubicBezTo>
                  <a:pt x="48" y="77"/>
                  <a:pt x="49" y="77"/>
                  <a:pt x="50" y="77"/>
                </a:cubicBezTo>
                <a:cubicBezTo>
                  <a:pt x="54" y="77"/>
                  <a:pt x="57" y="80"/>
                  <a:pt x="58" y="83"/>
                </a:cubicBezTo>
                <a:cubicBezTo>
                  <a:pt x="58" y="84"/>
                  <a:pt x="59" y="85"/>
                  <a:pt x="59" y="86"/>
                </a:cubicBezTo>
                <a:cubicBezTo>
                  <a:pt x="59" y="89"/>
                  <a:pt x="56" y="93"/>
                  <a:pt x="53" y="94"/>
                </a:cubicBezTo>
                <a:close/>
                <a:moveTo>
                  <a:pt x="69" y="24"/>
                </a:moveTo>
                <a:cubicBezTo>
                  <a:pt x="24" y="0"/>
                  <a:pt x="24" y="0"/>
                  <a:pt x="24" y="0"/>
                </a:cubicBezTo>
                <a:cubicBezTo>
                  <a:pt x="23" y="2"/>
                  <a:pt x="23" y="2"/>
                  <a:pt x="23" y="2"/>
                </a:cubicBezTo>
                <a:cubicBezTo>
                  <a:pt x="0" y="45"/>
                  <a:pt x="0" y="45"/>
                  <a:pt x="0" y="45"/>
                </a:cubicBezTo>
                <a:cubicBezTo>
                  <a:pt x="45" y="69"/>
                  <a:pt x="45" y="69"/>
                  <a:pt x="45" y="69"/>
                </a:cubicBezTo>
                <a:lnTo>
                  <a:pt x="69" y="24"/>
                </a:lnTo>
                <a:close/>
                <a:moveTo>
                  <a:pt x="6" y="43"/>
                </a:moveTo>
                <a:cubicBezTo>
                  <a:pt x="26" y="6"/>
                  <a:pt x="26" y="6"/>
                  <a:pt x="26" y="6"/>
                </a:cubicBezTo>
                <a:cubicBezTo>
                  <a:pt x="63" y="26"/>
                  <a:pt x="63" y="26"/>
                  <a:pt x="63" y="26"/>
                </a:cubicBezTo>
                <a:cubicBezTo>
                  <a:pt x="44" y="63"/>
                  <a:pt x="44" y="63"/>
                  <a:pt x="44" y="63"/>
                </a:cubicBezTo>
                <a:lnTo>
                  <a:pt x="6" y="43"/>
                </a:lnTo>
                <a:close/>
              </a:path>
            </a:pathLst>
          </a:custGeom>
          <a:solidFill>
            <a:schemeClr val="tx1"/>
          </a:solidFill>
          <a:ln>
            <a:noFill/>
          </a:ln>
          <a:extLst/>
        </p:spPr>
        <p:txBody>
          <a:bodyPr/>
          <a:lstStyle/>
          <a:p>
            <a:endParaRPr lang="zh-CN" altLang="en-US">
              <a:latin typeface="造字工房尚雅（非商用）常规体" pitchFamily="2" charset="-122"/>
              <a:ea typeface="造字工房尚雅（非商用）常规体" pitchFamily="2" charset="-122"/>
            </a:endParaRPr>
          </a:p>
        </p:txBody>
      </p:sp>
      <p:sp>
        <p:nvSpPr>
          <p:cNvPr id="144" name="Freeform 5"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a:spLocks noEditPoints="1"/>
          </p:cNvSpPr>
          <p:nvPr/>
        </p:nvSpPr>
        <p:spPr bwMode="auto">
          <a:xfrm>
            <a:off x="5191597" y="4396363"/>
            <a:ext cx="774132" cy="771232"/>
          </a:xfrm>
          <a:custGeom>
            <a:avLst/>
            <a:gdLst>
              <a:gd name="T0" fmla="*/ 2147483647 w 267"/>
              <a:gd name="T1" fmla="*/ 2147483647 h 266"/>
              <a:gd name="T2" fmla="*/ 2147483647 w 267"/>
              <a:gd name="T3" fmla="*/ 2147483647 h 266"/>
              <a:gd name="T4" fmla="*/ 2147483647 w 267"/>
              <a:gd name="T5" fmla="*/ 2147483647 h 266"/>
              <a:gd name="T6" fmla="*/ 2147483647 w 267"/>
              <a:gd name="T7" fmla="*/ 2147483647 h 266"/>
              <a:gd name="T8" fmla="*/ 0 w 267"/>
              <a:gd name="T9" fmla="*/ 2147483647 h 266"/>
              <a:gd name="T10" fmla="*/ 0 w 267"/>
              <a:gd name="T11" fmla="*/ 2147483647 h 266"/>
              <a:gd name="T12" fmla="*/ 2147483647 w 267"/>
              <a:gd name="T13" fmla="*/ 0 h 266"/>
              <a:gd name="T14" fmla="*/ 2147483647 w 267"/>
              <a:gd name="T15" fmla="*/ 2147483647 h 266"/>
              <a:gd name="T16" fmla="*/ 2147483647 w 267"/>
              <a:gd name="T17" fmla="*/ 2147483647 h 266"/>
              <a:gd name="T18" fmla="*/ 2147483647 w 267"/>
              <a:gd name="T19" fmla="*/ 2147483647 h 266"/>
              <a:gd name="T20" fmla="*/ 2147483647 w 267"/>
              <a:gd name="T21" fmla="*/ 2147483647 h 266"/>
              <a:gd name="T22" fmla="*/ 2147483647 w 267"/>
              <a:gd name="T23" fmla="*/ 2147483647 h 266"/>
              <a:gd name="T24" fmla="*/ 2147483647 w 267"/>
              <a:gd name="T25" fmla="*/ 2147483647 h 266"/>
              <a:gd name="T26" fmla="*/ 2147483647 w 267"/>
              <a:gd name="T27" fmla="*/ 2147483647 h 266"/>
              <a:gd name="T28" fmla="*/ 2147483647 w 267"/>
              <a:gd name="T29" fmla="*/ 2147483647 h 266"/>
              <a:gd name="T30" fmla="*/ 2147483647 w 267"/>
              <a:gd name="T31" fmla="*/ 2147483647 h 266"/>
              <a:gd name="T32" fmla="*/ 2147483647 w 267"/>
              <a:gd name="T33" fmla="*/ 2147483647 h 266"/>
              <a:gd name="T34" fmla="*/ 2147483647 w 267"/>
              <a:gd name="T35" fmla="*/ 2147483647 h 266"/>
              <a:gd name="T36" fmla="*/ 2147483647 w 267"/>
              <a:gd name="T37" fmla="*/ 2147483647 h 266"/>
              <a:gd name="T38" fmla="*/ 2147483647 w 267"/>
              <a:gd name="T39" fmla="*/ 2147483647 h 266"/>
              <a:gd name="T40" fmla="*/ 2147483647 w 267"/>
              <a:gd name="T41" fmla="*/ 2147483647 h 266"/>
              <a:gd name="T42" fmla="*/ 2147483647 w 267"/>
              <a:gd name="T43" fmla="*/ 2147483647 h 266"/>
              <a:gd name="T44" fmla="*/ 2147483647 w 267"/>
              <a:gd name="T45" fmla="*/ 2147483647 h 266"/>
              <a:gd name="T46" fmla="*/ 2147483647 w 267"/>
              <a:gd name="T47" fmla="*/ 2147483647 h 266"/>
              <a:gd name="T48" fmla="*/ 2147483647 w 267"/>
              <a:gd name="T49" fmla="*/ 2147483647 h 2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7" h="266">
                <a:moveTo>
                  <a:pt x="170" y="266"/>
                </a:moveTo>
                <a:lnTo>
                  <a:pt x="170" y="191"/>
                </a:lnTo>
                <a:lnTo>
                  <a:pt x="97" y="191"/>
                </a:lnTo>
                <a:lnTo>
                  <a:pt x="97" y="266"/>
                </a:lnTo>
                <a:lnTo>
                  <a:pt x="0" y="266"/>
                </a:lnTo>
                <a:lnTo>
                  <a:pt x="0" y="97"/>
                </a:lnTo>
                <a:lnTo>
                  <a:pt x="132" y="0"/>
                </a:lnTo>
                <a:lnTo>
                  <a:pt x="262" y="94"/>
                </a:lnTo>
                <a:lnTo>
                  <a:pt x="260" y="99"/>
                </a:lnTo>
                <a:lnTo>
                  <a:pt x="262" y="94"/>
                </a:lnTo>
                <a:lnTo>
                  <a:pt x="267" y="97"/>
                </a:lnTo>
                <a:lnTo>
                  <a:pt x="267" y="266"/>
                </a:lnTo>
                <a:lnTo>
                  <a:pt x="170" y="266"/>
                </a:lnTo>
                <a:close/>
                <a:moveTo>
                  <a:pt x="12" y="104"/>
                </a:moveTo>
                <a:lnTo>
                  <a:pt x="12" y="254"/>
                </a:lnTo>
                <a:lnTo>
                  <a:pt x="85" y="254"/>
                </a:lnTo>
                <a:lnTo>
                  <a:pt x="85" y="179"/>
                </a:lnTo>
                <a:lnTo>
                  <a:pt x="182" y="179"/>
                </a:lnTo>
                <a:lnTo>
                  <a:pt x="182" y="254"/>
                </a:lnTo>
                <a:lnTo>
                  <a:pt x="253" y="254"/>
                </a:lnTo>
                <a:lnTo>
                  <a:pt x="253" y="104"/>
                </a:lnTo>
                <a:lnTo>
                  <a:pt x="132" y="14"/>
                </a:lnTo>
                <a:lnTo>
                  <a:pt x="12" y="104"/>
                </a:lnTo>
                <a:close/>
              </a:path>
            </a:pathLst>
          </a:custGeom>
          <a:solidFill>
            <a:schemeClr val="bg1"/>
          </a:solidFill>
          <a:ln>
            <a:noFill/>
          </a:ln>
          <a:extLst/>
        </p:spPr>
        <p:txBody>
          <a:bodyPr/>
          <a:lstStyle/>
          <a:p>
            <a:endParaRPr lang="zh-CN" altLang="en-US">
              <a:latin typeface="造字工房尚雅（非商用）常规体" pitchFamily="2" charset="-122"/>
              <a:ea typeface="造字工房尚雅（非商用）常规体" pitchFamily="2" charset="-122"/>
            </a:endParaRPr>
          </a:p>
        </p:txBody>
      </p:sp>
      <p:sp>
        <p:nvSpPr>
          <p:cNvPr id="145" name="文本框 144"/>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造字工房尚雅（非商用）常规体" pitchFamily="2" charset="-122"/>
                <a:ea typeface="造字工房尚雅（非商用）常规体" pitchFamily="2" charset="-122"/>
              </a:rPr>
              <a:t>01</a:t>
            </a:r>
            <a:endParaRPr lang="zh-CN" altLang="en-US" sz="6000" dirty="0">
              <a:solidFill>
                <a:schemeClr val="tx1"/>
              </a:solidFill>
              <a:latin typeface="造字工房尚雅（非商用）常规体" pitchFamily="2" charset="-122"/>
              <a:ea typeface="造字工房尚雅（非商用）常规体" pitchFamily="2" charset="-122"/>
            </a:endParaRPr>
          </a:p>
        </p:txBody>
      </p:sp>
      <p:cxnSp>
        <p:nvCxnSpPr>
          <p:cNvPr id="146" name="直接连接符 145"/>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8463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31" presetClass="entr" presetSubtype="0" fill="hold" nodeType="withEffect">
                                  <p:stCondLst>
                                    <p:cond delay="0"/>
                                  </p:stCondLst>
                                  <p:childTnLst>
                                    <p:set>
                                      <p:cBhvr>
                                        <p:cTn id="678" dur="1" fill="hold">
                                          <p:stCondLst>
                                            <p:cond delay="0"/>
                                          </p:stCondLst>
                                        </p:cTn>
                                        <p:tgtEl>
                                          <p:spTgt spid="146"/>
                                        </p:tgtEl>
                                        <p:attrNameLst>
                                          <p:attrName>style.visibility</p:attrName>
                                        </p:attrNameLst>
                                      </p:cBhvr>
                                      <p:to>
                                        <p:strVal val="visible"/>
                                      </p:to>
                                    </p:set>
                                    <p:anim calcmode="lin" valueType="num">
                                      <p:cBhvr>
                                        <p:cTn id="679" dur="1000" fill="hold"/>
                                        <p:tgtEl>
                                          <p:spTgt spid="146"/>
                                        </p:tgtEl>
                                        <p:attrNameLst>
                                          <p:attrName>ppt_w</p:attrName>
                                        </p:attrNameLst>
                                      </p:cBhvr>
                                      <p:tavLst>
                                        <p:tav tm="0">
                                          <p:val>
                                            <p:fltVal val="0"/>
                                          </p:val>
                                        </p:tav>
                                        <p:tav tm="100000">
                                          <p:val>
                                            <p:strVal val="#ppt_w"/>
                                          </p:val>
                                        </p:tav>
                                      </p:tavLst>
                                    </p:anim>
                                    <p:anim calcmode="lin" valueType="num">
                                      <p:cBhvr>
                                        <p:cTn id="680" dur="1000" fill="hold"/>
                                        <p:tgtEl>
                                          <p:spTgt spid="146"/>
                                        </p:tgtEl>
                                        <p:attrNameLst>
                                          <p:attrName>ppt_h</p:attrName>
                                        </p:attrNameLst>
                                      </p:cBhvr>
                                      <p:tavLst>
                                        <p:tav tm="0">
                                          <p:val>
                                            <p:fltVal val="0"/>
                                          </p:val>
                                        </p:tav>
                                        <p:tav tm="100000">
                                          <p:val>
                                            <p:strVal val="#ppt_h"/>
                                          </p:val>
                                        </p:tav>
                                      </p:tavLst>
                                    </p:anim>
                                    <p:anim calcmode="lin" valueType="num">
                                      <p:cBhvr>
                                        <p:cTn id="681" dur="1000" fill="hold"/>
                                        <p:tgtEl>
                                          <p:spTgt spid="146"/>
                                        </p:tgtEl>
                                        <p:attrNameLst>
                                          <p:attrName>style.rotation</p:attrName>
                                        </p:attrNameLst>
                                      </p:cBhvr>
                                      <p:tavLst>
                                        <p:tav tm="0">
                                          <p:val>
                                            <p:fltVal val="90"/>
                                          </p:val>
                                        </p:tav>
                                        <p:tav tm="100000">
                                          <p:val>
                                            <p:fltVal val="0"/>
                                          </p:val>
                                        </p:tav>
                                      </p:tavLst>
                                    </p:anim>
                                    <p:animEffect transition="in" filter="fade">
                                      <p:cBhvr>
                                        <p:cTn id="682" dur="1000"/>
                                        <p:tgtEl>
                                          <p:spTgt spid="146"/>
                                        </p:tgtEl>
                                      </p:cBhvr>
                                    </p:animEffect>
                                  </p:childTnLst>
                                </p:cTn>
                              </p:par>
                              <p:par>
                                <p:cTn id="683" presetID="10" presetClass="entr" presetSubtype="0" fill="hold" grpId="0" nodeType="withEffect">
                                  <p:stCondLst>
                                    <p:cond delay="250"/>
                                  </p:stCondLst>
                                  <p:childTnLst>
                                    <p:set>
                                      <p:cBhvr>
                                        <p:cTn id="684" dur="1" fill="hold">
                                          <p:stCondLst>
                                            <p:cond delay="0"/>
                                          </p:stCondLst>
                                        </p:cTn>
                                        <p:tgtEl>
                                          <p:spTgt spid="145"/>
                                        </p:tgtEl>
                                        <p:attrNameLst>
                                          <p:attrName>style.visibility</p:attrName>
                                        </p:attrNameLst>
                                      </p:cBhvr>
                                      <p:to>
                                        <p:strVal val="visible"/>
                                      </p:to>
                                    </p:set>
                                    <p:animEffect transition="in" filter="fade">
                                      <p:cBhvr>
                                        <p:cTn id="685" dur="500"/>
                                        <p:tgtEl>
                                          <p:spTgt spid="145"/>
                                        </p:tgtEl>
                                      </p:cBhvr>
                                    </p:animEffect>
                                  </p:childTnLst>
                                </p:cTn>
                              </p:par>
                              <p:par>
                                <p:cTn id="686" presetID="42" presetClass="path" presetSubtype="0" decel="30000" fill="hold" grpId="1" nodeType="withEffect">
                                  <p:stCondLst>
                                    <p:cond delay="250"/>
                                  </p:stCondLst>
                                  <p:childTnLst>
                                    <p:animMotion origin="layout" path="M 4.375E-6 -1.11111E-6 L 0.03372 0.04398 " pathEditMode="relative" rAng="0" ptsTypes="AA">
                                      <p:cBhvr>
                                        <p:cTn id="687" dur="750" spd="-100000" fill="hold"/>
                                        <p:tgtEl>
                                          <p:spTgt spid="145"/>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45" grpId="0"/>
      <p:bldP spid="14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grpSp>
        <p:nvGrpSpPr>
          <p:cNvPr id="125" name="组合 124"/>
          <p:cNvGrpSpPr/>
          <p:nvPr/>
        </p:nvGrpSpPr>
        <p:grpSpPr>
          <a:xfrm>
            <a:off x="913287" y="2070862"/>
            <a:ext cx="2244160" cy="2244161"/>
            <a:chOff x="1045367" y="2113280"/>
            <a:chExt cx="1980000" cy="1980001"/>
          </a:xfrm>
        </p:grpSpPr>
        <p:sp>
          <p:nvSpPr>
            <p:cNvPr id="126" name="椭圆 125"/>
            <p:cNvSpPr>
              <a:spLocks noChangeAspect="1"/>
            </p:cNvSpPr>
            <p:nvPr/>
          </p:nvSpPr>
          <p:spPr>
            <a:xfrm>
              <a:off x="1045367" y="2113281"/>
              <a:ext cx="1980000" cy="1980000"/>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造字工房尚雅（非商用）常规体" pitchFamily="2" charset="-122"/>
                <a:ea typeface="造字工房尚雅（非商用）常规体" pitchFamily="2" charset="-122"/>
              </a:endParaRPr>
            </a:p>
          </p:txBody>
        </p:sp>
        <p:sp>
          <p:nvSpPr>
            <p:cNvPr id="127" name="空心弧 126"/>
            <p:cNvSpPr>
              <a:spLocks noChangeAspect="1"/>
            </p:cNvSpPr>
            <p:nvPr/>
          </p:nvSpPr>
          <p:spPr>
            <a:xfrm rot="5400000" flipH="1">
              <a:off x="1045367" y="2113280"/>
              <a:ext cx="1980000" cy="1980000"/>
            </a:xfrm>
            <a:prstGeom prst="blockArc">
              <a:avLst>
                <a:gd name="adj1" fmla="val 5515558"/>
                <a:gd name="adj2" fmla="val 42506"/>
                <a:gd name="adj3" fmla="val 766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造字工房尚雅（非商用）常规体" pitchFamily="2" charset="-122"/>
                <a:ea typeface="造字工房尚雅（非商用）常规体" pitchFamily="2" charset="-122"/>
              </a:endParaRPr>
            </a:p>
          </p:txBody>
        </p:sp>
      </p:grpSp>
      <p:sp>
        <p:nvSpPr>
          <p:cNvPr id="128" name="椭圆 127"/>
          <p:cNvSpPr>
            <a:spLocks noChangeAspect="1"/>
          </p:cNvSpPr>
          <p:nvPr/>
        </p:nvSpPr>
        <p:spPr>
          <a:xfrm>
            <a:off x="1045367" y="2202942"/>
            <a:ext cx="1980000" cy="1980000"/>
          </a:xfrm>
          <a:prstGeom prst="ellipse">
            <a:avLst/>
          </a:prstGeom>
          <a:solidFill>
            <a:schemeClr val="bg1"/>
          </a:solidFill>
          <a:ln>
            <a:noFill/>
          </a:ln>
          <a:effectLst>
            <a:outerShdw blurRad="1524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造字工房尚雅（非商用）常规体" pitchFamily="2" charset="-122"/>
              <a:ea typeface="造字工房尚雅（非商用）常规体" pitchFamily="2" charset="-122"/>
            </a:endParaRPr>
          </a:p>
        </p:txBody>
      </p:sp>
      <p:cxnSp>
        <p:nvCxnSpPr>
          <p:cNvPr id="129" name="直接连接符 128"/>
          <p:cNvCxnSpPr/>
          <p:nvPr/>
        </p:nvCxnSpPr>
        <p:spPr>
          <a:xfrm>
            <a:off x="1551227" y="3167542"/>
            <a:ext cx="968280" cy="0"/>
          </a:xfrm>
          <a:prstGeom prst="line">
            <a:avLst/>
          </a:prstGeom>
          <a:ln w="254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0" name="文本框 129"/>
          <p:cNvSpPr txBox="1"/>
          <p:nvPr/>
        </p:nvSpPr>
        <p:spPr>
          <a:xfrm>
            <a:off x="1725827" y="3287829"/>
            <a:ext cx="619080" cy="461665"/>
          </a:xfrm>
          <a:prstGeom prst="rect">
            <a:avLst/>
          </a:prstGeom>
          <a:noFill/>
        </p:spPr>
        <p:txBody>
          <a:bodyPr wrap="none" rtlCol="0">
            <a:spAutoFit/>
          </a:bodyPr>
          <a:lstStyle/>
          <a:p>
            <a:pPr algn="ctr"/>
            <a:r>
              <a:rPr lang="en-US" altLang="zh-CN" sz="2400" dirty="0">
                <a:solidFill>
                  <a:schemeClr val="tx1">
                    <a:lumMod val="65000"/>
                    <a:lumOff val="35000"/>
                  </a:schemeClr>
                </a:solidFill>
                <a:latin typeface="造字工房尚雅（非商用）常规体" pitchFamily="2" charset="-122"/>
                <a:ea typeface="造字工房尚雅（非商用）常规体" pitchFamily="2" charset="-122"/>
              </a:rPr>
              <a:t>75</a:t>
            </a:r>
            <a:r>
              <a:rPr lang="en-US" altLang="zh-CN" sz="1600" dirty="0">
                <a:solidFill>
                  <a:schemeClr val="tx1">
                    <a:lumMod val="65000"/>
                    <a:lumOff val="35000"/>
                  </a:schemeClr>
                </a:solidFill>
                <a:latin typeface="造字工房尚雅（非商用）常规体" pitchFamily="2" charset="-122"/>
                <a:ea typeface="造字工房尚雅（非商用）常规体" pitchFamily="2" charset="-122"/>
              </a:rPr>
              <a:t>%</a:t>
            </a:r>
            <a:endParaRPr lang="zh-CN" altLang="en-US" sz="1600" dirty="0">
              <a:solidFill>
                <a:schemeClr val="tx1">
                  <a:lumMod val="65000"/>
                  <a:lumOff val="35000"/>
                </a:schemeClr>
              </a:solidFill>
              <a:latin typeface="造字工房尚雅（非商用）常规体" pitchFamily="2" charset="-122"/>
              <a:ea typeface="造字工房尚雅（非商用）常规体" pitchFamily="2" charset="-122"/>
            </a:endParaRPr>
          </a:p>
        </p:txBody>
      </p:sp>
      <p:grpSp>
        <p:nvGrpSpPr>
          <p:cNvPr id="131" name="组合 130"/>
          <p:cNvGrpSpPr/>
          <p:nvPr/>
        </p:nvGrpSpPr>
        <p:grpSpPr>
          <a:xfrm>
            <a:off x="890091" y="4589144"/>
            <a:ext cx="2290552" cy="879701"/>
            <a:chOff x="890091" y="4694999"/>
            <a:chExt cx="2290552" cy="879701"/>
          </a:xfrm>
        </p:grpSpPr>
        <p:sp>
          <p:nvSpPr>
            <p:cNvPr id="132" name="文本框 131"/>
            <p:cNvSpPr txBox="1"/>
            <p:nvPr/>
          </p:nvSpPr>
          <p:spPr>
            <a:xfrm>
              <a:off x="955039" y="4694999"/>
              <a:ext cx="1774845" cy="369332"/>
            </a:xfrm>
            <a:prstGeom prst="rect">
              <a:avLst/>
            </a:prstGeom>
            <a:noFill/>
          </p:spPr>
          <p:txBody>
            <a:bodyPr wrap="none" rtlCol="0">
              <a:spAutoFit/>
            </a:bodyPr>
            <a:lstStyle/>
            <a:p>
              <a:r>
                <a:rPr lang="en-US" altLang="zh-CN" b="1" dirty="0">
                  <a:latin typeface="造字工房尚雅（非商用）常规体" pitchFamily="2" charset="-122"/>
                  <a:ea typeface="造字工房尚雅（非商用）常规体" pitchFamily="2" charset="-122"/>
                </a:rPr>
                <a:t>Microsoft Office</a:t>
              </a:r>
              <a:endParaRPr lang="zh-CN" altLang="en-US" b="1" dirty="0">
                <a:latin typeface="造字工房尚雅（非商用）常规体" pitchFamily="2" charset="-122"/>
                <a:ea typeface="造字工房尚雅（非商用）常规体" pitchFamily="2" charset="-122"/>
              </a:endParaRPr>
            </a:p>
          </p:txBody>
        </p:sp>
        <p:sp>
          <p:nvSpPr>
            <p:cNvPr id="133" name="文本框 132"/>
            <p:cNvSpPr txBox="1"/>
            <p:nvPr/>
          </p:nvSpPr>
          <p:spPr>
            <a:xfrm>
              <a:off x="890091" y="5020702"/>
              <a:ext cx="2290552" cy="553998"/>
            </a:xfrm>
            <a:prstGeom prst="rect">
              <a:avLst/>
            </a:prstGeom>
            <a:noFill/>
          </p:spPr>
          <p:txBody>
            <a:bodyPr wrap="square" rtlCol="0">
              <a:spAutoFit/>
            </a:bodyPr>
            <a:lstStyle/>
            <a:p>
              <a:pPr algn="ctr">
                <a:lnSpc>
                  <a:spcPct val="150000"/>
                </a:lnSpc>
              </a:pPr>
              <a:r>
                <a:rPr lang="en-US" altLang="zh-CN" sz="1000" dirty="0">
                  <a:latin typeface="造字工房尚雅（非商用）常规体" pitchFamily="2" charset="-122"/>
                  <a:ea typeface="造字工房尚雅（非商用）常规体" pitchFamily="2" charset="-122"/>
                </a:rPr>
                <a:t>You laugh at me for being different, but I laugh at you for being the same. </a:t>
              </a:r>
            </a:p>
          </p:txBody>
        </p:sp>
      </p:grpSp>
      <p:grpSp>
        <p:nvGrpSpPr>
          <p:cNvPr id="134" name="组合 133"/>
          <p:cNvGrpSpPr>
            <a:grpSpLocks noChangeAspect="1"/>
          </p:cNvGrpSpPr>
          <p:nvPr/>
        </p:nvGrpSpPr>
        <p:grpSpPr>
          <a:xfrm>
            <a:off x="4307973" y="2495510"/>
            <a:ext cx="1815947" cy="1815947"/>
            <a:chOff x="4171634" y="2113280"/>
            <a:chExt cx="1980000" cy="1980000"/>
          </a:xfrm>
        </p:grpSpPr>
        <p:sp>
          <p:nvSpPr>
            <p:cNvPr id="135" name="空心弧 134"/>
            <p:cNvSpPr>
              <a:spLocks noChangeAspect="1"/>
            </p:cNvSpPr>
            <p:nvPr/>
          </p:nvSpPr>
          <p:spPr>
            <a:xfrm rot="5400000" flipH="1">
              <a:off x="4171634" y="2113280"/>
              <a:ext cx="1980000" cy="1980000"/>
            </a:xfrm>
            <a:prstGeom prst="blockArc">
              <a:avLst>
                <a:gd name="adj1" fmla="val 16201728"/>
                <a:gd name="adj2" fmla="val 19438"/>
                <a:gd name="adj3" fmla="val 74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造字工房尚雅（非商用）常规体" pitchFamily="2" charset="-122"/>
                <a:ea typeface="造字工房尚雅（非商用）常规体" pitchFamily="2" charset="-122"/>
              </a:endParaRPr>
            </a:p>
          </p:txBody>
        </p:sp>
        <p:sp>
          <p:nvSpPr>
            <p:cNvPr id="136" name="椭圆 135"/>
            <p:cNvSpPr>
              <a:spLocks noChangeAspect="1"/>
            </p:cNvSpPr>
            <p:nvPr/>
          </p:nvSpPr>
          <p:spPr>
            <a:xfrm>
              <a:off x="4171634" y="2113280"/>
              <a:ext cx="1980000" cy="1980000"/>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造字工房尚雅（非商用）常规体" pitchFamily="2" charset="-122"/>
                <a:ea typeface="造字工房尚雅（非商用）常规体" pitchFamily="2" charset="-122"/>
              </a:endParaRPr>
            </a:p>
          </p:txBody>
        </p:sp>
      </p:grpSp>
      <p:sp>
        <p:nvSpPr>
          <p:cNvPr id="137" name="椭圆 136"/>
          <p:cNvSpPr>
            <a:spLocks noChangeAspect="1"/>
          </p:cNvSpPr>
          <p:nvPr/>
        </p:nvSpPr>
        <p:spPr>
          <a:xfrm>
            <a:off x="4412298" y="2599835"/>
            <a:ext cx="1607297" cy="1607297"/>
          </a:xfrm>
          <a:prstGeom prst="ellipse">
            <a:avLst/>
          </a:prstGeom>
          <a:solidFill>
            <a:schemeClr val="bg1"/>
          </a:solidFill>
          <a:ln>
            <a:noFill/>
          </a:ln>
          <a:effectLst>
            <a:outerShdw blurRad="1524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造字工房尚雅（非商用）常规体" pitchFamily="2" charset="-122"/>
              <a:ea typeface="造字工房尚雅（非商用）常规体" pitchFamily="2" charset="-122"/>
            </a:endParaRPr>
          </a:p>
        </p:txBody>
      </p:sp>
      <p:cxnSp>
        <p:nvCxnSpPr>
          <p:cNvPr id="138" name="直接连接符 137"/>
          <p:cNvCxnSpPr/>
          <p:nvPr/>
        </p:nvCxnSpPr>
        <p:spPr>
          <a:xfrm>
            <a:off x="4731806" y="3408926"/>
            <a:ext cx="968280" cy="0"/>
          </a:xfrm>
          <a:prstGeom prst="line">
            <a:avLst/>
          </a:prstGeom>
          <a:ln w="254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9" name="文本框 138"/>
          <p:cNvSpPr txBox="1"/>
          <p:nvPr/>
        </p:nvSpPr>
        <p:spPr>
          <a:xfrm>
            <a:off x="4906406" y="3422987"/>
            <a:ext cx="619080" cy="461665"/>
          </a:xfrm>
          <a:prstGeom prst="rect">
            <a:avLst/>
          </a:prstGeom>
          <a:noFill/>
        </p:spPr>
        <p:txBody>
          <a:bodyPr wrap="none" rtlCol="0">
            <a:spAutoFit/>
          </a:bodyPr>
          <a:lstStyle/>
          <a:p>
            <a:pPr algn="ctr"/>
            <a:r>
              <a:rPr lang="en-US" altLang="zh-CN" sz="2400" dirty="0">
                <a:solidFill>
                  <a:schemeClr val="tx1">
                    <a:lumMod val="65000"/>
                    <a:lumOff val="35000"/>
                  </a:schemeClr>
                </a:solidFill>
                <a:latin typeface="造字工房尚雅（非商用）常规体" pitchFamily="2" charset="-122"/>
                <a:ea typeface="造字工房尚雅（非商用）常规体" pitchFamily="2" charset="-122"/>
              </a:rPr>
              <a:t>25</a:t>
            </a:r>
            <a:r>
              <a:rPr lang="en-US" altLang="zh-CN" sz="1600" dirty="0">
                <a:solidFill>
                  <a:schemeClr val="tx1">
                    <a:lumMod val="65000"/>
                    <a:lumOff val="35000"/>
                  </a:schemeClr>
                </a:solidFill>
                <a:latin typeface="造字工房尚雅（非商用）常规体" pitchFamily="2" charset="-122"/>
                <a:ea typeface="造字工房尚雅（非商用）常规体" pitchFamily="2" charset="-122"/>
              </a:rPr>
              <a:t>%</a:t>
            </a:r>
            <a:endParaRPr lang="zh-CN" altLang="en-US" sz="1600" dirty="0">
              <a:solidFill>
                <a:schemeClr val="tx1">
                  <a:lumMod val="65000"/>
                  <a:lumOff val="35000"/>
                </a:schemeClr>
              </a:solidFill>
              <a:latin typeface="造字工房尚雅（非商用）常规体" pitchFamily="2" charset="-122"/>
              <a:ea typeface="造字工房尚雅（非商用）常规体" pitchFamily="2" charset="-122"/>
            </a:endParaRPr>
          </a:p>
        </p:txBody>
      </p:sp>
      <p:grpSp>
        <p:nvGrpSpPr>
          <p:cNvPr id="140" name="组合 139"/>
          <p:cNvGrpSpPr/>
          <p:nvPr/>
        </p:nvGrpSpPr>
        <p:grpSpPr>
          <a:xfrm>
            <a:off x="4239028" y="4589144"/>
            <a:ext cx="1953837" cy="879701"/>
            <a:chOff x="4239028" y="4694999"/>
            <a:chExt cx="1953837" cy="879701"/>
          </a:xfrm>
        </p:grpSpPr>
        <p:sp>
          <p:nvSpPr>
            <p:cNvPr id="141" name="文本框 140"/>
            <p:cNvSpPr txBox="1"/>
            <p:nvPr/>
          </p:nvSpPr>
          <p:spPr>
            <a:xfrm>
              <a:off x="4518415" y="4694999"/>
              <a:ext cx="1289135" cy="307777"/>
            </a:xfrm>
            <a:prstGeom prst="rect">
              <a:avLst/>
            </a:prstGeom>
            <a:noFill/>
          </p:spPr>
          <p:txBody>
            <a:bodyPr wrap="none" rtlCol="0">
              <a:spAutoFit/>
            </a:bodyPr>
            <a:lstStyle/>
            <a:p>
              <a:r>
                <a:rPr lang="en-US" altLang="zh-CN" sz="1400" dirty="0">
                  <a:solidFill>
                    <a:schemeClr val="tx1">
                      <a:lumMod val="85000"/>
                      <a:lumOff val="15000"/>
                    </a:schemeClr>
                  </a:solidFill>
                  <a:latin typeface="造字工房尚雅（非商用）常规体" pitchFamily="2" charset="-122"/>
                  <a:ea typeface="造字工房尚雅（非商用）常规体" pitchFamily="2" charset="-122"/>
                </a:rPr>
                <a:t>Illustrator CS6</a:t>
              </a:r>
              <a:endParaRPr lang="zh-CN" altLang="en-US" sz="1400" dirty="0">
                <a:solidFill>
                  <a:schemeClr val="tx1">
                    <a:lumMod val="85000"/>
                    <a:lumOff val="15000"/>
                  </a:schemeClr>
                </a:solidFill>
                <a:latin typeface="造字工房尚雅（非商用）常规体" pitchFamily="2" charset="-122"/>
                <a:ea typeface="造字工房尚雅（非商用）常规体" pitchFamily="2" charset="-122"/>
              </a:endParaRPr>
            </a:p>
          </p:txBody>
        </p:sp>
        <p:sp>
          <p:nvSpPr>
            <p:cNvPr id="142" name="文本框 141"/>
            <p:cNvSpPr txBox="1"/>
            <p:nvPr/>
          </p:nvSpPr>
          <p:spPr>
            <a:xfrm>
              <a:off x="4239028" y="5020702"/>
              <a:ext cx="1953837" cy="553998"/>
            </a:xfrm>
            <a:prstGeom prst="rect">
              <a:avLst/>
            </a:prstGeom>
            <a:noFill/>
          </p:spPr>
          <p:txBody>
            <a:bodyPr wrap="square" rtlCol="0">
              <a:spAutoFit/>
            </a:bodyPr>
            <a:lstStyle/>
            <a:p>
              <a:pPr algn="ctr">
                <a:lnSpc>
                  <a:spcPct val="150000"/>
                </a:lnSpc>
              </a:pPr>
              <a:r>
                <a:rPr lang="en-US" altLang="zh-CN" sz="1000" dirty="0">
                  <a:solidFill>
                    <a:schemeClr val="tx1">
                      <a:lumMod val="50000"/>
                      <a:lumOff val="50000"/>
                    </a:schemeClr>
                  </a:solidFill>
                  <a:latin typeface="造字工房尚雅（非商用）常规体" pitchFamily="2" charset="-122"/>
                  <a:ea typeface="造字工房尚雅（非商用）常规体" pitchFamily="2" charset="-122"/>
                </a:rPr>
                <a:t>The consequences of today are determined</a:t>
              </a:r>
            </a:p>
          </p:txBody>
        </p:sp>
      </p:grpSp>
      <p:grpSp>
        <p:nvGrpSpPr>
          <p:cNvPr id="143" name="组合 142"/>
          <p:cNvGrpSpPr/>
          <p:nvPr/>
        </p:nvGrpSpPr>
        <p:grpSpPr>
          <a:xfrm>
            <a:off x="6875669" y="2494399"/>
            <a:ext cx="1821733" cy="1821733"/>
            <a:chOff x="6726080" y="2113280"/>
            <a:chExt cx="1980000" cy="1980000"/>
          </a:xfrm>
        </p:grpSpPr>
        <p:sp>
          <p:nvSpPr>
            <p:cNvPr id="144" name="空心弧 143"/>
            <p:cNvSpPr>
              <a:spLocks noChangeAspect="1"/>
            </p:cNvSpPr>
            <p:nvPr/>
          </p:nvSpPr>
          <p:spPr>
            <a:xfrm rot="5400000" flipH="1">
              <a:off x="6726080" y="2113280"/>
              <a:ext cx="1980000" cy="1980000"/>
            </a:xfrm>
            <a:prstGeom prst="blockArc">
              <a:avLst>
                <a:gd name="adj1" fmla="val 12656902"/>
                <a:gd name="adj2" fmla="val 21573396"/>
                <a:gd name="adj3" fmla="val 79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造字工房尚雅（非商用）常规体" pitchFamily="2" charset="-122"/>
                <a:ea typeface="造字工房尚雅（非商用）常规体" pitchFamily="2" charset="-122"/>
              </a:endParaRPr>
            </a:p>
          </p:txBody>
        </p:sp>
        <p:sp>
          <p:nvSpPr>
            <p:cNvPr id="145" name="椭圆 144"/>
            <p:cNvSpPr>
              <a:spLocks noChangeAspect="1"/>
            </p:cNvSpPr>
            <p:nvPr/>
          </p:nvSpPr>
          <p:spPr>
            <a:xfrm>
              <a:off x="6726080" y="2113280"/>
              <a:ext cx="1980000" cy="1980000"/>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造字工房尚雅（非商用）常规体" pitchFamily="2" charset="-122"/>
                <a:ea typeface="造字工房尚雅（非商用）常规体" pitchFamily="2" charset="-122"/>
              </a:endParaRPr>
            </a:p>
          </p:txBody>
        </p:sp>
      </p:grpSp>
      <p:sp>
        <p:nvSpPr>
          <p:cNvPr id="146" name="椭圆 145"/>
          <p:cNvSpPr>
            <a:spLocks noChangeAspect="1"/>
          </p:cNvSpPr>
          <p:nvPr/>
        </p:nvSpPr>
        <p:spPr>
          <a:xfrm>
            <a:off x="6982887" y="2601617"/>
            <a:ext cx="1607297" cy="1607297"/>
          </a:xfrm>
          <a:prstGeom prst="ellipse">
            <a:avLst/>
          </a:prstGeom>
          <a:solidFill>
            <a:schemeClr val="bg1"/>
          </a:solidFill>
          <a:ln>
            <a:noFill/>
          </a:ln>
          <a:effectLst>
            <a:outerShdw blurRad="1524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造字工房尚雅（非商用）常规体" pitchFamily="2" charset="-122"/>
              <a:ea typeface="造字工房尚雅（非商用）常规体" pitchFamily="2" charset="-122"/>
            </a:endParaRPr>
          </a:p>
        </p:txBody>
      </p:sp>
      <p:cxnSp>
        <p:nvCxnSpPr>
          <p:cNvPr id="147" name="直接连接符 146"/>
          <p:cNvCxnSpPr/>
          <p:nvPr/>
        </p:nvCxnSpPr>
        <p:spPr>
          <a:xfrm>
            <a:off x="7302395" y="3410037"/>
            <a:ext cx="968280" cy="0"/>
          </a:xfrm>
          <a:prstGeom prst="line">
            <a:avLst/>
          </a:prstGeom>
          <a:ln w="254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8" name="文本框 147"/>
          <p:cNvSpPr txBox="1"/>
          <p:nvPr/>
        </p:nvSpPr>
        <p:spPr>
          <a:xfrm>
            <a:off x="7476995" y="3424098"/>
            <a:ext cx="619080" cy="461665"/>
          </a:xfrm>
          <a:prstGeom prst="rect">
            <a:avLst/>
          </a:prstGeom>
          <a:noFill/>
        </p:spPr>
        <p:txBody>
          <a:bodyPr wrap="none" rtlCol="0">
            <a:spAutoFit/>
          </a:bodyPr>
          <a:lstStyle/>
          <a:p>
            <a:pPr algn="ctr"/>
            <a:r>
              <a:rPr lang="en-US" altLang="zh-CN" sz="2400" dirty="0">
                <a:solidFill>
                  <a:schemeClr val="tx1">
                    <a:lumMod val="65000"/>
                    <a:lumOff val="35000"/>
                  </a:schemeClr>
                </a:solidFill>
                <a:latin typeface="造字工房尚雅（非商用）常规体" pitchFamily="2" charset="-122"/>
                <a:ea typeface="造字工房尚雅（非商用）常规体" pitchFamily="2" charset="-122"/>
              </a:rPr>
              <a:t>45</a:t>
            </a:r>
            <a:r>
              <a:rPr lang="en-US" altLang="zh-CN" sz="1600" dirty="0">
                <a:solidFill>
                  <a:schemeClr val="tx1">
                    <a:lumMod val="65000"/>
                    <a:lumOff val="35000"/>
                  </a:schemeClr>
                </a:solidFill>
                <a:latin typeface="造字工房尚雅（非商用）常规体" pitchFamily="2" charset="-122"/>
                <a:ea typeface="造字工房尚雅（非商用）常规体" pitchFamily="2" charset="-122"/>
              </a:rPr>
              <a:t>%</a:t>
            </a:r>
            <a:endParaRPr lang="zh-CN" altLang="en-US" sz="1600" dirty="0">
              <a:solidFill>
                <a:schemeClr val="tx1">
                  <a:lumMod val="65000"/>
                  <a:lumOff val="35000"/>
                </a:schemeClr>
              </a:solidFill>
              <a:latin typeface="造字工房尚雅（非商用）常规体" pitchFamily="2" charset="-122"/>
              <a:ea typeface="造字工房尚雅（非商用）常规体" pitchFamily="2" charset="-122"/>
            </a:endParaRPr>
          </a:p>
        </p:txBody>
      </p:sp>
      <p:grpSp>
        <p:nvGrpSpPr>
          <p:cNvPr id="149" name="组合 148"/>
          <p:cNvGrpSpPr/>
          <p:nvPr/>
        </p:nvGrpSpPr>
        <p:grpSpPr>
          <a:xfrm>
            <a:off x="6809617" y="4590255"/>
            <a:ext cx="1953837" cy="879701"/>
            <a:chOff x="6809617" y="4696110"/>
            <a:chExt cx="1953837" cy="879701"/>
          </a:xfrm>
        </p:grpSpPr>
        <p:sp>
          <p:nvSpPr>
            <p:cNvPr id="150" name="文本框 149"/>
            <p:cNvSpPr txBox="1"/>
            <p:nvPr/>
          </p:nvSpPr>
          <p:spPr>
            <a:xfrm>
              <a:off x="6977435" y="4696110"/>
              <a:ext cx="1499128" cy="307777"/>
            </a:xfrm>
            <a:prstGeom prst="rect">
              <a:avLst/>
            </a:prstGeom>
            <a:noFill/>
          </p:spPr>
          <p:txBody>
            <a:bodyPr wrap="none" rtlCol="0">
              <a:spAutoFit/>
            </a:bodyPr>
            <a:lstStyle/>
            <a:p>
              <a:r>
                <a:rPr lang="en-US" altLang="zh-CN" sz="1400" dirty="0">
                  <a:solidFill>
                    <a:schemeClr val="tx1">
                      <a:lumMod val="85000"/>
                      <a:lumOff val="15000"/>
                    </a:schemeClr>
                  </a:solidFill>
                  <a:latin typeface="造字工房尚雅（非商用）常规体" pitchFamily="2" charset="-122"/>
                  <a:ea typeface="造字工房尚雅（非商用）常规体" pitchFamily="2" charset="-122"/>
                </a:rPr>
                <a:t>After Effects CS6</a:t>
              </a:r>
              <a:endParaRPr lang="zh-CN" altLang="en-US" sz="1400" dirty="0">
                <a:solidFill>
                  <a:schemeClr val="tx1">
                    <a:lumMod val="85000"/>
                    <a:lumOff val="15000"/>
                  </a:schemeClr>
                </a:solidFill>
                <a:latin typeface="造字工房尚雅（非商用）常规体" pitchFamily="2" charset="-122"/>
                <a:ea typeface="造字工房尚雅（非商用）常规体" pitchFamily="2" charset="-122"/>
              </a:endParaRPr>
            </a:p>
          </p:txBody>
        </p:sp>
        <p:sp>
          <p:nvSpPr>
            <p:cNvPr id="151" name="文本框 150"/>
            <p:cNvSpPr txBox="1"/>
            <p:nvPr/>
          </p:nvSpPr>
          <p:spPr>
            <a:xfrm>
              <a:off x="6809617" y="5021813"/>
              <a:ext cx="1953837" cy="553998"/>
            </a:xfrm>
            <a:prstGeom prst="rect">
              <a:avLst/>
            </a:prstGeom>
            <a:noFill/>
          </p:spPr>
          <p:txBody>
            <a:bodyPr wrap="square" rtlCol="0">
              <a:spAutoFit/>
            </a:bodyPr>
            <a:lstStyle/>
            <a:p>
              <a:pPr algn="ctr">
                <a:lnSpc>
                  <a:spcPct val="150000"/>
                </a:lnSpc>
              </a:pPr>
              <a:r>
                <a:rPr lang="en-US" altLang="zh-CN" sz="1000" dirty="0">
                  <a:solidFill>
                    <a:schemeClr val="tx1">
                      <a:lumMod val="50000"/>
                      <a:lumOff val="50000"/>
                    </a:schemeClr>
                  </a:solidFill>
                  <a:latin typeface="造字工房尚雅（非商用）常规体" pitchFamily="2" charset="-122"/>
                  <a:ea typeface="造字工房尚雅（非商用）常规体" pitchFamily="2" charset="-122"/>
                </a:rPr>
                <a:t>The consequences of today are determined</a:t>
              </a:r>
            </a:p>
          </p:txBody>
        </p:sp>
      </p:grpSp>
      <p:grpSp>
        <p:nvGrpSpPr>
          <p:cNvPr id="152" name="组合 151"/>
          <p:cNvGrpSpPr/>
          <p:nvPr/>
        </p:nvGrpSpPr>
        <p:grpSpPr>
          <a:xfrm>
            <a:off x="9437163" y="2486302"/>
            <a:ext cx="1839923" cy="1839923"/>
            <a:chOff x="9166634" y="2113280"/>
            <a:chExt cx="1980000" cy="1980000"/>
          </a:xfrm>
        </p:grpSpPr>
        <p:sp>
          <p:nvSpPr>
            <p:cNvPr id="153" name="空心弧 152"/>
            <p:cNvSpPr>
              <a:spLocks noChangeAspect="1"/>
            </p:cNvSpPr>
            <p:nvPr/>
          </p:nvSpPr>
          <p:spPr>
            <a:xfrm rot="5400000" flipH="1">
              <a:off x="9166634" y="2113280"/>
              <a:ext cx="1980000" cy="1980000"/>
            </a:xfrm>
            <a:prstGeom prst="blockArc">
              <a:avLst>
                <a:gd name="adj1" fmla="val 7931518"/>
                <a:gd name="adj2" fmla="val 21572975"/>
                <a:gd name="adj3" fmla="val 931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latin typeface="造字工房尚雅（非商用）常规体" pitchFamily="2" charset="-122"/>
                <a:ea typeface="造字工房尚雅（非商用）常规体" pitchFamily="2" charset="-122"/>
              </a:endParaRPr>
            </a:p>
          </p:txBody>
        </p:sp>
        <p:sp>
          <p:nvSpPr>
            <p:cNvPr id="154" name="椭圆 153"/>
            <p:cNvSpPr>
              <a:spLocks noChangeAspect="1"/>
            </p:cNvSpPr>
            <p:nvPr/>
          </p:nvSpPr>
          <p:spPr>
            <a:xfrm>
              <a:off x="9166634" y="2113280"/>
              <a:ext cx="1980000" cy="1980000"/>
            </a:xfrm>
            <a:prstGeom prst="ellipse">
              <a:avLst/>
            </a:prstGeom>
            <a:noFill/>
            <a:ln>
              <a:noFill/>
            </a:ln>
            <a:effectLst>
              <a:outerShdw blurRad="1524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造字工房尚雅（非商用）常规体" pitchFamily="2" charset="-122"/>
                <a:ea typeface="造字工房尚雅（非商用）常规体" pitchFamily="2" charset="-122"/>
              </a:endParaRPr>
            </a:p>
          </p:txBody>
        </p:sp>
      </p:grpSp>
      <p:sp>
        <p:nvSpPr>
          <p:cNvPr id="155" name="椭圆 154"/>
          <p:cNvSpPr>
            <a:spLocks noChangeAspect="1"/>
          </p:cNvSpPr>
          <p:nvPr/>
        </p:nvSpPr>
        <p:spPr>
          <a:xfrm>
            <a:off x="9553476" y="2602615"/>
            <a:ext cx="1607297" cy="1607297"/>
          </a:xfrm>
          <a:prstGeom prst="ellipse">
            <a:avLst/>
          </a:prstGeom>
          <a:solidFill>
            <a:schemeClr val="bg1"/>
          </a:solidFill>
          <a:ln>
            <a:noFill/>
          </a:ln>
          <a:effectLst>
            <a:outerShdw blurRad="1524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造字工房尚雅（非商用）常规体" pitchFamily="2" charset="-122"/>
              <a:ea typeface="造字工房尚雅（非商用）常规体" pitchFamily="2" charset="-122"/>
            </a:endParaRPr>
          </a:p>
        </p:txBody>
      </p:sp>
      <p:cxnSp>
        <p:nvCxnSpPr>
          <p:cNvPr id="156" name="直接连接符 155"/>
          <p:cNvCxnSpPr/>
          <p:nvPr/>
        </p:nvCxnSpPr>
        <p:spPr>
          <a:xfrm>
            <a:off x="9872984" y="3408926"/>
            <a:ext cx="968280" cy="0"/>
          </a:xfrm>
          <a:prstGeom prst="line">
            <a:avLst/>
          </a:prstGeom>
          <a:ln w="254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7" name="文本框 156"/>
          <p:cNvSpPr txBox="1"/>
          <p:nvPr/>
        </p:nvSpPr>
        <p:spPr>
          <a:xfrm>
            <a:off x="10047584" y="3422987"/>
            <a:ext cx="619080" cy="461665"/>
          </a:xfrm>
          <a:prstGeom prst="rect">
            <a:avLst/>
          </a:prstGeom>
          <a:noFill/>
        </p:spPr>
        <p:txBody>
          <a:bodyPr wrap="none" rtlCol="0">
            <a:spAutoFit/>
          </a:bodyPr>
          <a:lstStyle/>
          <a:p>
            <a:pPr algn="ctr"/>
            <a:r>
              <a:rPr lang="en-US" altLang="zh-CN" sz="2400" dirty="0">
                <a:solidFill>
                  <a:schemeClr val="tx1">
                    <a:lumMod val="65000"/>
                    <a:lumOff val="35000"/>
                  </a:schemeClr>
                </a:solidFill>
                <a:latin typeface="造字工房尚雅（非商用）常规体" pitchFamily="2" charset="-122"/>
                <a:ea typeface="造字工房尚雅（非商用）常规体" pitchFamily="2" charset="-122"/>
              </a:rPr>
              <a:t>60</a:t>
            </a:r>
            <a:r>
              <a:rPr lang="en-US" altLang="zh-CN" sz="1600" dirty="0">
                <a:solidFill>
                  <a:schemeClr val="tx1">
                    <a:lumMod val="65000"/>
                    <a:lumOff val="35000"/>
                  </a:schemeClr>
                </a:solidFill>
                <a:latin typeface="造字工房尚雅（非商用）常规体" pitchFamily="2" charset="-122"/>
                <a:ea typeface="造字工房尚雅（非商用）常规体" pitchFamily="2" charset="-122"/>
              </a:rPr>
              <a:t>%</a:t>
            </a:r>
            <a:endParaRPr lang="zh-CN" altLang="en-US" sz="1600" dirty="0">
              <a:solidFill>
                <a:schemeClr val="tx1">
                  <a:lumMod val="65000"/>
                  <a:lumOff val="35000"/>
                </a:schemeClr>
              </a:solidFill>
              <a:latin typeface="造字工房尚雅（非商用）常规体" pitchFamily="2" charset="-122"/>
              <a:ea typeface="造字工房尚雅（非商用）常规体" pitchFamily="2" charset="-122"/>
            </a:endParaRPr>
          </a:p>
        </p:txBody>
      </p:sp>
      <p:grpSp>
        <p:nvGrpSpPr>
          <p:cNvPr id="158" name="组合 157"/>
          <p:cNvGrpSpPr/>
          <p:nvPr/>
        </p:nvGrpSpPr>
        <p:grpSpPr>
          <a:xfrm>
            <a:off x="9380206" y="4589144"/>
            <a:ext cx="1953837" cy="879701"/>
            <a:chOff x="9380206" y="4694999"/>
            <a:chExt cx="1953837" cy="879701"/>
          </a:xfrm>
        </p:grpSpPr>
        <p:sp>
          <p:nvSpPr>
            <p:cNvPr id="159" name="文本框 158"/>
            <p:cNvSpPr txBox="1"/>
            <p:nvPr/>
          </p:nvSpPr>
          <p:spPr>
            <a:xfrm>
              <a:off x="9604290" y="4694999"/>
              <a:ext cx="1348446" cy="307777"/>
            </a:xfrm>
            <a:prstGeom prst="rect">
              <a:avLst/>
            </a:prstGeom>
            <a:noFill/>
          </p:spPr>
          <p:txBody>
            <a:bodyPr wrap="none" rtlCol="0">
              <a:spAutoFit/>
            </a:bodyPr>
            <a:lstStyle/>
            <a:p>
              <a:r>
                <a:rPr lang="en-US" altLang="zh-CN" sz="1400" dirty="0">
                  <a:solidFill>
                    <a:schemeClr val="tx1">
                      <a:lumMod val="85000"/>
                      <a:lumOff val="15000"/>
                    </a:schemeClr>
                  </a:solidFill>
                  <a:latin typeface="造字工房尚雅（非商用）常规体" pitchFamily="2" charset="-122"/>
                  <a:ea typeface="造字工房尚雅（非商用）常规体" pitchFamily="2" charset="-122"/>
                </a:rPr>
                <a:t>Photoshop CS6</a:t>
              </a:r>
              <a:endParaRPr lang="zh-CN" altLang="en-US" sz="1400" dirty="0">
                <a:solidFill>
                  <a:schemeClr val="tx1">
                    <a:lumMod val="85000"/>
                    <a:lumOff val="15000"/>
                  </a:schemeClr>
                </a:solidFill>
                <a:latin typeface="造字工房尚雅（非商用）常规体" pitchFamily="2" charset="-122"/>
                <a:ea typeface="造字工房尚雅（非商用）常规体" pitchFamily="2" charset="-122"/>
              </a:endParaRPr>
            </a:p>
          </p:txBody>
        </p:sp>
        <p:sp>
          <p:nvSpPr>
            <p:cNvPr id="160" name="文本框 159"/>
            <p:cNvSpPr txBox="1"/>
            <p:nvPr/>
          </p:nvSpPr>
          <p:spPr>
            <a:xfrm>
              <a:off x="9380206" y="5020702"/>
              <a:ext cx="1953837" cy="553998"/>
            </a:xfrm>
            <a:prstGeom prst="rect">
              <a:avLst/>
            </a:prstGeom>
            <a:noFill/>
          </p:spPr>
          <p:txBody>
            <a:bodyPr wrap="square" rtlCol="0">
              <a:spAutoFit/>
            </a:bodyPr>
            <a:lstStyle/>
            <a:p>
              <a:pPr algn="ctr">
                <a:lnSpc>
                  <a:spcPct val="150000"/>
                </a:lnSpc>
              </a:pPr>
              <a:r>
                <a:rPr lang="en-US" altLang="zh-CN" sz="1000" dirty="0">
                  <a:solidFill>
                    <a:schemeClr val="tx1">
                      <a:lumMod val="50000"/>
                      <a:lumOff val="50000"/>
                    </a:schemeClr>
                  </a:solidFill>
                  <a:latin typeface="造字工房尚雅（非商用）常规体" pitchFamily="2" charset="-122"/>
                  <a:ea typeface="造字工房尚雅（非商用）常规体" pitchFamily="2" charset="-122"/>
                </a:rPr>
                <a:t>The consequences of today are determined</a:t>
              </a:r>
            </a:p>
          </p:txBody>
        </p:sp>
      </p:grpSp>
      <p:sp>
        <p:nvSpPr>
          <p:cNvPr id="161" name="文本框 160"/>
          <p:cNvSpPr txBox="1"/>
          <p:nvPr/>
        </p:nvSpPr>
        <p:spPr>
          <a:xfrm>
            <a:off x="1550174" y="2659326"/>
            <a:ext cx="1088760" cy="461665"/>
          </a:xfrm>
          <a:prstGeom prst="rect">
            <a:avLst/>
          </a:prstGeom>
          <a:noFill/>
        </p:spPr>
        <p:txBody>
          <a:bodyPr wrap="none" rtlCol="0">
            <a:spAutoFit/>
          </a:bodyPr>
          <a:lstStyle/>
          <a:p>
            <a:pPr algn="ctr"/>
            <a:r>
              <a:rPr lang="zh-CN" altLang="en-US" sz="2400" dirty="0">
                <a:solidFill>
                  <a:schemeClr val="tx1">
                    <a:lumMod val="65000"/>
                    <a:lumOff val="35000"/>
                  </a:schemeClr>
                </a:solidFill>
                <a:latin typeface="造字工房尚雅（非商用）常规体" pitchFamily="2" charset="-122"/>
                <a:ea typeface="造字工房尚雅（非商用）常规体" pitchFamily="2" charset="-122"/>
              </a:rPr>
              <a:t>项目</a:t>
            </a:r>
            <a:r>
              <a:rPr lang="en-US" altLang="zh-CN" sz="2400" dirty="0">
                <a:solidFill>
                  <a:schemeClr val="tx1">
                    <a:lumMod val="65000"/>
                    <a:lumOff val="35000"/>
                  </a:schemeClr>
                </a:solidFill>
                <a:latin typeface="造字工房尚雅（非商用）常规体" pitchFamily="2" charset="-122"/>
                <a:ea typeface="造字工房尚雅（非商用）常规体" pitchFamily="2" charset="-122"/>
              </a:rPr>
              <a:t>01</a:t>
            </a:r>
            <a:endParaRPr lang="zh-CN" altLang="en-US" sz="2400" dirty="0">
              <a:solidFill>
                <a:schemeClr val="tx1">
                  <a:lumMod val="65000"/>
                  <a:lumOff val="35000"/>
                </a:schemeClr>
              </a:solidFill>
              <a:latin typeface="造字工房尚雅（非商用）常规体" pitchFamily="2" charset="-122"/>
              <a:ea typeface="造字工房尚雅（非商用）常规体" pitchFamily="2" charset="-122"/>
            </a:endParaRPr>
          </a:p>
        </p:txBody>
      </p:sp>
      <p:sp>
        <p:nvSpPr>
          <p:cNvPr id="162" name="文本框 161"/>
          <p:cNvSpPr txBox="1"/>
          <p:nvPr/>
        </p:nvSpPr>
        <p:spPr>
          <a:xfrm>
            <a:off x="4720270" y="2923981"/>
            <a:ext cx="938077" cy="400110"/>
          </a:xfrm>
          <a:prstGeom prst="rect">
            <a:avLst/>
          </a:prstGeom>
          <a:noFill/>
        </p:spPr>
        <p:txBody>
          <a:bodyPr wrap="none" rtlCol="0">
            <a:spAutoFit/>
          </a:bodyPr>
          <a:lstStyle/>
          <a:p>
            <a:pPr algn="ctr"/>
            <a:r>
              <a:rPr lang="zh-CN" altLang="en-US" sz="2000" dirty="0">
                <a:solidFill>
                  <a:schemeClr val="tx1">
                    <a:lumMod val="65000"/>
                    <a:lumOff val="35000"/>
                  </a:schemeClr>
                </a:solidFill>
                <a:latin typeface="造字工房尚雅（非商用）常规体" pitchFamily="2" charset="-122"/>
                <a:ea typeface="造字工房尚雅（非商用）常规体" pitchFamily="2" charset="-122"/>
              </a:rPr>
              <a:t>项目</a:t>
            </a:r>
            <a:r>
              <a:rPr lang="en-US" altLang="zh-CN" sz="2000" dirty="0">
                <a:solidFill>
                  <a:schemeClr val="tx1">
                    <a:lumMod val="65000"/>
                    <a:lumOff val="35000"/>
                  </a:schemeClr>
                </a:solidFill>
                <a:latin typeface="造字工房尚雅（非商用）常规体" pitchFamily="2" charset="-122"/>
                <a:ea typeface="造字工房尚雅（非商用）常规体" pitchFamily="2" charset="-122"/>
              </a:rPr>
              <a:t>02</a:t>
            </a:r>
            <a:endParaRPr lang="zh-CN" altLang="en-US" sz="2000" dirty="0">
              <a:solidFill>
                <a:schemeClr val="tx1">
                  <a:lumMod val="65000"/>
                  <a:lumOff val="35000"/>
                </a:schemeClr>
              </a:solidFill>
              <a:latin typeface="造字工房尚雅（非商用）常规体" pitchFamily="2" charset="-122"/>
              <a:ea typeface="造字工房尚雅（非商用）常规体" pitchFamily="2" charset="-122"/>
            </a:endParaRPr>
          </a:p>
        </p:txBody>
      </p:sp>
      <p:sp>
        <p:nvSpPr>
          <p:cNvPr id="163" name="文本框 162"/>
          <p:cNvSpPr txBox="1"/>
          <p:nvPr/>
        </p:nvSpPr>
        <p:spPr>
          <a:xfrm>
            <a:off x="7311503" y="2937918"/>
            <a:ext cx="938077" cy="400110"/>
          </a:xfrm>
          <a:prstGeom prst="rect">
            <a:avLst/>
          </a:prstGeom>
          <a:noFill/>
        </p:spPr>
        <p:txBody>
          <a:bodyPr wrap="none" rtlCol="0">
            <a:spAutoFit/>
          </a:bodyPr>
          <a:lstStyle/>
          <a:p>
            <a:pPr algn="ctr"/>
            <a:r>
              <a:rPr lang="zh-CN" altLang="en-US" sz="2000" dirty="0">
                <a:solidFill>
                  <a:schemeClr val="tx1">
                    <a:lumMod val="65000"/>
                    <a:lumOff val="35000"/>
                  </a:schemeClr>
                </a:solidFill>
                <a:latin typeface="造字工房尚雅（非商用）常规体" pitchFamily="2" charset="-122"/>
                <a:ea typeface="造字工房尚雅（非商用）常规体" pitchFamily="2" charset="-122"/>
              </a:rPr>
              <a:t>项目</a:t>
            </a:r>
            <a:r>
              <a:rPr lang="en-US" altLang="zh-CN" sz="2000" dirty="0">
                <a:solidFill>
                  <a:schemeClr val="tx1">
                    <a:lumMod val="65000"/>
                    <a:lumOff val="35000"/>
                  </a:schemeClr>
                </a:solidFill>
                <a:latin typeface="造字工房尚雅（非商用）常规体" pitchFamily="2" charset="-122"/>
                <a:ea typeface="造字工房尚雅（非商用）常规体" pitchFamily="2" charset="-122"/>
              </a:rPr>
              <a:t>03</a:t>
            </a:r>
            <a:endParaRPr lang="zh-CN" altLang="en-US" sz="2000" dirty="0">
              <a:solidFill>
                <a:schemeClr val="tx1">
                  <a:lumMod val="65000"/>
                  <a:lumOff val="35000"/>
                </a:schemeClr>
              </a:solidFill>
              <a:latin typeface="造字工房尚雅（非商用）常规体" pitchFamily="2" charset="-122"/>
              <a:ea typeface="造字工房尚雅（非商用）常规体" pitchFamily="2" charset="-122"/>
            </a:endParaRPr>
          </a:p>
        </p:txBody>
      </p:sp>
      <p:sp>
        <p:nvSpPr>
          <p:cNvPr id="164" name="文本框 163"/>
          <p:cNvSpPr txBox="1"/>
          <p:nvPr/>
        </p:nvSpPr>
        <p:spPr>
          <a:xfrm>
            <a:off x="9888085" y="2945491"/>
            <a:ext cx="938077" cy="400110"/>
          </a:xfrm>
          <a:prstGeom prst="rect">
            <a:avLst/>
          </a:prstGeom>
          <a:noFill/>
        </p:spPr>
        <p:txBody>
          <a:bodyPr wrap="none" rtlCol="0">
            <a:spAutoFit/>
          </a:bodyPr>
          <a:lstStyle/>
          <a:p>
            <a:pPr algn="ctr"/>
            <a:r>
              <a:rPr lang="zh-CN" altLang="en-US" sz="2000" dirty="0">
                <a:solidFill>
                  <a:schemeClr val="tx1">
                    <a:lumMod val="65000"/>
                    <a:lumOff val="35000"/>
                  </a:schemeClr>
                </a:solidFill>
                <a:latin typeface="造字工房尚雅（非商用）常规体" pitchFamily="2" charset="-122"/>
                <a:ea typeface="造字工房尚雅（非商用）常规体" pitchFamily="2" charset="-122"/>
              </a:rPr>
              <a:t>项目</a:t>
            </a:r>
            <a:r>
              <a:rPr lang="en-US" altLang="zh-CN" sz="2000" dirty="0">
                <a:solidFill>
                  <a:schemeClr val="tx1">
                    <a:lumMod val="65000"/>
                    <a:lumOff val="35000"/>
                  </a:schemeClr>
                </a:solidFill>
                <a:latin typeface="造字工房尚雅（非商用）常规体" pitchFamily="2" charset="-122"/>
                <a:ea typeface="造字工房尚雅（非商用）常规体" pitchFamily="2" charset="-122"/>
              </a:rPr>
              <a:t>04</a:t>
            </a:r>
            <a:endParaRPr lang="zh-CN" altLang="en-US" sz="2000" dirty="0">
              <a:solidFill>
                <a:schemeClr val="tx1">
                  <a:lumMod val="65000"/>
                  <a:lumOff val="35000"/>
                </a:schemeClr>
              </a:solidFill>
              <a:latin typeface="造字工房尚雅（非商用）常规体" pitchFamily="2" charset="-122"/>
              <a:ea typeface="造字工房尚雅（非商用）常规体" pitchFamily="2" charset="-122"/>
            </a:endParaRPr>
          </a:p>
        </p:txBody>
      </p:sp>
      <p:sp>
        <p:nvSpPr>
          <p:cNvPr id="165" name="文本框 164"/>
          <p:cNvSpPr txBox="1"/>
          <p:nvPr/>
        </p:nvSpPr>
        <p:spPr>
          <a:xfrm>
            <a:off x="955039" y="950210"/>
            <a:ext cx="1774845" cy="369332"/>
          </a:xfrm>
          <a:prstGeom prst="rect">
            <a:avLst/>
          </a:prstGeom>
          <a:noFill/>
        </p:spPr>
        <p:txBody>
          <a:bodyPr wrap="none" rtlCol="0">
            <a:spAutoFit/>
          </a:bodyPr>
          <a:lstStyle/>
          <a:p>
            <a:r>
              <a:rPr lang="en-US" altLang="zh-CN" b="1" dirty="0">
                <a:latin typeface="造字工房尚雅（非商用）常规体" pitchFamily="2" charset="-122"/>
                <a:ea typeface="造字工房尚雅（非商用）常规体" pitchFamily="2" charset="-122"/>
              </a:rPr>
              <a:t>Microsoft Office</a:t>
            </a:r>
          </a:p>
        </p:txBody>
      </p:sp>
      <p:sp>
        <p:nvSpPr>
          <p:cNvPr id="166" name="文本框 165"/>
          <p:cNvSpPr txBox="1"/>
          <p:nvPr/>
        </p:nvSpPr>
        <p:spPr>
          <a:xfrm>
            <a:off x="955039" y="1227777"/>
            <a:ext cx="7942218" cy="553998"/>
          </a:xfrm>
          <a:prstGeom prst="rect">
            <a:avLst/>
          </a:prstGeom>
          <a:noFill/>
        </p:spPr>
        <p:txBody>
          <a:bodyPr wrap="square" rtlCol="0">
            <a:spAutoFit/>
          </a:bodyPr>
          <a:lstStyle/>
          <a:p>
            <a:pPr>
              <a:lnSpc>
                <a:spcPct val="150000"/>
              </a:lnSpc>
            </a:pPr>
            <a:r>
              <a:rPr lang="en-US" altLang="zh-CN" sz="1000" dirty="0">
                <a:solidFill>
                  <a:schemeClr val="tx1">
                    <a:lumMod val="50000"/>
                    <a:lumOff val="50000"/>
                  </a:schemeClr>
                </a:solidFill>
                <a:latin typeface="造字工房尚雅（非商用）常规体" pitchFamily="2" charset="-122"/>
                <a:ea typeface="造字工房尚雅（非商用）常规体" pitchFamily="2" charset="-122"/>
              </a:rPr>
              <a:t>The consequences of today are determined by the actions of the past. To change your future, alter your decisions today. The consequences of today are determined by the actions of the past. To change your future, alter your decisions today.  </a:t>
            </a:r>
          </a:p>
        </p:txBody>
      </p:sp>
      <p:sp>
        <p:nvSpPr>
          <p:cNvPr id="167" name="文本框 166"/>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造字工房尚雅（非商用）常规体" pitchFamily="2" charset="-122"/>
                <a:ea typeface="造字工房尚雅（非商用）常规体" pitchFamily="2" charset="-122"/>
              </a:rPr>
              <a:t>01</a:t>
            </a:r>
            <a:endParaRPr lang="zh-CN" altLang="en-US" sz="6000" dirty="0">
              <a:solidFill>
                <a:schemeClr val="tx1"/>
              </a:solidFill>
              <a:latin typeface="造字工房尚雅（非商用）常规体" pitchFamily="2" charset="-122"/>
              <a:ea typeface="造字工房尚雅（非商用）常规体" pitchFamily="2" charset="-122"/>
            </a:endParaRPr>
          </a:p>
        </p:txBody>
      </p:sp>
      <p:cxnSp>
        <p:nvCxnSpPr>
          <p:cNvPr id="168" name="直接连接符 167"/>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7657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65"/>
                                        </p:tgtEl>
                                        <p:attrNameLst>
                                          <p:attrName>style.visibility</p:attrName>
                                        </p:attrNameLst>
                                      </p:cBhvr>
                                      <p:to>
                                        <p:strVal val="visible"/>
                                      </p:to>
                                    </p:set>
                                    <p:animEffect transition="in" filter="fade">
                                      <p:cBhvr>
                                        <p:cTn id="679" dur="750"/>
                                        <p:tgtEl>
                                          <p:spTgt spid="165"/>
                                        </p:tgtEl>
                                      </p:cBhvr>
                                    </p:animEffect>
                                  </p:childTnLst>
                                </p:cTn>
                              </p:par>
                              <p:par>
                                <p:cTn id="680" presetID="35" presetClass="path" presetSubtype="0" decel="100000" fill="hold" grpId="1" nodeType="withEffect">
                                  <p:stCondLst>
                                    <p:cond delay="0"/>
                                  </p:stCondLst>
                                  <p:childTnLst>
                                    <p:animMotion origin="layout" path="M -1.875E-6 7.40741E-7 L -0.04557 7.40741E-7 " pathEditMode="relative" rAng="0" ptsTypes="AA">
                                      <p:cBhvr>
                                        <p:cTn id="681" dur="1500" spd="-100000" fill="hold"/>
                                        <p:tgtEl>
                                          <p:spTgt spid="165"/>
                                        </p:tgtEl>
                                        <p:attrNameLst>
                                          <p:attrName>ppt_x</p:attrName>
                                          <p:attrName>ppt_y</p:attrName>
                                        </p:attrNameLst>
                                      </p:cBhvr>
                                      <p:rCtr x="-2279" y="0"/>
                                    </p:animMotion>
                                  </p:childTnLst>
                                </p:cTn>
                              </p:par>
                              <p:par>
                                <p:cTn id="682" presetID="10" presetClass="entr" presetSubtype="0" fill="hold" grpId="0" nodeType="withEffect">
                                  <p:stCondLst>
                                    <p:cond delay="250"/>
                                  </p:stCondLst>
                                  <p:childTnLst>
                                    <p:set>
                                      <p:cBhvr>
                                        <p:cTn id="683" dur="1" fill="hold">
                                          <p:stCondLst>
                                            <p:cond delay="0"/>
                                          </p:stCondLst>
                                        </p:cTn>
                                        <p:tgtEl>
                                          <p:spTgt spid="166"/>
                                        </p:tgtEl>
                                        <p:attrNameLst>
                                          <p:attrName>style.visibility</p:attrName>
                                        </p:attrNameLst>
                                      </p:cBhvr>
                                      <p:to>
                                        <p:strVal val="visible"/>
                                      </p:to>
                                    </p:set>
                                    <p:animEffect transition="in" filter="fade">
                                      <p:cBhvr>
                                        <p:cTn id="684" dur="750"/>
                                        <p:tgtEl>
                                          <p:spTgt spid="166"/>
                                        </p:tgtEl>
                                      </p:cBhvr>
                                    </p:animEffect>
                                  </p:childTnLst>
                                </p:cTn>
                              </p:par>
                              <p:par>
                                <p:cTn id="685" presetID="35" presetClass="path" presetSubtype="0" decel="100000" fill="hold" grpId="1" nodeType="withEffect">
                                  <p:stCondLst>
                                    <p:cond delay="250"/>
                                  </p:stCondLst>
                                  <p:childTnLst>
                                    <p:animMotion origin="layout" path="M 3.54167E-6 -2.96296E-6 L -0.04558 -2.96296E-6 " pathEditMode="relative" rAng="0" ptsTypes="AA">
                                      <p:cBhvr>
                                        <p:cTn id="686" dur="1500" spd="-100000" fill="hold"/>
                                        <p:tgtEl>
                                          <p:spTgt spid="166"/>
                                        </p:tgtEl>
                                        <p:attrNameLst>
                                          <p:attrName>ppt_x</p:attrName>
                                          <p:attrName>ppt_y</p:attrName>
                                        </p:attrNameLst>
                                      </p:cBhvr>
                                      <p:rCtr x="-2279" y="0"/>
                                    </p:animMotion>
                                  </p:childTnLst>
                                </p:cTn>
                              </p:par>
                            </p:childTnLst>
                          </p:cTn>
                        </p:par>
                        <p:par>
                          <p:cTn id="687" fill="hold">
                            <p:stCondLst>
                              <p:cond delay="1750"/>
                            </p:stCondLst>
                            <p:childTnLst>
                              <p:par>
                                <p:cTn id="688" presetID="10" presetClass="entr" presetSubtype="0" fill="hold" grpId="0" nodeType="afterEffect">
                                  <p:stCondLst>
                                    <p:cond delay="0"/>
                                  </p:stCondLst>
                                  <p:childTnLst>
                                    <p:set>
                                      <p:cBhvr>
                                        <p:cTn id="689" dur="1" fill="hold">
                                          <p:stCondLst>
                                            <p:cond delay="0"/>
                                          </p:stCondLst>
                                        </p:cTn>
                                        <p:tgtEl>
                                          <p:spTgt spid="128"/>
                                        </p:tgtEl>
                                        <p:attrNameLst>
                                          <p:attrName>style.visibility</p:attrName>
                                        </p:attrNameLst>
                                      </p:cBhvr>
                                      <p:to>
                                        <p:strVal val="visible"/>
                                      </p:to>
                                    </p:set>
                                    <p:animEffect transition="in" filter="fade">
                                      <p:cBhvr>
                                        <p:cTn id="690" dur="750"/>
                                        <p:tgtEl>
                                          <p:spTgt spid="128"/>
                                        </p:tgtEl>
                                      </p:cBhvr>
                                    </p:animEffect>
                                  </p:childTnLst>
                                </p:cTn>
                              </p:par>
                              <p:par>
                                <p:cTn id="691" presetID="2" presetClass="entr" presetSubtype="4" decel="100000" fill="hold" grpId="1" nodeType="withEffect">
                                  <p:stCondLst>
                                    <p:cond delay="0"/>
                                  </p:stCondLst>
                                  <p:childTnLst>
                                    <p:set>
                                      <p:cBhvr>
                                        <p:cTn id="692" dur="1" fill="hold">
                                          <p:stCondLst>
                                            <p:cond delay="0"/>
                                          </p:stCondLst>
                                        </p:cTn>
                                        <p:tgtEl>
                                          <p:spTgt spid="128"/>
                                        </p:tgtEl>
                                        <p:attrNameLst>
                                          <p:attrName>style.visibility</p:attrName>
                                        </p:attrNameLst>
                                      </p:cBhvr>
                                      <p:to>
                                        <p:strVal val="visible"/>
                                      </p:to>
                                    </p:set>
                                    <p:anim calcmode="lin" valueType="num">
                                      <p:cBhvr additive="base">
                                        <p:cTn id="693" dur="1000" fill="hold"/>
                                        <p:tgtEl>
                                          <p:spTgt spid="128"/>
                                        </p:tgtEl>
                                        <p:attrNameLst>
                                          <p:attrName>ppt_x</p:attrName>
                                        </p:attrNameLst>
                                      </p:cBhvr>
                                      <p:tavLst>
                                        <p:tav tm="0">
                                          <p:val>
                                            <p:strVal val="#ppt_x"/>
                                          </p:val>
                                        </p:tav>
                                        <p:tav tm="100000">
                                          <p:val>
                                            <p:strVal val="#ppt_x"/>
                                          </p:val>
                                        </p:tav>
                                      </p:tavLst>
                                    </p:anim>
                                    <p:anim calcmode="lin" valueType="num">
                                      <p:cBhvr additive="base">
                                        <p:cTn id="694" dur="1000" fill="hold"/>
                                        <p:tgtEl>
                                          <p:spTgt spid="128"/>
                                        </p:tgtEl>
                                        <p:attrNameLst>
                                          <p:attrName>ppt_y</p:attrName>
                                        </p:attrNameLst>
                                      </p:cBhvr>
                                      <p:tavLst>
                                        <p:tav tm="0">
                                          <p:val>
                                            <p:strVal val="1+#ppt_h/2"/>
                                          </p:val>
                                        </p:tav>
                                        <p:tav tm="100000">
                                          <p:val>
                                            <p:strVal val="#ppt_y"/>
                                          </p:val>
                                        </p:tav>
                                      </p:tavLst>
                                    </p:anim>
                                  </p:childTnLst>
                                </p:cTn>
                              </p:par>
                            </p:childTnLst>
                          </p:cTn>
                        </p:par>
                        <p:par>
                          <p:cTn id="695" fill="hold">
                            <p:stCondLst>
                              <p:cond delay="2750"/>
                            </p:stCondLst>
                            <p:childTnLst>
                              <p:par>
                                <p:cTn id="696" presetID="21" presetClass="entr" presetSubtype="1" fill="hold" nodeType="afterEffect">
                                  <p:stCondLst>
                                    <p:cond delay="0"/>
                                  </p:stCondLst>
                                  <p:childTnLst>
                                    <p:set>
                                      <p:cBhvr>
                                        <p:cTn id="697" dur="1" fill="hold">
                                          <p:stCondLst>
                                            <p:cond delay="0"/>
                                          </p:stCondLst>
                                        </p:cTn>
                                        <p:tgtEl>
                                          <p:spTgt spid="125"/>
                                        </p:tgtEl>
                                        <p:attrNameLst>
                                          <p:attrName>style.visibility</p:attrName>
                                        </p:attrNameLst>
                                      </p:cBhvr>
                                      <p:to>
                                        <p:strVal val="visible"/>
                                      </p:to>
                                    </p:set>
                                    <p:animEffect transition="in" filter="wheel(1)">
                                      <p:cBhvr>
                                        <p:cTn id="698" dur="1500"/>
                                        <p:tgtEl>
                                          <p:spTgt spid="125"/>
                                        </p:tgtEl>
                                      </p:cBhvr>
                                    </p:animEffect>
                                  </p:childTnLst>
                                </p:cTn>
                              </p:par>
                              <p:par>
                                <p:cTn id="699" presetID="16" presetClass="entr" presetSubtype="37" fill="hold" nodeType="withEffect">
                                  <p:stCondLst>
                                    <p:cond delay="0"/>
                                  </p:stCondLst>
                                  <p:childTnLst>
                                    <p:set>
                                      <p:cBhvr>
                                        <p:cTn id="700" dur="1" fill="hold">
                                          <p:stCondLst>
                                            <p:cond delay="0"/>
                                          </p:stCondLst>
                                        </p:cTn>
                                        <p:tgtEl>
                                          <p:spTgt spid="129"/>
                                        </p:tgtEl>
                                        <p:attrNameLst>
                                          <p:attrName>style.visibility</p:attrName>
                                        </p:attrNameLst>
                                      </p:cBhvr>
                                      <p:to>
                                        <p:strVal val="visible"/>
                                      </p:to>
                                    </p:set>
                                    <p:animEffect transition="in" filter="barn(outVertical)">
                                      <p:cBhvr>
                                        <p:cTn id="701" dur="500"/>
                                        <p:tgtEl>
                                          <p:spTgt spid="129"/>
                                        </p:tgtEl>
                                      </p:cBhvr>
                                    </p:animEffect>
                                  </p:childTnLst>
                                </p:cTn>
                              </p:par>
                              <p:par>
                                <p:cTn id="702" presetID="42" presetClass="entr" presetSubtype="0" fill="hold" grpId="0" nodeType="withEffect">
                                  <p:stCondLst>
                                    <p:cond delay="500"/>
                                  </p:stCondLst>
                                  <p:childTnLst>
                                    <p:set>
                                      <p:cBhvr>
                                        <p:cTn id="703" dur="1" fill="hold">
                                          <p:stCondLst>
                                            <p:cond delay="0"/>
                                          </p:stCondLst>
                                        </p:cTn>
                                        <p:tgtEl>
                                          <p:spTgt spid="161"/>
                                        </p:tgtEl>
                                        <p:attrNameLst>
                                          <p:attrName>style.visibility</p:attrName>
                                        </p:attrNameLst>
                                      </p:cBhvr>
                                      <p:to>
                                        <p:strVal val="visible"/>
                                      </p:to>
                                    </p:set>
                                    <p:animEffect transition="in" filter="fade">
                                      <p:cBhvr>
                                        <p:cTn id="704" dur="1000"/>
                                        <p:tgtEl>
                                          <p:spTgt spid="161"/>
                                        </p:tgtEl>
                                      </p:cBhvr>
                                    </p:animEffect>
                                    <p:anim calcmode="lin" valueType="num">
                                      <p:cBhvr>
                                        <p:cTn id="705" dur="1000" fill="hold"/>
                                        <p:tgtEl>
                                          <p:spTgt spid="161"/>
                                        </p:tgtEl>
                                        <p:attrNameLst>
                                          <p:attrName>ppt_x</p:attrName>
                                        </p:attrNameLst>
                                      </p:cBhvr>
                                      <p:tavLst>
                                        <p:tav tm="0">
                                          <p:val>
                                            <p:strVal val="#ppt_x"/>
                                          </p:val>
                                        </p:tav>
                                        <p:tav tm="100000">
                                          <p:val>
                                            <p:strVal val="#ppt_x"/>
                                          </p:val>
                                        </p:tav>
                                      </p:tavLst>
                                    </p:anim>
                                    <p:anim calcmode="lin" valueType="num">
                                      <p:cBhvr>
                                        <p:cTn id="706" dur="1000" fill="hold"/>
                                        <p:tgtEl>
                                          <p:spTgt spid="161"/>
                                        </p:tgtEl>
                                        <p:attrNameLst>
                                          <p:attrName>ppt_y</p:attrName>
                                        </p:attrNameLst>
                                      </p:cBhvr>
                                      <p:tavLst>
                                        <p:tav tm="0">
                                          <p:val>
                                            <p:strVal val="#ppt_y+.1"/>
                                          </p:val>
                                        </p:tav>
                                        <p:tav tm="100000">
                                          <p:val>
                                            <p:strVal val="#ppt_y"/>
                                          </p:val>
                                        </p:tav>
                                      </p:tavLst>
                                    </p:anim>
                                  </p:childTnLst>
                                </p:cTn>
                              </p:par>
                              <p:par>
                                <p:cTn id="707" presetID="47" presetClass="entr" presetSubtype="0" fill="hold" grpId="0" nodeType="withEffect">
                                  <p:stCondLst>
                                    <p:cond delay="500"/>
                                  </p:stCondLst>
                                  <p:childTnLst>
                                    <p:set>
                                      <p:cBhvr>
                                        <p:cTn id="708" dur="1" fill="hold">
                                          <p:stCondLst>
                                            <p:cond delay="0"/>
                                          </p:stCondLst>
                                        </p:cTn>
                                        <p:tgtEl>
                                          <p:spTgt spid="130"/>
                                        </p:tgtEl>
                                        <p:attrNameLst>
                                          <p:attrName>style.visibility</p:attrName>
                                        </p:attrNameLst>
                                      </p:cBhvr>
                                      <p:to>
                                        <p:strVal val="visible"/>
                                      </p:to>
                                    </p:set>
                                    <p:animEffect transition="in" filter="fade">
                                      <p:cBhvr>
                                        <p:cTn id="709" dur="1000"/>
                                        <p:tgtEl>
                                          <p:spTgt spid="130"/>
                                        </p:tgtEl>
                                      </p:cBhvr>
                                    </p:animEffect>
                                    <p:anim calcmode="lin" valueType="num">
                                      <p:cBhvr>
                                        <p:cTn id="710" dur="1000" fill="hold"/>
                                        <p:tgtEl>
                                          <p:spTgt spid="130"/>
                                        </p:tgtEl>
                                        <p:attrNameLst>
                                          <p:attrName>ppt_x</p:attrName>
                                        </p:attrNameLst>
                                      </p:cBhvr>
                                      <p:tavLst>
                                        <p:tav tm="0">
                                          <p:val>
                                            <p:strVal val="#ppt_x"/>
                                          </p:val>
                                        </p:tav>
                                        <p:tav tm="100000">
                                          <p:val>
                                            <p:strVal val="#ppt_x"/>
                                          </p:val>
                                        </p:tav>
                                      </p:tavLst>
                                    </p:anim>
                                    <p:anim calcmode="lin" valueType="num">
                                      <p:cBhvr>
                                        <p:cTn id="711" dur="1000" fill="hold"/>
                                        <p:tgtEl>
                                          <p:spTgt spid="130"/>
                                        </p:tgtEl>
                                        <p:attrNameLst>
                                          <p:attrName>ppt_y</p:attrName>
                                        </p:attrNameLst>
                                      </p:cBhvr>
                                      <p:tavLst>
                                        <p:tav tm="0">
                                          <p:val>
                                            <p:strVal val="#ppt_y-.1"/>
                                          </p:val>
                                        </p:tav>
                                        <p:tav tm="100000">
                                          <p:val>
                                            <p:strVal val="#ppt_y"/>
                                          </p:val>
                                        </p:tav>
                                      </p:tavLst>
                                    </p:anim>
                                  </p:childTnLst>
                                </p:cTn>
                              </p:par>
                              <p:par>
                                <p:cTn id="712" presetID="2" presetClass="entr" presetSubtype="4" decel="100000" fill="hold" nodeType="withEffect">
                                  <p:stCondLst>
                                    <p:cond delay="0"/>
                                  </p:stCondLst>
                                  <p:childTnLst>
                                    <p:set>
                                      <p:cBhvr>
                                        <p:cTn id="713" dur="1" fill="hold">
                                          <p:stCondLst>
                                            <p:cond delay="0"/>
                                          </p:stCondLst>
                                        </p:cTn>
                                        <p:tgtEl>
                                          <p:spTgt spid="131"/>
                                        </p:tgtEl>
                                        <p:attrNameLst>
                                          <p:attrName>style.visibility</p:attrName>
                                        </p:attrNameLst>
                                      </p:cBhvr>
                                      <p:to>
                                        <p:strVal val="visible"/>
                                      </p:to>
                                    </p:set>
                                    <p:anim calcmode="lin" valueType="num">
                                      <p:cBhvr additive="base">
                                        <p:cTn id="714" dur="1000" fill="hold"/>
                                        <p:tgtEl>
                                          <p:spTgt spid="131"/>
                                        </p:tgtEl>
                                        <p:attrNameLst>
                                          <p:attrName>ppt_x</p:attrName>
                                        </p:attrNameLst>
                                      </p:cBhvr>
                                      <p:tavLst>
                                        <p:tav tm="0">
                                          <p:val>
                                            <p:strVal val="#ppt_x"/>
                                          </p:val>
                                        </p:tav>
                                        <p:tav tm="100000">
                                          <p:val>
                                            <p:strVal val="#ppt_x"/>
                                          </p:val>
                                        </p:tav>
                                      </p:tavLst>
                                    </p:anim>
                                    <p:anim calcmode="lin" valueType="num">
                                      <p:cBhvr additive="base">
                                        <p:cTn id="715" dur="1000" fill="hold"/>
                                        <p:tgtEl>
                                          <p:spTgt spid="131"/>
                                        </p:tgtEl>
                                        <p:attrNameLst>
                                          <p:attrName>ppt_y</p:attrName>
                                        </p:attrNameLst>
                                      </p:cBhvr>
                                      <p:tavLst>
                                        <p:tav tm="0">
                                          <p:val>
                                            <p:strVal val="1+#ppt_h/2"/>
                                          </p:val>
                                        </p:tav>
                                        <p:tav tm="100000">
                                          <p:val>
                                            <p:strVal val="#ppt_y"/>
                                          </p:val>
                                        </p:tav>
                                      </p:tavLst>
                                    </p:anim>
                                  </p:childTnLst>
                                </p:cTn>
                              </p:par>
                            </p:childTnLst>
                          </p:cTn>
                        </p:par>
                        <p:par>
                          <p:cTn id="716" fill="hold">
                            <p:stCondLst>
                              <p:cond delay="4250"/>
                            </p:stCondLst>
                            <p:childTnLst>
                              <p:par>
                                <p:cTn id="717" presetID="10" presetClass="entr" presetSubtype="0" fill="hold" grpId="0" nodeType="afterEffect">
                                  <p:stCondLst>
                                    <p:cond delay="0"/>
                                  </p:stCondLst>
                                  <p:childTnLst>
                                    <p:set>
                                      <p:cBhvr>
                                        <p:cTn id="718" dur="1" fill="hold">
                                          <p:stCondLst>
                                            <p:cond delay="0"/>
                                          </p:stCondLst>
                                        </p:cTn>
                                        <p:tgtEl>
                                          <p:spTgt spid="137"/>
                                        </p:tgtEl>
                                        <p:attrNameLst>
                                          <p:attrName>style.visibility</p:attrName>
                                        </p:attrNameLst>
                                      </p:cBhvr>
                                      <p:to>
                                        <p:strVal val="visible"/>
                                      </p:to>
                                    </p:set>
                                    <p:animEffect transition="in" filter="fade">
                                      <p:cBhvr>
                                        <p:cTn id="719" dur="750"/>
                                        <p:tgtEl>
                                          <p:spTgt spid="137"/>
                                        </p:tgtEl>
                                      </p:cBhvr>
                                    </p:animEffect>
                                  </p:childTnLst>
                                </p:cTn>
                              </p:par>
                              <p:par>
                                <p:cTn id="720" presetID="2" presetClass="entr" presetSubtype="4" decel="100000" fill="hold" grpId="1" nodeType="withEffect">
                                  <p:stCondLst>
                                    <p:cond delay="0"/>
                                  </p:stCondLst>
                                  <p:childTnLst>
                                    <p:set>
                                      <p:cBhvr>
                                        <p:cTn id="721" dur="1" fill="hold">
                                          <p:stCondLst>
                                            <p:cond delay="0"/>
                                          </p:stCondLst>
                                        </p:cTn>
                                        <p:tgtEl>
                                          <p:spTgt spid="137"/>
                                        </p:tgtEl>
                                        <p:attrNameLst>
                                          <p:attrName>style.visibility</p:attrName>
                                        </p:attrNameLst>
                                      </p:cBhvr>
                                      <p:to>
                                        <p:strVal val="visible"/>
                                      </p:to>
                                    </p:set>
                                    <p:anim calcmode="lin" valueType="num">
                                      <p:cBhvr additive="base">
                                        <p:cTn id="722" dur="1000" fill="hold"/>
                                        <p:tgtEl>
                                          <p:spTgt spid="137"/>
                                        </p:tgtEl>
                                        <p:attrNameLst>
                                          <p:attrName>ppt_x</p:attrName>
                                        </p:attrNameLst>
                                      </p:cBhvr>
                                      <p:tavLst>
                                        <p:tav tm="0">
                                          <p:val>
                                            <p:strVal val="#ppt_x"/>
                                          </p:val>
                                        </p:tav>
                                        <p:tav tm="100000">
                                          <p:val>
                                            <p:strVal val="#ppt_x"/>
                                          </p:val>
                                        </p:tav>
                                      </p:tavLst>
                                    </p:anim>
                                    <p:anim calcmode="lin" valueType="num">
                                      <p:cBhvr additive="base">
                                        <p:cTn id="723" dur="1000" fill="hold"/>
                                        <p:tgtEl>
                                          <p:spTgt spid="137"/>
                                        </p:tgtEl>
                                        <p:attrNameLst>
                                          <p:attrName>ppt_y</p:attrName>
                                        </p:attrNameLst>
                                      </p:cBhvr>
                                      <p:tavLst>
                                        <p:tav tm="0">
                                          <p:val>
                                            <p:strVal val="1+#ppt_h/2"/>
                                          </p:val>
                                        </p:tav>
                                        <p:tav tm="100000">
                                          <p:val>
                                            <p:strVal val="#ppt_y"/>
                                          </p:val>
                                        </p:tav>
                                      </p:tavLst>
                                    </p:anim>
                                  </p:childTnLst>
                                </p:cTn>
                              </p:par>
                            </p:childTnLst>
                          </p:cTn>
                        </p:par>
                        <p:par>
                          <p:cTn id="724" fill="hold">
                            <p:stCondLst>
                              <p:cond delay="5250"/>
                            </p:stCondLst>
                            <p:childTnLst>
                              <p:par>
                                <p:cTn id="725" presetID="21" presetClass="entr" presetSubtype="1" fill="hold" nodeType="afterEffect">
                                  <p:stCondLst>
                                    <p:cond delay="0"/>
                                  </p:stCondLst>
                                  <p:childTnLst>
                                    <p:set>
                                      <p:cBhvr>
                                        <p:cTn id="726" dur="1" fill="hold">
                                          <p:stCondLst>
                                            <p:cond delay="0"/>
                                          </p:stCondLst>
                                        </p:cTn>
                                        <p:tgtEl>
                                          <p:spTgt spid="134"/>
                                        </p:tgtEl>
                                        <p:attrNameLst>
                                          <p:attrName>style.visibility</p:attrName>
                                        </p:attrNameLst>
                                      </p:cBhvr>
                                      <p:to>
                                        <p:strVal val="visible"/>
                                      </p:to>
                                    </p:set>
                                    <p:animEffect transition="in" filter="wheel(1)">
                                      <p:cBhvr>
                                        <p:cTn id="727" dur="1500"/>
                                        <p:tgtEl>
                                          <p:spTgt spid="134"/>
                                        </p:tgtEl>
                                      </p:cBhvr>
                                    </p:animEffect>
                                  </p:childTnLst>
                                </p:cTn>
                              </p:par>
                              <p:par>
                                <p:cTn id="728" presetID="16" presetClass="entr" presetSubtype="37" fill="hold" nodeType="withEffect">
                                  <p:stCondLst>
                                    <p:cond delay="0"/>
                                  </p:stCondLst>
                                  <p:childTnLst>
                                    <p:set>
                                      <p:cBhvr>
                                        <p:cTn id="729" dur="1" fill="hold">
                                          <p:stCondLst>
                                            <p:cond delay="0"/>
                                          </p:stCondLst>
                                        </p:cTn>
                                        <p:tgtEl>
                                          <p:spTgt spid="138"/>
                                        </p:tgtEl>
                                        <p:attrNameLst>
                                          <p:attrName>style.visibility</p:attrName>
                                        </p:attrNameLst>
                                      </p:cBhvr>
                                      <p:to>
                                        <p:strVal val="visible"/>
                                      </p:to>
                                    </p:set>
                                    <p:animEffect transition="in" filter="barn(outVertical)">
                                      <p:cBhvr>
                                        <p:cTn id="730" dur="500"/>
                                        <p:tgtEl>
                                          <p:spTgt spid="138"/>
                                        </p:tgtEl>
                                      </p:cBhvr>
                                    </p:animEffect>
                                  </p:childTnLst>
                                </p:cTn>
                              </p:par>
                              <p:par>
                                <p:cTn id="731" presetID="42" presetClass="entr" presetSubtype="0" fill="hold" grpId="0" nodeType="withEffect">
                                  <p:stCondLst>
                                    <p:cond delay="500"/>
                                  </p:stCondLst>
                                  <p:childTnLst>
                                    <p:set>
                                      <p:cBhvr>
                                        <p:cTn id="732" dur="1" fill="hold">
                                          <p:stCondLst>
                                            <p:cond delay="0"/>
                                          </p:stCondLst>
                                        </p:cTn>
                                        <p:tgtEl>
                                          <p:spTgt spid="162"/>
                                        </p:tgtEl>
                                        <p:attrNameLst>
                                          <p:attrName>style.visibility</p:attrName>
                                        </p:attrNameLst>
                                      </p:cBhvr>
                                      <p:to>
                                        <p:strVal val="visible"/>
                                      </p:to>
                                    </p:set>
                                    <p:animEffect transition="in" filter="fade">
                                      <p:cBhvr>
                                        <p:cTn id="733" dur="1000"/>
                                        <p:tgtEl>
                                          <p:spTgt spid="162"/>
                                        </p:tgtEl>
                                      </p:cBhvr>
                                    </p:animEffect>
                                    <p:anim calcmode="lin" valueType="num">
                                      <p:cBhvr>
                                        <p:cTn id="734" dur="1000" fill="hold"/>
                                        <p:tgtEl>
                                          <p:spTgt spid="162"/>
                                        </p:tgtEl>
                                        <p:attrNameLst>
                                          <p:attrName>ppt_x</p:attrName>
                                        </p:attrNameLst>
                                      </p:cBhvr>
                                      <p:tavLst>
                                        <p:tav tm="0">
                                          <p:val>
                                            <p:strVal val="#ppt_x"/>
                                          </p:val>
                                        </p:tav>
                                        <p:tav tm="100000">
                                          <p:val>
                                            <p:strVal val="#ppt_x"/>
                                          </p:val>
                                        </p:tav>
                                      </p:tavLst>
                                    </p:anim>
                                    <p:anim calcmode="lin" valueType="num">
                                      <p:cBhvr>
                                        <p:cTn id="735" dur="1000" fill="hold"/>
                                        <p:tgtEl>
                                          <p:spTgt spid="162"/>
                                        </p:tgtEl>
                                        <p:attrNameLst>
                                          <p:attrName>ppt_y</p:attrName>
                                        </p:attrNameLst>
                                      </p:cBhvr>
                                      <p:tavLst>
                                        <p:tav tm="0">
                                          <p:val>
                                            <p:strVal val="#ppt_y+.1"/>
                                          </p:val>
                                        </p:tav>
                                        <p:tav tm="100000">
                                          <p:val>
                                            <p:strVal val="#ppt_y"/>
                                          </p:val>
                                        </p:tav>
                                      </p:tavLst>
                                    </p:anim>
                                  </p:childTnLst>
                                </p:cTn>
                              </p:par>
                              <p:par>
                                <p:cTn id="736" presetID="47" presetClass="entr" presetSubtype="0" fill="hold" grpId="0" nodeType="withEffect">
                                  <p:stCondLst>
                                    <p:cond delay="500"/>
                                  </p:stCondLst>
                                  <p:childTnLst>
                                    <p:set>
                                      <p:cBhvr>
                                        <p:cTn id="737" dur="1" fill="hold">
                                          <p:stCondLst>
                                            <p:cond delay="0"/>
                                          </p:stCondLst>
                                        </p:cTn>
                                        <p:tgtEl>
                                          <p:spTgt spid="139"/>
                                        </p:tgtEl>
                                        <p:attrNameLst>
                                          <p:attrName>style.visibility</p:attrName>
                                        </p:attrNameLst>
                                      </p:cBhvr>
                                      <p:to>
                                        <p:strVal val="visible"/>
                                      </p:to>
                                    </p:set>
                                    <p:animEffect transition="in" filter="fade">
                                      <p:cBhvr>
                                        <p:cTn id="738" dur="1000"/>
                                        <p:tgtEl>
                                          <p:spTgt spid="139"/>
                                        </p:tgtEl>
                                      </p:cBhvr>
                                    </p:animEffect>
                                    <p:anim calcmode="lin" valueType="num">
                                      <p:cBhvr>
                                        <p:cTn id="739" dur="1000" fill="hold"/>
                                        <p:tgtEl>
                                          <p:spTgt spid="139"/>
                                        </p:tgtEl>
                                        <p:attrNameLst>
                                          <p:attrName>ppt_x</p:attrName>
                                        </p:attrNameLst>
                                      </p:cBhvr>
                                      <p:tavLst>
                                        <p:tav tm="0">
                                          <p:val>
                                            <p:strVal val="#ppt_x"/>
                                          </p:val>
                                        </p:tav>
                                        <p:tav tm="100000">
                                          <p:val>
                                            <p:strVal val="#ppt_x"/>
                                          </p:val>
                                        </p:tav>
                                      </p:tavLst>
                                    </p:anim>
                                    <p:anim calcmode="lin" valueType="num">
                                      <p:cBhvr>
                                        <p:cTn id="740" dur="1000" fill="hold"/>
                                        <p:tgtEl>
                                          <p:spTgt spid="139"/>
                                        </p:tgtEl>
                                        <p:attrNameLst>
                                          <p:attrName>ppt_y</p:attrName>
                                        </p:attrNameLst>
                                      </p:cBhvr>
                                      <p:tavLst>
                                        <p:tav tm="0">
                                          <p:val>
                                            <p:strVal val="#ppt_y-.1"/>
                                          </p:val>
                                        </p:tav>
                                        <p:tav tm="100000">
                                          <p:val>
                                            <p:strVal val="#ppt_y"/>
                                          </p:val>
                                        </p:tav>
                                      </p:tavLst>
                                    </p:anim>
                                  </p:childTnLst>
                                </p:cTn>
                              </p:par>
                              <p:par>
                                <p:cTn id="741" presetID="2" presetClass="entr" presetSubtype="4" decel="100000" fill="hold" nodeType="withEffect">
                                  <p:stCondLst>
                                    <p:cond delay="0"/>
                                  </p:stCondLst>
                                  <p:childTnLst>
                                    <p:set>
                                      <p:cBhvr>
                                        <p:cTn id="742" dur="1" fill="hold">
                                          <p:stCondLst>
                                            <p:cond delay="0"/>
                                          </p:stCondLst>
                                        </p:cTn>
                                        <p:tgtEl>
                                          <p:spTgt spid="140"/>
                                        </p:tgtEl>
                                        <p:attrNameLst>
                                          <p:attrName>style.visibility</p:attrName>
                                        </p:attrNameLst>
                                      </p:cBhvr>
                                      <p:to>
                                        <p:strVal val="visible"/>
                                      </p:to>
                                    </p:set>
                                    <p:anim calcmode="lin" valueType="num">
                                      <p:cBhvr additive="base">
                                        <p:cTn id="743" dur="1000" fill="hold"/>
                                        <p:tgtEl>
                                          <p:spTgt spid="140"/>
                                        </p:tgtEl>
                                        <p:attrNameLst>
                                          <p:attrName>ppt_x</p:attrName>
                                        </p:attrNameLst>
                                      </p:cBhvr>
                                      <p:tavLst>
                                        <p:tav tm="0">
                                          <p:val>
                                            <p:strVal val="#ppt_x"/>
                                          </p:val>
                                        </p:tav>
                                        <p:tav tm="100000">
                                          <p:val>
                                            <p:strVal val="#ppt_x"/>
                                          </p:val>
                                        </p:tav>
                                      </p:tavLst>
                                    </p:anim>
                                    <p:anim calcmode="lin" valueType="num">
                                      <p:cBhvr additive="base">
                                        <p:cTn id="744" dur="1000" fill="hold"/>
                                        <p:tgtEl>
                                          <p:spTgt spid="140"/>
                                        </p:tgtEl>
                                        <p:attrNameLst>
                                          <p:attrName>ppt_y</p:attrName>
                                        </p:attrNameLst>
                                      </p:cBhvr>
                                      <p:tavLst>
                                        <p:tav tm="0">
                                          <p:val>
                                            <p:strVal val="1+#ppt_h/2"/>
                                          </p:val>
                                        </p:tav>
                                        <p:tav tm="100000">
                                          <p:val>
                                            <p:strVal val="#ppt_y"/>
                                          </p:val>
                                        </p:tav>
                                      </p:tavLst>
                                    </p:anim>
                                  </p:childTnLst>
                                </p:cTn>
                              </p:par>
                            </p:childTnLst>
                          </p:cTn>
                        </p:par>
                        <p:par>
                          <p:cTn id="745" fill="hold">
                            <p:stCondLst>
                              <p:cond delay="6750"/>
                            </p:stCondLst>
                            <p:childTnLst>
                              <p:par>
                                <p:cTn id="746" presetID="10" presetClass="entr" presetSubtype="0" fill="hold" grpId="0" nodeType="afterEffect">
                                  <p:stCondLst>
                                    <p:cond delay="0"/>
                                  </p:stCondLst>
                                  <p:childTnLst>
                                    <p:set>
                                      <p:cBhvr>
                                        <p:cTn id="747" dur="1" fill="hold">
                                          <p:stCondLst>
                                            <p:cond delay="0"/>
                                          </p:stCondLst>
                                        </p:cTn>
                                        <p:tgtEl>
                                          <p:spTgt spid="146"/>
                                        </p:tgtEl>
                                        <p:attrNameLst>
                                          <p:attrName>style.visibility</p:attrName>
                                        </p:attrNameLst>
                                      </p:cBhvr>
                                      <p:to>
                                        <p:strVal val="visible"/>
                                      </p:to>
                                    </p:set>
                                    <p:animEffect transition="in" filter="fade">
                                      <p:cBhvr>
                                        <p:cTn id="748" dur="750"/>
                                        <p:tgtEl>
                                          <p:spTgt spid="146"/>
                                        </p:tgtEl>
                                      </p:cBhvr>
                                    </p:animEffect>
                                  </p:childTnLst>
                                </p:cTn>
                              </p:par>
                              <p:par>
                                <p:cTn id="749" presetID="2" presetClass="entr" presetSubtype="4" decel="100000" fill="hold" grpId="1" nodeType="withEffect">
                                  <p:stCondLst>
                                    <p:cond delay="0"/>
                                  </p:stCondLst>
                                  <p:childTnLst>
                                    <p:set>
                                      <p:cBhvr>
                                        <p:cTn id="750" dur="1" fill="hold">
                                          <p:stCondLst>
                                            <p:cond delay="0"/>
                                          </p:stCondLst>
                                        </p:cTn>
                                        <p:tgtEl>
                                          <p:spTgt spid="146"/>
                                        </p:tgtEl>
                                        <p:attrNameLst>
                                          <p:attrName>style.visibility</p:attrName>
                                        </p:attrNameLst>
                                      </p:cBhvr>
                                      <p:to>
                                        <p:strVal val="visible"/>
                                      </p:to>
                                    </p:set>
                                    <p:anim calcmode="lin" valueType="num">
                                      <p:cBhvr additive="base">
                                        <p:cTn id="751" dur="1000" fill="hold"/>
                                        <p:tgtEl>
                                          <p:spTgt spid="146"/>
                                        </p:tgtEl>
                                        <p:attrNameLst>
                                          <p:attrName>ppt_x</p:attrName>
                                        </p:attrNameLst>
                                      </p:cBhvr>
                                      <p:tavLst>
                                        <p:tav tm="0">
                                          <p:val>
                                            <p:strVal val="#ppt_x"/>
                                          </p:val>
                                        </p:tav>
                                        <p:tav tm="100000">
                                          <p:val>
                                            <p:strVal val="#ppt_x"/>
                                          </p:val>
                                        </p:tav>
                                      </p:tavLst>
                                    </p:anim>
                                    <p:anim calcmode="lin" valueType="num">
                                      <p:cBhvr additive="base">
                                        <p:cTn id="752" dur="1000" fill="hold"/>
                                        <p:tgtEl>
                                          <p:spTgt spid="146"/>
                                        </p:tgtEl>
                                        <p:attrNameLst>
                                          <p:attrName>ppt_y</p:attrName>
                                        </p:attrNameLst>
                                      </p:cBhvr>
                                      <p:tavLst>
                                        <p:tav tm="0">
                                          <p:val>
                                            <p:strVal val="1+#ppt_h/2"/>
                                          </p:val>
                                        </p:tav>
                                        <p:tav tm="100000">
                                          <p:val>
                                            <p:strVal val="#ppt_y"/>
                                          </p:val>
                                        </p:tav>
                                      </p:tavLst>
                                    </p:anim>
                                  </p:childTnLst>
                                </p:cTn>
                              </p:par>
                            </p:childTnLst>
                          </p:cTn>
                        </p:par>
                        <p:par>
                          <p:cTn id="753" fill="hold">
                            <p:stCondLst>
                              <p:cond delay="7750"/>
                            </p:stCondLst>
                            <p:childTnLst>
                              <p:par>
                                <p:cTn id="754" presetID="21" presetClass="entr" presetSubtype="1" fill="hold" nodeType="afterEffect">
                                  <p:stCondLst>
                                    <p:cond delay="0"/>
                                  </p:stCondLst>
                                  <p:childTnLst>
                                    <p:set>
                                      <p:cBhvr>
                                        <p:cTn id="755" dur="1" fill="hold">
                                          <p:stCondLst>
                                            <p:cond delay="0"/>
                                          </p:stCondLst>
                                        </p:cTn>
                                        <p:tgtEl>
                                          <p:spTgt spid="143"/>
                                        </p:tgtEl>
                                        <p:attrNameLst>
                                          <p:attrName>style.visibility</p:attrName>
                                        </p:attrNameLst>
                                      </p:cBhvr>
                                      <p:to>
                                        <p:strVal val="visible"/>
                                      </p:to>
                                    </p:set>
                                    <p:animEffect transition="in" filter="wheel(1)">
                                      <p:cBhvr>
                                        <p:cTn id="756" dur="1500"/>
                                        <p:tgtEl>
                                          <p:spTgt spid="143"/>
                                        </p:tgtEl>
                                      </p:cBhvr>
                                    </p:animEffect>
                                  </p:childTnLst>
                                </p:cTn>
                              </p:par>
                              <p:par>
                                <p:cTn id="757" presetID="16" presetClass="entr" presetSubtype="37" fill="hold" nodeType="withEffect">
                                  <p:stCondLst>
                                    <p:cond delay="0"/>
                                  </p:stCondLst>
                                  <p:childTnLst>
                                    <p:set>
                                      <p:cBhvr>
                                        <p:cTn id="758" dur="1" fill="hold">
                                          <p:stCondLst>
                                            <p:cond delay="0"/>
                                          </p:stCondLst>
                                        </p:cTn>
                                        <p:tgtEl>
                                          <p:spTgt spid="147"/>
                                        </p:tgtEl>
                                        <p:attrNameLst>
                                          <p:attrName>style.visibility</p:attrName>
                                        </p:attrNameLst>
                                      </p:cBhvr>
                                      <p:to>
                                        <p:strVal val="visible"/>
                                      </p:to>
                                    </p:set>
                                    <p:animEffect transition="in" filter="barn(outVertical)">
                                      <p:cBhvr>
                                        <p:cTn id="759" dur="500"/>
                                        <p:tgtEl>
                                          <p:spTgt spid="147"/>
                                        </p:tgtEl>
                                      </p:cBhvr>
                                    </p:animEffect>
                                  </p:childTnLst>
                                </p:cTn>
                              </p:par>
                              <p:par>
                                <p:cTn id="760" presetID="42" presetClass="entr" presetSubtype="0" fill="hold" grpId="0" nodeType="withEffect">
                                  <p:stCondLst>
                                    <p:cond delay="500"/>
                                  </p:stCondLst>
                                  <p:childTnLst>
                                    <p:set>
                                      <p:cBhvr>
                                        <p:cTn id="761" dur="1" fill="hold">
                                          <p:stCondLst>
                                            <p:cond delay="0"/>
                                          </p:stCondLst>
                                        </p:cTn>
                                        <p:tgtEl>
                                          <p:spTgt spid="163"/>
                                        </p:tgtEl>
                                        <p:attrNameLst>
                                          <p:attrName>style.visibility</p:attrName>
                                        </p:attrNameLst>
                                      </p:cBhvr>
                                      <p:to>
                                        <p:strVal val="visible"/>
                                      </p:to>
                                    </p:set>
                                    <p:animEffect transition="in" filter="fade">
                                      <p:cBhvr>
                                        <p:cTn id="762" dur="1000"/>
                                        <p:tgtEl>
                                          <p:spTgt spid="163"/>
                                        </p:tgtEl>
                                      </p:cBhvr>
                                    </p:animEffect>
                                    <p:anim calcmode="lin" valueType="num">
                                      <p:cBhvr>
                                        <p:cTn id="763" dur="1000" fill="hold"/>
                                        <p:tgtEl>
                                          <p:spTgt spid="163"/>
                                        </p:tgtEl>
                                        <p:attrNameLst>
                                          <p:attrName>ppt_x</p:attrName>
                                        </p:attrNameLst>
                                      </p:cBhvr>
                                      <p:tavLst>
                                        <p:tav tm="0">
                                          <p:val>
                                            <p:strVal val="#ppt_x"/>
                                          </p:val>
                                        </p:tav>
                                        <p:tav tm="100000">
                                          <p:val>
                                            <p:strVal val="#ppt_x"/>
                                          </p:val>
                                        </p:tav>
                                      </p:tavLst>
                                    </p:anim>
                                    <p:anim calcmode="lin" valueType="num">
                                      <p:cBhvr>
                                        <p:cTn id="764" dur="1000" fill="hold"/>
                                        <p:tgtEl>
                                          <p:spTgt spid="163"/>
                                        </p:tgtEl>
                                        <p:attrNameLst>
                                          <p:attrName>ppt_y</p:attrName>
                                        </p:attrNameLst>
                                      </p:cBhvr>
                                      <p:tavLst>
                                        <p:tav tm="0">
                                          <p:val>
                                            <p:strVal val="#ppt_y+.1"/>
                                          </p:val>
                                        </p:tav>
                                        <p:tav tm="100000">
                                          <p:val>
                                            <p:strVal val="#ppt_y"/>
                                          </p:val>
                                        </p:tav>
                                      </p:tavLst>
                                    </p:anim>
                                  </p:childTnLst>
                                </p:cTn>
                              </p:par>
                              <p:par>
                                <p:cTn id="765" presetID="47" presetClass="entr" presetSubtype="0" fill="hold" grpId="0" nodeType="withEffect">
                                  <p:stCondLst>
                                    <p:cond delay="500"/>
                                  </p:stCondLst>
                                  <p:childTnLst>
                                    <p:set>
                                      <p:cBhvr>
                                        <p:cTn id="766" dur="1" fill="hold">
                                          <p:stCondLst>
                                            <p:cond delay="0"/>
                                          </p:stCondLst>
                                        </p:cTn>
                                        <p:tgtEl>
                                          <p:spTgt spid="148"/>
                                        </p:tgtEl>
                                        <p:attrNameLst>
                                          <p:attrName>style.visibility</p:attrName>
                                        </p:attrNameLst>
                                      </p:cBhvr>
                                      <p:to>
                                        <p:strVal val="visible"/>
                                      </p:to>
                                    </p:set>
                                    <p:animEffect transition="in" filter="fade">
                                      <p:cBhvr>
                                        <p:cTn id="767" dur="1000"/>
                                        <p:tgtEl>
                                          <p:spTgt spid="148"/>
                                        </p:tgtEl>
                                      </p:cBhvr>
                                    </p:animEffect>
                                    <p:anim calcmode="lin" valueType="num">
                                      <p:cBhvr>
                                        <p:cTn id="768" dur="1000" fill="hold"/>
                                        <p:tgtEl>
                                          <p:spTgt spid="148"/>
                                        </p:tgtEl>
                                        <p:attrNameLst>
                                          <p:attrName>ppt_x</p:attrName>
                                        </p:attrNameLst>
                                      </p:cBhvr>
                                      <p:tavLst>
                                        <p:tav tm="0">
                                          <p:val>
                                            <p:strVal val="#ppt_x"/>
                                          </p:val>
                                        </p:tav>
                                        <p:tav tm="100000">
                                          <p:val>
                                            <p:strVal val="#ppt_x"/>
                                          </p:val>
                                        </p:tav>
                                      </p:tavLst>
                                    </p:anim>
                                    <p:anim calcmode="lin" valueType="num">
                                      <p:cBhvr>
                                        <p:cTn id="769" dur="1000" fill="hold"/>
                                        <p:tgtEl>
                                          <p:spTgt spid="148"/>
                                        </p:tgtEl>
                                        <p:attrNameLst>
                                          <p:attrName>ppt_y</p:attrName>
                                        </p:attrNameLst>
                                      </p:cBhvr>
                                      <p:tavLst>
                                        <p:tav tm="0">
                                          <p:val>
                                            <p:strVal val="#ppt_y-.1"/>
                                          </p:val>
                                        </p:tav>
                                        <p:tav tm="100000">
                                          <p:val>
                                            <p:strVal val="#ppt_y"/>
                                          </p:val>
                                        </p:tav>
                                      </p:tavLst>
                                    </p:anim>
                                  </p:childTnLst>
                                </p:cTn>
                              </p:par>
                              <p:par>
                                <p:cTn id="770" presetID="2" presetClass="entr" presetSubtype="4" decel="100000" fill="hold" nodeType="withEffect">
                                  <p:stCondLst>
                                    <p:cond delay="0"/>
                                  </p:stCondLst>
                                  <p:childTnLst>
                                    <p:set>
                                      <p:cBhvr>
                                        <p:cTn id="771" dur="1" fill="hold">
                                          <p:stCondLst>
                                            <p:cond delay="0"/>
                                          </p:stCondLst>
                                        </p:cTn>
                                        <p:tgtEl>
                                          <p:spTgt spid="149"/>
                                        </p:tgtEl>
                                        <p:attrNameLst>
                                          <p:attrName>style.visibility</p:attrName>
                                        </p:attrNameLst>
                                      </p:cBhvr>
                                      <p:to>
                                        <p:strVal val="visible"/>
                                      </p:to>
                                    </p:set>
                                    <p:anim calcmode="lin" valueType="num">
                                      <p:cBhvr additive="base">
                                        <p:cTn id="772" dur="1000" fill="hold"/>
                                        <p:tgtEl>
                                          <p:spTgt spid="149"/>
                                        </p:tgtEl>
                                        <p:attrNameLst>
                                          <p:attrName>ppt_x</p:attrName>
                                        </p:attrNameLst>
                                      </p:cBhvr>
                                      <p:tavLst>
                                        <p:tav tm="0">
                                          <p:val>
                                            <p:strVal val="#ppt_x"/>
                                          </p:val>
                                        </p:tav>
                                        <p:tav tm="100000">
                                          <p:val>
                                            <p:strVal val="#ppt_x"/>
                                          </p:val>
                                        </p:tav>
                                      </p:tavLst>
                                    </p:anim>
                                    <p:anim calcmode="lin" valueType="num">
                                      <p:cBhvr additive="base">
                                        <p:cTn id="773" dur="1000" fill="hold"/>
                                        <p:tgtEl>
                                          <p:spTgt spid="149"/>
                                        </p:tgtEl>
                                        <p:attrNameLst>
                                          <p:attrName>ppt_y</p:attrName>
                                        </p:attrNameLst>
                                      </p:cBhvr>
                                      <p:tavLst>
                                        <p:tav tm="0">
                                          <p:val>
                                            <p:strVal val="1+#ppt_h/2"/>
                                          </p:val>
                                        </p:tav>
                                        <p:tav tm="100000">
                                          <p:val>
                                            <p:strVal val="#ppt_y"/>
                                          </p:val>
                                        </p:tav>
                                      </p:tavLst>
                                    </p:anim>
                                  </p:childTnLst>
                                </p:cTn>
                              </p:par>
                            </p:childTnLst>
                          </p:cTn>
                        </p:par>
                        <p:par>
                          <p:cTn id="774" fill="hold">
                            <p:stCondLst>
                              <p:cond delay="9250"/>
                            </p:stCondLst>
                            <p:childTnLst>
                              <p:par>
                                <p:cTn id="775" presetID="10" presetClass="entr" presetSubtype="0" fill="hold" grpId="0" nodeType="afterEffect">
                                  <p:stCondLst>
                                    <p:cond delay="0"/>
                                  </p:stCondLst>
                                  <p:childTnLst>
                                    <p:set>
                                      <p:cBhvr>
                                        <p:cTn id="776" dur="1" fill="hold">
                                          <p:stCondLst>
                                            <p:cond delay="0"/>
                                          </p:stCondLst>
                                        </p:cTn>
                                        <p:tgtEl>
                                          <p:spTgt spid="155"/>
                                        </p:tgtEl>
                                        <p:attrNameLst>
                                          <p:attrName>style.visibility</p:attrName>
                                        </p:attrNameLst>
                                      </p:cBhvr>
                                      <p:to>
                                        <p:strVal val="visible"/>
                                      </p:to>
                                    </p:set>
                                    <p:animEffect transition="in" filter="fade">
                                      <p:cBhvr>
                                        <p:cTn id="777" dur="750"/>
                                        <p:tgtEl>
                                          <p:spTgt spid="155"/>
                                        </p:tgtEl>
                                      </p:cBhvr>
                                    </p:animEffect>
                                  </p:childTnLst>
                                </p:cTn>
                              </p:par>
                              <p:par>
                                <p:cTn id="778" presetID="2" presetClass="entr" presetSubtype="4" decel="100000" fill="hold" grpId="1" nodeType="withEffect">
                                  <p:stCondLst>
                                    <p:cond delay="0"/>
                                  </p:stCondLst>
                                  <p:childTnLst>
                                    <p:set>
                                      <p:cBhvr>
                                        <p:cTn id="779" dur="1" fill="hold">
                                          <p:stCondLst>
                                            <p:cond delay="0"/>
                                          </p:stCondLst>
                                        </p:cTn>
                                        <p:tgtEl>
                                          <p:spTgt spid="155"/>
                                        </p:tgtEl>
                                        <p:attrNameLst>
                                          <p:attrName>style.visibility</p:attrName>
                                        </p:attrNameLst>
                                      </p:cBhvr>
                                      <p:to>
                                        <p:strVal val="visible"/>
                                      </p:to>
                                    </p:set>
                                    <p:anim calcmode="lin" valueType="num">
                                      <p:cBhvr additive="base">
                                        <p:cTn id="780" dur="1000" fill="hold"/>
                                        <p:tgtEl>
                                          <p:spTgt spid="155"/>
                                        </p:tgtEl>
                                        <p:attrNameLst>
                                          <p:attrName>ppt_x</p:attrName>
                                        </p:attrNameLst>
                                      </p:cBhvr>
                                      <p:tavLst>
                                        <p:tav tm="0">
                                          <p:val>
                                            <p:strVal val="#ppt_x"/>
                                          </p:val>
                                        </p:tav>
                                        <p:tav tm="100000">
                                          <p:val>
                                            <p:strVal val="#ppt_x"/>
                                          </p:val>
                                        </p:tav>
                                      </p:tavLst>
                                    </p:anim>
                                    <p:anim calcmode="lin" valueType="num">
                                      <p:cBhvr additive="base">
                                        <p:cTn id="781" dur="1000" fill="hold"/>
                                        <p:tgtEl>
                                          <p:spTgt spid="155"/>
                                        </p:tgtEl>
                                        <p:attrNameLst>
                                          <p:attrName>ppt_y</p:attrName>
                                        </p:attrNameLst>
                                      </p:cBhvr>
                                      <p:tavLst>
                                        <p:tav tm="0">
                                          <p:val>
                                            <p:strVal val="1+#ppt_h/2"/>
                                          </p:val>
                                        </p:tav>
                                        <p:tav tm="100000">
                                          <p:val>
                                            <p:strVal val="#ppt_y"/>
                                          </p:val>
                                        </p:tav>
                                      </p:tavLst>
                                    </p:anim>
                                  </p:childTnLst>
                                </p:cTn>
                              </p:par>
                            </p:childTnLst>
                          </p:cTn>
                        </p:par>
                        <p:par>
                          <p:cTn id="782" fill="hold">
                            <p:stCondLst>
                              <p:cond delay="10250"/>
                            </p:stCondLst>
                            <p:childTnLst>
                              <p:par>
                                <p:cTn id="783" presetID="21" presetClass="entr" presetSubtype="1" fill="hold" nodeType="afterEffect">
                                  <p:stCondLst>
                                    <p:cond delay="0"/>
                                  </p:stCondLst>
                                  <p:childTnLst>
                                    <p:set>
                                      <p:cBhvr>
                                        <p:cTn id="784" dur="1" fill="hold">
                                          <p:stCondLst>
                                            <p:cond delay="0"/>
                                          </p:stCondLst>
                                        </p:cTn>
                                        <p:tgtEl>
                                          <p:spTgt spid="152"/>
                                        </p:tgtEl>
                                        <p:attrNameLst>
                                          <p:attrName>style.visibility</p:attrName>
                                        </p:attrNameLst>
                                      </p:cBhvr>
                                      <p:to>
                                        <p:strVal val="visible"/>
                                      </p:to>
                                    </p:set>
                                    <p:animEffect transition="in" filter="wheel(1)">
                                      <p:cBhvr>
                                        <p:cTn id="785" dur="1500"/>
                                        <p:tgtEl>
                                          <p:spTgt spid="152"/>
                                        </p:tgtEl>
                                      </p:cBhvr>
                                    </p:animEffect>
                                  </p:childTnLst>
                                </p:cTn>
                              </p:par>
                              <p:par>
                                <p:cTn id="786" presetID="16" presetClass="entr" presetSubtype="37" fill="hold" nodeType="withEffect">
                                  <p:stCondLst>
                                    <p:cond delay="0"/>
                                  </p:stCondLst>
                                  <p:childTnLst>
                                    <p:set>
                                      <p:cBhvr>
                                        <p:cTn id="787" dur="1" fill="hold">
                                          <p:stCondLst>
                                            <p:cond delay="0"/>
                                          </p:stCondLst>
                                        </p:cTn>
                                        <p:tgtEl>
                                          <p:spTgt spid="156"/>
                                        </p:tgtEl>
                                        <p:attrNameLst>
                                          <p:attrName>style.visibility</p:attrName>
                                        </p:attrNameLst>
                                      </p:cBhvr>
                                      <p:to>
                                        <p:strVal val="visible"/>
                                      </p:to>
                                    </p:set>
                                    <p:animEffect transition="in" filter="barn(outVertical)">
                                      <p:cBhvr>
                                        <p:cTn id="788" dur="500"/>
                                        <p:tgtEl>
                                          <p:spTgt spid="156"/>
                                        </p:tgtEl>
                                      </p:cBhvr>
                                    </p:animEffect>
                                  </p:childTnLst>
                                </p:cTn>
                              </p:par>
                              <p:par>
                                <p:cTn id="789" presetID="42" presetClass="entr" presetSubtype="0" fill="hold" grpId="0" nodeType="withEffect">
                                  <p:stCondLst>
                                    <p:cond delay="500"/>
                                  </p:stCondLst>
                                  <p:childTnLst>
                                    <p:set>
                                      <p:cBhvr>
                                        <p:cTn id="790" dur="1" fill="hold">
                                          <p:stCondLst>
                                            <p:cond delay="0"/>
                                          </p:stCondLst>
                                        </p:cTn>
                                        <p:tgtEl>
                                          <p:spTgt spid="164"/>
                                        </p:tgtEl>
                                        <p:attrNameLst>
                                          <p:attrName>style.visibility</p:attrName>
                                        </p:attrNameLst>
                                      </p:cBhvr>
                                      <p:to>
                                        <p:strVal val="visible"/>
                                      </p:to>
                                    </p:set>
                                    <p:animEffect transition="in" filter="fade">
                                      <p:cBhvr>
                                        <p:cTn id="791" dur="1000"/>
                                        <p:tgtEl>
                                          <p:spTgt spid="164"/>
                                        </p:tgtEl>
                                      </p:cBhvr>
                                    </p:animEffect>
                                    <p:anim calcmode="lin" valueType="num">
                                      <p:cBhvr>
                                        <p:cTn id="792" dur="1000" fill="hold"/>
                                        <p:tgtEl>
                                          <p:spTgt spid="164"/>
                                        </p:tgtEl>
                                        <p:attrNameLst>
                                          <p:attrName>ppt_x</p:attrName>
                                        </p:attrNameLst>
                                      </p:cBhvr>
                                      <p:tavLst>
                                        <p:tav tm="0">
                                          <p:val>
                                            <p:strVal val="#ppt_x"/>
                                          </p:val>
                                        </p:tav>
                                        <p:tav tm="100000">
                                          <p:val>
                                            <p:strVal val="#ppt_x"/>
                                          </p:val>
                                        </p:tav>
                                      </p:tavLst>
                                    </p:anim>
                                    <p:anim calcmode="lin" valueType="num">
                                      <p:cBhvr>
                                        <p:cTn id="793" dur="1000" fill="hold"/>
                                        <p:tgtEl>
                                          <p:spTgt spid="164"/>
                                        </p:tgtEl>
                                        <p:attrNameLst>
                                          <p:attrName>ppt_y</p:attrName>
                                        </p:attrNameLst>
                                      </p:cBhvr>
                                      <p:tavLst>
                                        <p:tav tm="0">
                                          <p:val>
                                            <p:strVal val="#ppt_y+.1"/>
                                          </p:val>
                                        </p:tav>
                                        <p:tav tm="100000">
                                          <p:val>
                                            <p:strVal val="#ppt_y"/>
                                          </p:val>
                                        </p:tav>
                                      </p:tavLst>
                                    </p:anim>
                                  </p:childTnLst>
                                </p:cTn>
                              </p:par>
                              <p:par>
                                <p:cTn id="794" presetID="47" presetClass="entr" presetSubtype="0" fill="hold" grpId="0" nodeType="withEffect">
                                  <p:stCondLst>
                                    <p:cond delay="500"/>
                                  </p:stCondLst>
                                  <p:childTnLst>
                                    <p:set>
                                      <p:cBhvr>
                                        <p:cTn id="795" dur="1" fill="hold">
                                          <p:stCondLst>
                                            <p:cond delay="0"/>
                                          </p:stCondLst>
                                        </p:cTn>
                                        <p:tgtEl>
                                          <p:spTgt spid="157"/>
                                        </p:tgtEl>
                                        <p:attrNameLst>
                                          <p:attrName>style.visibility</p:attrName>
                                        </p:attrNameLst>
                                      </p:cBhvr>
                                      <p:to>
                                        <p:strVal val="visible"/>
                                      </p:to>
                                    </p:set>
                                    <p:animEffect transition="in" filter="fade">
                                      <p:cBhvr>
                                        <p:cTn id="796" dur="1000"/>
                                        <p:tgtEl>
                                          <p:spTgt spid="157"/>
                                        </p:tgtEl>
                                      </p:cBhvr>
                                    </p:animEffect>
                                    <p:anim calcmode="lin" valueType="num">
                                      <p:cBhvr>
                                        <p:cTn id="797" dur="1000" fill="hold"/>
                                        <p:tgtEl>
                                          <p:spTgt spid="157"/>
                                        </p:tgtEl>
                                        <p:attrNameLst>
                                          <p:attrName>ppt_x</p:attrName>
                                        </p:attrNameLst>
                                      </p:cBhvr>
                                      <p:tavLst>
                                        <p:tav tm="0">
                                          <p:val>
                                            <p:strVal val="#ppt_x"/>
                                          </p:val>
                                        </p:tav>
                                        <p:tav tm="100000">
                                          <p:val>
                                            <p:strVal val="#ppt_x"/>
                                          </p:val>
                                        </p:tav>
                                      </p:tavLst>
                                    </p:anim>
                                    <p:anim calcmode="lin" valueType="num">
                                      <p:cBhvr>
                                        <p:cTn id="798" dur="1000" fill="hold"/>
                                        <p:tgtEl>
                                          <p:spTgt spid="157"/>
                                        </p:tgtEl>
                                        <p:attrNameLst>
                                          <p:attrName>ppt_y</p:attrName>
                                        </p:attrNameLst>
                                      </p:cBhvr>
                                      <p:tavLst>
                                        <p:tav tm="0">
                                          <p:val>
                                            <p:strVal val="#ppt_y-.1"/>
                                          </p:val>
                                        </p:tav>
                                        <p:tav tm="100000">
                                          <p:val>
                                            <p:strVal val="#ppt_y"/>
                                          </p:val>
                                        </p:tav>
                                      </p:tavLst>
                                    </p:anim>
                                  </p:childTnLst>
                                </p:cTn>
                              </p:par>
                              <p:par>
                                <p:cTn id="799" presetID="2" presetClass="entr" presetSubtype="4" decel="100000" fill="hold" nodeType="withEffect">
                                  <p:stCondLst>
                                    <p:cond delay="0"/>
                                  </p:stCondLst>
                                  <p:childTnLst>
                                    <p:set>
                                      <p:cBhvr>
                                        <p:cTn id="800" dur="1" fill="hold">
                                          <p:stCondLst>
                                            <p:cond delay="0"/>
                                          </p:stCondLst>
                                        </p:cTn>
                                        <p:tgtEl>
                                          <p:spTgt spid="158"/>
                                        </p:tgtEl>
                                        <p:attrNameLst>
                                          <p:attrName>style.visibility</p:attrName>
                                        </p:attrNameLst>
                                      </p:cBhvr>
                                      <p:to>
                                        <p:strVal val="visible"/>
                                      </p:to>
                                    </p:set>
                                    <p:anim calcmode="lin" valueType="num">
                                      <p:cBhvr additive="base">
                                        <p:cTn id="801" dur="1000" fill="hold"/>
                                        <p:tgtEl>
                                          <p:spTgt spid="158"/>
                                        </p:tgtEl>
                                        <p:attrNameLst>
                                          <p:attrName>ppt_x</p:attrName>
                                        </p:attrNameLst>
                                      </p:cBhvr>
                                      <p:tavLst>
                                        <p:tav tm="0">
                                          <p:val>
                                            <p:strVal val="#ppt_x"/>
                                          </p:val>
                                        </p:tav>
                                        <p:tav tm="100000">
                                          <p:val>
                                            <p:strVal val="#ppt_x"/>
                                          </p:val>
                                        </p:tav>
                                      </p:tavLst>
                                    </p:anim>
                                    <p:anim calcmode="lin" valueType="num">
                                      <p:cBhvr additive="base">
                                        <p:cTn id="802" dur="1000" fill="hold"/>
                                        <p:tgtEl>
                                          <p:spTgt spid="158"/>
                                        </p:tgtEl>
                                        <p:attrNameLst>
                                          <p:attrName>ppt_y</p:attrName>
                                        </p:attrNameLst>
                                      </p:cBhvr>
                                      <p:tavLst>
                                        <p:tav tm="0">
                                          <p:val>
                                            <p:strVal val="1+#ppt_h/2"/>
                                          </p:val>
                                        </p:tav>
                                        <p:tav tm="100000">
                                          <p:val>
                                            <p:strVal val="#ppt_y"/>
                                          </p:val>
                                        </p:tav>
                                      </p:tavLst>
                                    </p:anim>
                                  </p:childTnLst>
                                </p:cTn>
                              </p:par>
                              <p:par>
                                <p:cTn id="803" presetID="31" presetClass="entr" presetSubtype="0" fill="hold" nodeType="withEffect">
                                  <p:stCondLst>
                                    <p:cond delay="0"/>
                                  </p:stCondLst>
                                  <p:childTnLst>
                                    <p:set>
                                      <p:cBhvr>
                                        <p:cTn id="804" dur="1" fill="hold">
                                          <p:stCondLst>
                                            <p:cond delay="0"/>
                                          </p:stCondLst>
                                        </p:cTn>
                                        <p:tgtEl>
                                          <p:spTgt spid="168"/>
                                        </p:tgtEl>
                                        <p:attrNameLst>
                                          <p:attrName>style.visibility</p:attrName>
                                        </p:attrNameLst>
                                      </p:cBhvr>
                                      <p:to>
                                        <p:strVal val="visible"/>
                                      </p:to>
                                    </p:set>
                                    <p:anim calcmode="lin" valueType="num">
                                      <p:cBhvr>
                                        <p:cTn id="805" dur="1000" fill="hold"/>
                                        <p:tgtEl>
                                          <p:spTgt spid="168"/>
                                        </p:tgtEl>
                                        <p:attrNameLst>
                                          <p:attrName>ppt_w</p:attrName>
                                        </p:attrNameLst>
                                      </p:cBhvr>
                                      <p:tavLst>
                                        <p:tav tm="0">
                                          <p:val>
                                            <p:fltVal val="0"/>
                                          </p:val>
                                        </p:tav>
                                        <p:tav tm="100000">
                                          <p:val>
                                            <p:strVal val="#ppt_w"/>
                                          </p:val>
                                        </p:tav>
                                      </p:tavLst>
                                    </p:anim>
                                    <p:anim calcmode="lin" valueType="num">
                                      <p:cBhvr>
                                        <p:cTn id="806" dur="1000" fill="hold"/>
                                        <p:tgtEl>
                                          <p:spTgt spid="168"/>
                                        </p:tgtEl>
                                        <p:attrNameLst>
                                          <p:attrName>ppt_h</p:attrName>
                                        </p:attrNameLst>
                                      </p:cBhvr>
                                      <p:tavLst>
                                        <p:tav tm="0">
                                          <p:val>
                                            <p:fltVal val="0"/>
                                          </p:val>
                                        </p:tav>
                                        <p:tav tm="100000">
                                          <p:val>
                                            <p:strVal val="#ppt_h"/>
                                          </p:val>
                                        </p:tav>
                                      </p:tavLst>
                                    </p:anim>
                                    <p:anim calcmode="lin" valueType="num">
                                      <p:cBhvr>
                                        <p:cTn id="807" dur="1000" fill="hold"/>
                                        <p:tgtEl>
                                          <p:spTgt spid="168"/>
                                        </p:tgtEl>
                                        <p:attrNameLst>
                                          <p:attrName>style.rotation</p:attrName>
                                        </p:attrNameLst>
                                      </p:cBhvr>
                                      <p:tavLst>
                                        <p:tav tm="0">
                                          <p:val>
                                            <p:fltVal val="90"/>
                                          </p:val>
                                        </p:tav>
                                        <p:tav tm="100000">
                                          <p:val>
                                            <p:fltVal val="0"/>
                                          </p:val>
                                        </p:tav>
                                      </p:tavLst>
                                    </p:anim>
                                    <p:animEffect transition="in" filter="fade">
                                      <p:cBhvr>
                                        <p:cTn id="808" dur="1000"/>
                                        <p:tgtEl>
                                          <p:spTgt spid="168"/>
                                        </p:tgtEl>
                                      </p:cBhvr>
                                    </p:animEffect>
                                  </p:childTnLst>
                                </p:cTn>
                              </p:par>
                              <p:par>
                                <p:cTn id="809" presetID="10" presetClass="entr" presetSubtype="0" fill="hold" grpId="0" nodeType="withEffect">
                                  <p:stCondLst>
                                    <p:cond delay="250"/>
                                  </p:stCondLst>
                                  <p:childTnLst>
                                    <p:set>
                                      <p:cBhvr>
                                        <p:cTn id="810" dur="1" fill="hold">
                                          <p:stCondLst>
                                            <p:cond delay="0"/>
                                          </p:stCondLst>
                                        </p:cTn>
                                        <p:tgtEl>
                                          <p:spTgt spid="167"/>
                                        </p:tgtEl>
                                        <p:attrNameLst>
                                          <p:attrName>style.visibility</p:attrName>
                                        </p:attrNameLst>
                                      </p:cBhvr>
                                      <p:to>
                                        <p:strVal val="visible"/>
                                      </p:to>
                                    </p:set>
                                    <p:animEffect transition="in" filter="fade">
                                      <p:cBhvr>
                                        <p:cTn id="811" dur="500"/>
                                        <p:tgtEl>
                                          <p:spTgt spid="167"/>
                                        </p:tgtEl>
                                      </p:cBhvr>
                                    </p:animEffect>
                                  </p:childTnLst>
                                </p:cTn>
                              </p:par>
                              <p:par>
                                <p:cTn id="812" presetID="42" presetClass="path" presetSubtype="0" decel="30000" fill="hold" grpId="1" nodeType="withEffect">
                                  <p:stCondLst>
                                    <p:cond delay="250"/>
                                  </p:stCondLst>
                                  <p:childTnLst>
                                    <p:animMotion origin="layout" path="M 4.375E-6 -1.11111E-6 L 0.03372 0.04398 " pathEditMode="relative" rAng="0" ptsTypes="AA">
                                      <p:cBhvr>
                                        <p:cTn id="813" dur="750" spd="-100000" fill="hold"/>
                                        <p:tgtEl>
                                          <p:spTgt spid="167"/>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8" grpId="0" animBg="1"/>
      <p:bldP spid="128" grpId="1" animBg="1"/>
      <p:bldP spid="130" grpId="0"/>
      <p:bldP spid="137" grpId="0" animBg="1"/>
      <p:bldP spid="137" grpId="1" animBg="1"/>
      <p:bldP spid="139" grpId="0"/>
      <p:bldP spid="146" grpId="0" animBg="1"/>
      <p:bldP spid="146" grpId="1" animBg="1"/>
      <p:bldP spid="148" grpId="0"/>
      <p:bldP spid="155" grpId="0" animBg="1"/>
      <p:bldP spid="155" grpId="1" animBg="1"/>
      <p:bldP spid="157" grpId="0"/>
      <p:bldP spid="161" grpId="0"/>
      <p:bldP spid="162" grpId="0"/>
      <p:bldP spid="163" grpId="0"/>
      <p:bldP spid="164" grpId="0"/>
      <p:bldP spid="165" grpId="0"/>
      <p:bldP spid="165" grpId="1"/>
      <p:bldP spid="166" grpId="0"/>
      <p:bldP spid="166" grpId="1"/>
      <p:bldP spid="167" grpId="0"/>
      <p:bldP spid="16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25" name="直接连接符 124"/>
          <p:cNvCxnSpPr/>
          <p:nvPr/>
        </p:nvCxnSpPr>
        <p:spPr>
          <a:xfrm>
            <a:off x="839788" y="3707560"/>
            <a:ext cx="105140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4918518" y="2538154"/>
            <a:ext cx="2327614" cy="2327614"/>
          </a:xfrm>
          <a:prstGeom prst="ellipse">
            <a:avLst/>
          </a:prstGeom>
          <a:solidFill>
            <a:schemeClr val="bg2"/>
          </a:soli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宋（非商用）常规体" pitchFamily="2" charset="-122"/>
              <a:ea typeface="造字工房朗宋（非商用）常规体" pitchFamily="2" charset="-122"/>
            </a:endParaRPr>
          </a:p>
        </p:txBody>
      </p:sp>
      <p:sp>
        <p:nvSpPr>
          <p:cNvPr id="127" name="椭圆 126"/>
          <p:cNvSpPr/>
          <p:nvPr/>
        </p:nvSpPr>
        <p:spPr>
          <a:xfrm rot="5400000">
            <a:off x="4985044" y="2610280"/>
            <a:ext cx="2194560" cy="2194560"/>
          </a:xfrm>
          <a:prstGeom prst="ellipse">
            <a:avLst/>
          </a:prstGeom>
          <a:noFill/>
          <a:ln>
            <a:solidFill>
              <a:schemeClr val="bg1">
                <a:lumMod val="6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宋（非商用）常规体" pitchFamily="2" charset="-122"/>
              <a:ea typeface="造字工房朗宋（非商用）常规体" pitchFamily="2" charset="-122"/>
            </a:endParaRPr>
          </a:p>
        </p:txBody>
      </p:sp>
      <p:grpSp>
        <p:nvGrpSpPr>
          <p:cNvPr id="128" name="组合 127"/>
          <p:cNvGrpSpPr/>
          <p:nvPr/>
        </p:nvGrpSpPr>
        <p:grpSpPr>
          <a:xfrm>
            <a:off x="6082325" y="3011594"/>
            <a:ext cx="0" cy="1380734"/>
            <a:chOff x="6082325" y="3154469"/>
            <a:chExt cx="0" cy="1380734"/>
          </a:xfrm>
        </p:grpSpPr>
        <p:cxnSp>
          <p:nvCxnSpPr>
            <p:cNvPr id="129" name="直接连接符 128"/>
            <p:cNvCxnSpPr/>
            <p:nvPr/>
          </p:nvCxnSpPr>
          <p:spPr>
            <a:xfrm>
              <a:off x="6082325" y="3154469"/>
              <a:ext cx="0" cy="612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6082325" y="3923103"/>
              <a:ext cx="0" cy="6121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1" name="组合 130"/>
          <p:cNvGrpSpPr/>
          <p:nvPr/>
        </p:nvGrpSpPr>
        <p:grpSpPr>
          <a:xfrm>
            <a:off x="5672412" y="2905604"/>
            <a:ext cx="809757" cy="1598467"/>
            <a:chOff x="5672412" y="3048479"/>
            <a:chExt cx="809757" cy="1598467"/>
          </a:xfrm>
        </p:grpSpPr>
        <p:cxnSp>
          <p:nvCxnSpPr>
            <p:cNvPr id="132" name="直接连接符 131"/>
            <p:cNvCxnSpPr/>
            <p:nvPr/>
          </p:nvCxnSpPr>
          <p:spPr>
            <a:xfrm flipH="1" flipV="1">
              <a:off x="6073653" y="3844151"/>
              <a:ext cx="408516" cy="8027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10800000" flipH="1" flipV="1">
              <a:off x="5672412" y="3048479"/>
              <a:ext cx="408516" cy="802795"/>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134" name="椭圆 133"/>
          <p:cNvSpPr/>
          <p:nvPr/>
        </p:nvSpPr>
        <p:spPr>
          <a:xfrm>
            <a:off x="6004058" y="3623694"/>
            <a:ext cx="156534" cy="156534"/>
          </a:xfrm>
          <a:prstGeom prst="ellipse">
            <a:avLst/>
          </a:prstGeom>
          <a:solidFill>
            <a:schemeClr val="bg1">
              <a:lumMod val="65000"/>
            </a:schemeClr>
          </a:solidFill>
          <a:ln>
            <a:noFill/>
          </a:ln>
          <a:effectLst>
            <a:outerShdw blurRad="38100" sx="101000" sy="101000" algn="ctr" rotWithShape="0">
              <a:schemeClr val="bg2">
                <a:lumMod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宋（非商用）常规体" pitchFamily="2" charset="-122"/>
              <a:ea typeface="造字工房朗宋（非商用）常规体" pitchFamily="2" charset="-122"/>
            </a:endParaRPr>
          </a:p>
        </p:txBody>
      </p:sp>
      <p:grpSp>
        <p:nvGrpSpPr>
          <p:cNvPr id="135" name="组合 134"/>
          <p:cNvGrpSpPr/>
          <p:nvPr/>
        </p:nvGrpSpPr>
        <p:grpSpPr>
          <a:xfrm rot="5400000">
            <a:off x="4036884" y="3266226"/>
            <a:ext cx="2723706" cy="475401"/>
            <a:chOff x="3886755" y="4232299"/>
            <a:chExt cx="3857521" cy="673302"/>
          </a:xfrm>
          <a:solidFill>
            <a:schemeClr val="tx2">
              <a:alpha val="50000"/>
            </a:schemeClr>
          </a:solidFill>
        </p:grpSpPr>
        <p:sp>
          <p:nvSpPr>
            <p:cNvPr id="136" name="任意多边形 135"/>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朗宋（非商用）常规体" pitchFamily="2" charset="-122"/>
                <a:ea typeface="造字工房朗宋（非商用）常规体" pitchFamily="2" charset="-122"/>
              </a:endParaRPr>
            </a:p>
          </p:txBody>
        </p:sp>
        <p:sp>
          <p:nvSpPr>
            <p:cNvPr id="137" name="任意多边形 136"/>
            <p:cNvSpPr/>
            <p:nvPr/>
          </p:nvSpPr>
          <p:spPr>
            <a:xfrm>
              <a:off x="7569380" y="4232299"/>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宋（非商用）常规体" pitchFamily="2" charset="-122"/>
                <a:ea typeface="造字工房朗宋（非商用）常规体" pitchFamily="2" charset="-122"/>
              </a:endParaRPr>
            </a:p>
          </p:txBody>
        </p:sp>
      </p:grpSp>
      <p:grpSp>
        <p:nvGrpSpPr>
          <p:cNvPr id="138" name="组合 137"/>
          <p:cNvGrpSpPr/>
          <p:nvPr/>
        </p:nvGrpSpPr>
        <p:grpSpPr>
          <a:xfrm rot="5400000">
            <a:off x="5396426" y="3648856"/>
            <a:ext cx="2696797" cy="475391"/>
            <a:chOff x="4447722" y="2324025"/>
            <a:chExt cx="3819418" cy="673286"/>
          </a:xfrm>
          <a:solidFill>
            <a:schemeClr val="tx2">
              <a:alpha val="50000"/>
            </a:schemeClr>
          </a:solidFill>
        </p:grpSpPr>
        <p:sp>
          <p:nvSpPr>
            <p:cNvPr id="139" name="任意多边形 138"/>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宋（非商用）常规体" pitchFamily="2" charset="-122"/>
                <a:ea typeface="造字工房朗宋（非商用）常规体" pitchFamily="2" charset="-122"/>
              </a:endParaRPr>
            </a:p>
          </p:txBody>
        </p:sp>
        <p:sp>
          <p:nvSpPr>
            <p:cNvPr id="140" name="任意多边形 139"/>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朗宋（非商用）常规体" pitchFamily="2" charset="-122"/>
                <a:ea typeface="造字工房朗宋（非商用）常规体" pitchFamily="2" charset="-122"/>
              </a:endParaRPr>
            </a:p>
          </p:txBody>
        </p:sp>
      </p:grpSp>
      <p:sp>
        <p:nvSpPr>
          <p:cNvPr id="141" name="文本框 140"/>
          <p:cNvSpPr txBox="1"/>
          <p:nvPr/>
        </p:nvSpPr>
        <p:spPr>
          <a:xfrm>
            <a:off x="5108518"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latin typeface="造字工房朗宋（非商用）常规体" pitchFamily="2" charset="-122"/>
                <a:ea typeface="造字工房朗宋（非商用）常规体" pitchFamily="2" charset="-122"/>
              </a:rPr>
              <a:t>2</a:t>
            </a:r>
          </a:p>
          <a:p>
            <a:pPr algn="ctr">
              <a:lnSpc>
                <a:spcPct val="80000"/>
              </a:lnSpc>
            </a:pPr>
            <a:r>
              <a:rPr lang="en-US" altLang="zh-CN" sz="3200" dirty="0">
                <a:solidFill>
                  <a:schemeClr val="bg1"/>
                </a:solidFill>
                <a:latin typeface="造字工房朗宋（非商用）常规体" pitchFamily="2" charset="-122"/>
                <a:ea typeface="造字工房朗宋（非商用）常规体" pitchFamily="2" charset="-122"/>
              </a:rPr>
              <a:t>0</a:t>
            </a:r>
          </a:p>
          <a:p>
            <a:pPr algn="ctr">
              <a:lnSpc>
                <a:spcPct val="80000"/>
              </a:lnSpc>
            </a:pPr>
            <a:r>
              <a:rPr lang="en-US" altLang="zh-CN" sz="3200" dirty="0">
                <a:solidFill>
                  <a:schemeClr val="bg1"/>
                </a:solidFill>
                <a:latin typeface="造字工房朗宋（非商用）常规体" pitchFamily="2" charset="-122"/>
                <a:ea typeface="造字工房朗宋（非商用）常规体" pitchFamily="2" charset="-122"/>
              </a:rPr>
              <a:t>1</a:t>
            </a:r>
          </a:p>
          <a:p>
            <a:pPr algn="ctr">
              <a:lnSpc>
                <a:spcPct val="80000"/>
              </a:lnSpc>
            </a:pPr>
            <a:r>
              <a:rPr lang="en-US" altLang="zh-CN" sz="3200" dirty="0">
                <a:solidFill>
                  <a:schemeClr val="bg1"/>
                </a:solidFill>
                <a:latin typeface="造字工房朗宋（非商用）常规体" pitchFamily="2" charset="-122"/>
                <a:ea typeface="造字工房朗宋（非商用）常规体" pitchFamily="2" charset="-122"/>
              </a:rPr>
              <a:t>6</a:t>
            </a:r>
            <a:endParaRPr lang="zh-CN" altLang="en-US" sz="3200" dirty="0">
              <a:solidFill>
                <a:schemeClr val="bg1"/>
              </a:solidFill>
              <a:latin typeface="造字工房朗宋（非商用）常规体" pitchFamily="2" charset="-122"/>
              <a:ea typeface="造字工房朗宋（非商用）常规体" pitchFamily="2" charset="-122"/>
            </a:endParaRPr>
          </a:p>
        </p:txBody>
      </p:sp>
      <p:sp>
        <p:nvSpPr>
          <p:cNvPr id="142" name="文本框 141"/>
          <p:cNvSpPr txBox="1"/>
          <p:nvPr/>
        </p:nvSpPr>
        <p:spPr>
          <a:xfrm>
            <a:off x="6528211"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latin typeface="造字工房朗宋（非商用）常规体" pitchFamily="2" charset="-122"/>
                <a:ea typeface="造字工房朗宋（非商用）常规体" pitchFamily="2" charset="-122"/>
              </a:rPr>
              <a:t>2</a:t>
            </a:r>
          </a:p>
          <a:p>
            <a:pPr algn="ctr">
              <a:lnSpc>
                <a:spcPct val="80000"/>
              </a:lnSpc>
            </a:pPr>
            <a:r>
              <a:rPr lang="en-US" altLang="zh-CN" sz="3200" dirty="0">
                <a:solidFill>
                  <a:schemeClr val="bg1"/>
                </a:solidFill>
                <a:latin typeface="造字工房朗宋（非商用）常规体" pitchFamily="2" charset="-122"/>
                <a:ea typeface="造字工房朗宋（非商用）常规体" pitchFamily="2" charset="-122"/>
              </a:rPr>
              <a:t>0</a:t>
            </a:r>
          </a:p>
          <a:p>
            <a:pPr algn="ctr">
              <a:lnSpc>
                <a:spcPct val="80000"/>
              </a:lnSpc>
            </a:pPr>
            <a:r>
              <a:rPr lang="en-US" altLang="zh-CN" sz="3200" dirty="0">
                <a:solidFill>
                  <a:schemeClr val="bg1"/>
                </a:solidFill>
                <a:latin typeface="造字工房朗宋（非商用）常规体" pitchFamily="2" charset="-122"/>
                <a:ea typeface="造字工房朗宋（非商用）常规体" pitchFamily="2" charset="-122"/>
              </a:rPr>
              <a:t>1</a:t>
            </a:r>
          </a:p>
          <a:p>
            <a:pPr algn="ctr">
              <a:lnSpc>
                <a:spcPct val="80000"/>
              </a:lnSpc>
            </a:pPr>
            <a:r>
              <a:rPr lang="en-US" altLang="zh-CN" sz="3200" dirty="0">
                <a:solidFill>
                  <a:schemeClr val="bg1"/>
                </a:solidFill>
                <a:latin typeface="造字工房朗宋（非商用）常规体" pitchFamily="2" charset="-122"/>
                <a:ea typeface="造字工房朗宋（非商用）常规体" pitchFamily="2" charset="-122"/>
              </a:rPr>
              <a:t>7</a:t>
            </a:r>
            <a:endParaRPr lang="zh-CN" altLang="en-US" sz="3200" dirty="0">
              <a:solidFill>
                <a:schemeClr val="bg1"/>
              </a:solidFill>
              <a:latin typeface="造字工房朗宋（非商用）常规体" pitchFamily="2" charset="-122"/>
              <a:ea typeface="造字工房朗宋（非商用）常规体" pitchFamily="2" charset="-122"/>
            </a:endParaRPr>
          </a:p>
        </p:txBody>
      </p:sp>
      <p:sp>
        <p:nvSpPr>
          <p:cNvPr id="143" name="任意多边形 142"/>
          <p:cNvSpPr/>
          <p:nvPr/>
        </p:nvSpPr>
        <p:spPr>
          <a:xfrm flipH="1">
            <a:off x="848118" y="3708399"/>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造字工房朗宋（非商用）常规体" pitchFamily="2" charset="-122"/>
              <a:ea typeface="造字工房朗宋（非商用）常规体" pitchFamily="2" charset="-122"/>
            </a:endParaRPr>
          </a:p>
        </p:txBody>
      </p:sp>
      <p:sp>
        <p:nvSpPr>
          <p:cNvPr id="144" name="文本框 143"/>
          <p:cNvSpPr txBox="1"/>
          <p:nvPr/>
        </p:nvSpPr>
        <p:spPr>
          <a:xfrm>
            <a:off x="7422123" y="4138414"/>
            <a:ext cx="4630178" cy="535531"/>
          </a:xfrm>
          <a:prstGeom prst="rect">
            <a:avLst/>
          </a:prstGeom>
          <a:noFill/>
        </p:spPr>
        <p:txBody>
          <a:bodyPr wrap="square" rtlCol="0">
            <a:spAutoFit/>
          </a:bodyPr>
          <a:lstStyle/>
          <a:p>
            <a:pPr>
              <a:lnSpc>
                <a:spcPct val="120000"/>
              </a:lnSpc>
            </a:pPr>
            <a:r>
              <a:rPr lang="zh-CN" altLang="en-US" sz="1200" dirty="0">
                <a:solidFill>
                  <a:schemeClr val="bg2">
                    <a:lumMod val="25000"/>
                  </a:schemeClr>
                </a:solidFill>
                <a:latin typeface="造字工房朗宋（非商用）常规体" pitchFamily="2" charset="-122"/>
                <a:ea typeface="造字工房朗宋（非商用）常规体" pitchFamily="2" charset="-122"/>
              </a:rPr>
              <a:t>您的内容打在这里，或者通过复制您的文本后，在此框中选择粘贴，并选择只保留文字</a:t>
            </a:r>
          </a:p>
        </p:txBody>
      </p:sp>
      <p:sp>
        <p:nvSpPr>
          <p:cNvPr id="145" name="文本框 144"/>
          <p:cNvSpPr txBox="1"/>
          <p:nvPr/>
        </p:nvSpPr>
        <p:spPr>
          <a:xfrm>
            <a:off x="7422122" y="3846772"/>
            <a:ext cx="2194469" cy="338554"/>
          </a:xfrm>
          <a:prstGeom prst="rect">
            <a:avLst/>
          </a:prstGeom>
          <a:noFill/>
        </p:spPr>
        <p:txBody>
          <a:bodyPr wrap="square" rtlCol="0">
            <a:spAutoFit/>
          </a:bodyPr>
          <a:lstStyle/>
          <a:p>
            <a:r>
              <a:rPr lang="zh-CN" altLang="en-US" sz="1600" dirty="0">
                <a:solidFill>
                  <a:schemeClr val="tx1">
                    <a:lumMod val="85000"/>
                    <a:lumOff val="15000"/>
                  </a:schemeClr>
                </a:solidFill>
                <a:latin typeface="造字工房朗宋（非商用）常规体" pitchFamily="2" charset="-122"/>
                <a:ea typeface="造字工房朗宋（非商用）常规体" pitchFamily="2" charset="-122"/>
              </a:rPr>
              <a:t>标题文本预设 </a:t>
            </a:r>
            <a:endParaRPr lang="en-US" altLang="zh-CN" sz="1600" dirty="0">
              <a:solidFill>
                <a:schemeClr val="tx1">
                  <a:lumMod val="85000"/>
                  <a:lumOff val="15000"/>
                </a:schemeClr>
              </a:solidFill>
              <a:latin typeface="造字工房朗宋（非商用）常规体" pitchFamily="2" charset="-122"/>
              <a:ea typeface="造字工房朗宋（非商用）常规体" pitchFamily="2" charset="-122"/>
            </a:endParaRPr>
          </a:p>
        </p:txBody>
      </p:sp>
      <p:sp>
        <p:nvSpPr>
          <p:cNvPr id="146" name="文本框 145"/>
          <p:cNvSpPr txBox="1"/>
          <p:nvPr/>
        </p:nvSpPr>
        <p:spPr>
          <a:xfrm>
            <a:off x="706916" y="3031013"/>
            <a:ext cx="4079772" cy="535531"/>
          </a:xfrm>
          <a:prstGeom prst="rect">
            <a:avLst/>
          </a:prstGeom>
          <a:noFill/>
        </p:spPr>
        <p:txBody>
          <a:bodyPr wrap="square" rtlCol="0">
            <a:spAutoFit/>
          </a:bodyPr>
          <a:lstStyle/>
          <a:p>
            <a:pPr algn="r">
              <a:lnSpc>
                <a:spcPct val="120000"/>
              </a:lnSpc>
            </a:pPr>
            <a:r>
              <a:rPr lang="zh-CN" altLang="en-US" sz="1200" dirty="0">
                <a:solidFill>
                  <a:schemeClr val="bg2">
                    <a:lumMod val="25000"/>
                  </a:schemeClr>
                </a:solidFill>
                <a:latin typeface="造字工房朗宋（非商用）常规体" pitchFamily="2" charset="-122"/>
                <a:ea typeface="造字工房朗宋（非商用）常规体" pitchFamily="2" charset="-122"/>
              </a:rPr>
              <a:t>您的内容打在这里，或者通过复制您的文本后，在此框中选择粘贴，并选择只保留文字</a:t>
            </a:r>
            <a:endParaRPr lang="en-US" altLang="zh-CN" sz="1200" dirty="0">
              <a:solidFill>
                <a:schemeClr val="bg2">
                  <a:lumMod val="25000"/>
                </a:schemeClr>
              </a:solidFill>
              <a:latin typeface="造字工房朗宋（非商用）常规体" pitchFamily="2" charset="-122"/>
              <a:ea typeface="造字工房朗宋（非商用）常规体" pitchFamily="2" charset="-122"/>
            </a:endParaRPr>
          </a:p>
        </p:txBody>
      </p:sp>
      <p:sp>
        <p:nvSpPr>
          <p:cNvPr id="147" name="文本框 146"/>
          <p:cNvSpPr txBox="1"/>
          <p:nvPr/>
        </p:nvSpPr>
        <p:spPr>
          <a:xfrm>
            <a:off x="2556479" y="2681961"/>
            <a:ext cx="2194469" cy="338554"/>
          </a:xfrm>
          <a:prstGeom prst="rect">
            <a:avLst/>
          </a:prstGeom>
          <a:noFill/>
        </p:spPr>
        <p:txBody>
          <a:bodyPr wrap="square" rtlCol="0">
            <a:spAutoFit/>
          </a:bodyPr>
          <a:lstStyle/>
          <a:p>
            <a:pPr algn="r"/>
            <a:r>
              <a:rPr lang="zh-CN" altLang="en-US" sz="1600" dirty="0">
                <a:solidFill>
                  <a:schemeClr val="tx1">
                    <a:lumMod val="85000"/>
                    <a:lumOff val="15000"/>
                  </a:schemeClr>
                </a:solidFill>
                <a:latin typeface="造字工房朗宋（非商用）常规体" pitchFamily="2" charset="-122"/>
                <a:ea typeface="造字工房朗宋（非商用）常规体" pitchFamily="2" charset="-122"/>
              </a:rPr>
              <a:t>标题文本预设</a:t>
            </a:r>
          </a:p>
        </p:txBody>
      </p:sp>
      <p:sp>
        <p:nvSpPr>
          <p:cNvPr id="148" name="任意多边形 147"/>
          <p:cNvSpPr/>
          <p:nvPr/>
        </p:nvSpPr>
        <p:spPr>
          <a:xfrm>
            <a:off x="9724339" y="3672340"/>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造字工房朗宋（非商用）常规体" pitchFamily="2" charset="-122"/>
              <a:ea typeface="造字工房朗宋（非商用）常规体" pitchFamily="2" charset="-122"/>
            </a:endParaRPr>
          </a:p>
        </p:txBody>
      </p:sp>
      <p:sp>
        <p:nvSpPr>
          <p:cNvPr id="149" name="文本框 148"/>
          <p:cNvSpPr txBox="1"/>
          <p:nvPr/>
        </p:nvSpPr>
        <p:spPr>
          <a:xfrm>
            <a:off x="9627084" y="3063540"/>
            <a:ext cx="1865746" cy="584775"/>
          </a:xfrm>
          <a:prstGeom prst="rect">
            <a:avLst/>
          </a:prstGeom>
          <a:noFill/>
        </p:spPr>
        <p:txBody>
          <a:bodyPr wrap="square" rtlCol="0">
            <a:spAutoFit/>
          </a:bodyPr>
          <a:lstStyle/>
          <a:p>
            <a:pPr algn="r"/>
            <a:r>
              <a:rPr lang="en-US" altLang="zh-CN" sz="3200" dirty="0">
                <a:solidFill>
                  <a:schemeClr val="tx1">
                    <a:lumMod val="85000"/>
                    <a:lumOff val="15000"/>
                  </a:schemeClr>
                </a:solidFill>
                <a:latin typeface="造字工房朗宋（非商用）常规体" pitchFamily="2" charset="-122"/>
                <a:ea typeface="造字工房朗宋（非商用）常规体" pitchFamily="2" charset="-122"/>
              </a:rPr>
              <a:t>65.2</a:t>
            </a:r>
            <a:r>
              <a:rPr lang="en-US" altLang="zh-CN" sz="2000" dirty="0">
                <a:solidFill>
                  <a:schemeClr val="tx1">
                    <a:lumMod val="85000"/>
                    <a:lumOff val="15000"/>
                  </a:schemeClr>
                </a:solidFill>
                <a:latin typeface="造字工房朗宋（非商用）常规体" pitchFamily="2" charset="-122"/>
                <a:ea typeface="造字工房朗宋（非商用）常规体" pitchFamily="2" charset="-122"/>
              </a:rPr>
              <a:t>%</a:t>
            </a:r>
            <a:endParaRPr lang="zh-CN" altLang="en-US" sz="2000" dirty="0">
              <a:solidFill>
                <a:schemeClr val="tx1">
                  <a:lumMod val="85000"/>
                  <a:lumOff val="15000"/>
                </a:schemeClr>
              </a:solidFill>
              <a:latin typeface="造字工房朗宋（非商用）常规体" pitchFamily="2" charset="-122"/>
              <a:ea typeface="造字工房朗宋（非商用）常规体" pitchFamily="2" charset="-122"/>
            </a:endParaRPr>
          </a:p>
        </p:txBody>
      </p:sp>
      <p:sp>
        <p:nvSpPr>
          <p:cNvPr id="150" name="文本框 149"/>
          <p:cNvSpPr txBox="1"/>
          <p:nvPr/>
        </p:nvSpPr>
        <p:spPr>
          <a:xfrm>
            <a:off x="750863" y="3838017"/>
            <a:ext cx="1865746" cy="584775"/>
          </a:xfrm>
          <a:prstGeom prst="rect">
            <a:avLst/>
          </a:prstGeom>
          <a:noFill/>
        </p:spPr>
        <p:txBody>
          <a:bodyPr wrap="square" rtlCol="0">
            <a:spAutoFit/>
          </a:bodyPr>
          <a:lstStyle/>
          <a:p>
            <a:r>
              <a:rPr lang="en-US" altLang="zh-CN" sz="3200" dirty="0">
                <a:solidFill>
                  <a:schemeClr val="tx1">
                    <a:lumMod val="85000"/>
                    <a:lumOff val="15000"/>
                  </a:schemeClr>
                </a:solidFill>
                <a:latin typeface="造字工房朗宋（非商用）常规体" pitchFamily="2" charset="-122"/>
                <a:ea typeface="造字工房朗宋（非商用）常规体" pitchFamily="2" charset="-122"/>
              </a:rPr>
              <a:t>74.8</a:t>
            </a:r>
            <a:r>
              <a:rPr lang="en-US" altLang="zh-CN" sz="2000" dirty="0">
                <a:solidFill>
                  <a:schemeClr val="tx1">
                    <a:lumMod val="85000"/>
                    <a:lumOff val="15000"/>
                  </a:schemeClr>
                </a:solidFill>
                <a:latin typeface="造字工房朗宋（非商用）常规体" pitchFamily="2" charset="-122"/>
                <a:ea typeface="造字工房朗宋（非商用）常规体" pitchFamily="2" charset="-122"/>
              </a:rPr>
              <a:t>%</a:t>
            </a:r>
            <a:endParaRPr lang="zh-CN" altLang="en-US" sz="2000" dirty="0">
              <a:solidFill>
                <a:schemeClr val="tx1">
                  <a:lumMod val="85000"/>
                  <a:lumOff val="15000"/>
                </a:schemeClr>
              </a:solidFill>
              <a:latin typeface="造字工房朗宋（非商用）常规体" pitchFamily="2" charset="-122"/>
              <a:ea typeface="造字工房朗宋（非商用）常规体" pitchFamily="2" charset="-122"/>
            </a:endParaRPr>
          </a:p>
        </p:txBody>
      </p:sp>
      <p:sp>
        <p:nvSpPr>
          <p:cNvPr id="151" name="文本框 150"/>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152" name="直接连接符 151"/>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4268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6"/>
                                        </p:tgtEl>
                                        <p:attrNameLst>
                                          <p:attrName>style.visibility</p:attrName>
                                        </p:attrNameLst>
                                      </p:cBhvr>
                                      <p:to>
                                        <p:strVal val="visible"/>
                                      </p:to>
                                    </p:set>
                                    <p:animEffect transition="in" filter="fade">
                                      <p:cBhvr>
                                        <p:cTn id="679" dur="750"/>
                                        <p:tgtEl>
                                          <p:spTgt spid="126"/>
                                        </p:tgtEl>
                                      </p:cBhvr>
                                    </p:animEffect>
                                  </p:childTnLst>
                                </p:cTn>
                              </p:par>
                              <p:par>
                                <p:cTn id="680" presetID="63" presetClass="path" presetSubtype="0" decel="50000" fill="hold" grpId="1" nodeType="withEffect">
                                  <p:stCondLst>
                                    <p:cond delay="0"/>
                                  </p:stCondLst>
                                  <p:childTnLst>
                                    <p:animMotion origin="layout" path="M 0.01523 -1.11111E-6 L -0.10886 -1.11111E-6 " pathEditMode="relative" rAng="0" ptsTypes="AA">
                                      <p:cBhvr>
                                        <p:cTn id="681" dur="750" spd="-100000" fill="hold"/>
                                        <p:tgtEl>
                                          <p:spTgt spid="126"/>
                                        </p:tgtEl>
                                        <p:attrNameLst>
                                          <p:attrName>ppt_x</p:attrName>
                                          <p:attrName>ppt_y</p:attrName>
                                        </p:attrNameLst>
                                      </p:cBhvr>
                                      <p:rCtr x="-6198" y="0"/>
                                    </p:animMotion>
                                  </p:childTnLst>
                                </p:cTn>
                              </p:par>
                              <p:par>
                                <p:cTn id="682" presetID="35" presetClass="path" presetSubtype="0" accel="50000" decel="50000" fill="hold" grpId="2" nodeType="withEffect">
                                  <p:stCondLst>
                                    <p:cond delay="750"/>
                                  </p:stCondLst>
                                  <p:childTnLst>
                                    <p:animMotion origin="layout" path="M 0.01601 -1.11111E-6 L 3.125E-6 -1.11111E-6 " pathEditMode="relative" rAng="0" ptsTypes="AA">
                                      <p:cBhvr>
                                        <p:cTn id="683" dur="750" fill="hold"/>
                                        <p:tgtEl>
                                          <p:spTgt spid="126"/>
                                        </p:tgtEl>
                                        <p:attrNameLst>
                                          <p:attrName>ppt_x</p:attrName>
                                          <p:attrName>ppt_y</p:attrName>
                                        </p:attrNameLst>
                                      </p:cBhvr>
                                      <p:rCtr x="-807" y="0"/>
                                    </p:animMotion>
                                  </p:childTnLst>
                                </p:cTn>
                              </p:par>
                              <p:par>
                                <p:cTn id="684" presetID="53" presetClass="entr" presetSubtype="16" fill="hold" grpId="0" nodeType="withEffect">
                                  <p:stCondLst>
                                    <p:cond delay="750"/>
                                  </p:stCondLst>
                                  <p:childTnLst>
                                    <p:set>
                                      <p:cBhvr>
                                        <p:cTn id="685" dur="1" fill="hold">
                                          <p:stCondLst>
                                            <p:cond delay="0"/>
                                          </p:stCondLst>
                                        </p:cTn>
                                        <p:tgtEl>
                                          <p:spTgt spid="134"/>
                                        </p:tgtEl>
                                        <p:attrNameLst>
                                          <p:attrName>style.visibility</p:attrName>
                                        </p:attrNameLst>
                                      </p:cBhvr>
                                      <p:to>
                                        <p:strVal val="visible"/>
                                      </p:to>
                                    </p:set>
                                    <p:anim calcmode="lin" valueType="num">
                                      <p:cBhvr>
                                        <p:cTn id="686" dur="750" fill="hold"/>
                                        <p:tgtEl>
                                          <p:spTgt spid="134"/>
                                        </p:tgtEl>
                                        <p:attrNameLst>
                                          <p:attrName>ppt_w</p:attrName>
                                        </p:attrNameLst>
                                      </p:cBhvr>
                                      <p:tavLst>
                                        <p:tav tm="0">
                                          <p:val>
                                            <p:fltVal val="0"/>
                                          </p:val>
                                        </p:tav>
                                        <p:tav tm="100000">
                                          <p:val>
                                            <p:strVal val="#ppt_w"/>
                                          </p:val>
                                        </p:tav>
                                      </p:tavLst>
                                    </p:anim>
                                    <p:anim calcmode="lin" valueType="num">
                                      <p:cBhvr>
                                        <p:cTn id="687" dur="750" fill="hold"/>
                                        <p:tgtEl>
                                          <p:spTgt spid="134"/>
                                        </p:tgtEl>
                                        <p:attrNameLst>
                                          <p:attrName>ppt_h</p:attrName>
                                        </p:attrNameLst>
                                      </p:cBhvr>
                                      <p:tavLst>
                                        <p:tav tm="0">
                                          <p:val>
                                            <p:fltVal val="0"/>
                                          </p:val>
                                        </p:tav>
                                        <p:tav tm="100000">
                                          <p:val>
                                            <p:strVal val="#ppt_h"/>
                                          </p:val>
                                        </p:tav>
                                      </p:tavLst>
                                    </p:anim>
                                    <p:animEffect transition="in" filter="fade">
                                      <p:cBhvr>
                                        <p:cTn id="688" dur="750"/>
                                        <p:tgtEl>
                                          <p:spTgt spid="134"/>
                                        </p:tgtEl>
                                      </p:cBhvr>
                                    </p:animEffect>
                                  </p:childTnLst>
                                </p:cTn>
                              </p:par>
                              <p:par>
                                <p:cTn id="689" presetID="21" presetClass="entr" presetSubtype="1" fill="hold" grpId="0" nodeType="withEffect">
                                  <p:stCondLst>
                                    <p:cond delay="1250"/>
                                  </p:stCondLst>
                                  <p:childTnLst>
                                    <p:set>
                                      <p:cBhvr>
                                        <p:cTn id="690" dur="1" fill="hold">
                                          <p:stCondLst>
                                            <p:cond delay="0"/>
                                          </p:stCondLst>
                                        </p:cTn>
                                        <p:tgtEl>
                                          <p:spTgt spid="127"/>
                                        </p:tgtEl>
                                        <p:attrNameLst>
                                          <p:attrName>style.visibility</p:attrName>
                                        </p:attrNameLst>
                                      </p:cBhvr>
                                      <p:to>
                                        <p:strVal val="visible"/>
                                      </p:to>
                                    </p:set>
                                    <p:animEffect transition="in" filter="wheel(1)">
                                      <p:cBhvr>
                                        <p:cTn id="691" dur="750"/>
                                        <p:tgtEl>
                                          <p:spTgt spid="127"/>
                                        </p:tgtEl>
                                      </p:cBhvr>
                                    </p:animEffect>
                                  </p:childTnLst>
                                </p:cTn>
                              </p:par>
                              <p:par>
                                <p:cTn id="692" presetID="22" presetClass="entr" presetSubtype="4" fill="hold" nodeType="withEffect">
                                  <p:stCondLst>
                                    <p:cond delay="1250"/>
                                  </p:stCondLst>
                                  <p:childTnLst>
                                    <p:set>
                                      <p:cBhvr>
                                        <p:cTn id="693" dur="1" fill="hold">
                                          <p:stCondLst>
                                            <p:cond delay="0"/>
                                          </p:stCondLst>
                                        </p:cTn>
                                        <p:tgtEl>
                                          <p:spTgt spid="128"/>
                                        </p:tgtEl>
                                        <p:attrNameLst>
                                          <p:attrName>style.visibility</p:attrName>
                                        </p:attrNameLst>
                                      </p:cBhvr>
                                      <p:to>
                                        <p:strVal val="visible"/>
                                      </p:to>
                                    </p:set>
                                    <p:animEffect transition="in" filter="wipe(down)">
                                      <p:cBhvr>
                                        <p:cTn id="694" dur="750"/>
                                        <p:tgtEl>
                                          <p:spTgt spid="128"/>
                                        </p:tgtEl>
                                      </p:cBhvr>
                                    </p:animEffect>
                                  </p:childTnLst>
                                </p:cTn>
                              </p:par>
                              <p:par>
                                <p:cTn id="695" presetID="22" presetClass="entr" presetSubtype="1" fill="hold" nodeType="withEffect">
                                  <p:stCondLst>
                                    <p:cond delay="1250"/>
                                  </p:stCondLst>
                                  <p:childTnLst>
                                    <p:set>
                                      <p:cBhvr>
                                        <p:cTn id="696" dur="1" fill="hold">
                                          <p:stCondLst>
                                            <p:cond delay="0"/>
                                          </p:stCondLst>
                                        </p:cTn>
                                        <p:tgtEl>
                                          <p:spTgt spid="131"/>
                                        </p:tgtEl>
                                        <p:attrNameLst>
                                          <p:attrName>style.visibility</p:attrName>
                                        </p:attrNameLst>
                                      </p:cBhvr>
                                      <p:to>
                                        <p:strVal val="visible"/>
                                      </p:to>
                                    </p:set>
                                    <p:animEffect transition="in" filter="wipe(up)">
                                      <p:cBhvr>
                                        <p:cTn id="697" dur="750"/>
                                        <p:tgtEl>
                                          <p:spTgt spid="131"/>
                                        </p:tgtEl>
                                      </p:cBhvr>
                                    </p:animEffect>
                                  </p:childTnLst>
                                </p:cTn>
                              </p:par>
                              <p:par>
                                <p:cTn id="698" presetID="8" presetClass="emph" presetSubtype="0" fill="hold" nodeType="withEffect">
                                  <p:stCondLst>
                                    <p:cond delay="2000"/>
                                  </p:stCondLst>
                                  <p:childTnLst>
                                    <p:animRot by="21600000">
                                      <p:cBhvr>
                                        <p:cTn id="699" dur="1250" fill="hold"/>
                                        <p:tgtEl>
                                          <p:spTgt spid="128"/>
                                        </p:tgtEl>
                                        <p:attrNameLst>
                                          <p:attrName>r</p:attrName>
                                        </p:attrNameLst>
                                      </p:cBhvr>
                                    </p:animRot>
                                  </p:childTnLst>
                                </p:cTn>
                              </p:par>
                              <p:par>
                                <p:cTn id="700" presetID="8" presetClass="emph" presetSubtype="0" fill="hold" nodeType="withEffect">
                                  <p:stCondLst>
                                    <p:cond delay="2000"/>
                                  </p:stCondLst>
                                  <p:childTnLst>
                                    <p:animRot by="21600000">
                                      <p:cBhvr>
                                        <p:cTn id="701" dur="750" fill="hold"/>
                                        <p:tgtEl>
                                          <p:spTgt spid="131"/>
                                        </p:tgtEl>
                                        <p:attrNameLst>
                                          <p:attrName>r</p:attrName>
                                        </p:attrNameLst>
                                      </p:cBhvr>
                                    </p:animRot>
                                  </p:childTnLst>
                                </p:cTn>
                              </p:par>
                              <p:par>
                                <p:cTn id="702" presetID="22" presetClass="entr" presetSubtype="1" fill="hold" nodeType="withEffect">
                                  <p:stCondLst>
                                    <p:cond delay="2000"/>
                                  </p:stCondLst>
                                  <p:childTnLst>
                                    <p:set>
                                      <p:cBhvr>
                                        <p:cTn id="703" dur="1" fill="hold">
                                          <p:stCondLst>
                                            <p:cond delay="0"/>
                                          </p:stCondLst>
                                        </p:cTn>
                                        <p:tgtEl>
                                          <p:spTgt spid="138"/>
                                        </p:tgtEl>
                                        <p:attrNameLst>
                                          <p:attrName>style.visibility</p:attrName>
                                        </p:attrNameLst>
                                      </p:cBhvr>
                                      <p:to>
                                        <p:strVal val="visible"/>
                                      </p:to>
                                    </p:set>
                                    <p:animEffect transition="in" filter="wipe(up)">
                                      <p:cBhvr>
                                        <p:cTn id="704" dur="750"/>
                                        <p:tgtEl>
                                          <p:spTgt spid="138"/>
                                        </p:tgtEl>
                                      </p:cBhvr>
                                    </p:animEffect>
                                  </p:childTnLst>
                                </p:cTn>
                              </p:par>
                              <p:par>
                                <p:cTn id="705" presetID="22" presetClass="entr" presetSubtype="4" fill="hold" nodeType="withEffect">
                                  <p:stCondLst>
                                    <p:cond delay="2000"/>
                                  </p:stCondLst>
                                  <p:childTnLst>
                                    <p:set>
                                      <p:cBhvr>
                                        <p:cTn id="706" dur="1" fill="hold">
                                          <p:stCondLst>
                                            <p:cond delay="0"/>
                                          </p:stCondLst>
                                        </p:cTn>
                                        <p:tgtEl>
                                          <p:spTgt spid="135"/>
                                        </p:tgtEl>
                                        <p:attrNameLst>
                                          <p:attrName>style.visibility</p:attrName>
                                        </p:attrNameLst>
                                      </p:cBhvr>
                                      <p:to>
                                        <p:strVal val="visible"/>
                                      </p:to>
                                    </p:set>
                                    <p:animEffect transition="in" filter="wipe(down)">
                                      <p:cBhvr>
                                        <p:cTn id="707" dur="750"/>
                                        <p:tgtEl>
                                          <p:spTgt spid="135"/>
                                        </p:tgtEl>
                                      </p:cBhvr>
                                    </p:animEffect>
                                  </p:childTnLst>
                                </p:cTn>
                              </p:par>
                              <p:par>
                                <p:cTn id="708" presetID="16" presetClass="entr" presetSubtype="37" fill="hold" nodeType="withEffect">
                                  <p:stCondLst>
                                    <p:cond delay="2000"/>
                                  </p:stCondLst>
                                  <p:childTnLst>
                                    <p:set>
                                      <p:cBhvr>
                                        <p:cTn id="709" dur="1" fill="hold">
                                          <p:stCondLst>
                                            <p:cond delay="0"/>
                                          </p:stCondLst>
                                        </p:cTn>
                                        <p:tgtEl>
                                          <p:spTgt spid="125"/>
                                        </p:tgtEl>
                                        <p:attrNameLst>
                                          <p:attrName>style.visibility</p:attrName>
                                        </p:attrNameLst>
                                      </p:cBhvr>
                                      <p:to>
                                        <p:strVal val="visible"/>
                                      </p:to>
                                    </p:set>
                                    <p:animEffect transition="in" filter="barn(outVertical)">
                                      <p:cBhvr>
                                        <p:cTn id="710" dur="1000"/>
                                        <p:tgtEl>
                                          <p:spTgt spid="125"/>
                                        </p:tgtEl>
                                      </p:cBhvr>
                                    </p:animEffect>
                                  </p:childTnLst>
                                </p:cTn>
                              </p:par>
                              <p:par>
                                <p:cTn id="711" presetID="12" presetClass="entr" presetSubtype="4" fill="hold" grpId="0" nodeType="withEffect">
                                  <p:stCondLst>
                                    <p:cond delay="2000"/>
                                  </p:stCondLst>
                                  <p:childTnLst>
                                    <p:set>
                                      <p:cBhvr>
                                        <p:cTn id="712" dur="1" fill="hold">
                                          <p:stCondLst>
                                            <p:cond delay="0"/>
                                          </p:stCondLst>
                                        </p:cTn>
                                        <p:tgtEl>
                                          <p:spTgt spid="141"/>
                                        </p:tgtEl>
                                        <p:attrNameLst>
                                          <p:attrName>style.visibility</p:attrName>
                                        </p:attrNameLst>
                                      </p:cBhvr>
                                      <p:to>
                                        <p:strVal val="visible"/>
                                      </p:to>
                                    </p:set>
                                    <p:anim calcmode="lin" valueType="num">
                                      <p:cBhvr additive="base">
                                        <p:cTn id="713" dur="750"/>
                                        <p:tgtEl>
                                          <p:spTgt spid="141"/>
                                        </p:tgtEl>
                                        <p:attrNameLst>
                                          <p:attrName>ppt_y</p:attrName>
                                        </p:attrNameLst>
                                      </p:cBhvr>
                                      <p:tavLst>
                                        <p:tav tm="0">
                                          <p:val>
                                            <p:strVal val="#ppt_y+#ppt_h*1.125000"/>
                                          </p:val>
                                        </p:tav>
                                        <p:tav tm="100000">
                                          <p:val>
                                            <p:strVal val="#ppt_y"/>
                                          </p:val>
                                        </p:tav>
                                      </p:tavLst>
                                    </p:anim>
                                    <p:animEffect transition="in" filter="wipe(up)">
                                      <p:cBhvr>
                                        <p:cTn id="714" dur="750"/>
                                        <p:tgtEl>
                                          <p:spTgt spid="141"/>
                                        </p:tgtEl>
                                      </p:cBhvr>
                                    </p:animEffect>
                                  </p:childTnLst>
                                </p:cTn>
                              </p:par>
                              <p:par>
                                <p:cTn id="715" presetID="12" presetClass="entr" presetSubtype="1" fill="hold" grpId="0" nodeType="withEffect">
                                  <p:stCondLst>
                                    <p:cond delay="2000"/>
                                  </p:stCondLst>
                                  <p:childTnLst>
                                    <p:set>
                                      <p:cBhvr>
                                        <p:cTn id="716" dur="1" fill="hold">
                                          <p:stCondLst>
                                            <p:cond delay="0"/>
                                          </p:stCondLst>
                                        </p:cTn>
                                        <p:tgtEl>
                                          <p:spTgt spid="142"/>
                                        </p:tgtEl>
                                        <p:attrNameLst>
                                          <p:attrName>style.visibility</p:attrName>
                                        </p:attrNameLst>
                                      </p:cBhvr>
                                      <p:to>
                                        <p:strVal val="visible"/>
                                      </p:to>
                                    </p:set>
                                    <p:anim calcmode="lin" valueType="num">
                                      <p:cBhvr additive="base">
                                        <p:cTn id="717" dur="750"/>
                                        <p:tgtEl>
                                          <p:spTgt spid="142"/>
                                        </p:tgtEl>
                                        <p:attrNameLst>
                                          <p:attrName>ppt_y</p:attrName>
                                        </p:attrNameLst>
                                      </p:cBhvr>
                                      <p:tavLst>
                                        <p:tav tm="0">
                                          <p:val>
                                            <p:strVal val="#ppt_y-#ppt_h*1.125000"/>
                                          </p:val>
                                        </p:tav>
                                        <p:tav tm="100000">
                                          <p:val>
                                            <p:strVal val="#ppt_y"/>
                                          </p:val>
                                        </p:tav>
                                      </p:tavLst>
                                    </p:anim>
                                    <p:animEffect transition="in" filter="wipe(down)">
                                      <p:cBhvr>
                                        <p:cTn id="718" dur="750"/>
                                        <p:tgtEl>
                                          <p:spTgt spid="142"/>
                                        </p:tgtEl>
                                      </p:cBhvr>
                                    </p:animEffect>
                                  </p:childTnLst>
                                </p:cTn>
                              </p:par>
                              <p:par>
                                <p:cTn id="719" presetID="10" presetClass="entr" presetSubtype="0" fill="hold" grpId="0" nodeType="withEffect">
                                  <p:stCondLst>
                                    <p:cond delay="3000"/>
                                  </p:stCondLst>
                                  <p:childTnLst>
                                    <p:set>
                                      <p:cBhvr>
                                        <p:cTn id="720" dur="1" fill="hold">
                                          <p:stCondLst>
                                            <p:cond delay="0"/>
                                          </p:stCondLst>
                                        </p:cTn>
                                        <p:tgtEl>
                                          <p:spTgt spid="150"/>
                                        </p:tgtEl>
                                        <p:attrNameLst>
                                          <p:attrName>style.visibility</p:attrName>
                                        </p:attrNameLst>
                                      </p:cBhvr>
                                      <p:to>
                                        <p:strVal val="visible"/>
                                      </p:to>
                                    </p:set>
                                    <p:animEffect transition="in" filter="fade">
                                      <p:cBhvr>
                                        <p:cTn id="721" dur="750"/>
                                        <p:tgtEl>
                                          <p:spTgt spid="150"/>
                                        </p:tgtEl>
                                      </p:cBhvr>
                                    </p:animEffect>
                                  </p:childTnLst>
                                </p:cTn>
                              </p:par>
                              <p:par>
                                <p:cTn id="722" presetID="10" presetClass="entr" presetSubtype="0" fill="hold" grpId="0" nodeType="withEffect">
                                  <p:stCondLst>
                                    <p:cond delay="3000"/>
                                  </p:stCondLst>
                                  <p:childTnLst>
                                    <p:set>
                                      <p:cBhvr>
                                        <p:cTn id="723" dur="1" fill="hold">
                                          <p:stCondLst>
                                            <p:cond delay="0"/>
                                          </p:stCondLst>
                                        </p:cTn>
                                        <p:tgtEl>
                                          <p:spTgt spid="149"/>
                                        </p:tgtEl>
                                        <p:attrNameLst>
                                          <p:attrName>style.visibility</p:attrName>
                                        </p:attrNameLst>
                                      </p:cBhvr>
                                      <p:to>
                                        <p:strVal val="visible"/>
                                      </p:to>
                                    </p:set>
                                    <p:animEffect transition="in" filter="fade">
                                      <p:cBhvr>
                                        <p:cTn id="724" dur="750"/>
                                        <p:tgtEl>
                                          <p:spTgt spid="149"/>
                                        </p:tgtEl>
                                      </p:cBhvr>
                                    </p:animEffect>
                                  </p:childTnLst>
                                </p:cTn>
                              </p:par>
                              <p:par>
                                <p:cTn id="725" presetID="22" presetClass="entr" presetSubtype="2" fill="hold" grpId="0" nodeType="withEffect">
                                  <p:stCondLst>
                                    <p:cond delay="3500"/>
                                  </p:stCondLst>
                                  <p:childTnLst>
                                    <p:set>
                                      <p:cBhvr>
                                        <p:cTn id="726" dur="1" fill="hold">
                                          <p:stCondLst>
                                            <p:cond delay="0"/>
                                          </p:stCondLst>
                                        </p:cTn>
                                        <p:tgtEl>
                                          <p:spTgt spid="147"/>
                                        </p:tgtEl>
                                        <p:attrNameLst>
                                          <p:attrName>style.visibility</p:attrName>
                                        </p:attrNameLst>
                                      </p:cBhvr>
                                      <p:to>
                                        <p:strVal val="visible"/>
                                      </p:to>
                                    </p:set>
                                    <p:animEffect transition="in" filter="wipe(right)">
                                      <p:cBhvr>
                                        <p:cTn id="727" dur="750"/>
                                        <p:tgtEl>
                                          <p:spTgt spid="147"/>
                                        </p:tgtEl>
                                      </p:cBhvr>
                                    </p:animEffect>
                                  </p:childTnLst>
                                </p:cTn>
                              </p:par>
                              <p:par>
                                <p:cTn id="728" presetID="22" presetClass="entr" presetSubtype="8" fill="hold" grpId="0" nodeType="withEffect">
                                  <p:stCondLst>
                                    <p:cond delay="3500"/>
                                  </p:stCondLst>
                                  <p:childTnLst>
                                    <p:set>
                                      <p:cBhvr>
                                        <p:cTn id="729" dur="1" fill="hold">
                                          <p:stCondLst>
                                            <p:cond delay="0"/>
                                          </p:stCondLst>
                                        </p:cTn>
                                        <p:tgtEl>
                                          <p:spTgt spid="145"/>
                                        </p:tgtEl>
                                        <p:attrNameLst>
                                          <p:attrName>style.visibility</p:attrName>
                                        </p:attrNameLst>
                                      </p:cBhvr>
                                      <p:to>
                                        <p:strVal val="visible"/>
                                      </p:to>
                                    </p:set>
                                    <p:animEffect transition="in" filter="wipe(left)">
                                      <p:cBhvr>
                                        <p:cTn id="730" dur="750"/>
                                        <p:tgtEl>
                                          <p:spTgt spid="145"/>
                                        </p:tgtEl>
                                      </p:cBhvr>
                                    </p:animEffect>
                                  </p:childTnLst>
                                </p:cTn>
                              </p:par>
                              <p:par>
                                <p:cTn id="731" presetID="17" presetClass="entr" presetSubtype="10" fill="hold" grpId="0" nodeType="withEffect">
                                  <p:stCondLst>
                                    <p:cond delay="3500"/>
                                  </p:stCondLst>
                                  <p:childTnLst>
                                    <p:set>
                                      <p:cBhvr>
                                        <p:cTn id="732" dur="1" fill="hold">
                                          <p:stCondLst>
                                            <p:cond delay="0"/>
                                          </p:stCondLst>
                                        </p:cTn>
                                        <p:tgtEl>
                                          <p:spTgt spid="148"/>
                                        </p:tgtEl>
                                        <p:attrNameLst>
                                          <p:attrName>style.visibility</p:attrName>
                                        </p:attrNameLst>
                                      </p:cBhvr>
                                      <p:to>
                                        <p:strVal val="visible"/>
                                      </p:to>
                                    </p:set>
                                    <p:anim calcmode="lin" valueType="num">
                                      <p:cBhvr>
                                        <p:cTn id="733" dur="750" fill="hold"/>
                                        <p:tgtEl>
                                          <p:spTgt spid="148"/>
                                        </p:tgtEl>
                                        <p:attrNameLst>
                                          <p:attrName>ppt_w</p:attrName>
                                        </p:attrNameLst>
                                      </p:cBhvr>
                                      <p:tavLst>
                                        <p:tav tm="0">
                                          <p:val>
                                            <p:fltVal val="0"/>
                                          </p:val>
                                        </p:tav>
                                        <p:tav tm="100000">
                                          <p:val>
                                            <p:strVal val="#ppt_w"/>
                                          </p:val>
                                        </p:tav>
                                      </p:tavLst>
                                    </p:anim>
                                    <p:anim calcmode="lin" valueType="num">
                                      <p:cBhvr>
                                        <p:cTn id="734" dur="750" fill="hold"/>
                                        <p:tgtEl>
                                          <p:spTgt spid="148"/>
                                        </p:tgtEl>
                                        <p:attrNameLst>
                                          <p:attrName>ppt_h</p:attrName>
                                        </p:attrNameLst>
                                      </p:cBhvr>
                                      <p:tavLst>
                                        <p:tav tm="0">
                                          <p:val>
                                            <p:strVal val="#ppt_h"/>
                                          </p:val>
                                        </p:tav>
                                        <p:tav tm="100000">
                                          <p:val>
                                            <p:strVal val="#ppt_h"/>
                                          </p:val>
                                        </p:tav>
                                      </p:tavLst>
                                    </p:anim>
                                  </p:childTnLst>
                                </p:cTn>
                              </p:par>
                              <p:par>
                                <p:cTn id="735" presetID="17" presetClass="entr" presetSubtype="10" fill="hold" grpId="0" nodeType="withEffect">
                                  <p:stCondLst>
                                    <p:cond delay="3500"/>
                                  </p:stCondLst>
                                  <p:childTnLst>
                                    <p:set>
                                      <p:cBhvr>
                                        <p:cTn id="736" dur="1" fill="hold">
                                          <p:stCondLst>
                                            <p:cond delay="0"/>
                                          </p:stCondLst>
                                        </p:cTn>
                                        <p:tgtEl>
                                          <p:spTgt spid="143"/>
                                        </p:tgtEl>
                                        <p:attrNameLst>
                                          <p:attrName>style.visibility</p:attrName>
                                        </p:attrNameLst>
                                      </p:cBhvr>
                                      <p:to>
                                        <p:strVal val="visible"/>
                                      </p:to>
                                    </p:set>
                                    <p:anim calcmode="lin" valueType="num">
                                      <p:cBhvr>
                                        <p:cTn id="737" dur="750" fill="hold"/>
                                        <p:tgtEl>
                                          <p:spTgt spid="143"/>
                                        </p:tgtEl>
                                        <p:attrNameLst>
                                          <p:attrName>ppt_w</p:attrName>
                                        </p:attrNameLst>
                                      </p:cBhvr>
                                      <p:tavLst>
                                        <p:tav tm="0">
                                          <p:val>
                                            <p:fltVal val="0"/>
                                          </p:val>
                                        </p:tav>
                                        <p:tav tm="100000">
                                          <p:val>
                                            <p:strVal val="#ppt_w"/>
                                          </p:val>
                                        </p:tav>
                                      </p:tavLst>
                                    </p:anim>
                                    <p:anim calcmode="lin" valueType="num">
                                      <p:cBhvr>
                                        <p:cTn id="738" dur="750" fill="hold"/>
                                        <p:tgtEl>
                                          <p:spTgt spid="143"/>
                                        </p:tgtEl>
                                        <p:attrNameLst>
                                          <p:attrName>ppt_h</p:attrName>
                                        </p:attrNameLst>
                                      </p:cBhvr>
                                      <p:tavLst>
                                        <p:tav tm="0">
                                          <p:val>
                                            <p:strVal val="#ppt_h"/>
                                          </p:val>
                                        </p:tav>
                                        <p:tav tm="100000">
                                          <p:val>
                                            <p:strVal val="#ppt_h"/>
                                          </p:val>
                                        </p:tav>
                                      </p:tavLst>
                                    </p:anim>
                                  </p:childTnLst>
                                </p:cTn>
                              </p:par>
                              <p:par>
                                <p:cTn id="739" presetID="10" presetClass="entr" presetSubtype="0" fill="hold" grpId="0" nodeType="withEffect">
                                  <p:stCondLst>
                                    <p:cond delay="4250"/>
                                  </p:stCondLst>
                                  <p:childTnLst>
                                    <p:set>
                                      <p:cBhvr>
                                        <p:cTn id="740" dur="1" fill="hold">
                                          <p:stCondLst>
                                            <p:cond delay="0"/>
                                          </p:stCondLst>
                                        </p:cTn>
                                        <p:tgtEl>
                                          <p:spTgt spid="146"/>
                                        </p:tgtEl>
                                        <p:attrNameLst>
                                          <p:attrName>style.visibility</p:attrName>
                                        </p:attrNameLst>
                                      </p:cBhvr>
                                      <p:to>
                                        <p:strVal val="visible"/>
                                      </p:to>
                                    </p:set>
                                    <p:animEffect transition="in" filter="fade">
                                      <p:cBhvr>
                                        <p:cTn id="741" dur="750"/>
                                        <p:tgtEl>
                                          <p:spTgt spid="146"/>
                                        </p:tgtEl>
                                      </p:cBhvr>
                                    </p:animEffect>
                                  </p:childTnLst>
                                </p:cTn>
                              </p:par>
                              <p:par>
                                <p:cTn id="742" presetID="10" presetClass="entr" presetSubtype="0" fill="hold" grpId="0" nodeType="withEffect">
                                  <p:stCondLst>
                                    <p:cond delay="4250"/>
                                  </p:stCondLst>
                                  <p:childTnLst>
                                    <p:set>
                                      <p:cBhvr>
                                        <p:cTn id="743" dur="1" fill="hold">
                                          <p:stCondLst>
                                            <p:cond delay="0"/>
                                          </p:stCondLst>
                                        </p:cTn>
                                        <p:tgtEl>
                                          <p:spTgt spid="144"/>
                                        </p:tgtEl>
                                        <p:attrNameLst>
                                          <p:attrName>style.visibility</p:attrName>
                                        </p:attrNameLst>
                                      </p:cBhvr>
                                      <p:to>
                                        <p:strVal val="visible"/>
                                      </p:to>
                                    </p:set>
                                    <p:animEffect transition="in" filter="fade">
                                      <p:cBhvr>
                                        <p:cTn id="744" dur="750"/>
                                        <p:tgtEl>
                                          <p:spTgt spid="144"/>
                                        </p:tgtEl>
                                      </p:cBhvr>
                                    </p:animEffect>
                                  </p:childTnLst>
                                </p:cTn>
                              </p:par>
                              <p:par>
                                <p:cTn id="745" presetID="31" presetClass="entr" presetSubtype="0" fill="hold" nodeType="withEffect">
                                  <p:stCondLst>
                                    <p:cond delay="0"/>
                                  </p:stCondLst>
                                  <p:childTnLst>
                                    <p:set>
                                      <p:cBhvr>
                                        <p:cTn id="746" dur="1" fill="hold">
                                          <p:stCondLst>
                                            <p:cond delay="0"/>
                                          </p:stCondLst>
                                        </p:cTn>
                                        <p:tgtEl>
                                          <p:spTgt spid="152"/>
                                        </p:tgtEl>
                                        <p:attrNameLst>
                                          <p:attrName>style.visibility</p:attrName>
                                        </p:attrNameLst>
                                      </p:cBhvr>
                                      <p:to>
                                        <p:strVal val="visible"/>
                                      </p:to>
                                    </p:set>
                                    <p:anim calcmode="lin" valueType="num">
                                      <p:cBhvr>
                                        <p:cTn id="747" dur="1000" fill="hold"/>
                                        <p:tgtEl>
                                          <p:spTgt spid="152"/>
                                        </p:tgtEl>
                                        <p:attrNameLst>
                                          <p:attrName>ppt_w</p:attrName>
                                        </p:attrNameLst>
                                      </p:cBhvr>
                                      <p:tavLst>
                                        <p:tav tm="0">
                                          <p:val>
                                            <p:fltVal val="0"/>
                                          </p:val>
                                        </p:tav>
                                        <p:tav tm="100000">
                                          <p:val>
                                            <p:strVal val="#ppt_w"/>
                                          </p:val>
                                        </p:tav>
                                      </p:tavLst>
                                    </p:anim>
                                    <p:anim calcmode="lin" valueType="num">
                                      <p:cBhvr>
                                        <p:cTn id="748" dur="1000" fill="hold"/>
                                        <p:tgtEl>
                                          <p:spTgt spid="152"/>
                                        </p:tgtEl>
                                        <p:attrNameLst>
                                          <p:attrName>ppt_h</p:attrName>
                                        </p:attrNameLst>
                                      </p:cBhvr>
                                      <p:tavLst>
                                        <p:tav tm="0">
                                          <p:val>
                                            <p:fltVal val="0"/>
                                          </p:val>
                                        </p:tav>
                                        <p:tav tm="100000">
                                          <p:val>
                                            <p:strVal val="#ppt_h"/>
                                          </p:val>
                                        </p:tav>
                                      </p:tavLst>
                                    </p:anim>
                                    <p:anim calcmode="lin" valueType="num">
                                      <p:cBhvr>
                                        <p:cTn id="749" dur="1000" fill="hold"/>
                                        <p:tgtEl>
                                          <p:spTgt spid="152"/>
                                        </p:tgtEl>
                                        <p:attrNameLst>
                                          <p:attrName>style.rotation</p:attrName>
                                        </p:attrNameLst>
                                      </p:cBhvr>
                                      <p:tavLst>
                                        <p:tav tm="0">
                                          <p:val>
                                            <p:fltVal val="90"/>
                                          </p:val>
                                        </p:tav>
                                        <p:tav tm="100000">
                                          <p:val>
                                            <p:fltVal val="0"/>
                                          </p:val>
                                        </p:tav>
                                      </p:tavLst>
                                    </p:anim>
                                    <p:animEffect transition="in" filter="fade">
                                      <p:cBhvr>
                                        <p:cTn id="750" dur="1000"/>
                                        <p:tgtEl>
                                          <p:spTgt spid="152"/>
                                        </p:tgtEl>
                                      </p:cBhvr>
                                    </p:animEffect>
                                  </p:childTnLst>
                                </p:cTn>
                              </p:par>
                              <p:par>
                                <p:cTn id="751" presetID="10" presetClass="entr" presetSubtype="0" fill="hold" grpId="0" nodeType="withEffect">
                                  <p:stCondLst>
                                    <p:cond delay="250"/>
                                  </p:stCondLst>
                                  <p:childTnLst>
                                    <p:set>
                                      <p:cBhvr>
                                        <p:cTn id="752" dur="1" fill="hold">
                                          <p:stCondLst>
                                            <p:cond delay="0"/>
                                          </p:stCondLst>
                                        </p:cTn>
                                        <p:tgtEl>
                                          <p:spTgt spid="151"/>
                                        </p:tgtEl>
                                        <p:attrNameLst>
                                          <p:attrName>style.visibility</p:attrName>
                                        </p:attrNameLst>
                                      </p:cBhvr>
                                      <p:to>
                                        <p:strVal val="visible"/>
                                      </p:to>
                                    </p:set>
                                    <p:animEffect transition="in" filter="fade">
                                      <p:cBhvr>
                                        <p:cTn id="753" dur="500"/>
                                        <p:tgtEl>
                                          <p:spTgt spid="151"/>
                                        </p:tgtEl>
                                      </p:cBhvr>
                                    </p:animEffect>
                                  </p:childTnLst>
                                </p:cTn>
                              </p:par>
                              <p:par>
                                <p:cTn id="754" presetID="42" presetClass="path" presetSubtype="0" decel="30000" fill="hold" grpId="1" nodeType="withEffect">
                                  <p:stCondLst>
                                    <p:cond delay="250"/>
                                  </p:stCondLst>
                                  <p:childTnLst>
                                    <p:animMotion origin="layout" path="M 4.375E-6 -1.11111E-6 L 0.03372 0.04398 " pathEditMode="relative" rAng="0" ptsTypes="AA">
                                      <p:cBhvr>
                                        <p:cTn id="755" dur="750" spd="-100000" fill="hold"/>
                                        <p:tgtEl>
                                          <p:spTgt spid="151"/>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6" grpId="0" animBg="1"/>
      <p:bldP spid="126" grpId="1" animBg="1"/>
      <p:bldP spid="126" grpId="2" animBg="1"/>
      <p:bldP spid="127" grpId="0" animBg="1"/>
      <p:bldP spid="134" grpId="0" animBg="1"/>
      <p:bldP spid="141" grpId="0"/>
      <p:bldP spid="142" grpId="0"/>
      <p:bldP spid="143" grpId="0" animBg="1"/>
      <p:bldP spid="144" grpId="0"/>
      <p:bldP spid="145" grpId="0"/>
      <p:bldP spid="146" grpId="0"/>
      <p:bldP spid="147" grpId="0"/>
      <p:bldP spid="148" grpId="0" animBg="1"/>
      <p:bldP spid="149" grpId="0"/>
      <p:bldP spid="150" grpId="0"/>
      <p:bldP spid="151" grpId="0"/>
      <p:bldP spid="15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A_库_图片 2"/>
          <p:cNvPicPr>
            <a:picLocks noChangeAspect="1"/>
          </p:cNvPicPr>
          <p:nvPr>
            <p:custDataLst>
              <p:tags r:id="rId1"/>
            </p:custDataLst>
          </p:nvPr>
        </p:nvPicPr>
        <p:blipFill>
          <a:blip r:embed="rId6"/>
          <a:stretch>
            <a:fillRect/>
          </a:stretch>
        </p:blipFill>
        <p:spPr>
          <a:xfrm>
            <a:off x="1859687" y="2464544"/>
            <a:ext cx="8797966" cy="8786911"/>
          </a:xfrm>
          <a:prstGeom prst="rect">
            <a:avLst/>
          </a:prstGeom>
        </p:spPr>
      </p:pic>
      <p:sp>
        <p:nvSpPr>
          <p:cNvPr id="4" name="PA_库_文本框 3"/>
          <p:cNvSpPr txBox="1"/>
          <p:nvPr>
            <p:custDataLst>
              <p:tags r:id="rId2"/>
            </p:custDataLst>
          </p:nvPr>
        </p:nvSpPr>
        <p:spPr>
          <a:xfrm>
            <a:off x="3738457" y="761999"/>
            <a:ext cx="4715084" cy="1107996"/>
          </a:xfrm>
          <a:prstGeom prst="rect">
            <a:avLst/>
          </a:prstGeom>
          <a:noFill/>
          <a:effectLst>
            <a:outerShdw blurRad="50800" dist="38100" algn="l" rotWithShape="0">
              <a:prstClr val="black">
                <a:alpha val="40000"/>
              </a:prstClr>
            </a:outerShdw>
          </a:effectLst>
        </p:spPr>
        <p:txBody>
          <a:bodyPr wrap="square" rtlCol="0">
            <a:spAutoFit/>
          </a:bodyPr>
          <a:lstStyle/>
          <a:p>
            <a:pPr algn="ctr"/>
            <a:r>
              <a:rPr lang="zh-CN" altLang="en-US" sz="6600" dirty="0">
                <a:latin typeface="造字工房尚雅（非商用）常规体" pitchFamily="2" charset="-122"/>
                <a:ea typeface="造字工房尚雅（非商用）常规体" pitchFamily="2" charset="-122"/>
              </a:rPr>
              <a:t>你来    不来</a:t>
            </a:r>
          </a:p>
        </p:txBody>
      </p:sp>
      <p:sp>
        <p:nvSpPr>
          <p:cNvPr id="5" name="PA_库_文本框 4"/>
          <p:cNvSpPr txBox="1"/>
          <p:nvPr>
            <p:custDataLst>
              <p:tags r:id="rId3"/>
            </p:custDataLst>
          </p:nvPr>
        </p:nvSpPr>
        <p:spPr>
          <a:xfrm rot="5400000">
            <a:off x="3047999" y="3579167"/>
            <a:ext cx="6096000" cy="461665"/>
          </a:xfrm>
          <a:prstGeom prst="rect">
            <a:avLst/>
          </a:prstGeom>
          <a:solidFill>
            <a:schemeClr val="bg1"/>
          </a:solidFill>
        </p:spPr>
        <p:txBody>
          <a:bodyPr wrap="square" rtlCol="0">
            <a:spAutoFit/>
          </a:bodyPr>
          <a:lstStyle/>
          <a:p>
            <a:pPr algn="dist"/>
            <a:r>
              <a:rPr lang="en-US" altLang="zh-CN" sz="2400" dirty="0">
                <a:latin typeface="Bauhaus 93" panose="04030905020B02020C02" pitchFamily="82" charset="0"/>
              </a:rPr>
              <a:t>PART TWO</a:t>
            </a:r>
            <a:endParaRPr lang="zh-CN" altLang="en-US" sz="2400" dirty="0">
              <a:latin typeface="Bauhaus 93" panose="04030905020B02020C02" pitchFamily="82" charset="0"/>
            </a:endParaRPr>
          </a:p>
        </p:txBody>
      </p:sp>
    </p:spTree>
    <p:extLst>
      <p:ext uri="{BB962C8B-B14F-4D97-AF65-F5344CB8AC3E}">
        <p14:creationId xmlns:p14="http://schemas.microsoft.com/office/powerpoint/2010/main" val="1791679225"/>
      </p:ext>
    </p:extLst>
  </p:cSld>
  <p:clrMapOvr>
    <a:masterClrMapping/>
  </p:clrMapOvr>
  <mc:AlternateContent xmlns:mc="http://schemas.openxmlformats.org/markup-compatibility/2006" xmlns:p14="http://schemas.microsoft.com/office/powerpoint/2010/main">
    <mc:Choice Requires="p14">
      <p:transition spd="slow" p14:dur="1400" advClick="0" advTm="0">
        <p14:ripp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ppt_x"/>
                                          </p:val>
                                        </p:tav>
                                        <p:tav tm="100000">
                                          <p:val>
                                            <p:strVal val="#ppt_x"/>
                                          </p:val>
                                        </p:tav>
                                      </p:tavLst>
                                    </p:anim>
                                    <p:anim calcmode="lin" valueType="num">
                                      <p:cBhvr additive="base">
                                        <p:cTn id="8" dur="1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0-#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set>
                                      <p:cBhvr>
                                        <p:cTn id="13" dur="1" fill="hold">
                                          <p:stCondLst>
                                            <p:cond delay="0"/>
                                          </p:stCondLst>
                                        </p:cTn>
                                        <p:tgtEl>
                                          <p:spTgt spid="4"/>
                                        </p:tgtEl>
                                        <p:attrNameLst>
                                          <p:attrName>style.visibility</p:attrName>
                                        </p:attrNameLst>
                                      </p:cBhvr>
                                      <p:to>
                                        <p:strVal val="visible"/>
                                      </p:to>
                                    </p:set>
                                    <p:anim to="" calcmode="lin" valueType="num">
                                      <p:cBhvr>
                                        <p:cTn id="14" dur="1500" fill="hold">
                                          <p:stCondLst>
                                            <p:cond delay="0"/>
                                          </p:stCondLst>
                                        </p:cTn>
                                        <p:tgtEl>
                                          <p:spTgt spid="4"/>
                                        </p:tgtEl>
                                        <p:attrNameLst>
                                          <p:attrName>ppt_w</p:attrName>
                                        </p:attrNameLst>
                                      </p:cBhvr>
                                      <p:tavLst>
                                        <p:tav tm="0">
                                          <p:val>
                                            <p:strVal val="0"/>
                                          </p:val>
                                        </p:tav>
                                        <p:tav tm="100000">
                                          <p:val>
                                            <p:strVal val="#ppt_w"/>
                                          </p:val>
                                        </p:tav>
                                      </p:tavLst>
                                    </p:anim>
                                    <p:anim to="" calcmode="lin" valueType="num">
                                      <p:cBhvr>
                                        <p:cTn id="15" dur="1500" fill="hold">
                                          <p:stCondLst>
                                            <p:cond delay="0"/>
                                          </p:stCondLst>
                                        </p:cTn>
                                        <p:tgtEl>
                                          <p:spTgt spid="4"/>
                                        </p:tgtEl>
                                        <p:attrNameLst>
                                          <p:attrName>ppt_h</p:attrName>
                                        </p:attrNameLst>
                                      </p:cBhvr>
                                      <p:tavLst>
                                        <p:tav tm="0">
                                          <p:val>
                                            <p:strVal val="0"/>
                                          </p:val>
                                        </p:tav>
                                        <p:tav tm="100000">
                                          <p:val>
                                            <p:strVal val="#ppt_h"/>
                                          </p:val>
                                        </p:tav>
                                      </p:tavLst>
                                    </p:anim>
                                    <p:animEffect filter="fade">
                                      <p:cBhvr>
                                        <p:cTn id="16" dur="1500">
                                          <p:stCondLst>
                                            <p:cond delay="0"/>
                                          </p:stCondLst>
                                        </p:cTn>
                                        <p:tgtEl>
                                          <p:spTgt spid="4"/>
                                        </p:tgtEl>
                                      </p:cBhvr>
                                    </p:animEffect>
                                  </p:childTnLst>
                                </p:cTn>
                              </p:par>
                              <p:par>
                                <p:cTn id="17" presetID="2" presetClass="entr" presetSubtype="1" decel="100000" fill="hold" grpId="0" nodeType="withEffect">
                                  <p:stCondLst>
                                    <p:cond delay="250"/>
                                  </p:stCondLst>
                                  <p:childTnLst>
                                    <p:set>
                                      <p:cBhvr>
                                        <p:cTn id="18" dur="1" fill="hold">
                                          <p:stCondLst>
                                            <p:cond delay="0"/>
                                          </p:stCondLst>
                                        </p:cTn>
                                        <p:tgtEl>
                                          <p:spTgt spid="5">
                                            <p:txEl>
                                              <p:charRg st="4294967295" end="4294967295"/>
                                            </p:txEl>
                                          </p:spTgt>
                                        </p:tgtEl>
                                        <p:attrNameLst>
                                          <p:attrName>style.visibility</p:attrName>
                                        </p:attrNameLst>
                                      </p:cBhvr>
                                      <p:to>
                                        <p:strVal val="visible"/>
                                      </p:to>
                                    </p:set>
                                    <p:anim calcmode="lin" valueType="num">
                                      <p:cBhvr additive="base">
                                        <p:cTn id="19" dur="1500" fill="hold"/>
                                        <p:tgtEl>
                                          <p:spTgt spid="5">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20" dur="1500" fill="hold"/>
                                        <p:tgtEl>
                                          <p:spTgt spid="5">
                                            <p:txEl>
                                              <p:charRg st="4294967295" end="429496729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图片 145"/>
          <p:cNvPicPr>
            <a:picLocks noChangeAspect="1"/>
          </p:cNvPicPr>
          <p:nvPr/>
        </p:nvPicPr>
        <p:blipFill>
          <a:blip r:embed="rId3">
            <a:lum bright="70000" contrast="-70000"/>
          </a:blip>
          <a:stretch>
            <a:fillRect/>
          </a:stretch>
        </p:blipFill>
        <p:spPr>
          <a:xfrm>
            <a:off x="3633258" y="1107772"/>
            <a:ext cx="4640136" cy="4634305"/>
          </a:xfrm>
          <a:prstGeom prst="rect">
            <a:avLst/>
          </a:prstGeom>
        </p:spPr>
      </p:pic>
      <p:cxnSp>
        <p:nvCxnSpPr>
          <p:cNvPr id="3" name="直接连接符 2"/>
          <p:cNvCxnSpPr/>
          <p:nvPr/>
        </p:nvCxnSpPr>
        <p:spPr>
          <a:xfrm rot="16741234" flipH="1">
            <a:off x="-427760" y="532144"/>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16741234" flipH="1">
            <a:off x="-807971" y="343081"/>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741234" flipV="1">
            <a:off x="-974032" y="-3102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741234" flipH="1">
            <a:off x="-473455" y="1533484"/>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6"/>
          </p:cNvCxnSpPr>
          <p:nvPr/>
        </p:nvCxnSpPr>
        <p:spPr>
          <a:xfrm rot="16741234" flipV="1">
            <a:off x="-779240" y="3023297"/>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4" idx="6"/>
          </p:cNvCxnSpPr>
          <p:nvPr/>
        </p:nvCxnSpPr>
        <p:spPr>
          <a:xfrm rot="16741234">
            <a:off x="-709567" y="3759485"/>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741234" flipH="1" flipV="1">
            <a:off x="-369298" y="2230762"/>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741234" flipV="1">
            <a:off x="-202758" y="1752685"/>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741234">
            <a:off x="-703697" y="1152432"/>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a:off x="-431625" y="1006295"/>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2" idx="2"/>
          </p:cNvCxnSpPr>
          <p:nvPr/>
        </p:nvCxnSpPr>
        <p:spPr>
          <a:xfrm rot="16741234">
            <a:off x="49827" y="-302839"/>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22" idx="6"/>
          </p:cNvCxnSpPr>
          <p:nvPr/>
        </p:nvCxnSpPr>
        <p:spPr>
          <a:xfrm rot="16741234" flipV="1">
            <a:off x="270294" y="70328"/>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flipV="1">
            <a:off x="38597" y="406000"/>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741234">
            <a:off x="-1492401" y="2075316"/>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741234" flipH="1">
            <a:off x="-1328075" y="2392024"/>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a:off x="-1190504" y="1561776"/>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rot="16741234" flipH="1">
            <a:off x="-877571" y="-557765"/>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1" name="椭圆 20"/>
          <p:cNvSpPr/>
          <p:nvPr/>
        </p:nvSpPr>
        <p:spPr>
          <a:xfrm rot="16741234" flipH="1">
            <a:off x="-630900" y="73044"/>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2" name="椭圆 21"/>
          <p:cNvSpPr/>
          <p:nvPr/>
        </p:nvSpPr>
        <p:spPr>
          <a:xfrm rot="16741234" flipH="1">
            <a:off x="207646" y="-7674"/>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3" name="椭圆 22"/>
          <p:cNvSpPr/>
          <p:nvPr/>
        </p:nvSpPr>
        <p:spPr>
          <a:xfrm rot="16741234" flipH="1">
            <a:off x="-638639" y="519120"/>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24" name="椭圆 23"/>
          <p:cNvSpPr/>
          <p:nvPr/>
        </p:nvSpPr>
        <p:spPr>
          <a:xfrm rot="16741234" flipH="1">
            <a:off x="369962" y="-62769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5" name="椭圆 24"/>
          <p:cNvSpPr/>
          <p:nvPr/>
        </p:nvSpPr>
        <p:spPr>
          <a:xfrm rot="16741234" flipH="1">
            <a:off x="-957173" y="137954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6" name="椭圆 25"/>
          <p:cNvSpPr/>
          <p:nvPr/>
        </p:nvSpPr>
        <p:spPr>
          <a:xfrm rot="16741234" flipH="1">
            <a:off x="607514" y="49165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7" name="椭圆 26"/>
          <p:cNvSpPr/>
          <p:nvPr/>
        </p:nvSpPr>
        <p:spPr>
          <a:xfrm rot="16741234" flipH="1">
            <a:off x="-154370" y="883701"/>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8" name="椭圆 27"/>
          <p:cNvSpPr/>
          <p:nvPr/>
        </p:nvSpPr>
        <p:spPr>
          <a:xfrm rot="16741234" flipH="1">
            <a:off x="-854216" y="4373466"/>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29" name="椭圆 28"/>
          <p:cNvSpPr/>
          <p:nvPr/>
        </p:nvSpPr>
        <p:spPr>
          <a:xfrm rot="16741234">
            <a:off x="-1124365" y="318143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0" name="椭圆 29"/>
          <p:cNvSpPr/>
          <p:nvPr/>
        </p:nvSpPr>
        <p:spPr>
          <a:xfrm rot="16741234">
            <a:off x="-361546" y="35777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1" name="椭圆 30"/>
          <p:cNvSpPr/>
          <p:nvPr/>
        </p:nvSpPr>
        <p:spPr>
          <a:xfrm rot="16741234">
            <a:off x="-1367918" y="37513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2" name="椭圆 31"/>
          <p:cNvSpPr/>
          <p:nvPr/>
        </p:nvSpPr>
        <p:spPr>
          <a:xfrm rot="16741234">
            <a:off x="-1765537" y="300062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3" name="椭圆 32"/>
          <p:cNvSpPr/>
          <p:nvPr/>
        </p:nvSpPr>
        <p:spPr>
          <a:xfrm rot="16741234">
            <a:off x="-999833" y="2794323"/>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4" name="椭圆 33"/>
          <p:cNvSpPr/>
          <p:nvPr/>
        </p:nvSpPr>
        <p:spPr>
          <a:xfrm rot="16741234">
            <a:off x="-660370" y="4091038"/>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35" name="椭圆 34"/>
          <p:cNvSpPr/>
          <p:nvPr/>
        </p:nvSpPr>
        <p:spPr>
          <a:xfrm rot="16741234">
            <a:off x="-1205197" y="1775916"/>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6" name="椭圆 35"/>
          <p:cNvSpPr/>
          <p:nvPr/>
        </p:nvSpPr>
        <p:spPr>
          <a:xfrm rot="16741234">
            <a:off x="-1346895" y="224156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7" name="椭圆 36"/>
          <p:cNvSpPr/>
          <p:nvPr/>
        </p:nvSpPr>
        <p:spPr>
          <a:xfrm rot="16741234">
            <a:off x="127001" y="21531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8" name="椭圆 37"/>
          <p:cNvSpPr/>
          <p:nvPr/>
        </p:nvSpPr>
        <p:spPr>
          <a:xfrm rot="16741234">
            <a:off x="-578332" y="2128165"/>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39" name="椭圆 38"/>
          <p:cNvSpPr/>
          <p:nvPr/>
        </p:nvSpPr>
        <p:spPr>
          <a:xfrm rot="16741234">
            <a:off x="-420204" y="255821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0" name="椭圆 39"/>
          <p:cNvSpPr/>
          <p:nvPr/>
        </p:nvSpPr>
        <p:spPr>
          <a:xfrm rot="16741234" flipH="1">
            <a:off x="-388171" y="170466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1" name="椭圆 40"/>
          <p:cNvSpPr/>
          <p:nvPr/>
        </p:nvSpPr>
        <p:spPr>
          <a:xfrm rot="16741234" flipH="1">
            <a:off x="-444986" y="1280839"/>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2" name="椭圆 41"/>
          <p:cNvSpPr/>
          <p:nvPr/>
        </p:nvSpPr>
        <p:spPr>
          <a:xfrm rot="16741234" flipH="1">
            <a:off x="855359" y="4305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3" name="椭圆 42"/>
          <p:cNvSpPr/>
          <p:nvPr/>
        </p:nvSpPr>
        <p:spPr>
          <a:xfrm rot="16741234" flipH="1">
            <a:off x="688686" y="1154145"/>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4" name="椭圆 43"/>
          <p:cNvSpPr/>
          <p:nvPr/>
        </p:nvSpPr>
        <p:spPr>
          <a:xfrm rot="16741234" flipH="1">
            <a:off x="230973" y="1498197"/>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45" name="椭圆 44"/>
          <p:cNvSpPr/>
          <p:nvPr/>
        </p:nvSpPr>
        <p:spPr>
          <a:xfrm rot="16741234" flipH="1">
            <a:off x="884704" y="733988"/>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6" name="椭圆 45"/>
          <p:cNvSpPr/>
          <p:nvPr/>
        </p:nvSpPr>
        <p:spPr>
          <a:xfrm rot="16741234">
            <a:off x="456716" y="2615353"/>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7" name="椭圆 46"/>
          <p:cNvSpPr/>
          <p:nvPr/>
        </p:nvSpPr>
        <p:spPr>
          <a:xfrm rot="16741234">
            <a:off x="176114" y="3209099"/>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8" name="椭圆 47"/>
          <p:cNvSpPr/>
          <p:nvPr/>
        </p:nvSpPr>
        <p:spPr>
          <a:xfrm rot="16741234">
            <a:off x="-98522" y="3918585"/>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49" name="椭圆 48"/>
          <p:cNvSpPr/>
          <p:nvPr/>
        </p:nvSpPr>
        <p:spPr>
          <a:xfrm rot="16741234">
            <a:off x="-153704" y="3092241"/>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0" name="椭圆 49"/>
          <p:cNvSpPr/>
          <p:nvPr/>
        </p:nvSpPr>
        <p:spPr>
          <a:xfrm rot="16741234" flipH="1">
            <a:off x="700402" y="1700624"/>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1" name="椭圆 50"/>
          <p:cNvSpPr/>
          <p:nvPr/>
        </p:nvSpPr>
        <p:spPr>
          <a:xfrm rot="16741234" flipH="1">
            <a:off x="-1046738" y="343070"/>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2" name="椭圆 51"/>
          <p:cNvSpPr/>
          <p:nvPr/>
        </p:nvSpPr>
        <p:spPr>
          <a:xfrm rot="16741234" flipH="1">
            <a:off x="-1142012" y="95097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53" name="组合 52"/>
          <p:cNvGrpSpPr/>
          <p:nvPr/>
        </p:nvGrpSpPr>
        <p:grpSpPr>
          <a:xfrm rot="16741234">
            <a:off x="-2890843" y="1186792"/>
            <a:ext cx="2720838" cy="505942"/>
            <a:chOff x="5233265" y="2334818"/>
            <a:chExt cx="2720838" cy="505942"/>
          </a:xfrm>
        </p:grpSpPr>
        <p:sp>
          <p:nvSpPr>
            <p:cNvPr id="54" name="椭圆 53"/>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5" name="椭圆 54"/>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6" name="椭圆 55"/>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7" name="椭圆 56"/>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58" name="椭圆 5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59" name="直接连接符 58"/>
          <p:cNvCxnSpPr>
            <a:endCxn id="32" idx="3"/>
          </p:cNvCxnSpPr>
          <p:nvPr/>
        </p:nvCxnSpPr>
        <p:spPr>
          <a:xfrm rot="16741234" flipV="1">
            <a:off x="-1822775" y="3203176"/>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3" idx="0"/>
            <a:endCxn id="32" idx="5"/>
          </p:cNvCxnSpPr>
          <p:nvPr/>
        </p:nvCxnSpPr>
        <p:spPr>
          <a:xfrm rot="16741234" flipH="1" flipV="1">
            <a:off x="-1477937" y="2611821"/>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6741234" flipH="1">
            <a:off x="-136291" y="-1211906"/>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2" name="椭圆 61"/>
          <p:cNvSpPr/>
          <p:nvPr/>
        </p:nvSpPr>
        <p:spPr>
          <a:xfrm rot="16741234" flipH="1">
            <a:off x="-197862" y="-571751"/>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63" name="椭圆 62"/>
          <p:cNvSpPr/>
          <p:nvPr/>
        </p:nvSpPr>
        <p:spPr>
          <a:xfrm rot="16741234">
            <a:off x="-484699" y="-1728560"/>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cxnSp>
        <p:nvCxnSpPr>
          <p:cNvPr id="64" name="直接连接符 63"/>
          <p:cNvCxnSpPr/>
          <p:nvPr/>
        </p:nvCxnSpPr>
        <p:spPr>
          <a:xfrm rot="16741234" flipH="1">
            <a:off x="11830204" y="503043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741234" flipH="1">
            <a:off x="11449993" y="484136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6741234" flipV="1">
            <a:off x="11283932" y="418805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741234" flipH="1">
            <a:off x="11784509" y="603177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1" idx="6"/>
          </p:cNvCxnSpPr>
          <p:nvPr/>
        </p:nvCxnSpPr>
        <p:spPr>
          <a:xfrm rot="16741234" flipV="1">
            <a:off x="11478724" y="752158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5" idx="6"/>
          </p:cNvCxnSpPr>
          <p:nvPr/>
        </p:nvCxnSpPr>
        <p:spPr>
          <a:xfrm rot="16741234">
            <a:off x="11548397" y="825777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741234" flipH="1" flipV="1">
            <a:off x="11888666" y="672904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6741234" flipV="1">
            <a:off x="12055206" y="625097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741234">
            <a:off x="11554267" y="565071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6741234">
            <a:off x="11826339" y="550458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83" idx="2"/>
          </p:cNvCxnSpPr>
          <p:nvPr/>
        </p:nvCxnSpPr>
        <p:spPr>
          <a:xfrm rot="16741234">
            <a:off x="12307791" y="419544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83" idx="6"/>
          </p:cNvCxnSpPr>
          <p:nvPr/>
        </p:nvCxnSpPr>
        <p:spPr>
          <a:xfrm rot="16741234" flipV="1">
            <a:off x="12528258" y="456861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741234" flipH="1" flipV="1">
            <a:off x="12296561" y="490428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741234">
            <a:off x="10765563" y="657360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6741234" flipH="1">
            <a:off x="10929889" y="689031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741234">
            <a:off x="11067460" y="606006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6741234" flipH="1">
            <a:off x="11380393" y="394052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2" name="椭圆 81"/>
          <p:cNvSpPr/>
          <p:nvPr/>
        </p:nvSpPr>
        <p:spPr>
          <a:xfrm rot="16741234" flipH="1">
            <a:off x="11627064" y="457133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3" name="椭圆 82"/>
          <p:cNvSpPr/>
          <p:nvPr/>
        </p:nvSpPr>
        <p:spPr>
          <a:xfrm rot="16741234" flipH="1">
            <a:off x="12465610" y="449061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4" name="椭圆 83"/>
          <p:cNvSpPr/>
          <p:nvPr/>
        </p:nvSpPr>
        <p:spPr>
          <a:xfrm rot="16741234" flipH="1">
            <a:off x="11619325" y="501740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85" name="椭圆 84"/>
          <p:cNvSpPr/>
          <p:nvPr/>
        </p:nvSpPr>
        <p:spPr>
          <a:xfrm rot="16741234" flipH="1">
            <a:off x="12627926" y="387058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6" name="椭圆 85"/>
          <p:cNvSpPr/>
          <p:nvPr/>
        </p:nvSpPr>
        <p:spPr>
          <a:xfrm rot="16741234" flipH="1">
            <a:off x="11300791" y="587783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7" name="椭圆 86"/>
          <p:cNvSpPr/>
          <p:nvPr/>
        </p:nvSpPr>
        <p:spPr>
          <a:xfrm rot="16741234" flipH="1">
            <a:off x="12865478" y="498994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8" name="椭圆 87"/>
          <p:cNvSpPr/>
          <p:nvPr/>
        </p:nvSpPr>
        <p:spPr>
          <a:xfrm rot="16741234" flipH="1">
            <a:off x="12103594" y="538198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89" name="椭圆 88"/>
          <p:cNvSpPr/>
          <p:nvPr/>
        </p:nvSpPr>
        <p:spPr>
          <a:xfrm rot="16741234" flipH="1">
            <a:off x="11403748" y="887175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0" name="椭圆 89"/>
          <p:cNvSpPr/>
          <p:nvPr/>
        </p:nvSpPr>
        <p:spPr>
          <a:xfrm rot="16741234">
            <a:off x="11133599" y="767972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1" name="椭圆 90"/>
          <p:cNvSpPr/>
          <p:nvPr/>
        </p:nvSpPr>
        <p:spPr>
          <a:xfrm rot="16741234">
            <a:off x="11896418" y="807601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2" name="椭圆 91"/>
          <p:cNvSpPr/>
          <p:nvPr/>
        </p:nvSpPr>
        <p:spPr>
          <a:xfrm rot="16741234">
            <a:off x="10890046" y="824961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3" name="椭圆 92"/>
          <p:cNvSpPr/>
          <p:nvPr/>
        </p:nvSpPr>
        <p:spPr>
          <a:xfrm rot="16741234">
            <a:off x="10492427" y="749890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4" name="椭圆 93"/>
          <p:cNvSpPr/>
          <p:nvPr/>
        </p:nvSpPr>
        <p:spPr>
          <a:xfrm rot="16741234">
            <a:off x="11258131" y="729260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5" name="椭圆 94"/>
          <p:cNvSpPr/>
          <p:nvPr/>
        </p:nvSpPr>
        <p:spPr>
          <a:xfrm rot="16741234">
            <a:off x="11597594" y="858932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96" name="椭圆 95"/>
          <p:cNvSpPr/>
          <p:nvPr/>
        </p:nvSpPr>
        <p:spPr>
          <a:xfrm rot="16741234">
            <a:off x="11052767" y="62742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7" name="椭圆 96"/>
          <p:cNvSpPr/>
          <p:nvPr/>
        </p:nvSpPr>
        <p:spPr>
          <a:xfrm rot="16741234">
            <a:off x="10911069" y="673984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8" name="椭圆 97"/>
          <p:cNvSpPr/>
          <p:nvPr/>
        </p:nvSpPr>
        <p:spPr>
          <a:xfrm rot="16741234">
            <a:off x="12384965" y="665140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99" name="椭圆 98"/>
          <p:cNvSpPr/>
          <p:nvPr/>
        </p:nvSpPr>
        <p:spPr>
          <a:xfrm rot="16741234">
            <a:off x="11679632" y="662645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0" name="椭圆 99"/>
          <p:cNvSpPr/>
          <p:nvPr/>
        </p:nvSpPr>
        <p:spPr>
          <a:xfrm rot="16741234">
            <a:off x="11837760" y="705650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1" name="椭圆 100"/>
          <p:cNvSpPr/>
          <p:nvPr/>
        </p:nvSpPr>
        <p:spPr>
          <a:xfrm rot="16741234" flipH="1">
            <a:off x="11869793" y="620294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2" name="椭圆 101"/>
          <p:cNvSpPr/>
          <p:nvPr/>
        </p:nvSpPr>
        <p:spPr>
          <a:xfrm rot="16741234" flipH="1">
            <a:off x="11812978" y="577912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3" name="椭圆 102"/>
          <p:cNvSpPr/>
          <p:nvPr/>
        </p:nvSpPr>
        <p:spPr>
          <a:xfrm rot="16741234" flipH="1">
            <a:off x="13113323" y="454133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4" name="椭圆 103"/>
          <p:cNvSpPr/>
          <p:nvPr/>
        </p:nvSpPr>
        <p:spPr>
          <a:xfrm rot="16741234" flipH="1">
            <a:off x="12946650" y="565243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5" name="椭圆 104"/>
          <p:cNvSpPr/>
          <p:nvPr/>
        </p:nvSpPr>
        <p:spPr>
          <a:xfrm rot="16741234" flipH="1">
            <a:off x="12488937" y="599648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06" name="椭圆 105"/>
          <p:cNvSpPr/>
          <p:nvPr/>
        </p:nvSpPr>
        <p:spPr>
          <a:xfrm rot="16741234" flipH="1">
            <a:off x="13142668" y="5232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7" name="椭圆 106"/>
          <p:cNvSpPr/>
          <p:nvPr/>
        </p:nvSpPr>
        <p:spPr>
          <a:xfrm rot="16741234">
            <a:off x="12714680" y="711363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8" name="椭圆 107"/>
          <p:cNvSpPr/>
          <p:nvPr/>
        </p:nvSpPr>
        <p:spPr>
          <a:xfrm rot="16741234">
            <a:off x="12434078" y="770738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09" name="椭圆 108"/>
          <p:cNvSpPr/>
          <p:nvPr/>
        </p:nvSpPr>
        <p:spPr>
          <a:xfrm rot="16741234">
            <a:off x="12159442" y="841687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0" name="椭圆 109"/>
          <p:cNvSpPr/>
          <p:nvPr/>
        </p:nvSpPr>
        <p:spPr>
          <a:xfrm rot="16741234">
            <a:off x="12104260" y="759052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1" name="椭圆 110"/>
          <p:cNvSpPr/>
          <p:nvPr/>
        </p:nvSpPr>
        <p:spPr>
          <a:xfrm rot="16741234" flipH="1">
            <a:off x="12958366" y="619891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2" name="椭圆 111"/>
          <p:cNvSpPr/>
          <p:nvPr/>
        </p:nvSpPr>
        <p:spPr>
          <a:xfrm rot="16741234" flipH="1">
            <a:off x="11211226" y="484135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3" name="椭圆 112"/>
          <p:cNvSpPr/>
          <p:nvPr/>
        </p:nvSpPr>
        <p:spPr>
          <a:xfrm rot="16741234" flipH="1">
            <a:off x="11115952" y="544926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nvGrpSpPr>
          <p:cNvPr id="114" name="组合 113"/>
          <p:cNvGrpSpPr/>
          <p:nvPr/>
        </p:nvGrpSpPr>
        <p:grpSpPr>
          <a:xfrm rot="16741234">
            <a:off x="9367121" y="5685078"/>
            <a:ext cx="2720838" cy="505942"/>
            <a:chOff x="5233265" y="2334818"/>
            <a:chExt cx="2720838" cy="505942"/>
          </a:xfrm>
        </p:grpSpPr>
        <p:sp>
          <p:nvSpPr>
            <p:cNvPr id="115" name="椭圆 114"/>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6" name="椭圆 115"/>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7" name="椭圆 116"/>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8" name="椭圆 117"/>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19" name="椭圆 118"/>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grpSp>
      <p:cxnSp>
        <p:nvCxnSpPr>
          <p:cNvPr id="120" name="直接连接符 119"/>
          <p:cNvCxnSpPr>
            <a:endCxn id="93" idx="3"/>
          </p:cNvCxnSpPr>
          <p:nvPr/>
        </p:nvCxnSpPr>
        <p:spPr>
          <a:xfrm rot="16741234" flipV="1">
            <a:off x="10435189" y="770146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4" idx="0"/>
            <a:endCxn id="93" idx="5"/>
          </p:cNvCxnSpPr>
          <p:nvPr/>
        </p:nvCxnSpPr>
        <p:spPr>
          <a:xfrm rot="16741234" flipH="1" flipV="1">
            <a:off x="10780027" y="711010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rot="16741234" flipH="1">
            <a:off x="12121673" y="328638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3" name="椭圆 122"/>
          <p:cNvSpPr/>
          <p:nvPr/>
        </p:nvSpPr>
        <p:spPr>
          <a:xfrm rot="16741234" flipH="1">
            <a:off x="12060102" y="392653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雅（非商用）常规体" pitchFamily="2" charset="-122"/>
              <a:ea typeface="造字工房尚雅（非商用）常规体" pitchFamily="2" charset="-122"/>
            </a:endParaRPr>
          </a:p>
        </p:txBody>
      </p:sp>
      <p:sp>
        <p:nvSpPr>
          <p:cNvPr id="124" name="椭圆 123"/>
          <p:cNvSpPr/>
          <p:nvPr/>
        </p:nvSpPr>
        <p:spPr>
          <a:xfrm rot="16741234">
            <a:off x="11773265" y="276972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造字工房尚雅（非商用）常规体" pitchFamily="2" charset="-122"/>
              <a:ea typeface="造字工房尚雅（非商用）常规体" pitchFamily="2" charset="-122"/>
            </a:endParaRPr>
          </a:p>
        </p:txBody>
      </p:sp>
      <p:sp>
        <p:nvSpPr>
          <p:cNvPr id="125" name="椭圆 124"/>
          <p:cNvSpPr/>
          <p:nvPr/>
        </p:nvSpPr>
        <p:spPr>
          <a:xfrm>
            <a:off x="4491098" y="2029922"/>
            <a:ext cx="2966828" cy="2966828"/>
          </a:xfrm>
          <a:prstGeom prst="ellipse">
            <a:avLst/>
          </a:prstGeom>
          <a:no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造字工房尚雅（非商用）常规体" pitchFamily="2" charset="-122"/>
              <a:ea typeface="造字工房尚雅（非商用）常规体" pitchFamily="2" charset="-122"/>
            </a:endParaRPr>
          </a:p>
        </p:txBody>
      </p:sp>
      <p:grpSp>
        <p:nvGrpSpPr>
          <p:cNvPr id="126" name="组合 125"/>
          <p:cNvGrpSpPr/>
          <p:nvPr/>
        </p:nvGrpSpPr>
        <p:grpSpPr>
          <a:xfrm>
            <a:off x="3576925" y="3839175"/>
            <a:ext cx="560783" cy="560783"/>
            <a:chOff x="3698414" y="4261487"/>
            <a:chExt cx="560783" cy="560783"/>
          </a:xfrm>
        </p:grpSpPr>
        <p:sp>
          <p:nvSpPr>
            <p:cNvPr id="127" name="椭圆 126"/>
            <p:cNvSpPr/>
            <p:nvPr/>
          </p:nvSpPr>
          <p:spPr>
            <a:xfrm>
              <a:off x="3698414" y="4261487"/>
              <a:ext cx="560783" cy="560783"/>
            </a:xfrm>
            <a:prstGeom prst="ellipse">
              <a:avLst/>
            </a:prstGeom>
            <a:solidFill>
              <a:schemeClr val="bg1"/>
            </a:solidFill>
            <a:ln>
              <a:noFill/>
            </a:ln>
            <a:effectLst>
              <a:outerShdw blurRad="381000" dist="152400" dir="5400000" sx="101000" sy="101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rgbClr val="D7388D"/>
                </a:solidFill>
                <a:latin typeface="造字工房尚雅（非商用）常规体" pitchFamily="2" charset="-122"/>
                <a:ea typeface="造字工房尚雅（非商用）常规体" pitchFamily="2" charset="-122"/>
              </a:endParaRPr>
            </a:p>
          </p:txBody>
        </p:sp>
        <p:sp>
          <p:nvSpPr>
            <p:cNvPr id="128" name="椭圆 127"/>
            <p:cNvSpPr/>
            <p:nvPr/>
          </p:nvSpPr>
          <p:spPr>
            <a:xfrm>
              <a:off x="3846709" y="4409782"/>
              <a:ext cx="264191" cy="264191"/>
            </a:xfrm>
            <a:prstGeom prst="ellips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造字工房尚雅（非商用）常规体" pitchFamily="2" charset="-122"/>
                <a:ea typeface="造字工房尚雅（非商用）常规体" pitchFamily="2" charset="-122"/>
              </a:endParaRPr>
            </a:p>
          </p:txBody>
        </p:sp>
      </p:grpSp>
      <p:grpSp>
        <p:nvGrpSpPr>
          <p:cNvPr id="129" name="组合 128"/>
          <p:cNvGrpSpPr/>
          <p:nvPr/>
        </p:nvGrpSpPr>
        <p:grpSpPr>
          <a:xfrm>
            <a:off x="3576925" y="2293826"/>
            <a:ext cx="560783" cy="560783"/>
            <a:chOff x="3698414" y="2716138"/>
            <a:chExt cx="560783" cy="560783"/>
          </a:xfrm>
        </p:grpSpPr>
        <p:sp>
          <p:nvSpPr>
            <p:cNvPr id="130" name="椭圆 129"/>
            <p:cNvSpPr/>
            <p:nvPr/>
          </p:nvSpPr>
          <p:spPr>
            <a:xfrm>
              <a:off x="3698414" y="2716138"/>
              <a:ext cx="560783" cy="560783"/>
            </a:xfrm>
            <a:prstGeom prst="ellipse">
              <a:avLst/>
            </a:prstGeom>
            <a:solidFill>
              <a:schemeClr val="bg1"/>
            </a:solidFill>
            <a:ln>
              <a:noFill/>
            </a:ln>
            <a:effectLst>
              <a:outerShdw blurRad="381000" dist="152400" dir="5400000" sx="101000" sy="101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rgbClr val="D7388D"/>
                </a:solidFill>
                <a:latin typeface="造字工房尚雅（非商用）常规体" pitchFamily="2" charset="-122"/>
                <a:ea typeface="造字工房尚雅（非商用）常规体" pitchFamily="2" charset="-122"/>
              </a:endParaRPr>
            </a:p>
          </p:txBody>
        </p:sp>
        <p:sp>
          <p:nvSpPr>
            <p:cNvPr id="131" name="椭圆 130"/>
            <p:cNvSpPr/>
            <p:nvPr/>
          </p:nvSpPr>
          <p:spPr>
            <a:xfrm>
              <a:off x="3846709" y="2864433"/>
              <a:ext cx="264191" cy="264191"/>
            </a:xfrm>
            <a:prstGeom prst="ellipse">
              <a:avLst/>
            </a:prstGeom>
            <a:solidFill>
              <a:schemeClr val="tx1">
                <a:lumMod val="50000"/>
                <a:lumOff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造字工房尚雅（非商用）常规体" pitchFamily="2" charset="-122"/>
                <a:ea typeface="造字工房尚雅（非商用）常规体" pitchFamily="2" charset="-122"/>
              </a:endParaRPr>
            </a:p>
          </p:txBody>
        </p:sp>
      </p:grpSp>
      <p:grpSp>
        <p:nvGrpSpPr>
          <p:cNvPr id="132" name="组合 131"/>
          <p:cNvGrpSpPr/>
          <p:nvPr/>
        </p:nvGrpSpPr>
        <p:grpSpPr>
          <a:xfrm>
            <a:off x="7754972" y="3839175"/>
            <a:ext cx="560783" cy="560783"/>
            <a:chOff x="7876461" y="4261487"/>
            <a:chExt cx="560783" cy="560783"/>
          </a:xfrm>
        </p:grpSpPr>
        <p:sp>
          <p:nvSpPr>
            <p:cNvPr id="133" name="椭圆 132"/>
            <p:cNvSpPr/>
            <p:nvPr/>
          </p:nvSpPr>
          <p:spPr>
            <a:xfrm>
              <a:off x="7876461" y="4261487"/>
              <a:ext cx="560783" cy="560783"/>
            </a:xfrm>
            <a:prstGeom prst="ellipse">
              <a:avLst/>
            </a:prstGeom>
            <a:solidFill>
              <a:schemeClr val="bg1"/>
            </a:solidFill>
            <a:ln>
              <a:noFill/>
            </a:ln>
            <a:effectLst>
              <a:outerShdw blurRad="381000" dist="152400" dir="5400000" sx="101000" sy="101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rgbClr val="D7388D"/>
                </a:solidFill>
                <a:latin typeface="造字工房尚雅（非商用）常规体" pitchFamily="2" charset="-122"/>
                <a:ea typeface="造字工房尚雅（非商用）常规体" pitchFamily="2" charset="-122"/>
              </a:endParaRPr>
            </a:p>
          </p:txBody>
        </p:sp>
        <p:sp>
          <p:nvSpPr>
            <p:cNvPr id="134" name="椭圆 133"/>
            <p:cNvSpPr/>
            <p:nvPr/>
          </p:nvSpPr>
          <p:spPr>
            <a:xfrm>
              <a:off x="8024756" y="4409782"/>
              <a:ext cx="264191" cy="264191"/>
            </a:xfrm>
            <a:prstGeom prst="ellipse">
              <a:avLst/>
            </a:prstGeom>
            <a:solidFill>
              <a:schemeClr val="bg2">
                <a:lumMod val="7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造字工房尚雅（非商用）常规体" pitchFamily="2" charset="-122"/>
                <a:ea typeface="造字工房尚雅（非商用）常规体" pitchFamily="2" charset="-122"/>
              </a:endParaRPr>
            </a:p>
          </p:txBody>
        </p:sp>
      </p:grpSp>
      <p:grpSp>
        <p:nvGrpSpPr>
          <p:cNvPr id="135" name="组合 134"/>
          <p:cNvGrpSpPr/>
          <p:nvPr/>
        </p:nvGrpSpPr>
        <p:grpSpPr>
          <a:xfrm>
            <a:off x="7754972" y="2293826"/>
            <a:ext cx="560783" cy="560783"/>
            <a:chOff x="7876461" y="2716138"/>
            <a:chExt cx="560783" cy="560783"/>
          </a:xfrm>
        </p:grpSpPr>
        <p:sp>
          <p:nvSpPr>
            <p:cNvPr id="136" name="椭圆 135"/>
            <p:cNvSpPr/>
            <p:nvPr/>
          </p:nvSpPr>
          <p:spPr>
            <a:xfrm>
              <a:off x="7876461" y="2716138"/>
              <a:ext cx="560783" cy="560783"/>
            </a:xfrm>
            <a:prstGeom prst="ellipse">
              <a:avLst/>
            </a:prstGeom>
            <a:solidFill>
              <a:schemeClr val="bg1"/>
            </a:solidFill>
            <a:ln>
              <a:noFill/>
            </a:ln>
            <a:effectLst>
              <a:outerShdw blurRad="381000" dist="152400" dir="5400000" sx="101000" sy="101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rgbClr val="D7388D"/>
                </a:solidFill>
                <a:latin typeface="造字工房尚雅（非商用）常规体" pitchFamily="2" charset="-122"/>
                <a:ea typeface="造字工房尚雅（非商用）常规体" pitchFamily="2" charset="-122"/>
              </a:endParaRPr>
            </a:p>
          </p:txBody>
        </p:sp>
        <p:sp>
          <p:nvSpPr>
            <p:cNvPr id="137" name="椭圆 136"/>
            <p:cNvSpPr/>
            <p:nvPr/>
          </p:nvSpPr>
          <p:spPr>
            <a:xfrm>
              <a:off x="8024756" y="2864433"/>
              <a:ext cx="264191" cy="264191"/>
            </a:xfrm>
            <a:prstGeom prst="ellipse">
              <a:avLst/>
            </a:prstGeom>
            <a:solidFill>
              <a:schemeClr val="tx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造字工房尚雅（非商用）常规体" pitchFamily="2" charset="-122"/>
                <a:ea typeface="造字工房尚雅（非商用）常规体" pitchFamily="2" charset="-122"/>
              </a:endParaRPr>
            </a:p>
          </p:txBody>
        </p:sp>
      </p:grpSp>
      <p:sp>
        <p:nvSpPr>
          <p:cNvPr id="138" name="矩形 137"/>
          <p:cNvSpPr/>
          <p:nvPr/>
        </p:nvSpPr>
        <p:spPr>
          <a:xfrm>
            <a:off x="8518093" y="2359466"/>
            <a:ext cx="2169359" cy="969496"/>
          </a:xfrm>
          <a:prstGeom prst="rect">
            <a:avLst/>
          </a:prstGeom>
        </p:spPr>
        <p:txBody>
          <a:bodyPr wrap="square">
            <a:spAutoFit/>
          </a:bodyPr>
          <a:lstStyle/>
          <a:p>
            <a:pPr>
              <a:lnSpc>
                <a:spcPct val="130000"/>
              </a:lnSpc>
              <a:spcBef>
                <a:spcPts val="600"/>
              </a:spcBef>
            </a:pPr>
            <a:r>
              <a:rPr lang="zh-CN" altLang="en-US" sz="1600">
                <a:latin typeface="造字工房尚雅（非商用）常规体" pitchFamily="2" charset="-122"/>
                <a:ea typeface="造字工房尚雅（非商用）常规体" pitchFamily="2" charset="-122"/>
              </a:rPr>
              <a:t>添加您的标题</a:t>
            </a:r>
          </a:p>
          <a:p>
            <a:pPr lvl="0">
              <a:lnSpc>
                <a:spcPct val="130000"/>
              </a:lnSpc>
              <a:spcBef>
                <a:spcPts val="600"/>
              </a:spcBef>
            </a:pPr>
            <a:r>
              <a:rPr lang="zh-CN" altLang="en-US" sz="1200">
                <a:latin typeface="造字工房尚雅（非商用）常规体" pitchFamily="2" charset="-122"/>
                <a:ea typeface="造字工房尚雅（非商用）常规体" pitchFamily="2" charset="-122"/>
              </a:rPr>
              <a:t>请在这里添加相关的文字描述可从您的文案中复制</a:t>
            </a:r>
          </a:p>
        </p:txBody>
      </p:sp>
      <p:sp>
        <p:nvSpPr>
          <p:cNvPr id="139" name="矩形 138"/>
          <p:cNvSpPr/>
          <p:nvPr/>
        </p:nvSpPr>
        <p:spPr>
          <a:xfrm>
            <a:off x="8518093" y="3843728"/>
            <a:ext cx="2169359" cy="969496"/>
          </a:xfrm>
          <a:prstGeom prst="rect">
            <a:avLst/>
          </a:prstGeom>
        </p:spPr>
        <p:txBody>
          <a:bodyPr wrap="square">
            <a:spAutoFit/>
          </a:bodyPr>
          <a:lstStyle/>
          <a:p>
            <a:pPr>
              <a:lnSpc>
                <a:spcPct val="130000"/>
              </a:lnSpc>
              <a:spcBef>
                <a:spcPts val="600"/>
              </a:spcBef>
            </a:pPr>
            <a:r>
              <a:rPr lang="zh-CN" altLang="en-US" sz="1600">
                <a:latin typeface="造字工房尚雅（非商用）常规体" pitchFamily="2" charset="-122"/>
                <a:ea typeface="造字工房尚雅（非商用）常规体" pitchFamily="2" charset="-122"/>
              </a:rPr>
              <a:t>添加您的标题</a:t>
            </a:r>
          </a:p>
          <a:p>
            <a:pPr lvl="0">
              <a:lnSpc>
                <a:spcPct val="130000"/>
              </a:lnSpc>
              <a:spcBef>
                <a:spcPts val="600"/>
              </a:spcBef>
            </a:pPr>
            <a:r>
              <a:rPr lang="zh-CN" altLang="en-US" sz="1200">
                <a:latin typeface="造字工房尚雅（非商用）常规体" pitchFamily="2" charset="-122"/>
                <a:ea typeface="造字工房尚雅（非商用）常规体" pitchFamily="2" charset="-122"/>
              </a:rPr>
              <a:t>请在这里添加相关的文字描述可从您的文案中复制</a:t>
            </a:r>
          </a:p>
        </p:txBody>
      </p:sp>
      <p:sp>
        <p:nvSpPr>
          <p:cNvPr id="140" name="矩形 139"/>
          <p:cNvSpPr/>
          <p:nvPr/>
        </p:nvSpPr>
        <p:spPr>
          <a:xfrm>
            <a:off x="1256514" y="2359466"/>
            <a:ext cx="2169359" cy="969496"/>
          </a:xfrm>
          <a:prstGeom prst="rect">
            <a:avLst/>
          </a:prstGeom>
        </p:spPr>
        <p:txBody>
          <a:bodyPr wrap="square">
            <a:spAutoFit/>
          </a:bodyPr>
          <a:lstStyle/>
          <a:p>
            <a:pPr algn="r">
              <a:lnSpc>
                <a:spcPct val="130000"/>
              </a:lnSpc>
              <a:spcBef>
                <a:spcPts val="600"/>
              </a:spcBef>
            </a:pPr>
            <a:r>
              <a:rPr lang="zh-CN" altLang="en-US" sz="1600" dirty="0">
                <a:latin typeface="造字工房尚雅（非商用）常规体" pitchFamily="2" charset="-122"/>
                <a:ea typeface="造字工房尚雅（非商用）常规体" pitchFamily="2" charset="-122"/>
              </a:rPr>
              <a:t>添加您的标题</a:t>
            </a:r>
          </a:p>
          <a:p>
            <a:pPr algn="r">
              <a:lnSpc>
                <a:spcPct val="130000"/>
              </a:lnSpc>
              <a:spcBef>
                <a:spcPts val="600"/>
              </a:spcBef>
            </a:pPr>
            <a:r>
              <a:rPr lang="zh-CN" altLang="en-US" sz="1200" dirty="0">
                <a:latin typeface="造字工房尚雅（非商用）常规体" pitchFamily="2" charset="-122"/>
                <a:ea typeface="造字工房尚雅（非商用）常规体" pitchFamily="2" charset="-122"/>
              </a:rPr>
              <a:t>请在这里添加相关的文字描述可从您的文案中复制</a:t>
            </a:r>
          </a:p>
        </p:txBody>
      </p:sp>
      <p:sp>
        <p:nvSpPr>
          <p:cNvPr id="141" name="矩形 140"/>
          <p:cNvSpPr/>
          <p:nvPr/>
        </p:nvSpPr>
        <p:spPr>
          <a:xfrm>
            <a:off x="1256514" y="3843728"/>
            <a:ext cx="2169359" cy="969496"/>
          </a:xfrm>
          <a:prstGeom prst="rect">
            <a:avLst/>
          </a:prstGeom>
        </p:spPr>
        <p:txBody>
          <a:bodyPr wrap="square">
            <a:spAutoFit/>
          </a:bodyPr>
          <a:lstStyle/>
          <a:p>
            <a:pPr algn="r">
              <a:lnSpc>
                <a:spcPct val="130000"/>
              </a:lnSpc>
              <a:spcBef>
                <a:spcPts val="600"/>
              </a:spcBef>
            </a:pPr>
            <a:r>
              <a:rPr lang="zh-CN" altLang="en-US" sz="1600">
                <a:latin typeface="造字工房尚雅（非商用）常规体" pitchFamily="2" charset="-122"/>
                <a:ea typeface="造字工房尚雅（非商用）常规体" pitchFamily="2" charset="-122"/>
              </a:rPr>
              <a:t>添加您的标题</a:t>
            </a:r>
          </a:p>
          <a:p>
            <a:pPr lvl="0" algn="r">
              <a:lnSpc>
                <a:spcPct val="130000"/>
              </a:lnSpc>
              <a:spcBef>
                <a:spcPts val="600"/>
              </a:spcBef>
            </a:pPr>
            <a:r>
              <a:rPr lang="zh-CN" altLang="en-US" sz="1200">
                <a:latin typeface="造字工房尚雅（非商用）常规体" pitchFamily="2" charset="-122"/>
                <a:ea typeface="造字工房尚雅（非商用）常规体" pitchFamily="2" charset="-122"/>
              </a:rPr>
              <a:t>请在这里添加相关的文字描述可从您的文案中复制</a:t>
            </a:r>
          </a:p>
        </p:txBody>
      </p:sp>
      <p:grpSp>
        <p:nvGrpSpPr>
          <p:cNvPr id="142" name="组合 141"/>
          <p:cNvGrpSpPr/>
          <p:nvPr/>
        </p:nvGrpSpPr>
        <p:grpSpPr>
          <a:xfrm>
            <a:off x="4696189" y="2228345"/>
            <a:ext cx="2558626" cy="2558626"/>
            <a:chOff x="773490" y="3517482"/>
            <a:chExt cx="2558628" cy="2558628"/>
          </a:xfrm>
        </p:grpSpPr>
        <p:sp>
          <p:nvSpPr>
            <p:cNvPr id="143" name="Shape 285"/>
            <p:cNvSpPr/>
            <p:nvPr/>
          </p:nvSpPr>
          <p:spPr>
            <a:xfrm>
              <a:off x="773490" y="3517482"/>
              <a:ext cx="2558628" cy="2558628"/>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381000" dist="1270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造字工房尚雅（非商用）常规体" pitchFamily="2" charset="-122"/>
                <a:ea typeface="造字工房尚雅（非商用）常规体" pitchFamily="2" charset="-122"/>
                <a:cs typeface="+mn-ea"/>
                <a:sym typeface="+mn-lt"/>
              </a:endParaRPr>
            </a:p>
          </p:txBody>
        </p:sp>
        <p:sp>
          <p:nvSpPr>
            <p:cNvPr id="144" name="Shape 286"/>
            <p:cNvSpPr/>
            <p:nvPr/>
          </p:nvSpPr>
          <p:spPr>
            <a:xfrm>
              <a:off x="892255" y="3636248"/>
              <a:ext cx="2321098" cy="2321096"/>
            </a:xfrm>
            <a:prstGeom prst="ellipse">
              <a:avLst/>
            </a:prstGeom>
            <a:gradFill flip="none" rotWithShape="1">
              <a:gsLst>
                <a:gs pos="0">
                  <a:schemeClr val="bg1"/>
                </a:gs>
                <a:gs pos="60000">
                  <a:schemeClr val="bg2"/>
                </a:gs>
                <a:gs pos="100000">
                  <a:schemeClr val="bg1">
                    <a:lumMod val="85000"/>
                  </a:schemeClr>
                </a:gs>
              </a:gsLst>
              <a:lin ang="162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造字工房尚雅（非商用）常规体" pitchFamily="2" charset="-122"/>
                <a:ea typeface="造字工房尚雅（非商用）常规体" pitchFamily="2" charset="-122"/>
                <a:cs typeface="+mn-ea"/>
                <a:sym typeface="+mn-lt"/>
              </a:endParaRPr>
            </a:p>
          </p:txBody>
        </p:sp>
        <p:sp>
          <p:nvSpPr>
            <p:cNvPr id="145" name="Shape 287"/>
            <p:cNvSpPr/>
            <p:nvPr/>
          </p:nvSpPr>
          <p:spPr>
            <a:xfrm>
              <a:off x="1037035" y="3781027"/>
              <a:ext cx="2031538" cy="2031538"/>
            </a:xfrm>
            <a:prstGeom prst="ellipse">
              <a:avLst/>
            </a:prstGeom>
            <a:blipFill>
              <a:blip r:embed="rId4"/>
              <a:srcRect/>
              <a:stretch>
                <a:fillRect l="-30267" r="-30267"/>
              </a:stretch>
            </a:blipFill>
            <a:ln w="25400">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造字工房尚雅（非商用）常规体" pitchFamily="2" charset="-122"/>
                <a:ea typeface="造字工房尚雅（非商用）常规体" pitchFamily="2" charset="-122"/>
                <a:sym typeface="+mn-lt"/>
              </a:endParaRPr>
            </a:p>
          </p:txBody>
        </p:sp>
      </p:grpSp>
      <p:sp>
        <p:nvSpPr>
          <p:cNvPr id="147" name="文本框 146"/>
          <p:cNvSpPr txBox="1"/>
          <p:nvPr/>
        </p:nvSpPr>
        <p:spPr>
          <a:xfrm>
            <a:off x="10724437" y="-3061"/>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a:solidFill>
                  <a:schemeClr val="tx1"/>
                </a:solidFill>
                <a:latin typeface="造字工房尚雅（非商用）常规体" pitchFamily="2" charset="-122"/>
                <a:ea typeface="造字工房尚雅（非商用）常规体" pitchFamily="2" charset="-122"/>
              </a:rPr>
              <a:t>02</a:t>
            </a:r>
            <a:endParaRPr lang="zh-CN" altLang="en-US" sz="6000" dirty="0">
              <a:solidFill>
                <a:schemeClr val="tx1"/>
              </a:solidFill>
              <a:latin typeface="造字工房尚雅（非商用）常规体" pitchFamily="2" charset="-122"/>
              <a:ea typeface="造字工房尚雅（非商用）常规体" pitchFamily="2" charset="-122"/>
            </a:endParaRPr>
          </a:p>
        </p:txBody>
      </p:sp>
      <p:cxnSp>
        <p:nvCxnSpPr>
          <p:cNvPr id="148" name="直接连接符 147"/>
          <p:cNvCxnSpPr/>
          <p:nvPr/>
        </p:nvCxnSpPr>
        <p:spPr>
          <a:xfrm flipH="1">
            <a:off x="11439281" y="578463"/>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6934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nodeType="withEffect">
                                  <p:stCondLst>
                                    <p:cond delay="50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5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50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5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nodeType="with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fltVal val="0"/>
                                          </p:val>
                                        </p:tav>
                                        <p:tav tm="100000">
                                          <p:val>
                                            <p:strVal val="#ppt_w"/>
                                          </p:val>
                                        </p:tav>
                                      </p:tavLst>
                                    </p:anim>
                                    <p:anim calcmode="lin" valueType="num">
                                      <p:cBhvr>
                                        <p:cTn id="68" dur="1000" fill="hold"/>
                                        <p:tgtEl>
                                          <p:spTgt spid="13"/>
                                        </p:tgtEl>
                                        <p:attrNameLst>
                                          <p:attrName>ppt_h</p:attrName>
                                        </p:attrNameLst>
                                      </p:cBhvr>
                                      <p:tavLst>
                                        <p:tav tm="0">
                                          <p:val>
                                            <p:fltVal val="0"/>
                                          </p:val>
                                        </p:tav>
                                        <p:tav tm="100000">
                                          <p:val>
                                            <p:strVal val="#ppt_h"/>
                                          </p:val>
                                        </p:tav>
                                      </p:tavLst>
                                    </p:anim>
                                    <p:anim calcmode="lin" valueType="num">
                                      <p:cBhvr>
                                        <p:cTn id="69" dur="1000" fill="hold"/>
                                        <p:tgtEl>
                                          <p:spTgt spid="13"/>
                                        </p:tgtEl>
                                        <p:attrNameLst>
                                          <p:attrName>style.rotation</p:attrName>
                                        </p:attrNameLst>
                                      </p:cBhvr>
                                      <p:tavLst>
                                        <p:tav tm="0">
                                          <p:val>
                                            <p:fltVal val="90"/>
                                          </p:val>
                                        </p:tav>
                                        <p:tav tm="100000">
                                          <p:val>
                                            <p:fltVal val="0"/>
                                          </p:val>
                                        </p:tav>
                                      </p:tavLst>
                                    </p:anim>
                                    <p:animEffect transition="in" filter="fade">
                                      <p:cBhvr>
                                        <p:cTn id="70" dur="1000"/>
                                        <p:tgtEl>
                                          <p:spTgt spid="13"/>
                                        </p:tgtEl>
                                      </p:cBhvr>
                                    </p:animEffect>
                                  </p:childTnLst>
                                </p:cTn>
                              </p:par>
                              <p:par>
                                <p:cTn id="71" presetID="31" presetClass="entr" presetSubtype="0" fill="hold" nodeType="withEffect">
                                  <p:stCondLst>
                                    <p:cond delay="5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fltVal val="0"/>
                                          </p:val>
                                        </p:tav>
                                        <p:tav tm="100000">
                                          <p:val>
                                            <p:strVal val="#ppt_w"/>
                                          </p:val>
                                        </p:tav>
                                      </p:tavLst>
                                    </p:anim>
                                    <p:anim calcmode="lin" valueType="num">
                                      <p:cBhvr>
                                        <p:cTn id="74" dur="1000" fill="hold"/>
                                        <p:tgtEl>
                                          <p:spTgt spid="14"/>
                                        </p:tgtEl>
                                        <p:attrNameLst>
                                          <p:attrName>ppt_h</p:attrName>
                                        </p:attrNameLst>
                                      </p:cBhvr>
                                      <p:tavLst>
                                        <p:tav tm="0">
                                          <p:val>
                                            <p:fltVal val="0"/>
                                          </p:val>
                                        </p:tav>
                                        <p:tav tm="100000">
                                          <p:val>
                                            <p:strVal val="#ppt_h"/>
                                          </p:val>
                                        </p:tav>
                                      </p:tavLst>
                                    </p:anim>
                                    <p:anim calcmode="lin" valueType="num">
                                      <p:cBhvr>
                                        <p:cTn id="75" dur="1000" fill="hold"/>
                                        <p:tgtEl>
                                          <p:spTgt spid="14"/>
                                        </p:tgtEl>
                                        <p:attrNameLst>
                                          <p:attrName>style.rotation</p:attrName>
                                        </p:attrNameLst>
                                      </p:cBhvr>
                                      <p:tavLst>
                                        <p:tav tm="0">
                                          <p:val>
                                            <p:fltVal val="90"/>
                                          </p:val>
                                        </p:tav>
                                        <p:tav tm="100000">
                                          <p:val>
                                            <p:fltVal val="0"/>
                                          </p:val>
                                        </p:tav>
                                      </p:tavLst>
                                    </p:anim>
                                    <p:animEffect transition="in" filter="fade">
                                      <p:cBhvr>
                                        <p:cTn id="76" dur="1000"/>
                                        <p:tgtEl>
                                          <p:spTgt spid="14"/>
                                        </p:tgtEl>
                                      </p:cBhvr>
                                    </p:animEffect>
                                  </p:childTnLst>
                                </p:cTn>
                              </p:par>
                              <p:par>
                                <p:cTn id="77" presetID="31" presetClass="entr" presetSubtype="0" fill="hold" nodeType="withEffect">
                                  <p:stCondLst>
                                    <p:cond delay="5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anim calcmode="lin" valueType="num">
                                      <p:cBhvr>
                                        <p:cTn id="81" dur="1000" fill="hold"/>
                                        <p:tgtEl>
                                          <p:spTgt spid="15"/>
                                        </p:tgtEl>
                                        <p:attrNameLst>
                                          <p:attrName>style.rotation</p:attrName>
                                        </p:attrNameLst>
                                      </p:cBhvr>
                                      <p:tavLst>
                                        <p:tav tm="0">
                                          <p:val>
                                            <p:fltVal val="90"/>
                                          </p:val>
                                        </p:tav>
                                        <p:tav tm="100000">
                                          <p:val>
                                            <p:fltVal val="0"/>
                                          </p:val>
                                        </p:tav>
                                      </p:tavLst>
                                    </p:anim>
                                    <p:animEffect transition="in" filter="fade">
                                      <p:cBhvr>
                                        <p:cTn id="82" dur="1000"/>
                                        <p:tgtEl>
                                          <p:spTgt spid="15"/>
                                        </p:tgtEl>
                                      </p:cBhvr>
                                    </p:animEffect>
                                  </p:childTnLst>
                                </p:cTn>
                              </p:par>
                              <p:par>
                                <p:cTn id="83" presetID="31" presetClass="entr" presetSubtype="0" fill="hold" nodeType="withEffect">
                                  <p:stCondLst>
                                    <p:cond delay="50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par>
                                <p:cTn id="89" presetID="31" presetClass="entr" presetSubtype="0" fill="hold" nodeType="withEffect">
                                  <p:stCondLst>
                                    <p:cond delay="500"/>
                                  </p:stCondLst>
                                  <p:childTnLst>
                                    <p:set>
                                      <p:cBhvr>
                                        <p:cTn id="90" dur="1" fill="hold">
                                          <p:stCondLst>
                                            <p:cond delay="0"/>
                                          </p:stCondLst>
                                        </p:cTn>
                                        <p:tgtEl>
                                          <p:spTgt spid="17"/>
                                        </p:tgtEl>
                                        <p:attrNameLst>
                                          <p:attrName>style.visibility</p:attrName>
                                        </p:attrNameLst>
                                      </p:cBhvr>
                                      <p:to>
                                        <p:strVal val="visible"/>
                                      </p:to>
                                    </p:set>
                                    <p:anim calcmode="lin" valueType="num">
                                      <p:cBhvr>
                                        <p:cTn id="91" dur="1000" fill="hold"/>
                                        <p:tgtEl>
                                          <p:spTgt spid="17"/>
                                        </p:tgtEl>
                                        <p:attrNameLst>
                                          <p:attrName>ppt_w</p:attrName>
                                        </p:attrNameLst>
                                      </p:cBhvr>
                                      <p:tavLst>
                                        <p:tav tm="0">
                                          <p:val>
                                            <p:fltVal val="0"/>
                                          </p:val>
                                        </p:tav>
                                        <p:tav tm="100000">
                                          <p:val>
                                            <p:strVal val="#ppt_w"/>
                                          </p:val>
                                        </p:tav>
                                      </p:tavLst>
                                    </p:anim>
                                    <p:anim calcmode="lin" valueType="num">
                                      <p:cBhvr>
                                        <p:cTn id="92" dur="1000" fill="hold"/>
                                        <p:tgtEl>
                                          <p:spTgt spid="17"/>
                                        </p:tgtEl>
                                        <p:attrNameLst>
                                          <p:attrName>ppt_h</p:attrName>
                                        </p:attrNameLst>
                                      </p:cBhvr>
                                      <p:tavLst>
                                        <p:tav tm="0">
                                          <p:val>
                                            <p:fltVal val="0"/>
                                          </p:val>
                                        </p:tav>
                                        <p:tav tm="100000">
                                          <p:val>
                                            <p:strVal val="#ppt_h"/>
                                          </p:val>
                                        </p:tav>
                                      </p:tavLst>
                                    </p:anim>
                                    <p:anim calcmode="lin" valueType="num">
                                      <p:cBhvr>
                                        <p:cTn id="93" dur="1000" fill="hold"/>
                                        <p:tgtEl>
                                          <p:spTgt spid="17"/>
                                        </p:tgtEl>
                                        <p:attrNameLst>
                                          <p:attrName>style.rotation</p:attrName>
                                        </p:attrNameLst>
                                      </p:cBhvr>
                                      <p:tavLst>
                                        <p:tav tm="0">
                                          <p:val>
                                            <p:fltVal val="90"/>
                                          </p:val>
                                        </p:tav>
                                        <p:tav tm="100000">
                                          <p:val>
                                            <p:fltVal val="0"/>
                                          </p:val>
                                        </p:tav>
                                      </p:tavLst>
                                    </p:anim>
                                    <p:animEffect transition="in" filter="fade">
                                      <p:cBhvr>
                                        <p:cTn id="94" dur="1000"/>
                                        <p:tgtEl>
                                          <p:spTgt spid="17"/>
                                        </p:tgtEl>
                                      </p:cBhvr>
                                    </p:animEffect>
                                  </p:childTnLst>
                                </p:cTn>
                              </p:par>
                              <p:par>
                                <p:cTn id="95" presetID="31" presetClass="entr" presetSubtype="0" fill="hold" nodeType="withEffect">
                                  <p:stCondLst>
                                    <p:cond delay="500"/>
                                  </p:stCondLst>
                                  <p:childTnLst>
                                    <p:set>
                                      <p:cBhvr>
                                        <p:cTn id="96" dur="1" fill="hold">
                                          <p:stCondLst>
                                            <p:cond delay="0"/>
                                          </p:stCondLst>
                                        </p:cTn>
                                        <p:tgtEl>
                                          <p:spTgt spid="18"/>
                                        </p:tgtEl>
                                        <p:attrNameLst>
                                          <p:attrName>style.visibility</p:attrName>
                                        </p:attrNameLst>
                                      </p:cBhvr>
                                      <p:to>
                                        <p:strVal val="visible"/>
                                      </p:to>
                                    </p:set>
                                    <p:anim calcmode="lin" valueType="num">
                                      <p:cBhvr>
                                        <p:cTn id="97" dur="1000" fill="hold"/>
                                        <p:tgtEl>
                                          <p:spTgt spid="18"/>
                                        </p:tgtEl>
                                        <p:attrNameLst>
                                          <p:attrName>ppt_w</p:attrName>
                                        </p:attrNameLst>
                                      </p:cBhvr>
                                      <p:tavLst>
                                        <p:tav tm="0">
                                          <p:val>
                                            <p:fltVal val="0"/>
                                          </p:val>
                                        </p:tav>
                                        <p:tav tm="100000">
                                          <p:val>
                                            <p:strVal val="#ppt_w"/>
                                          </p:val>
                                        </p:tav>
                                      </p:tavLst>
                                    </p:anim>
                                    <p:anim calcmode="lin" valueType="num">
                                      <p:cBhvr>
                                        <p:cTn id="98" dur="1000" fill="hold"/>
                                        <p:tgtEl>
                                          <p:spTgt spid="18"/>
                                        </p:tgtEl>
                                        <p:attrNameLst>
                                          <p:attrName>ppt_h</p:attrName>
                                        </p:attrNameLst>
                                      </p:cBhvr>
                                      <p:tavLst>
                                        <p:tav tm="0">
                                          <p:val>
                                            <p:fltVal val="0"/>
                                          </p:val>
                                        </p:tav>
                                        <p:tav tm="100000">
                                          <p:val>
                                            <p:strVal val="#ppt_h"/>
                                          </p:val>
                                        </p:tav>
                                      </p:tavLst>
                                    </p:anim>
                                    <p:anim calcmode="lin" valueType="num">
                                      <p:cBhvr>
                                        <p:cTn id="99" dur="1000" fill="hold"/>
                                        <p:tgtEl>
                                          <p:spTgt spid="18"/>
                                        </p:tgtEl>
                                        <p:attrNameLst>
                                          <p:attrName>style.rotation</p:attrName>
                                        </p:attrNameLst>
                                      </p:cBhvr>
                                      <p:tavLst>
                                        <p:tav tm="0">
                                          <p:val>
                                            <p:fltVal val="90"/>
                                          </p:val>
                                        </p:tav>
                                        <p:tav tm="100000">
                                          <p:val>
                                            <p:fltVal val="0"/>
                                          </p:val>
                                        </p:tav>
                                      </p:tavLst>
                                    </p:anim>
                                    <p:animEffect transition="in" filter="fade">
                                      <p:cBhvr>
                                        <p:cTn id="100" dur="1000"/>
                                        <p:tgtEl>
                                          <p:spTgt spid="1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1000" fill="hold"/>
                                        <p:tgtEl>
                                          <p:spTgt spid="19"/>
                                        </p:tgtEl>
                                        <p:attrNameLst>
                                          <p:attrName>ppt_w</p:attrName>
                                        </p:attrNameLst>
                                      </p:cBhvr>
                                      <p:tavLst>
                                        <p:tav tm="0">
                                          <p:val>
                                            <p:fltVal val="0"/>
                                          </p:val>
                                        </p:tav>
                                        <p:tav tm="100000">
                                          <p:val>
                                            <p:strVal val="#ppt_w"/>
                                          </p:val>
                                        </p:tav>
                                      </p:tavLst>
                                    </p:anim>
                                    <p:anim calcmode="lin" valueType="num">
                                      <p:cBhvr>
                                        <p:cTn id="104" dur="1000" fill="hold"/>
                                        <p:tgtEl>
                                          <p:spTgt spid="19"/>
                                        </p:tgtEl>
                                        <p:attrNameLst>
                                          <p:attrName>ppt_h</p:attrName>
                                        </p:attrNameLst>
                                      </p:cBhvr>
                                      <p:tavLst>
                                        <p:tav tm="0">
                                          <p:val>
                                            <p:fltVal val="0"/>
                                          </p:val>
                                        </p:tav>
                                        <p:tav tm="100000">
                                          <p:val>
                                            <p:strVal val="#ppt_h"/>
                                          </p:val>
                                        </p:tav>
                                      </p:tavLst>
                                    </p:anim>
                                    <p:anim calcmode="lin" valueType="num">
                                      <p:cBhvr>
                                        <p:cTn id="105" dur="1000" fill="hold"/>
                                        <p:tgtEl>
                                          <p:spTgt spid="19"/>
                                        </p:tgtEl>
                                        <p:attrNameLst>
                                          <p:attrName>style.rotation</p:attrName>
                                        </p:attrNameLst>
                                      </p:cBhvr>
                                      <p:tavLst>
                                        <p:tav tm="0">
                                          <p:val>
                                            <p:fltVal val="90"/>
                                          </p:val>
                                        </p:tav>
                                        <p:tav tm="100000">
                                          <p:val>
                                            <p:fltVal val="0"/>
                                          </p:val>
                                        </p:tav>
                                      </p:tavLst>
                                    </p:anim>
                                    <p:animEffect transition="in" filter="fade">
                                      <p:cBhvr>
                                        <p:cTn id="106" dur="1000"/>
                                        <p:tgtEl>
                                          <p:spTgt spid="19"/>
                                        </p:tgtEl>
                                      </p:cBhvr>
                                    </p:animEffect>
                                  </p:childTnLst>
                                </p:cTn>
                              </p:par>
                              <p:par>
                                <p:cTn id="107" presetID="31" presetClass="entr" presetSubtype="0" fill="hold" grpId="0" nodeType="withEffect">
                                  <p:stCondLst>
                                    <p:cond delay="50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1000" fill="hold"/>
                                        <p:tgtEl>
                                          <p:spTgt spid="20"/>
                                        </p:tgtEl>
                                        <p:attrNameLst>
                                          <p:attrName>ppt_w</p:attrName>
                                        </p:attrNameLst>
                                      </p:cBhvr>
                                      <p:tavLst>
                                        <p:tav tm="0">
                                          <p:val>
                                            <p:fltVal val="0"/>
                                          </p:val>
                                        </p:tav>
                                        <p:tav tm="100000">
                                          <p:val>
                                            <p:strVal val="#ppt_w"/>
                                          </p:val>
                                        </p:tav>
                                      </p:tavLst>
                                    </p:anim>
                                    <p:anim calcmode="lin" valueType="num">
                                      <p:cBhvr>
                                        <p:cTn id="110" dur="1000" fill="hold"/>
                                        <p:tgtEl>
                                          <p:spTgt spid="20"/>
                                        </p:tgtEl>
                                        <p:attrNameLst>
                                          <p:attrName>ppt_h</p:attrName>
                                        </p:attrNameLst>
                                      </p:cBhvr>
                                      <p:tavLst>
                                        <p:tav tm="0">
                                          <p:val>
                                            <p:fltVal val="0"/>
                                          </p:val>
                                        </p:tav>
                                        <p:tav tm="100000">
                                          <p:val>
                                            <p:strVal val="#ppt_h"/>
                                          </p:val>
                                        </p:tav>
                                      </p:tavLst>
                                    </p:anim>
                                    <p:anim calcmode="lin" valueType="num">
                                      <p:cBhvr>
                                        <p:cTn id="111" dur="1000" fill="hold"/>
                                        <p:tgtEl>
                                          <p:spTgt spid="20"/>
                                        </p:tgtEl>
                                        <p:attrNameLst>
                                          <p:attrName>style.rotation</p:attrName>
                                        </p:attrNameLst>
                                      </p:cBhvr>
                                      <p:tavLst>
                                        <p:tav tm="0">
                                          <p:val>
                                            <p:fltVal val="90"/>
                                          </p:val>
                                        </p:tav>
                                        <p:tav tm="100000">
                                          <p:val>
                                            <p:fltVal val="0"/>
                                          </p:val>
                                        </p:tav>
                                      </p:tavLst>
                                    </p:anim>
                                    <p:animEffect transition="in" filter="fade">
                                      <p:cBhvr>
                                        <p:cTn id="112" dur="1000"/>
                                        <p:tgtEl>
                                          <p:spTgt spid="20"/>
                                        </p:tgtEl>
                                      </p:cBhvr>
                                    </p:animEffect>
                                  </p:childTnLst>
                                </p:cTn>
                              </p:par>
                              <p:par>
                                <p:cTn id="113" presetID="31" presetClass="entr" presetSubtype="0" fill="hold" grpId="0" nodeType="withEffect">
                                  <p:stCondLst>
                                    <p:cond delay="500"/>
                                  </p:stCondLst>
                                  <p:childTnLst>
                                    <p:set>
                                      <p:cBhvr>
                                        <p:cTn id="114" dur="1" fill="hold">
                                          <p:stCondLst>
                                            <p:cond delay="0"/>
                                          </p:stCondLst>
                                        </p:cTn>
                                        <p:tgtEl>
                                          <p:spTgt spid="21"/>
                                        </p:tgtEl>
                                        <p:attrNameLst>
                                          <p:attrName>style.visibility</p:attrName>
                                        </p:attrNameLst>
                                      </p:cBhvr>
                                      <p:to>
                                        <p:strVal val="visible"/>
                                      </p:to>
                                    </p:set>
                                    <p:anim calcmode="lin" valueType="num">
                                      <p:cBhvr>
                                        <p:cTn id="115" dur="1000" fill="hold"/>
                                        <p:tgtEl>
                                          <p:spTgt spid="21"/>
                                        </p:tgtEl>
                                        <p:attrNameLst>
                                          <p:attrName>ppt_w</p:attrName>
                                        </p:attrNameLst>
                                      </p:cBhvr>
                                      <p:tavLst>
                                        <p:tav tm="0">
                                          <p:val>
                                            <p:fltVal val="0"/>
                                          </p:val>
                                        </p:tav>
                                        <p:tav tm="100000">
                                          <p:val>
                                            <p:strVal val="#ppt_w"/>
                                          </p:val>
                                        </p:tav>
                                      </p:tavLst>
                                    </p:anim>
                                    <p:anim calcmode="lin" valueType="num">
                                      <p:cBhvr>
                                        <p:cTn id="116" dur="1000" fill="hold"/>
                                        <p:tgtEl>
                                          <p:spTgt spid="21"/>
                                        </p:tgtEl>
                                        <p:attrNameLst>
                                          <p:attrName>ppt_h</p:attrName>
                                        </p:attrNameLst>
                                      </p:cBhvr>
                                      <p:tavLst>
                                        <p:tav tm="0">
                                          <p:val>
                                            <p:fltVal val="0"/>
                                          </p:val>
                                        </p:tav>
                                        <p:tav tm="100000">
                                          <p:val>
                                            <p:strVal val="#ppt_h"/>
                                          </p:val>
                                        </p:tav>
                                      </p:tavLst>
                                    </p:anim>
                                    <p:anim calcmode="lin" valueType="num">
                                      <p:cBhvr>
                                        <p:cTn id="117" dur="1000" fill="hold"/>
                                        <p:tgtEl>
                                          <p:spTgt spid="21"/>
                                        </p:tgtEl>
                                        <p:attrNameLst>
                                          <p:attrName>style.rotation</p:attrName>
                                        </p:attrNameLst>
                                      </p:cBhvr>
                                      <p:tavLst>
                                        <p:tav tm="0">
                                          <p:val>
                                            <p:fltVal val="90"/>
                                          </p:val>
                                        </p:tav>
                                        <p:tav tm="100000">
                                          <p:val>
                                            <p:fltVal val="0"/>
                                          </p:val>
                                        </p:tav>
                                      </p:tavLst>
                                    </p:anim>
                                    <p:animEffect transition="in" filter="fade">
                                      <p:cBhvr>
                                        <p:cTn id="118" dur="1000"/>
                                        <p:tgtEl>
                                          <p:spTgt spid="21"/>
                                        </p:tgtEl>
                                      </p:cBhvr>
                                    </p:animEffect>
                                  </p:childTnLst>
                                </p:cTn>
                              </p:par>
                              <p:par>
                                <p:cTn id="119" presetID="31" presetClass="entr" presetSubtype="0" fill="hold" grpId="0" nodeType="withEffect">
                                  <p:stCondLst>
                                    <p:cond delay="50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1000" fill="hold"/>
                                        <p:tgtEl>
                                          <p:spTgt spid="22"/>
                                        </p:tgtEl>
                                        <p:attrNameLst>
                                          <p:attrName>ppt_w</p:attrName>
                                        </p:attrNameLst>
                                      </p:cBhvr>
                                      <p:tavLst>
                                        <p:tav tm="0">
                                          <p:val>
                                            <p:fltVal val="0"/>
                                          </p:val>
                                        </p:tav>
                                        <p:tav tm="100000">
                                          <p:val>
                                            <p:strVal val="#ppt_w"/>
                                          </p:val>
                                        </p:tav>
                                      </p:tavLst>
                                    </p:anim>
                                    <p:anim calcmode="lin" valueType="num">
                                      <p:cBhvr>
                                        <p:cTn id="122" dur="1000" fill="hold"/>
                                        <p:tgtEl>
                                          <p:spTgt spid="22"/>
                                        </p:tgtEl>
                                        <p:attrNameLst>
                                          <p:attrName>ppt_h</p:attrName>
                                        </p:attrNameLst>
                                      </p:cBhvr>
                                      <p:tavLst>
                                        <p:tav tm="0">
                                          <p:val>
                                            <p:fltVal val="0"/>
                                          </p:val>
                                        </p:tav>
                                        <p:tav tm="100000">
                                          <p:val>
                                            <p:strVal val="#ppt_h"/>
                                          </p:val>
                                        </p:tav>
                                      </p:tavLst>
                                    </p:anim>
                                    <p:anim calcmode="lin" valueType="num">
                                      <p:cBhvr>
                                        <p:cTn id="123" dur="1000" fill="hold"/>
                                        <p:tgtEl>
                                          <p:spTgt spid="22"/>
                                        </p:tgtEl>
                                        <p:attrNameLst>
                                          <p:attrName>style.rotation</p:attrName>
                                        </p:attrNameLst>
                                      </p:cBhvr>
                                      <p:tavLst>
                                        <p:tav tm="0">
                                          <p:val>
                                            <p:fltVal val="90"/>
                                          </p:val>
                                        </p:tav>
                                        <p:tav tm="100000">
                                          <p:val>
                                            <p:fltVal val="0"/>
                                          </p:val>
                                        </p:tav>
                                      </p:tavLst>
                                    </p:anim>
                                    <p:animEffect transition="in" filter="fade">
                                      <p:cBhvr>
                                        <p:cTn id="124" dur="1000"/>
                                        <p:tgtEl>
                                          <p:spTgt spid="22"/>
                                        </p:tgtEl>
                                      </p:cBhvr>
                                    </p:animEffect>
                                  </p:childTnLst>
                                </p:cTn>
                              </p:par>
                              <p:par>
                                <p:cTn id="125" presetID="31" presetClass="entr" presetSubtype="0" fill="hold" grpId="0"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1000" fill="hold"/>
                                        <p:tgtEl>
                                          <p:spTgt spid="24"/>
                                        </p:tgtEl>
                                        <p:attrNameLst>
                                          <p:attrName>ppt_w</p:attrName>
                                        </p:attrNameLst>
                                      </p:cBhvr>
                                      <p:tavLst>
                                        <p:tav tm="0">
                                          <p:val>
                                            <p:fltVal val="0"/>
                                          </p:val>
                                        </p:tav>
                                        <p:tav tm="100000">
                                          <p:val>
                                            <p:strVal val="#ppt_w"/>
                                          </p:val>
                                        </p:tav>
                                      </p:tavLst>
                                    </p:anim>
                                    <p:anim calcmode="lin" valueType="num">
                                      <p:cBhvr>
                                        <p:cTn id="134" dur="1000" fill="hold"/>
                                        <p:tgtEl>
                                          <p:spTgt spid="24"/>
                                        </p:tgtEl>
                                        <p:attrNameLst>
                                          <p:attrName>ppt_h</p:attrName>
                                        </p:attrNameLst>
                                      </p:cBhvr>
                                      <p:tavLst>
                                        <p:tav tm="0">
                                          <p:val>
                                            <p:fltVal val="0"/>
                                          </p:val>
                                        </p:tav>
                                        <p:tav tm="100000">
                                          <p:val>
                                            <p:strVal val="#ppt_h"/>
                                          </p:val>
                                        </p:tav>
                                      </p:tavLst>
                                    </p:anim>
                                    <p:anim calcmode="lin" valueType="num">
                                      <p:cBhvr>
                                        <p:cTn id="135" dur="1000" fill="hold"/>
                                        <p:tgtEl>
                                          <p:spTgt spid="24"/>
                                        </p:tgtEl>
                                        <p:attrNameLst>
                                          <p:attrName>style.rotation</p:attrName>
                                        </p:attrNameLst>
                                      </p:cBhvr>
                                      <p:tavLst>
                                        <p:tav tm="0">
                                          <p:val>
                                            <p:fltVal val="90"/>
                                          </p:val>
                                        </p:tav>
                                        <p:tav tm="100000">
                                          <p:val>
                                            <p:fltVal val="0"/>
                                          </p:val>
                                        </p:tav>
                                      </p:tavLst>
                                    </p:anim>
                                    <p:animEffect transition="in" filter="fade">
                                      <p:cBhvr>
                                        <p:cTn id="136" dur="1000"/>
                                        <p:tgtEl>
                                          <p:spTgt spid="24"/>
                                        </p:tgtEl>
                                      </p:cBhvr>
                                    </p:animEffect>
                                  </p:childTnLst>
                                </p:cTn>
                              </p:par>
                              <p:par>
                                <p:cTn id="137" presetID="31" presetClass="entr" presetSubtype="0" fill="hold" grpId="0" nodeType="withEffect">
                                  <p:stCondLst>
                                    <p:cond delay="500"/>
                                  </p:stCondLst>
                                  <p:childTnLst>
                                    <p:set>
                                      <p:cBhvr>
                                        <p:cTn id="138" dur="1" fill="hold">
                                          <p:stCondLst>
                                            <p:cond delay="0"/>
                                          </p:stCondLst>
                                        </p:cTn>
                                        <p:tgtEl>
                                          <p:spTgt spid="25"/>
                                        </p:tgtEl>
                                        <p:attrNameLst>
                                          <p:attrName>style.visibility</p:attrName>
                                        </p:attrNameLst>
                                      </p:cBhvr>
                                      <p:to>
                                        <p:strVal val="visible"/>
                                      </p:to>
                                    </p:set>
                                    <p:anim calcmode="lin" valueType="num">
                                      <p:cBhvr>
                                        <p:cTn id="139" dur="1000" fill="hold"/>
                                        <p:tgtEl>
                                          <p:spTgt spid="25"/>
                                        </p:tgtEl>
                                        <p:attrNameLst>
                                          <p:attrName>ppt_w</p:attrName>
                                        </p:attrNameLst>
                                      </p:cBhvr>
                                      <p:tavLst>
                                        <p:tav tm="0">
                                          <p:val>
                                            <p:fltVal val="0"/>
                                          </p:val>
                                        </p:tav>
                                        <p:tav tm="100000">
                                          <p:val>
                                            <p:strVal val="#ppt_w"/>
                                          </p:val>
                                        </p:tav>
                                      </p:tavLst>
                                    </p:anim>
                                    <p:anim calcmode="lin" valueType="num">
                                      <p:cBhvr>
                                        <p:cTn id="140" dur="1000" fill="hold"/>
                                        <p:tgtEl>
                                          <p:spTgt spid="25"/>
                                        </p:tgtEl>
                                        <p:attrNameLst>
                                          <p:attrName>ppt_h</p:attrName>
                                        </p:attrNameLst>
                                      </p:cBhvr>
                                      <p:tavLst>
                                        <p:tav tm="0">
                                          <p:val>
                                            <p:fltVal val="0"/>
                                          </p:val>
                                        </p:tav>
                                        <p:tav tm="100000">
                                          <p:val>
                                            <p:strVal val="#ppt_h"/>
                                          </p:val>
                                        </p:tav>
                                      </p:tavLst>
                                    </p:anim>
                                    <p:anim calcmode="lin" valueType="num">
                                      <p:cBhvr>
                                        <p:cTn id="141" dur="1000" fill="hold"/>
                                        <p:tgtEl>
                                          <p:spTgt spid="25"/>
                                        </p:tgtEl>
                                        <p:attrNameLst>
                                          <p:attrName>style.rotation</p:attrName>
                                        </p:attrNameLst>
                                      </p:cBhvr>
                                      <p:tavLst>
                                        <p:tav tm="0">
                                          <p:val>
                                            <p:fltVal val="90"/>
                                          </p:val>
                                        </p:tav>
                                        <p:tav tm="100000">
                                          <p:val>
                                            <p:fltVal val="0"/>
                                          </p:val>
                                        </p:tav>
                                      </p:tavLst>
                                    </p:anim>
                                    <p:animEffect transition="in" filter="fade">
                                      <p:cBhvr>
                                        <p:cTn id="142" dur="1000"/>
                                        <p:tgtEl>
                                          <p:spTgt spid="25"/>
                                        </p:tgtEl>
                                      </p:cBhvr>
                                    </p:animEffect>
                                  </p:childTnLst>
                                </p:cTn>
                              </p:par>
                              <p:par>
                                <p:cTn id="143" presetID="31" presetClass="entr" presetSubtype="0" fill="hold" grpId="0" nodeType="withEffect">
                                  <p:stCondLst>
                                    <p:cond delay="500"/>
                                  </p:stCondLst>
                                  <p:childTnLst>
                                    <p:set>
                                      <p:cBhvr>
                                        <p:cTn id="144" dur="1" fill="hold">
                                          <p:stCondLst>
                                            <p:cond delay="0"/>
                                          </p:stCondLst>
                                        </p:cTn>
                                        <p:tgtEl>
                                          <p:spTgt spid="26"/>
                                        </p:tgtEl>
                                        <p:attrNameLst>
                                          <p:attrName>style.visibility</p:attrName>
                                        </p:attrNameLst>
                                      </p:cBhvr>
                                      <p:to>
                                        <p:strVal val="visible"/>
                                      </p:to>
                                    </p:set>
                                    <p:anim calcmode="lin" valueType="num">
                                      <p:cBhvr>
                                        <p:cTn id="145" dur="1000" fill="hold"/>
                                        <p:tgtEl>
                                          <p:spTgt spid="26"/>
                                        </p:tgtEl>
                                        <p:attrNameLst>
                                          <p:attrName>ppt_w</p:attrName>
                                        </p:attrNameLst>
                                      </p:cBhvr>
                                      <p:tavLst>
                                        <p:tav tm="0">
                                          <p:val>
                                            <p:fltVal val="0"/>
                                          </p:val>
                                        </p:tav>
                                        <p:tav tm="100000">
                                          <p:val>
                                            <p:strVal val="#ppt_w"/>
                                          </p:val>
                                        </p:tav>
                                      </p:tavLst>
                                    </p:anim>
                                    <p:anim calcmode="lin" valueType="num">
                                      <p:cBhvr>
                                        <p:cTn id="146" dur="1000" fill="hold"/>
                                        <p:tgtEl>
                                          <p:spTgt spid="26"/>
                                        </p:tgtEl>
                                        <p:attrNameLst>
                                          <p:attrName>ppt_h</p:attrName>
                                        </p:attrNameLst>
                                      </p:cBhvr>
                                      <p:tavLst>
                                        <p:tav tm="0">
                                          <p:val>
                                            <p:fltVal val="0"/>
                                          </p:val>
                                        </p:tav>
                                        <p:tav tm="100000">
                                          <p:val>
                                            <p:strVal val="#ppt_h"/>
                                          </p:val>
                                        </p:tav>
                                      </p:tavLst>
                                    </p:anim>
                                    <p:anim calcmode="lin" valueType="num">
                                      <p:cBhvr>
                                        <p:cTn id="147" dur="1000" fill="hold"/>
                                        <p:tgtEl>
                                          <p:spTgt spid="26"/>
                                        </p:tgtEl>
                                        <p:attrNameLst>
                                          <p:attrName>style.rotation</p:attrName>
                                        </p:attrNameLst>
                                      </p:cBhvr>
                                      <p:tavLst>
                                        <p:tav tm="0">
                                          <p:val>
                                            <p:fltVal val="90"/>
                                          </p:val>
                                        </p:tav>
                                        <p:tav tm="100000">
                                          <p:val>
                                            <p:fltVal val="0"/>
                                          </p:val>
                                        </p:tav>
                                      </p:tavLst>
                                    </p:anim>
                                    <p:animEffect transition="in" filter="fade">
                                      <p:cBhvr>
                                        <p:cTn id="148" dur="1000"/>
                                        <p:tgtEl>
                                          <p:spTgt spid="26"/>
                                        </p:tgtEl>
                                      </p:cBhvr>
                                    </p:animEffect>
                                  </p:childTnLst>
                                </p:cTn>
                              </p:par>
                              <p:par>
                                <p:cTn id="149" presetID="31" presetClass="entr" presetSubtype="0" fill="hold" grpId="0" nodeType="withEffect">
                                  <p:stCondLst>
                                    <p:cond delay="500"/>
                                  </p:stCondLst>
                                  <p:childTnLst>
                                    <p:set>
                                      <p:cBhvr>
                                        <p:cTn id="150" dur="1" fill="hold">
                                          <p:stCondLst>
                                            <p:cond delay="0"/>
                                          </p:stCondLst>
                                        </p:cTn>
                                        <p:tgtEl>
                                          <p:spTgt spid="27"/>
                                        </p:tgtEl>
                                        <p:attrNameLst>
                                          <p:attrName>style.visibility</p:attrName>
                                        </p:attrNameLst>
                                      </p:cBhvr>
                                      <p:to>
                                        <p:strVal val="visible"/>
                                      </p:to>
                                    </p:set>
                                    <p:anim calcmode="lin" valueType="num">
                                      <p:cBhvr>
                                        <p:cTn id="151" dur="1000" fill="hold"/>
                                        <p:tgtEl>
                                          <p:spTgt spid="27"/>
                                        </p:tgtEl>
                                        <p:attrNameLst>
                                          <p:attrName>ppt_w</p:attrName>
                                        </p:attrNameLst>
                                      </p:cBhvr>
                                      <p:tavLst>
                                        <p:tav tm="0">
                                          <p:val>
                                            <p:fltVal val="0"/>
                                          </p:val>
                                        </p:tav>
                                        <p:tav tm="100000">
                                          <p:val>
                                            <p:strVal val="#ppt_w"/>
                                          </p:val>
                                        </p:tav>
                                      </p:tavLst>
                                    </p:anim>
                                    <p:anim calcmode="lin" valueType="num">
                                      <p:cBhvr>
                                        <p:cTn id="152" dur="1000" fill="hold"/>
                                        <p:tgtEl>
                                          <p:spTgt spid="27"/>
                                        </p:tgtEl>
                                        <p:attrNameLst>
                                          <p:attrName>ppt_h</p:attrName>
                                        </p:attrNameLst>
                                      </p:cBhvr>
                                      <p:tavLst>
                                        <p:tav tm="0">
                                          <p:val>
                                            <p:fltVal val="0"/>
                                          </p:val>
                                        </p:tav>
                                        <p:tav tm="100000">
                                          <p:val>
                                            <p:strVal val="#ppt_h"/>
                                          </p:val>
                                        </p:tav>
                                      </p:tavLst>
                                    </p:anim>
                                    <p:anim calcmode="lin" valueType="num">
                                      <p:cBhvr>
                                        <p:cTn id="153" dur="1000" fill="hold"/>
                                        <p:tgtEl>
                                          <p:spTgt spid="27"/>
                                        </p:tgtEl>
                                        <p:attrNameLst>
                                          <p:attrName>style.rotation</p:attrName>
                                        </p:attrNameLst>
                                      </p:cBhvr>
                                      <p:tavLst>
                                        <p:tav tm="0">
                                          <p:val>
                                            <p:fltVal val="90"/>
                                          </p:val>
                                        </p:tav>
                                        <p:tav tm="100000">
                                          <p:val>
                                            <p:fltVal val="0"/>
                                          </p:val>
                                        </p:tav>
                                      </p:tavLst>
                                    </p:anim>
                                    <p:animEffect transition="in" filter="fade">
                                      <p:cBhvr>
                                        <p:cTn id="154" dur="1000"/>
                                        <p:tgtEl>
                                          <p:spTgt spid="27"/>
                                        </p:tgtEl>
                                      </p:cBhvr>
                                    </p:animEffect>
                                  </p:childTnLst>
                                </p:cTn>
                              </p:par>
                              <p:par>
                                <p:cTn id="155" presetID="31" presetClass="entr" presetSubtype="0" fill="hold" grpId="0" nodeType="withEffect">
                                  <p:stCondLst>
                                    <p:cond delay="50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1000" fill="hold"/>
                                        <p:tgtEl>
                                          <p:spTgt spid="28"/>
                                        </p:tgtEl>
                                        <p:attrNameLst>
                                          <p:attrName>ppt_w</p:attrName>
                                        </p:attrNameLst>
                                      </p:cBhvr>
                                      <p:tavLst>
                                        <p:tav tm="0">
                                          <p:val>
                                            <p:fltVal val="0"/>
                                          </p:val>
                                        </p:tav>
                                        <p:tav tm="100000">
                                          <p:val>
                                            <p:strVal val="#ppt_w"/>
                                          </p:val>
                                        </p:tav>
                                      </p:tavLst>
                                    </p:anim>
                                    <p:anim calcmode="lin" valueType="num">
                                      <p:cBhvr>
                                        <p:cTn id="158" dur="1000" fill="hold"/>
                                        <p:tgtEl>
                                          <p:spTgt spid="28"/>
                                        </p:tgtEl>
                                        <p:attrNameLst>
                                          <p:attrName>ppt_h</p:attrName>
                                        </p:attrNameLst>
                                      </p:cBhvr>
                                      <p:tavLst>
                                        <p:tav tm="0">
                                          <p:val>
                                            <p:fltVal val="0"/>
                                          </p:val>
                                        </p:tav>
                                        <p:tav tm="100000">
                                          <p:val>
                                            <p:strVal val="#ppt_h"/>
                                          </p:val>
                                        </p:tav>
                                      </p:tavLst>
                                    </p:anim>
                                    <p:anim calcmode="lin" valueType="num">
                                      <p:cBhvr>
                                        <p:cTn id="159" dur="1000" fill="hold"/>
                                        <p:tgtEl>
                                          <p:spTgt spid="28"/>
                                        </p:tgtEl>
                                        <p:attrNameLst>
                                          <p:attrName>style.rotation</p:attrName>
                                        </p:attrNameLst>
                                      </p:cBhvr>
                                      <p:tavLst>
                                        <p:tav tm="0">
                                          <p:val>
                                            <p:fltVal val="90"/>
                                          </p:val>
                                        </p:tav>
                                        <p:tav tm="100000">
                                          <p:val>
                                            <p:fltVal val="0"/>
                                          </p:val>
                                        </p:tav>
                                      </p:tavLst>
                                    </p:anim>
                                    <p:animEffect transition="in" filter="fade">
                                      <p:cBhvr>
                                        <p:cTn id="160" dur="1000"/>
                                        <p:tgtEl>
                                          <p:spTgt spid="28"/>
                                        </p:tgtEl>
                                      </p:cBhvr>
                                    </p:animEffect>
                                  </p:childTnLst>
                                </p:cTn>
                              </p:par>
                              <p:par>
                                <p:cTn id="161" presetID="31" presetClass="entr" presetSubtype="0" fill="hold" grpId="0" nodeType="withEffect">
                                  <p:stCondLst>
                                    <p:cond delay="500"/>
                                  </p:stCondLst>
                                  <p:childTnLst>
                                    <p:set>
                                      <p:cBhvr>
                                        <p:cTn id="162" dur="1" fill="hold">
                                          <p:stCondLst>
                                            <p:cond delay="0"/>
                                          </p:stCondLst>
                                        </p:cTn>
                                        <p:tgtEl>
                                          <p:spTgt spid="29"/>
                                        </p:tgtEl>
                                        <p:attrNameLst>
                                          <p:attrName>style.visibility</p:attrName>
                                        </p:attrNameLst>
                                      </p:cBhvr>
                                      <p:to>
                                        <p:strVal val="visible"/>
                                      </p:to>
                                    </p:set>
                                    <p:anim calcmode="lin" valueType="num">
                                      <p:cBhvr>
                                        <p:cTn id="163" dur="1000" fill="hold"/>
                                        <p:tgtEl>
                                          <p:spTgt spid="29"/>
                                        </p:tgtEl>
                                        <p:attrNameLst>
                                          <p:attrName>ppt_w</p:attrName>
                                        </p:attrNameLst>
                                      </p:cBhvr>
                                      <p:tavLst>
                                        <p:tav tm="0">
                                          <p:val>
                                            <p:fltVal val="0"/>
                                          </p:val>
                                        </p:tav>
                                        <p:tav tm="100000">
                                          <p:val>
                                            <p:strVal val="#ppt_w"/>
                                          </p:val>
                                        </p:tav>
                                      </p:tavLst>
                                    </p:anim>
                                    <p:anim calcmode="lin" valueType="num">
                                      <p:cBhvr>
                                        <p:cTn id="164" dur="1000" fill="hold"/>
                                        <p:tgtEl>
                                          <p:spTgt spid="29"/>
                                        </p:tgtEl>
                                        <p:attrNameLst>
                                          <p:attrName>ppt_h</p:attrName>
                                        </p:attrNameLst>
                                      </p:cBhvr>
                                      <p:tavLst>
                                        <p:tav tm="0">
                                          <p:val>
                                            <p:fltVal val="0"/>
                                          </p:val>
                                        </p:tav>
                                        <p:tav tm="100000">
                                          <p:val>
                                            <p:strVal val="#ppt_h"/>
                                          </p:val>
                                        </p:tav>
                                      </p:tavLst>
                                    </p:anim>
                                    <p:anim calcmode="lin" valueType="num">
                                      <p:cBhvr>
                                        <p:cTn id="165" dur="1000" fill="hold"/>
                                        <p:tgtEl>
                                          <p:spTgt spid="29"/>
                                        </p:tgtEl>
                                        <p:attrNameLst>
                                          <p:attrName>style.rotation</p:attrName>
                                        </p:attrNameLst>
                                      </p:cBhvr>
                                      <p:tavLst>
                                        <p:tav tm="0">
                                          <p:val>
                                            <p:fltVal val="90"/>
                                          </p:val>
                                        </p:tav>
                                        <p:tav tm="100000">
                                          <p:val>
                                            <p:fltVal val="0"/>
                                          </p:val>
                                        </p:tav>
                                      </p:tavLst>
                                    </p:anim>
                                    <p:animEffect transition="in" filter="fade">
                                      <p:cBhvr>
                                        <p:cTn id="166" dur="1000"/>
                                        <p:tgtEl>
                                          <p:spTgt spid="29"/>
                                        </p:tgtEl>
                                      </p:cBhvr>
                                    </p:animEffect>
                                  </p:childTnLst>
                                </p:cTn>
                              </p:par>
                              <p:par>
                                <p:cTn id="167" presetID="31"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 calcmode="lin" valueType="num">
                                      <p:cBhvr>
                                        <p:cTn id="169" dur="1000" fill="hold"/>
                                        <p:tgtEl>
                                          <p:spTgt spid="30"/>
                                        </p:tgtEl>
                                        <p:attrNameLst>
                                          <p:attrName>ppt_w</p:attrName>
                                        </p:attrNameLst>
                                      </p:cBhvr>
                                      <p:tavLst>
                                        <p:tav tm="0">
                                          <p:val>
                                            <p:fltVal val="0"/>
                                          </p:val>
                                        </p:tav>
                                        <p:tav tm="100000">
                                          <p:val>
                                            <p:strVal val="#ppt_w"/>
                                          </p:val>
                                        </p:tav>
                                      </p:tavLst>
                                    </p:anim>
                                    <p:anim calcmode="lin" valueType="num">
                                      <p:cBhvr>
                                        <p:cTn id="170" dur="1000" fill="hold"/>
                                        <p:tgtEl>
                                          <p:spTgt spid="30"/>
                                        </p:tgtEl>
                                        <p:attrNameLst>
                                          <p:attrName>ppt_h</p:attrName>
                                        </p:attrNameLst>
                                      </p:cBhvr>
                                      <p:tavLst>
                                        <p:tav tm="0">
                                          <p:val>
                                            <p:fltVal val="0"/>
                                          </p:val>
                                        </p:tav>
                                        <p:tav tm="100000">
                                          <p:val>
                                            <p:strVal val="#ppt_h"/>
                                          </p:val>
                                        </p:tav>
                                      </p:tavLst>
                                    </p:anim>
                                    <p:anim calcmode="lin" valueType="num">
                                      <p:cBhvr>
                                        <p:cTn id="171" dur="1000" fill="hold"/>
                                        <p:tgtEl>
                                          <p:spTgt spid="30"/>
                                        </p:tgtEl>
                                        <p:attrNameLst>
                                          <p:attrName>style.rotation</p:attrName>
                                        </p:attrNameLst>
                                      </p:cBhvr>
                                      <p:tavLst>
                                        <p:tav tm="0">
                                          <p:val>
                                            <p:fltVal val="90"/>
                                          </p:val>
                                        </p:tav>
                                        <p:tav tm="100000">
                                          <p:val>
                                            <p:fltVal val="0"/>
                                          </p:val>
                                        </p:tav>
                                      </p:tavLst>
                                    </p:anim>
                                    <p:animEffect transition="in" filter="fade">
                                      <p:cBhvr>
                                        <p:cTn id="172" dur="1000"/>
                                        <p:tgtEl>
                                          <p:spTgt spid="30"/>
                                        </p:tgtEl>
                                      </p:cBhvr>
                                    </p:animEffect>
                                  </p:childTnLst>
                                </p:cTn>
                              </p:par>
                              <p:par>
                                <p:cTn id="173" presetID="31" presetClass="entr" presetSubtype="0" fill="hold" grpId="0" nodeType="withEffect">
                                  <p:stCondLst>
                                    <p:cond delay="500"/>
                                  </p:stCondLst>
                                  <p:childTnLst>
                                    <p:set>
                                      <p:cBhvr>
                                        <p:cTn id="174" dur="1" fill="hold">
                                          <p:stCondLst>
                                            <p:cond delay="0"/>
                                          </p:stCondLst>
                                        </p:cTn>
                                        <p:tgtEl>
                                          <p:spTgt spid="31"/>
                                        </p:tgtEl>
                                        <p:attrNameLst>
                                          <p:attrName>style.visibility</p:attrName>
                                        </p:attrNameLst>
                                      </p:cBhvr>
                                      <p:to>
                                        <p:strVal val="visible"/>
                                      </p:to>
                                    </p:set>
                                    <p:anim calcmode="lin" valueType="num">
                                      <p:cBhvr>
                                        <p:cTn id="175" dur="1000" fill="hold"/>
                                        <p:tgtEl>
                                          <p:spTgt spid="31"/>
                                        </p:tgtEl>
                                        <p:attrNameLst>
                                          <p:attrName>ppt_w</p:attrName>
                                        </p:attrNameLst>
                                      </p:cBhvr>
                                      <p:tavLst>
                                        <p:tav tm="0">
                                          <p:val>
                                            <p:fltVal val="0"/>
                                          </p:val>
                                        </p:tav>
                                        <p:tav tm="100000">
                                          <p:val>
                                            <p:strVal val="#ppt_w"/>
                                          </p:val>
                                        </p:tav>
                                      </p:tavLst>
                                    </p:anim>
                                    <p:anim calcmode="lin" valueType="num">
                                      <p:cBhvr>
                                        <p:cTn id="176" dur="1000" fill="hold"/>
                                        <p:tgtEl>
                                          <p:spTgt spid="31"/>
                                        </p:tgtEl>
                                        <p:attrNameLst>
                                          <p:attrName>ppt_h</p:attrName>
                                        </p:attrNameLst>
                                      </p:cBhvr>
                                      <p:tavLst>
                                        <p:tav tm="0">
                                          <p:val>
                                            <p:fltVal val="0"/>
                                          </p:val>
                                        </p:tav>
                                        <p:tav tm="100000">
                                          <p:val>
                                            <p:strVal val="#ppt_h"/>
                                          </p:val>
                                        </p:tav>
                                      </p:tavLst>
                                    </p:anim>
                                    <p:anim calcmode="lin" valueType="num">
                                      <p:cBhvr>
                                        <p:cTn id="177" dur="1000" fill="hold"/>
                                        <p:tgtEl>
                                          <p:spTgt spid="31"/>
                                        </p:tgtEl>
                                        <p:attrNameLst>
                                          <p:attrName>style.rotation</p:attrName>
                                        </p:attrNameLst>
                                      </p:cBhvr>
                                      <p:tavLst>
                                        <p:tav tm="0">
                                          <p:val>
                                            <p:fltVal val="90"/>
                                          </p:val>
                                        </p:tav>
                                        <p:tav tm="100000">
                                          <p:val>
                                            <p:fltVal val="0"/>
                                          </p:val>
                                        </p:tav>
                                      </p:tavLst>
                                    </p:anim>
                                    <p:animEffect transition="in" filter="fade">
                                      <p:cBhvr>
                                        <p:cTn id="178" dur="1000"/>
                                        <p:tgtEl>
                                          <p:spTgt spid="31"/>
                                        </p:tgtEl>
                                      </p:cBhvr>
                                    </p:animEffect>
                                  </p:childTnLst>
                                </p:cTn>
                              </p:par>
                              <p:par>
                                <p:cTn id="179" presetID="31" presetClass="entr" presetSubtype="0" fill="hold" grpId="0" nodeType="withEffect">
                                  <p:stCondLst>
                                    <p:cond delay="500"/>
                                  </p:stCondLst>
                                  <p:childTnLst>
                                    <p:set>
                                      <p:cBhvr>
                                        <p:cTn id="180" dur="1" fill="hold">
                                          <p:stCondLst>
                                            <p:cond delay="0"/>
                                          </p:stCondLst>
                                        </p:cTn>
                                        <p:tgtEl>
                                          <p:spTgt spid="32"/>
                                        </p:tgtEl>
                                        <p:attrNameLst>
                                          <p:attrName>style.visibility</p:attrName>
                                        </p:attrNameLst>
                                      </p:cBhvr>
                                      <p:to>
                                        <p:strVal val="visible"/>
                                      </p:to>
                                    </p:set>
                                    <p:anim calcmode="lin" valueType="num">
                                      <p:cBhvr>
                                        <p:cTn id="181" dur="1000" fill="hold"/>
                                        <p:tgtEl>
                                          <p:spTgt spid="32"/>
                                        </p:tgtEl>
                                        <p:attrNameLst>
                                          <p:attrName>ppt_w</p:attrName>
                                        </p:attrNameLst>
                                      </p:cBhvr>
                                      <p:tavLst>
                                        <p:tav tm="0">
                                          <p:val>
                                            <p:fltVal val="0"/>
                                          </p:val>
                                        </p:tav>
                                        <p:tav tm="100000">
                                          <p:val>
                                            <p:strVal val="#ppt_w"/>
                                          </p:val>
                                        </p:tav>
                                      </p:tavLst>
                                    </p:anim>
                                    <p:anim calcmode="lin" valueType="num">
                                      <p:cBhvr>
                                        <p:cTn id="182" dur="1000" fill="hold"/>
                                        <p:tgtEl>
                                          <p:spTgt spid="32"/>
                                        </p:tgtEl>
                                        <p:attrNameLst>
                                          <p:attrName>ppt_h</p:attrName>
                                        </p:attrNameLst>
                                      </p:cBhvr>
                                      <p:tavLst>
                                        <p:tav tm="0">
                                          <p:val>
                                            <p:fltVal val="0"/>
                                          </p:val>
                                        </p:tav>
                                        <p:tav tm="100000">
                                          <p:val>
                                            <p:strVal val="#ppt_h"/>
                                          </p:val>
                                        </p:tav>
                                      </p:tavLst>
                                    </p:anim>
                                    <p:anim calcmode="lin" valueType="num">
                                      <p:cBhvr>
                                        <p:cTn id="183" dur="1000" fill="hold"/>
                                        <p:tgtEl>
                                          <p:spTgt spid="32"/>
                                        </p:tgtEl>
                                        <p:attrNameLst>
                                          <p:attrName>style.rotation</p:attrName>
                                        </p:attrNameLst>
                                      </p:cBhvr>
                                      <p:tavLst>
                                        <p:tav tm="0">
                                          <p:val>
                                            <p:fltVal val="90"/>
                                          </p:val>
                                        </p:tav>
                                        <p:tav tm="100000">
                                          <p:val>
                                            <p:fltVal val="0"/>
                                          </p:val>
                                        </p:tav>
                                      </p:tavLst>
                                    </p:anim>
                                    <p:animEffect transition="in" filter="fade">
                                      <p:cBhvr>
                                        <p:cTn id="184" dur="1000"/>
                                        <p:tgtEl>
                                          <p:spTgt spid="32"/>
                                        </p:tgtEl>
                                      </p:cBhvr>
                                    </p:animEffect>
                                  </p:childTnLst>
                                </p:cTn>
                              </p:par>
                              <p:par>
                                <p:cTn id="185" presetID="31" presetClass="entr" presetSubtype="0" fill="hold" grpId="0" nodeType="withEffect">
                                  <p:stCondLst>
                                    <p:cond delay="500"/>
                                  </p:stCondLst>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par>
                                <p:cTn id="191" presetID="31" presetClass="entr" presetSubtype="0" fill="hold" grpId="0" nodeType="withEffect">
                                  <p:stCondLst>
                                    <p:cond delay="500"/>
                                  </p:stCondLst>
                                  <p:childTnLst>
                                    <p:set>
                                      <p:cBhvr>
                                        <p:cTn id="192" dur="1" fill="hold">
                                          <p:stCondLst>
                                            <p:cond delay="0"/>
                                          </p:stCondLst>
                                        </p:cTn>
                                        <p:tgtEl>
                                          <p:spTgt spid="34"/>
                                        </p:tgtEl>
                                        <p:attrNameLst>
                                          <p:attrName>style.visibility</p:attrName>
                                        </p:attrNameLst>
                                      </p:cBhvr>
                                      <p:to>
                                        <p:strVal val="visible"/>
                                      </p:to>
                                    </p:set>
                                    <p:anim calcmode="lin" valueType="num">
                                      <p:cBhvr>
                                        <p:cTn id="193" dur="1000" fill="hold"/>
                                        <p:tgtEl>
                                          <p:spTgt spid="34"/>
                                        </p:tgtEl>
                                        <p:attrNameLst>
                                          <p:attrName>ppt_w</p:attrName>
                                        </p:attrNameLst>
                                      </p:cBhvr>
                                      <p:tavLst>
                                        <p:tav tm="0">
                                          <p:val>
                                            <p:fltVal val="0"/>
                                          </p:val>
                                        </p:tav>
                                        <p:tav tm="100000">
                                          <p:val>
                                            <p:strVal val="#ppt_w"/>
                                          </p:val>
                                        </p:tav>
                                      </p:tavLst>
                                    </p:anim>
                                    <p:anim calcmode="lin" valueType="num">
                                      <p:cBhvr>
                                        <p:cTn id="194" dur="1000" fill="hold"/>
                                        <p:tgtEl>
                                          <p:spTgt spid="34"/>
                                        </p:tgtEl>
                                        <p:attrNameLst>
                                          <p:attrName>ppt_h</p:attrName>
                                        </p:attrNameLst>
                                      </p:cBhvr>
                                      <p:tavLst>
                                        <p:tav tm="0">
                                          <p:val>
                                            <p:fltVal val="0"/>
                                          </p:val>
                                        </p:tav>
                                        <p:tav tm="100000">
                                          <p:val>
                                            <p:strVal val="#ppt_h"/>
                                          </p:val>
                                        </p:tav>
                                      </p:tavLst>
                                    </p:anim>
                                    <p:anim calcmode="lin" valueType="num">
                                      <p:cBhvr>
                                        <p:cTn id="195" dur="1000" fill="hold"/>
                                        <p:tgtEl>
                                          <p:spTgt spid="34"/>
                                        </p:tgtEl>
                                        <p:attrNameLst>
                                          <p:attrName>style.rotation</p:attrName>
                                        </p:attrNameLst>
                                      </p:cBhvr>
                                      <p:tavLst>
                                        <p:tav tm="0">
                                          <p:val>
                                            <p:fltVal val="90"/>
                                          </p:val>
                                        </p:tav>
                                        <p:tav tm="100000">
                                          <p:val>
                                            <p:fltVal val="0"/>
                                          </p:val>
                                        </p:tav>
                                      </p:tavLst>
                                    </p:anim>
                                    <p:animEffect transition="in" filter="fade">
                                      <p:cBhvr>
                                        <p:cTn id="196" dur="1000"/>
                                        <p:tgtEl>
                                          <p:spTgt spid="34"/>
                                        </p:tgtEl>
                                      </p:cBhvr>
                                    </p:animEffect>
                                  </p:childTnLst>
                                </p:cTn>
                              </p:par>
                              <p:par>
                                <p:cTn id="197" presetID="31" presetClass="entr" presetSubtype="0" fill="hold" grpId="0" nodeType="withEffect">
                                  <p:stCondLst>
                                    <p:cond delay="500"/>
                                  </p:stCondLst>
                                  <p:childTnLst>
                                    <p:set>
                                      <p:cBhvr>
                                        <p:cTn id="198" dur="1" fill="hold">
                                          <p:stCondLst>
                                            <p:cond delay="0"/>
                                          </p:stCondLst>
                                        </p:cTn>
                                        <p:tgtEl>
                                          <p:spTgt spid="35"/>
                                        </p:tgtEl>
                                        <p:attrNameLst>
                                          <p:attrName>style.visibility</p:attrName>
                                        </p:attrNameLst>
                                      </p:cBhvr>
                                      <p:to>
                                        <p:strVal val="visible"/>
                                      </p:to>
                                    </p:set>
                                    <p:anim calcmode="lin" valueType="num">
                                      <p:cBhvr>
                                        <p:cTn id="199" dur="1000" fill="hold"/>
                                        <p:tgtEl>
                                          <p:spTgt spid="35"/>
                                        </p:tgtEl>
                                        <p:attrNameLst>
                                          <p:attrName>ppt_w</p:attrName>
                                        </p:attrNameLst>
                                      </p:cBhvr>
                                      <p:tavLst>
                                        <p:tav tm="0">
                                          <p:val>
                                            <p:fltVal val="0"/>
                                          </p:val>
                                        </p:tav>
                                        <p:tav tm="100000">
                                          <p:val>
                                            <p:strVal val="#ppt_w"/>
                                          </p:val>
                                        </p:tav>
                                      </p:tavLst>
                                    </p:anim>
                                    <p:anim calcmode="lin" valueType="num">
                                      <p:cBhvr>
                                        <p:cTn id="200" dur="1000" fill="hold"/>
                                        <p:tgtEl>
                                          <p:spTgt spid="35"/>
                                        </p:tgtEl>
                                        <p:attrNameLst>
                                          <p:attrName>ppt_h</p:attrName>
                                        </p:attrNameLst>
                                      </p:cBhvr>
                                      <p:tavLst>
                                        <p:tav tm="0">
                                          <p:val>
                                            <p:fltVal val="0"/>
                                          </p:val>
                                        </p:tav>
                                        <p:tav tm="100000">
                                          <p:val>
                                            <p:strVal val="#ppt_h"/>
                                          </p:val>
                                        </p:tav>
                                      </p:tavLst>
                                    </p:anim>
                                    <p:anim calcmode="lin" valueType="num">
                                      <p:cBhvr>
                                        <p:cTn id="201" dur="1000" fill="hold"/>
                                        <p:tgtEl>
                                          <p:spTgt spid="35"/>
                                        </p:tgtEl>
                                        <p:attrNameLst>
                                          <p:attrName>style.rotation</p:attrName>
                                        </p:attrNameLst>
                                      </p:cBhvr>
                                      <p:tavLst>
                                        <p:tav tm="0">
                                          <p:val>
                                            <p:fltVal val="90"/>
                                          </p:val>
                                        </p:tav>
                                        <p:tav tm="100000">
                                          <p:val>
                                            <p:fltVal val="0"/>
                                          </p:val>
                                        </p:tav>
                                      </p:tavLst>
                                    </p:anim>
                                    <p:animEffect transition="in" filter="fade">
                                      <p:cBhvr>
                                        <p:cTn id="202" dur="1000"/>
                                        <p:tgtEl>
                                          <p:spTgt spid="35"/>
                                        </p:tgtEl>
                                      </p:cBhvr>
                                    </p:animEffect>
                                  </p:childTnLst>
                                </p:cTn>
                              </p:par>
                              <p:par>
                                <p:cTn id="203" presetID="31" presetClass="entr" presetSubtype="0" fill="hold" grpId="0" nodeType="withEffect">
                                  <p:stCondLst>
                                    <p:cond delay="500"/>
                                  </p:stCondLst>
                                  <p:childTnLst>
                                    <p:set>
                                      <p:cBhvr>
                                        <p:cTn id="204" dur="1" fill="hold">
                                          <p:stCondLst>
                                            <p:cond delay="0"/>
                                          </p:stCondLst>
                                        </p:cTn>
                                        <p:tgtEl>
                                          <p:spTgt spid="36"/>
                                        </p:tgtEl>
                                        <p:attrNameLst>
                                          <p:attrName>style.visibility</p:attrName>
                                        </p:attrNameLst>
                                      </p:cBhvr>
                                      <p:to>
                                        <p:strVal val="visible"/>
                                      </p:to>
                                    </p:set>
                                    <p:anim calcmode="lin" valueType="num">
                                      <p:cBhvr>
                                        <p:cTn id="205" dur="1000" fill="hold"/>
                                        <p:tgtEl>
                                          <p:spTgt spid="36"/>
                                        </p:tgtEl>
                                        <p:attrNameLst>
                                          <p:attrName>ppt_w</p:attrName>
                                        </p:attrNameLst>
                                      </p:cBhvr>
                                      <p:tavLst>
                                        <p:tav tm="0">
                                          <p:val>
                                            <p:fltVal val="0"/>
                                          </p:val>
                                        </p:tav>
                                        <p:tav tm="100000">
                                          <p:val>
                                            <p:strVal val="#ppt_w"/>
                                          </p:val>
                                        </p:tav>
                                      </p:tavLst>
                                    </p:anim>
                                    <p:anim calcmode="lin" valueType="num">
                                      <p:cBhvr>
                                        <p:cTn id="206" dur="1000" fill="hold"/>
                                        <p:tgtEl>
                                          <p:spTgt spid="36"/>
                                        </p:tgtEl>
                                        <p:attrNameLst>
                                          <p:attrName>ppt_h</p:attrName>
                                        </p:attrNameLst>
                                      </p:cBhvr>
                                      <p:tavLst>
                                        <p:tav tm="0">
                                          <p:val>
                                            <p:fltVal val="0"/>
                                          </p:val>
                                        </p:tav>
                                        <p:tav tm="100000">
                                          <p:val>
                                            <p:strVal val="#ppt_h"/>
                                          </p:val>
                                        </p:tav>
                                      </p:tavLst>
                                    </p:anim>
                                    <p:anim calcmode="lin" valueType="num">
                                      <p:cBhvr>
                                        <p:cTn id="207" dur="1000" fill="hold"/>
                                        <p:tgtEl>
                                          <p:spTgt spid="36"/>
                                        </p:tgtEl>
                                        <p:attrNameLst>
                                          <p:attrName>style.rotation</p:attrName>
                                        </p:attrNameLst>
                                      </p:cBhvr>
                                      <p:tavLst>
                                        <p:tav tm="0">
                                          <p:val>
                                            <p:fltVal val="90"/>
                                          </p:val>
                                        </p:tav>
                                        <p:tav tm="100000">
                                          <p:val>
                                            <p:fltVal val="0"/>
                                          </p:val>
                                        </p:tav>
                                      </p:tavLst>
                                    </p:anim>
                                    <p:animEffect transition="in" filter="fade">
                                      <p:cBhvr>
                                        <p:cTn id="208" dur="1000"/>
                                        <p:tgtEl>
                                          <p:spTgt spid="36"/>
                                        </p:tgtEl>
                                      </p:cBhvr>
                                    </p:animEffect>
                                  </p:childTnLst>
                                </p:cTn>
                              </p:par>
                              <p:par>
                                <p:cTn id="209" presetID="31" presetClass="entr" presetSubtype="0" fill="hold" grpId="0" nodeType="withEffect">
                                  <p:stCondLst>
                                    <p:cond delay="500"/>
                                  </p:stCondLst>
                                  <p:childTnLst>
                                    <p:set>
                                      <p:cBhvr>
                                        <p:cTn id="210" dur="1" fill="hold">
                                          <p:stCondLst>
                                            <p:cond delay="0"/>
                                          </p:stCondLst>
                                        </p:cTn>
                                        <p:tgtEl>
                                          <p:spTgt spid="37"/>
                                        </p:tgtEl>
                                        <p:attrNameLst>
                                          <p:attrName>style.visibility</p:attrName>
                                        </p:attrNameLst>
                                      </p:cBhvr>
                                      <p:to>
                                        <p:strVal val="visible"/>
                                      </p:to>
                                    </p:set>
                                    <p:anim calcmode="lin" valueType="num">
                                      <p:cBhvr>
                                        <p:cTn id="211" dur="1000" fill="hold"/>
                                        <p:tgtEl>
                                          <p:spTgt spid="37"/>
                                        </p:tgtEl>
                                        <p:attrNameLst>
                                          <p:attrName>ppt_w</p:attrName>
                                        </p:attrNameLst>
                                      </p:cBhvr>
                                      <p:tavLst>
                                        <p:tav tm="0">
                                          <p:val>
                                            <p:fltVal val="0"/>
                                          </p:val>
                                        </p:tav>
                                        <p:tav tm="100000">
                                          <p:val>
                                            <p:strVal val="#ppt_w"/>
                                          </p:val>
                                        </p:tav>
                                      </p:tavLst>
                                    </p:anim>
                                    <p:anim calcmode="lin" valueType="num">
                                      <p:cBhvr>
                                        <p:cTn id="212" dur="1000" fill="hold"/>
                                        <p:tgtEl>
                                          <p:spTgt spid="37"/>
                                        </p:tgtEl>
                                        <p:attrNameLst>
                                          <p:attrName>ppt_h</p:attrName>
                                        </p:attrNameLst>
                                      </p:cBhvr>
                                      <p:tavLst>
                                        <p:tav tm="0">
                                          <p:val>
                                            <p:fltVal val="0"/>
                                          </p:val>
                                        </p:tav>
                                        <p:tav tm="100000">
                                          <p:val>
                                            <p:strVal val="#ppt_h"/>
                                          </p:val>
                                        </p:tav>
                                      </p:tavLst>
                                    </p:anim>
                                    <p:anim calcmode="lin" valueType="num">
                                      <p:cBhvr>
                                        <p:cTn id="213" dur="1000" fill="hold"/>
                                        <p:tgtEl>
                                          <p:spTgt spid="37"/>
                                        </p:tgtEl>
                                        <p:attrNameLst>
                                          <p:attrName>style.rotation</p:attrName>
                                        </p:attrNameLst>
                                      </p:cBhvr>
                                      <p:tavLst>
                                        <p:tav tm="0">
                                          <p:val>
                                            <p:fltVal val="90"/>
                                          </p:val>
                                        </p:tav>
                                        <p:tav tm="100000">
                                          <p:val>
                                            <p:fltVal val="0"/>
                                          </p:val>
                                        </p:tav>
                                      </p:tavLst>
                                    </p:anim>
                                    <p:animEffect transition="in" filter="fade">
                                      <p:cBhvr>
                                        <p:cTn id="214" dur="1000"/>
                                        <p:tgtEl>
                                          <p:spTgt spid="37"/>
                                        </p:tgtEl>
                                      </p:cBhvr>
                                    </p:animEffect>
                                  </p:childTnLst>
                                </p:cTn>
                              </p:par>
                              <p:par>
                                <p:cTn id="215" presetID="31" presetClass="entr" presetSubtype="0" fill="hold" grpId="0" nodeType="withEffect">
                                  <p:stCondLst>
                                    <p:cond delay="500"/>
                                  </p:stCondLst>
                                  <p:childTnLst>
                                    <p:set>
                                      <p:cBhvr>
                                        <p:cTn id="216" dur="1" fill="hold">
                                          <p:stCondLst>
                                            <p:cond delay="0"/>
                                          </p:stCondLst>
                                        </p:cTn>
                                        <p:tgtEl>
                                          <p:spTgt spid="38"/>
                                        </p:tgtEl>
                                        <p:attrNameLst>
                                          <p:attrName>style.visibility</p:attrName>
                                        </p:attrNameLst>
                                      </p:cBhvr>
                                      <p:to>
                                        <p:strVal val="visible"/>
                                      </p:to>
                                    </p:set>
                                    <p:anim calcmode="lin" valueType="num">
                                      <p:cBhvr>
                                        <p:cTn id="217" dur="1000" fill="hold"/>
                                        <p:tgtEl>
                                          <p:spTgt spid="38"/>
                                        </p:tgtEl>
                                        <p:attrNameLst>
                                          <p:attrName>ppt_w</p:attrName>
                                        </p:attrNameLst>
                                      </p:cBhvr>
                                      <p:tavLst>
                                        <p:tav tm="0">
                                          <p:val>
                                            <p:fltVal val="0"/>
                                          </p:val>
                                        </p:tav>
                                        <p:tav tm="100000">
                                          <p:val>
                                            <p:strVal val="#ppt_w"/>
                                          </p:val>
                                        </p:tav>
                                      </p:tavLst>
                                    </p:anim>
                                    <p:anim calcmode="lin" valueType="num">
                                      <p:cBhvr>
                                        <p:cTn id="218" dur="1000" fill="hold"/>
                                        <p:tgtEl>
                                          <p:spTgt spid="38"/>
                                        </p:tgtEl>
                                        <p:attrNameLst>
                                          <p:attrName>ppt_h</p:attrName>
                                        </p:attrNameLst>
                                      </p:cBhvr>
                                      <p:tavLst>
                                        <p:tav tm="0">
                                          <p:val>
                                            <p:fltVal val="0"/>
                                          </p:val>
                                        </p:tav>
                                        <p:tav tm="100000">
                                          <p:val>
                                            <p:strVal val="#ppt_h"/>
                                          </p:val>
                                        </p:tav>
                                      </p:tavLst>
                                    </p:anim>
                                    <p:anim calcmode="lin" valueType="num">
                                      <p:cBhvr>
                                        <p:cTn id="219" dur="1000" fill="hold"/>
                                        <p:tgtEl>
                                          <p:spTgt spid="38"/>
                                        </p:tgtEl>
                                        <p:attrNameLst>
                                          <p:attrName>style.rotation</p:attrName>
                                        </p:attrNameLst>
                                      </p:cBhvr>
                                      <p:tavLst>
                                        <p:tav tm="0">
                                          <p:val>
                                            <p:fltVal val="90"/>
                                          </p:val>
                                        </p:tav>
                                        <p:tav tm="100000">
                                          <p:val>
                                            <p:fltVal val="0"/>
                                          </p:val>
                                        </p:tav>
                                      </p:tavLst>
                                    </p:anim>
                                    <p:animEffect transition="in" filter="fade">
                                      <p:cBhvr>
                                        <p:cTn id="220" dur="1000"/>
                                        <p:tgtEl>
                                          <p:spTgt spid="38"/>
                                        </p:tgtEl>
                                      </p:cBhvr>
                                    </p:animEffect>
                                  </p:childTnLst>
                                </p:cTn>
                              </p:par>
                              <p:par>
                                <p:cTn id="221" presetID="31" presetClass="entr" presetSubtype="0" fill="hold" grpId="0" nodeType="withEffect">
                                  <p:stCondLst>
                                    <p:cond delay="500"/>
                                  </p:stCondLst>
                                  <p:childTnLst>
                                    <p:set>
                                      <p:cBhvr>
                                        <p:cTn id="222" dur="1" fill="hold">
                                          <p:stCondLst>
                                            <p:cond delay="0"/>
                                          </p:stCondLst>
                                        </p:cTn>
                                        <p:tgtEl>
                                          <p:spTgt spid="39"/>
                                        </p:tgtEl>
                                        <p:attrNameLst>
                                          <p:attrName>style.visibility</p:attrName>
                                        </p:attrNameLst>
                                      </p:cBhvr>
                                      <p:to>
                                        <p:strVal val="visible"/>
                                      </p:to>
                                    </p:set>
                                    <p:anim calcmode="lin" valueType="num">
                                      <p:cBhvr>
                                        <p:cTn id="223" dur="1000" fill="hold"/>
                                        <p:tgtEl>
                                          <p:spTgt spid="39"/>
                                        </p:tgtEl>
                                        <p:attrNameLst>
                                          <p:attrName>ppt_w</p:attrName>
                                        </p:attrNameLst>
                                      </p:cBhvr>
                                      <p:tavLst>
                                        <p:tav tm="0">
                                          <p:val>
                                            <p:fltVal val="0"/>
                                          </p:val>
                                        </p:tav>
                                        <p:tav tm="100000">
                                          <p:val>
                                            <p:strVal val="#ppt_w"/>
                                          </p:val>
                                        </p:tav>
                                      </p:tavLst>
                                    </p:anim>
                                    <p:anim calcmode="lin" valueType="num">
                                      <p:cBhvr>
                                        <p:cTn id="224" dur="1000" fill="hold"/>
                                        <p:tgtEl>
                                          <p:spTgt spid="39"/>
                                        </p:tgtEl>
                                        <p:attrNameLst>
                                          <p:attrName>ppt_h</p:attrName>
                                        </p:attrNameLst>
                                      </p:cBhvr>
                                      <p:tavLst>
                                        <p:tav tm="0">
                                          <p:val>
                                            <p:fltVal val="0"/>
                                          </p:val>
                                        </p:tav>
                                        <p:tav tm="100000">
                                          <p:val>
                                            <p:strVal val="#ppt_h"/>
                                          </p:val>
                                        </p:tav>
                                      </p:tavLst>
                                    </p:anim>
                                    <p:anim calcmode="lin" valueType="num">
                                      <p:cBhvr>
                                        <p:cTn id="225" dur="1000" fill="hold"/>
                                        <p:tgtEl>
                                          <p:spTgt spid="39"/>
                                        </p:tgtEl>
                                        <p:attrNameLst>
                                          <p:attrName>style.rotation</p:attrName>
                                        </p:attrNameLst>
                                      </p:cBhvr>
                                      <p:tavLst>
                                        <p:tav tm="0">
                                          <p:val>
                                            <p:fltVal val="90"/>
                                          </p:val>
                                        </p:tav>
                                        <p:tav tm="100000">
                                          <p:val>
                                            <p:fltVal val="0"/>
                                          </p:val>
                                        </p:tav>
                                      </p:tavLst>
                                    </p:anim>
                                    <p:animEffect transition="in" filter="fade">
                                      <p:cBhvr>
                                        <p:cTn id="226" dur="1000"/>
                                        <p:tgtEl>
                                          <p:spTgt spid="39"/>
                                        </p:tgtEl>
                                      </p:cBhvr>
                                    </p:animEffect>
                                  </p:childTnLst>
                                </p:cTn>
                              </p:par>
                              <p:par>
                                <p:cTn id="227" presetID="31" presetClass="entr" presetSubtype="0" fill="hold" grpId="0" nodeType="withEffect">
                                  <p:stCondLst>
                                    <p:cond delay="500"/>
                                  </p:stCondLst>
                                  <p:childTnLst>
                                    <p:set>
                                      <p:cBhvr>
                                        <p:cTn id="228" dur="1" fill="hold">
                                          <p:stCondLst>
                                            <p:cond delay="0"/>
                                          </p:stCondLst>
                                        </p:cTn>
                                        <p:tgtEl>
                                          <p:spTgt spid="40"/>
                                        </p:tgtEl>
                                        <p:attrNameLst>
                                          <p:attrName>style.visibility</p:attrName>
                                        </p:attrNameLst>
                                      </p:cBhvr>
                                      <p:to>
                                        <p:strVal val="visible"/>
                                      </p:to>
                                    </p:set>
                                    <p:anim calcmode="lin" valueType="num">
                                      <p:cBhvr>
                                        <p:cTn id="229" dur="1000" fill="hold"/>
                                        <p:tgtEl>
                                          <p:spTgt spid="40"/>
                                        </p:tgtEl>
                                        <p:attrNameLst>
                                          <p:attrName>ppt_w</p:attrName>
                                        </p:attrNameLst>
                                      </p:cBhvr>
                                      <p:tavLst>
                                        <p:tav tm="0">
                                          <p:val>
                                            <p:fltVal val="0"/>
                                          </p:val>
                                        </p:tav>
                                        <p:tav tm="100000">
                                          <p:val>
                                            <p:strVal val="#ppt_w"/>
                                          </p:val>
                                        </p:tav>
                                      </p:tavLst>
                                    </p:anim>
                                    <p:anim calcmode="lin" valueType="num">
                                      <p:cBhvr>
                                        <p:cTn id="230" dur="1000" fill="hold"/>
                                        <p:tgtEl>
                                          <p:spTgt spid="40"/>
                                        </p:tgtEl>
                                        <p:attrNameLst>
                                          <p:attrName>ppt_h</p:attrName>
                                        </p:attrNameLst>
                                      </p:cBhvr>
                                      <p:tavLst>
                                        <p:tav tm="0">
                                          <p:val>
                                            <p:fltVal val="0"/>
                                          </p:val>
                                        </p:tav>
                                        <p:tav tm="100000">
                                          <p:val>
                                            <p:strVal val="#ppt_h"/>
                                          </p:val>
                                        </p:tav>
                                      </p:tavLst>
                                    </p:anim>
                                    <p:anim calcmode="lin" valueType="num">
                                      <p:cBhvr>
                                        <p:cTn id="231" dur="1000" fill="hold"/>
                                        <p:tgtEl>
                                          <p:spTgt spid="40"/>
                                        </p:tgtEl>
                                        <p:attrNameLst>
                                          <p:attrName>style.rotation</p:attrName>
                                        </p:attrNameLst>
                                      </p:cBhvr>
                                      <p:tavLst>
                                        <p:tav tm="0">
                                          <p:val>
                                            <p:fltVal val="90"/>
                                          </p:val>
                                        </p:tav>
                                        <p:tav tm="100000">
                                          <p:val>
                                            <p:fltVal val="0"/>
                                          </p:val>
                                        </p:tav>
                                      </p:tavLst>
                                    </p:anim>
                                    <p:animEffect transition="in" filter="fade">
                                      <p:cBhvr>
                                        <p:cTn id="232" dur="1000"/>
                                        <p:tgtEl>
                                          <p:spTgt spid="40"/>
                                        </p:tgtEl>
                                      </p:cBhvr>
                                    </p:animEffect>
                                  </p:childTnLst>
                                </p:cTn>
                              </p:par>
                              <p:par>
                                <p:cTn id="233" presetID="31" presetClass="entr" presetSubtype="0" fill="hold" grpId="0" nodeType="withEffect">
                                  <p:stCondLst>
                                    <p:cond delay="500"/>
                                  </p:stCondLst>
                                  <p:childTnLst>
                                    <p:set>
                                      <p:cBhvr>
                                        <p:cTn id="234" dur="1" fill="hold">
                                          <p:stCondLst>
                                            <p:cond delay="0"/>
                                          </p:stCondLst>
                                        </p:cTn>
                                        <p:tgtEl>
                                          <p:spTgt spid="41"/>
                                        </p:tgtEl>
                                        <p:attrNameLst>
                                          <p:attrName>style.visibility</p:attrName>
                                        </p:attrNameLst>
                                      </p:cBhvr>
                                      <p:to>
                                        <p:strVal val="visible"/>
                                      </p:to>
                                    </p:set>
                                    <p:anim calcmode="lin" valueType="num">
                                      <p:cBhvr>
                                        <p:cTn id="235" dur="1000" fill="hold"/>
                                        <p:tgtEl>
                                          <p:spTgt spid="41"/>
                                        </p:tgtEl>
                                        <p:attrNameLst>
                                          <p:attrName>ppt_w</p:attrName>
                                        </p:attrNameLst>
                                      </p:cBhvr>
                                      <p:tavLst>
                                        <p:tav tm="0">
                                          <p:val>
                                            <p:fltVal val="0"/>
                                          </p:val>
                                        </p:tav>
                                        <p:tav tm="100000">
                                          <p:val>
                                            <p:strVal val="#ppt_w"/>
                                          </p:val>
                                        </p:tav>
                                      </p:tavLst>
                                    </p:anim>
                                    <p:anim calcmode="lin" valueType="num">
                                      <p:cBhvr>
                                        <p:cTn id="236" dur="1000" fill="hold"/>
                                        <p:tgtEl>
                                          <p:spTgt spid="41"/>
                                        </p:tgtEl>
                                        <p:attrNameLst>
                                          <p:attrName>ppt_h</p:attrName>
                                        </p:attrNameLst>
                                      </p:cBhvr>
                                      <p:tavLst>
                                        <p:tav tm="0">
                                          <p:val>
                                            <p:fltVal val="0"/>
                                          </p:val>
                                        </p:tav>
                                        <p:tav tm="100000">
                                          <p:val>
                                            <p:strVal val="#ppt_h"/>
                                          </p:val>
                                        </p:tav>
                                      </p:tavLst>
                                    </p:anim>
                                    <p:anim calcmode="lin" valueType="num">
                                      <p:cBhvr>
                                        <p:cTn id="237" dur="1000" fill="hold"/>
                                        <p:tgtEl>
                                          <p:spTgt spid="41"/>
                                        </p:tgtEl>
                                        <p:attrNameLst>
                                          <p:attrName>style.rotation</p:attrName>
                                        </p:attrNameLst>
                                      </p:cBhvr>
                                      <p:tavLst>
                                        <p:tav tm="0">
                                          <p:val>
                                            <p:fltVal val="90"/>
                                          </p:val>
                                        </p:tav>
                                        <p:tav tm="100000">
                                          <p:val>
                                            <p:fltVal val="0"/>
                                          </p:val>
                                        </p:tav>
                                      </p:tavLst>
                                    </p:anim>
                                    <p:animEffect transition="in" filter="fade">
                                      <p:cBhvr>
                                        <p:cTn id="238" dur="1000"/>
                                        <p:tgtEl>
                                          <p:spTgt spid="41"/>
                                        </p:tgtEl>
                                      </p:cBhvr>
                                    </p:animEffect>
                                  </p:childTnLst>
                                </p:cTn>
                              </p:par>
                              <p:par>
                                <p:cTn id="239" presetID="31" presetClass="entr" presetSubtype="0" fill="hold" grpId="0" nodeType="withEffect">
                                  <p:stCondLst>
                                    <p:cond delay="500"/>
                                  </p:stCondLst>
                                  <p:childTnLst>
                                    <p:set>
                                      <p:cBhvr>
                                        <p:cTn id="240" dur="1" fill="hold">
                                          <p:stCondLst>
                                            <p:cond delay="0"/>
                                          </p:stCondLst>
                                        </p:cTn>
                                        <p:tgtEl>
                                          <p:spTgt spid="42"/>
                                        </p:tgtEl>
                                        <p:attrNameLst>
                                          <p:attrName>style.visibility</p:attrName>
                                        </p:attrNameLst>
                                      </p:cBhvr>
                                      <p:to>
                                        <p:strVal val="visible"/>
                                      </p:to>
                                    </p:set>
                                    <p:anim calcmode="lin" valueType="num">
                                      <p:cBhvr>
                                        <p:cTn id="241" dur="1000" fill="hold"/>
                                        <p:tgtEl>
                                          <p:spTgt spid="42"/>
                                        </p:tgtEl>
                                        <p:attrNameLst>
                                          <p:attrName>ppt_w</p:attrName>
                                        </p:attrNameLst>
                                      </p:cBhvr>
                                      <p:tavLst>
                                        <p:tav tm="0">
                                          <p:val>
                                            <p:fltVal val="0"/>
                                          </p:val>
                                        </p:tav>
                                        <p:tav tm="100000">
                                          <p:val>
                                            <p:strVal val="#ppt_w"/>
                                          </p:val>
                                        </p:tav>
                                      </p:tavLst>
                                    </p:anim>
                                    <p:anim calcmode="lin" valueType="num">
                                      <p:cBhvr>
                                        <p:cTn id="242" dur="1000" fill="hold"/>
                                        <p:tgtEl>
                                          <p:spTgt spid="42"/>
                                        </p:tgtEl>
                                        <p:attrNameLst>
                                          <p:attrName>ppt_h</p:attrName>
                                        </p:attrNameLst>
                                      </p:cBhvr>
                                      <p:tavLst>
                                        <p:tav tm="0">
                                          <p:val>
                                            <p:fltVal val="0"/>
                                          </p:val>
                                        </p:tav>
                                        <p:tav tm="100000">
                                          <p:val>
                                            <p:strVal val="#ppt_h"/>
                                          </p:val>
                                        </p:tav>
                                      </p:tavLst>
                                    </p:anim>
                                    <p:anim calcmode="lin" valueType="num">
                                      <p:cBhvr>
                                        <p:cTn id="243" dur="1000" fill="hold"/>
                                        <p:tgtEl>
                                          <p:spTgt spid="42"/>
                                        </p:tgtEl>
                                        <p:attrNameLst>
                                          <p:attrName>style.rotation</p:attrName>
                                        </p:attrNameLst>
                                      </p:cBhvr>
                                      <p:tavLst>
                                        <p:tav tm="0">
                                          <p:val>
                                            <p:fltVal val="90"/>
                                          </p:val>
                                        </p:tav>
                                        <p:tav tm="100000">
                                          <p:val>
                                            <p:fltVal val="0"/>
                                          </p:val>
                                        </p:tav>
                                      </p:tavLst>
                                    </p:anim>
                                    <p:animEffect transition="in" filter="fade">
                                      <p:cBhvr>
                                        <p:cTn id="244" dur="1000"/>
                                        <p:tgtEl>
                                          <p:spTgt spid="42"/>
                                        </p:tgtEl>
                                      </p:cBhvr>
                                    </p:animEffect>
                                  </p:childTnLst>
                                </p:cTn>
                              </p:par>
                              <p:par>
                                <p:cTn id="245" presetID="31" presetClass="entr" presetSubtype="0" fill="hold" grpId="0" nodeType="withEffect">
                                  <p:stCondLst>
                                    <p:cond delay="500"/>
                                  </p:stCondLst>
                                  <p:childTnLst>
                                    <p:set>
                                      <p:cBhvr>
                                        <p:cTn id="246" dur="1" fill="hold">
                                          <p:stCondLst>
                                            <p:cond delay="0"/>
                                          </p:stCondLst>
                                        </p:cTn>
                                        <p:tgtEl>
                                          <p:spTgt spid="43"/>
                                        </p:tgtEl>
                                        <p:attrNameLst>
                                          <p:attrName>style.visibility</p:attrName>
                                        </p:attrNameLst>
                                      </p:cBhvr>
                                      <p:to>
                                        <p:strVal val="visible"/>
                                      </p:to>
                                    </p:set>
                                    <p:anim calcmode="lin" valueType="num">
                                      <p:cBhvr>
                                        <p:cTn id="247" dur="1000" fill="hold"/>
                                        <p:tgtEl>
                                          <p:spTgt spid="43"/>
                                        </p:tgtEl>
                                        <p:attrNameLst>
                                          <p:attrName>ppt_w</p:attrName>
                                        </p:attrNameLst>
                                      </p:cBhvr>
                                      <p:tavLst>
                                        <p:tav tm="0">
                                          <p:val>
                                            <p:fltVal val="0"/>
                                          </p:val>
                                        </p:tav>
                                        <p:tav tm="100000">
                                          <p:val>
                                            <p:strVal val="#ppt_w"/>
                                          </p:val>
                                        </p:tav>
                                      </p:tavLst>
                                    </p:anim>
                                    <p:anim calcmode="lin" valueType="num">
                                      <p:cBhvr>
                                        <p:cTn id="248" dur="1000" fill="hold"/>
                                        <p:tgtEl>
                                          <p:spTgt spid="43"/>
                                        </p:tgtEl>
                                        <p:attrNameLst>
                                          <p:attrName>ppt_h</p:attrName>
                                        </p:attrNameLst>
                                      </p:cBhvr>
                                      <p:tavLst>
                                        <p:tav tm="0">
                                          <p:val>
                                            <p:fltVal val="0"/>
                                          </p:val>
                                        </p:tav>
                                        <p:tav tm="100000">
                                          <p:val>
                                            <p:strVal val="#ppt_h"/>
                                          </p:val>
                                        </p:tav>
                                      </p:tavLst>
                                    </p:anim>
                                    <p:anim calcmode="lin" valueType="num">
                                      <p:cBhvr>
                                        <p:cTn id="249" dur="1000" fill="hold"/>
                                        <p:tgtEl>
                                          <p:spTgt spid="43"/>
                                        </p:tgtEl>
                                        <p:attrNameLst>
                                          <p:attrName>style.rotation</p:attrName>
                                        </p:attrNameLst>
                                      </p:cBhvr>
                                      <p:tavLst>
                                        <p:tav tm="0">
                                          <p:val>
                                            <p:fltVal val="90"/>
                                          </p:val>
                                        </p:tav>
                                        <p:tav tm="100000">
                                          <p:val>
                                            <p:fltVal val="0"/>
                                          </p:val>
                                        </p:tav>
                                      </p:tavLst>
                                    </p:anim>
                                    <p:animEffect transition="in" filter="fade">
                                      <p:cBhvr>
                                        <p:cTn id="250" dur="1000"/>
                                        <p:tgtEl>
                                          <p:spTgt spid="43"/>
                                        </p:tgtEl>
                                      </p:cBhvr>
                                    </p:animEffect>
                                  </p:childTnLst>
                                </p:cTn>
                              </p:par>
                              <p:par>
                                <p:cTn id="251" presetID="31" presetClass="entr" presetSubtype="0" fill="hold" grpId="0" nodeType="withEffect">
                                  <p:stCondLst>
                                    <p:cond delay="500"/>
                                  </p:stCondLst>
                                  <p:childTnLst>
                                    <p:set>
                                      <p:cBhvr>
                                        <p:cTn id="252" dur="1" fill="hold">
                                          <p:stCondLst>
                                            <p:cond delay="0"/>
                                          </p:stCondLst>
                                        </p:cTn>
                                        <p:tgtEl>
                                          <p:spTgt spid="44"/>
                                        </p:tgtEl>
                                        <p:attrNameLst>
                                          <p:attrName>style.visibility</p:attrName>
                                        </p:attrNameLst>
                                      </p:cBhvr>
                                      <p:to>
                                        <p:strVal val="visible"/>
                                      </p:to>
                                    </p:set>
                                    <p:anim calcmode="lin" valueType="num">
                                      <p:cBhvr>
                                        <p:cTn id="253" dur="1000" fill="hold"/>
                                        <p:tgtEl>
                                          <p:spTgt spid="44"/>
                                        </p:tgtEl>
                                        <p:attrNameLst>
                                          <p:attrName>ppt_w</p:attrName>
                                        </p:attrNameLst>
                                      </p:cBhvr>
                                      <p:tavLst>
                                        <p:tav tm="0">
                                          <p:val>
                                            <p:fltVal val="0"/>
                                          </p:val>
                                        </p:tav>
                                        <p:tav tm="100000">
                                          <p:val>
                                            <p:strVal val="#ppt_w"/>
                                          </p:val>
                                        </p:tav>
                                      </p:tavLst>
                                    </p:anim>
                                    <p:anim calcmode="lin" valueType="num">
                                      <p:cBhvr>
                                        <p:cTn id="254" dur="1000" fill="hold"/>
                                        <p:tgtEl>
                                          <p:spTgt spid="44"/>
                                        </p:tgtEl>
                                        <p:attrNameLst>
                                          <p:attrName>ppt_h</p:attrName>
                                        </p:attrNameLst>
                                      </p:cBhvr>
                                      <p:tavLst>
                                        <p:tav tm="0">
                                          <p:val>
                                            <p:fltVal val="0"/>
                                          </p:val>
                                        </p:tav>
                                        <p:tav tm="100000">
                                          <p:val>
                                            <p:strVal val="#ppt_h"/>
                                          </p:val>
                                        </p:tav>
                                      </p:tavLst>
                                    </p:anim>
                                    <p:anim calcmode="lin" valueType="num">
                                      <p:cBhvr>
                                        <p:cTn id="255" dur="1000" fill="hold"/>
                                        <p:tgtEl>
                                          <p:spTgt spid="44"/>
                                        </p:tgtEl>
                                        <p:attrNameLst>
                                          <p:attrName>style.rotation</p:attrName>
                                        </p:attrNameLst>
                                      </p:cBhvr>
                                      <p:tavLst>
                                        <p:tav tm="0">
                                          <p:val>
                                            <p:fltVal val="90"/>
                                          </p:val>
                                        </p:tav>
                                        <p:tav tm="100000">
                                          <p:val>
                                            <p:fltVal val="0"/>
                                          </p:val>
                                        </p:tav>
                                      </p:tavLst>
                                    </p:anim>
                                    <p:animEffect transition="in" filter="fade">
                                      <p:cBhvr>
                                        <p:cTn id="256" dur="1000"/>
                                        <p:tgtEl>
                                          <p:spTgt spid="44"/>
                                        </p:tgtEl>
                                      </p:cBhvr>
                                    </p:animEffect>
                                  </p:childTnLst>
                                </p:cTn>
                              </p:par>
                              <p:par>
                                <p:cTn id="257" presetID="31" presetClass="entr" presetSubtype="0" fill="hold" grpId="0" nodeType="withEffect">
                                  <p:stCondLst>
                                    <p:cond delay="500"/>
                                  </p:stCondLst>
                                  <p:childTnLst>
                                    <p:set>
                                      <p:cBhvr>
                                        <p:cTn id="258" dur="1" fill="hold">
                                          <p:stCondLst>
                                            <p:cond delay="0"/>
                                          </p:stCondLst>
                                        </p:cTn>
                                        <p:tgtEl>
                                          <p:spTgt spid="45"/>
                                        </p:tgtEl>
                                        <p:attrNameLst>
                                          <p:attrName>style.visibility</p:attrName>
                                        </p:attrNameLst>
                                      </p:cBhvr>
                                      <p:to>
                                        <p:strVal val="visible"/>
                                      </p:to>
                                    </p:set>
                                    <p:anim calcmode="lin" valueType="num">
                                      <p:cBhvr>
                                        <p:cTn id="259" dur="1000" fill="hold"/>
                                        <p:tgtEl>
                                          <p:spTgt spid="45"/>
                                        </p:tgtEl>
                                        <p:attrNameLst>
                                          <p:attrName>ppt_w</p:attrName>
                                        </p:attrNameLst>
                                      </p:cBhvr>
                                      <p:tavLst>
                                        <p:tav tm="0">
                                          <p:val>
                                            <p:fltVal val="0"/>
                                          </p:val>
                                        </p:tav>
                                        <p:tav tm="100000">
                                          <p:val>
                                            <p:strVal val="#ppt_w"/>
                                          </p:val>
                                        </p:tav>
                                      </p:tavLst>
                                    </p:anim>
                                    <p:anim calcmode="lin" valueType="num">
                                      <p:cBhvr>
                                        <p:cTn id="260" dur="1000" fill="hold"/>
                                        <p:tgtEl>
                                          <p:spTgt spid="45"/>
                                        </p:tgtEl>
                                        <p:attrNameLst>
                                          <p:attrName>ppt_h</p:attrName>
                                        </p:attrNameLst>
                                      </p:cBhvr>
                                      <p:tavLst>
                                        <p:tav tm="0">
                                          <p:val>
                                            <p:fltVal val="0"/>
                                          </p:val>
                                        </p:tav>
                                        <p:tav tm="100000">
                                          <p:val>
                                            <p:strVal val="#ppt_h"/>
                                          </p:val>
                                        </p:tav>
                                      </p:tavLst>
                                    </p:anim>
                                    <p:anim calcmode="lin" valueType="num">
                                      <p:cBhvr>
                                        <p:cTn id="261" dur="1000" fill="hold"/>
                                        <p:tgtEl>
                                          <p:spTgt spid="45"/>
                                        </p:tgtEl>
                                        <p:attrNameLst>
                                          <p:attrName>style.rotation</p:attrName>
                                        </p:attrNameLst>
                                      </p:cBhvr>
                                      <p:tavLst>
                                        <p:tav tm="0">
                                          <p:val>
                                            <p:fltVal val="90"/>
                                          </p:val>
                                        </p:tav>
                                        <p:tav tm="100000">
                                          <p:val>
                                            <p:fltVal val="0"/>
                                          </p:val>
                                        </p:tav>
                                      </p:tavLst>
                                    </p:anim>
                                    <p:animEffect transition="in" filter="fade">
                                      <p:cBhvr>
                                        <p:cTn id="262" dur="1000"/>
                                        <p:tgtEl>
                                          <p:spTgt spid="45"/>
                                        </p:tgtEl>
                                      </p:cBhvr>
                                    </p:animEffect>
                                  </p:childTnLst>
                                </p:cTn>
                              </p:par>
                              <p:par>
                                <p:cTn id="263" presetID="31" presetClass="entr" presetSubtype="0" fill="hold" grpId="0" nodeType="withEffect">
                                  <p:stCondLst>
                                    <p:cond delay="500"/>
                                  </p:stCondLst>
                                  <p:childTnLst>
                                    <p:set>
                                      <p:cBhvr>
                                        <p:cTn id="264" dur="1" fill="hold">
                                          <p:stCondLst>
                                            <p:cond delay="0"/>
                                          </p:stCondLst>
                                        </p:cTn>
                                        <p:tgtEl>
                                          <p:spTgt spid="46"/>
                                        </p:tgtEl>
                                        <p:attrNameLst>
                                          <p:attrName>style.visibility</p:attrName>
                                        </p:attrNameLst>
                                      </p:cBhvr>
                                      <p:to>
                                        <p:strVal val="visible"/>
                                      </p:to>
                                    </p:set>
                                    <p:anim calcmode="lin" valueType="num">
                                      <p:cBhvr>
                                        <p:cTn id="265" dur="1000" fill="hold"/>
                                        <p:tgtEl>
                                          <p:spTgt spid="46"/>
                                        </p:tgtEl>
                                        <p:attrNameLst>
                                          <p:attrName>ppt_w</p:attrName>
                                        </p:attrNameLst>
                                      </p:cBhvr>
                                      <p:tavLst>
                                        <p:tav tm="0">
                                          <p:val>
                                            <p:fltVal val="0"/>
                                          </p:val>
                                        </p:tav>
                                        <p:tav tm="100000">
                                          <p:val>
                                            <p:strVal val="#ppt_w"/>
                                          </p:val>
                                        </p:tav>
                                      </p:tavLst>
                                    </p:anim>
                                    <p:anim calcmode="lin" valueType="num">
                                      <p:cBhvr>
                                        <p:cTn id="266" dur="1000" fill="hold"/>
                                        <p:tgtEl>
                                          <p:spTgt spid="46"/>
                                        </p:tgtEl>
                                        <p:attrNameLst>
                                          <p:attrName>ppt_h</p:attrName>
                                        </p:attrNameLst>
                                      </p:cBhvr>
                                      <p:tavLst>
                                        <p:tav tm="0">
                                          <p:val>
                                            <p:fltVal val="0"/>
                                          </p:val>
                                        </p:tav>
                                        <p:tav tm="100000">
                                          <p:val>
                                            <p:strVal val="#ppt_h"/>
                                          </p:val>
                                        </p:tav>
                                      </p:tavLst>
                                    </p:anim>
                                    <p:anim calcmode="lin" valueType="num">
                                      <p:cBhvr>
                                        <p:cTn id="267" dur="1000" fill="hold"/>
                                        <p:tgtEl>
                                          <p:spTgt spid="46"/>
                                        </p:tgtEl>
                                        <p:attrNameLst>
                                          <p:attrName>style.rotation</p:attrName>
                                        </p:attrNameLst>
                                      </p:cBhvr>
                                      <p:tavLst>
                                        <p:tav tm="0">
                                          <p:val>
                                            <p:fltVal val="90"/>
                                          </p:val>
                                        </p:tav>
                                        <p:tav tm="100000">
                                          <p:val>
                                            <p:fltVal val="0"/>
                                          </p:val>
                                        </p:tav>
                                      </p:tavLst>
                                    </p:anim>
                                    <p:animEffect transition="in" filter="fade">
                                      <p:cBhvr>
                                        <p:cTn id="268" dur="1000"/>
                                        <p:tgtEl>
                                          <p:spTgt spid="46"/>
                                        </p:tgtEl>
                                      </p:cBhvr>
                                    </p:animEffect>
                                  </p:childTnLst>
                                </p:cTn>
                              </p:par>
                              <p:par>
                                <p:cTn id="269" presetID="31" presetClass="entr" presetSubtype="0" fill="hold" grpId="0" nodeType="withEffect">
                                  <p:stCondLst>
                                    <p:cond delay="50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1000" fill="hold"/>
                                        <p:tgtEl>
                                          <p:spTgt spid="47"/>
                                        </p:tgtEl>
                                        <p:attrNameLst>
                                          <p:attrName>ppt_w</p:attrName>
                                        </p:attrNameLst>
                                      </p:cBhvr>
                                      <p:tavLst>
                                        <p:tav tm="0">
                                          <p:val>
                                            <p:fltVal val="0"/>
                                          </p:val>
                                        </p:tav>
                                        <p:tav tm="100000">
                                          <p:val>
                                            <p:strVal val="#ppt_w"/>
                                          </p:val>
                                        </p:tav>
                                      </p:tavLst>
                                    </p:anim>
                                    <p:anim calcmode="lin" valueType="num">
                                      <p:cBhvr>
                                        <p:cTn id="272" dur="1000" fill="hold"/>
                                        <p:tgtEl>
                                          <p:spTgt spid="47"/>
                                        </p:tgtEl>
                                        <p:attrNameLst>
                                          <p:attrName>ppt_h</p:attrName>
                                        </p:attrNameLst>
                                      </p:cBhvr>
                                      <p:tavLst>
                                        <p:tav tm="0">
                                          <p:val>
                                            <p:fltVal val="0"/>
                                          </p:val>
                                        </p:tav>
                                        <p:tav tm="100000">
                                          <p:val>
                                            <p:strVal val="#ppt_h"/>
                                          </p:val>
                                        </p:tav>
                                      </p:tavLst>
                                    </p:anim>
                                    <p:anim calcmode="lin" valueType="num">
                                      <p:cBhvr>
                                        <p:cTn id="273" dur="1000" fill="hold"/>
                                        <p:tgtEl>
                                          <p:spTgt spid="47"/>
                                        </p:tgtEl>
                                        <p:attrNameLst>
                                          <p:attrName>style.rotation</p:attrName>
                                        </p:attrNameLst>
                                      </p:cBhvr>
                                      <p:tavLst>
                                        <p:tav tm="0">
                                          <p:val>
                                            <p:fltVal val="90"/>
                                          </p:val>
                                        </p:tav>
                                        <p:tav tm="100000">
                                          <p:val>
                                            <p:fltVal val="0"/>
                                          </p:val>
                                        </p:tav>
                                      </p:tavLst>
                                    </p:anim>
                                    <p:animEffect transition="in" filter="fade">
                                      <p:cBhvr>
                                        <p:cTn id="274" dur="1000"/>
                                        <p:tgtEl>
                                          <p:spTgt spid="47"/>
                                        </p:tgtEl>
                                      </p:cBhvr>
                                    </p:animEffect>
                                  </p:childTnLst>
                                </p:cTn>
                              </p:par>
                              <p:par>
                                <p:cTn id="275" presetID="31" presetClass="entr" presetSubtype="0" fill="hold" grpId="0" nodeType="withEffect">
                                  <p:stCondLst>
                                    <p:cond delay="500"/>
                                  </p:stCondLst>
                                  <p:childTnLst>
                                    <p:set>
                                      <p:cBhvr>
                                        <p:cTn id="276" dur="1" fill="hold">
                                          <p:stCondLst>
                                            <p:cond delay="0"/>
                                          </p:stCondLst>
                                        </p:cTn>
                                        <p:tgtEl>
                                          <p:spTgt spid="48"/>
                                        </p:tgtEl>
                                        <p:attrNameLst>
                                          <p:attrName>style.visibility</p:attrName>
                                        </p:attrNameLst>
                                      </p:cBhvr>
                                      <p:to>
                                        <p:strVal val="visible"/>
                                      </p:to>
                                    </p:set>
                                    <p:anim calcmode="lin" valueType="num">
                                      <p:cBhvr>
                                        <p:cTn id="277" dur="1000" fill="hold"/>
                                        <p:tgtEl>
                                          <p:spTgt spid="48"/>
                                        </p:tgtEl>
                                        <p:attrNameLst>
                                          <p:attrName>ppt_w</p:attrName>
                                        </p:attrNameLst>
                                      </p:cBhvr>
                                      <p:tavLst>
                                        <p:tav tm="0">
                                          <p:val>
                                            <p:fltVal val="0"/>
                                          </p:val>
                                        </p:tav>
                                        <p:tav tm="100000">
                                          <p:val>
                                            <p:strVal val="#ppt_w"/>
                                          </p:val>
                                        </p:tav>
                                      </p:tavLst>
                                    </p:anim>
                                    <p:anim calcmode="lin" valueType="num">
                                      <p:cBhvr>
                                        <p:cTn id="278" dur="1000" fill="hold"/>
                                        <p:tgtEl>
                                          <p:spTgt spid="48"/>
                                        </p:tgtEl>
                                        <p:attrNameLst>
                                          <p:attrName>ppt_h</p:attrName>
                                        </p:attrNameLst>
                                      </p:cBhvr>
                                      <p:tavLst>
                                        <p:tav tm="0">
                                          <p:val>
                                            <p:fltVal val="0"/>
                                          </p:val>
                                        </p:tav>
                                        <p:tav tm="100000">
                                          <p:val>
                                            <p:strVal val="#ppt_h"/>
                                          </p:val>
                                        </p:tav>
                                      </p:tavLst>
                                    </p:anim>
                                    <p:anim calcmode="lin" valueType="num">
                                      <p:cBhvr>
                                        <p:cTn id="279" dur="1000" fill="hold"/>
                                        <p:tgtEl>
                                          <p:spTgt spid="48"/>
                                        </p:tgtEl>
                                        <p:attrNameLst>
                                          <p:attrName>style.rotation</p:attrName>
                                        </p:attrNameLst>
                                      </p:cBhvr>
                                      <p:tavLst>
                                        <p:tav tm="0">
                                          <p:val>
                                            <p:fltVal val="90"/>
                                          </p:val>
                                        </p:tav>
                                        <p:tav tm="100000">
                                          <p:val>
                                            <p:fltVal val="0"/>
                                          </p:val>
                                        </p:tav>
                                      </p:tavLst>
                                    </p:anim>
                                    <p:animEffect transition="in" filter="fade">
                                      <p:cBhvr>
                                        <p:cTn id="280" dur="1000"/>
                                        <p:tgtEl>
                                          <p:spTgt spid="48"/>
                                        </p:tgtEl>
                                      </p:cBhvr>
                                    </p:animEffect>
                                  </p:childTnLst>
                                </p:cTn>
                              </p:par>
                              <p:par>
                                <p:cTn id="281" presetID="31" presetClass="entr" presetSubtype="0" fill="hold" grpId="0" nodeType="withEffect">
                                  <p:stCondLst>
                                    <p:cond delay="500"/>
                                  </p:stCondLst>
                                  <p:childTnLst>
                                    <p:set>
                                      <p:cBhvr>
                                        <p:cTn id="282" dur="1" fill="hold">
                                          <p:stCondLst>
                                            <p:cond delay="0"/>
                                          </p:stCondLst>
                                        </p:cTn>
                                        <p:tgtEl>
                                          <p:spTgt spid="49"/>
                                        </p:tgtEl>
                                        <p:attrNameLst>
                                          <p:attrName>style.visibility</p:attrName>
                                        </p:attrNameLst>
                                      </p:cBhvr>
                                      <p:to>
                                        <p:strVal val="visible"/>
                                      </p:to>
                                    </p:set>
                                    <p:anim calcmode="lin" valueType="num">
                                      <p:cBhvr>
                                        <p:cTn id="283" dur="1000" fill="hold"/>
                                        <p:tgtEl>
                                          <p:spTgt spid="49"/>
                                        </p:tgtEl>
                                        <p:attrNameLst>
                                          <p:attrName>ppt_w</p:attrName>
                                        </p:attrNameLst>
                                      </p:cBhvr>
                                      <p:tavLst>
                                        <p:tav tm="0">
                                          <p:val>
                                            <p:fltVal val="0"/>
                                          </p:val>
                                        </p:tav>
                                        <p:tav tm="100000">
                                          <p:val>
                                            <p:strVal val="#ppt_w"/>
                                          </p:val>
                                        </p:tav>
                                      </p:tavLst>
                                    </p:anim>
                                    <p:anim calcmode="lin" valueType="num">
                                      <p:cBhvr>
                                        <p:cTn id="284" dur="1000" fill="hold"/>
                                        <p:tgtEl>
                                          <p:spTgt spid="49"/>
                                        </p:tgtEl>
                                        <p:attrNameLst>
                                          <p:attrName>ppt_h</p:attrName>
                                        </p:attrNameLst>
                                      </p:cBhvr>
                                      <p:tavLst>
                                        <p:tav tm="0">
                                          <p:val>
                                            <p:fltVal val="0"/>
                                          </p:val>
                                        </p:tav>
                                        <p:tav tm="100000">
                                          <p:val>
                                            <p:strVal val="#ppt_h"/>
                                          </p:val>
                                        </p:tav>
                                      </p:tavLst>
                                    </p:anim>
                                    <p:anim calcmode="lin" valueType="num">
                                      <p:cBhvr>
                                        <p:cTn id="285" dur="1000" fill="hold"/>
                                        <p:tgtEl>
                                          <p:spTgt spid="49"/>
                                        </p:tgtEl>
                                        <p:attrNameLst>
                                          <p:attrName>style.rotation</p:attrName>
                                        </p:attrNameLst>
                                      </p:cBhvr>
                                      <p:tavLst>
                                        <p:tav tm="0">
                                          <p:val>
                                            <p:fltVal val="90"/>
                                          </p:val>
                                        </p:tav>
                                        <p:tav tm="100000">
                                          <p:val>
                                            <p:fltVal val="0"/>
                                          </p:val>
                                        </p:tav>
                                      </p:tavLst>
                                    </p:anim>
                                    <p:animEffect transition="in" filter="fade">
                                      <p:cBhvr>
                                        <p:cTn id="286" dur="1000"/>
                                        <p:tgtEl>
                                          <p:spTgt spid="49"/>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1000" fill="hold"/>
                                        <p:tgtEl>
                                          <p:spTgt spid="50"/>
                                        </p:tgtEl>
                                        <p:attrNameLst>
                                          <p:attrName>ppt_w</p:attrName>
                                        </p:attrNameLst>
                                      </p:cBhvr>
                                      <p:tavLst>
                                        <p:tav tm="0">
                                          <p:val>
                                            <p:fltVal val="0"/>
                                          </p:val>
                                        </p:tav>
                                        <p:tav tm="100000">
                                          <p:val>
                                            <p:strVal val="#ppt_w"/>
                                          </p:val>
                                        </p:tav>
                                      </p:tavLst>
                                    </p:anim>
                                    <p:anim calcmode="lin" valueType="num">
                                      <p:cBhvr>
                                        <p:cTn id="290" dur="1000" fill="hold"/>
                                        <p:tgtEl>
                                          <p:spTgt spid="50"/>
                                        </p:tgtEl>
                                        <p:attrNameLst>
                                          <p:attrName>ppt_h</p:attrName>
                                        </p:attrNameLst>
                                      </p:cBhvr>
                                      <p:tavLst>
                                        <p:tav tm="0">
                                          <p:val>
                                            <p:fltVal val="0"/>
                                          </p:val>
                                        </p:tav>
                                        <p:tav tm="100000">
                                          <p:val>
                                            <p:strVal val="#ppt_h"/>
                                          </p:val>
                                        </p:tav>
                                      </p:tavLst>
                                    </p:anim>
                                    <p:anim calcmode="lin" valueType="num">
                                      <p:cBhvr>
                                        <p:cTn id="291" dur="1000" fill="hold"/>
                                        <p:tgtEl>
                                          <p:spTgt spid="50"/>
                                        </p:tgtEl>
                                        <p:attrNameLst>
                                          <p:attrName>style.rotation</p:attrName>
                                        </p:attrNameLst>
                                      </p:cBhvr>
                                      <p:tavLst>
                                        <p:tav tm="0">
                                          <p:val>
                                            <p:fltVal val="90"/>
                                          </p:val>
                                        </p:tav>
                                        <p:tav tm="100000">
                                          <p:val>
                                            <p:fltVal val="0"/>
                                          </p:val>
                                        </p:tav>
                                      </p:tavLst>
                                    </p:anim>
                                    <p:animEffect transition="in" filter="fade">
                                      <p:cBhvr>
                                        <p:cTn id="292" dur="1000"/>
                                        <p:tgtEl>
                                          <p:spTgt spid="50"/>
                                        </p:tgtEl>
                                      </p:cBhvr>
                                    </p:animEffect>
                                  </p:childTnLst>
                                </p:cTn>
                              </p:par>
                              <p:par>
                                <p:cTn id="293" presetID="31" presetClass="entr" presetSubtype="0" fill="hold" grpId="0" nodeType="withEffect">
                                  <p:stCondLst>
                                    <p:cond delay="500"/>
                                  </p:stCondLst>
                                  <p:childTnLst>
                                    <p:set>
                                      <p:cBhvr>
                                        <p:cTn id="294" dur="1" fill="hold">
                                          <p:stCondLst>
                                            <p:cond delay="0"/>
                                          </p:stCondLst>
                                        </p:cTn>
                                        <p:tgtEl>
                                          <p:spTgt spid="51"/>
                                        </p:tgtEl>
                                        <p:attrNameLst>
                                          <p:attrName>style.visibility</p:attrName>
                                        </p:attrNameLst>
                                      </p:cBhvr>
                                      <p:to>
                                        <p:strVal val="visible"/>
                                      </p:to>
                                    </p:set>
                                    <p:anim calcmode="lin" valueType="num">
                                      <p:cBhvr>
                                        <p:cTn id="295" dur="1000" fill="hold"/>
                                        <p:tgtEl>
                                          <p:spTgt spid="51"/>
                                        </p:tgtEl>
                                        <p:attrNameLst>
                                          <p:attrName>ppt_w</p:attrName>
                                        </p:attrNameLst>
                                      </p:cBhvr>
                                      <p:tavLst>
                                        <p:tav tm="0">
                                          <p:val>
                                            <p:fltVal val="0"/>
                                          </p:val>
                                        </p:tav>
                                        <p:tav tm="100000">
                                          <p:val>
                                            <p:strVal val="#ppt_w"/>
                                          </p:val>
                                        </p:tav>
                                      </p:tavLst>
                                    </p:anim>
                                    <p:anim calcmode="lin" valueType="num">
                                      <p:cBhvr>
                                        <p:cTn id="296" dur="1000" fill="hold"/>
                                        <p:tgtEl>
                                          <p:spTgt spid="51"/>
                                        </p:tgtEl>
                                        <p:attrNameLst>
                                          <p:attrName>ppt_h</p:attrName>
                                        </p:attrNameLst>
                                      </p:cBhvr>
                                      <p:tavLst>
                                        <p:tav tm="0">
                                          <p:val>
                                            <p:fltVal val="0"/>
                                          </p:val>
                                        </p:tav>
                                        <p:tav tm="100000">
                                          <p:val>
                                            <p:strVal val="#ppt_h"/>
                                          </p:val>
                                        </p:tav>
                                      </p:tavLst>
                                    </p:anim>
                                    <p:anim calcmode="lin" valueType="num">
                                      <p:cBhvr>
                                        <p:cTn id="297" dur="1000" fill="hold"/>
                                        <p:tgtEl>
                                          <p:spTgt spid="51"/>
                                        </p:tgtEl>
                                        <p:attrNameLst>
                                          <p:attrName>style.rotation</p:attrName>
                                        </p:attrNameLst>
                                      </p:cBhvr>
                                      <p:tavLst>
                                        <p:tav tm="0">
                                          <p:val>
                                            <p:fltVal val="90"/>
                                          </p:val>
                                        </p:tav>
                                        <p:tav tm="100000">
                                          <p:val>
                                            <p:fltVal val="0"/>
                                          </p:val>
                                        </p:tav>
                                      </p:tavLst>
                                    </p:anim>
                                    <p:animEffect transition="in" filter="fade">
                                      <p:cBhvr>
                                        <p:cTn id="298" dur="1000"/>
                                        <p:tgtEl>
                                          <p:spTgt spid="51"/>
                                        </p:tgtEl>
                                      </p:cBhvr>
                                    </p:animEffect>
                                  </p:childTnLst>
                                </p:cTn>
                              </p:par>
                              <p:par>
                                <p:cTn id="299" presetID="31" presetClass="entr" presetSubtype="0" fill="hold" grpId="0" nodeType="withEffect">
                                  <p:stCondLst>
                                    <p:cond delay="500"/>
                                  </p:stCondLst>
                                  <p:childTnLst>
                                    <p:set>
                                      <p:cBhvr>
                                        <p:cTn id="300" dur="1" fill="hold">
                                          <p:stCondLst>
                                            <p:cond delay="0"/>
                                          </p:stCondLst>
                                        </p:cTn>
                                        <p:tgtEl>
                                          <p:spTgt spid="52"/>
                                        </p:tgtEl>
                                        <p:attrNameLst>
                                          <p:attrName>style.visibility</p:attrName>
                                        </p:attrNameLst>
                                      </p:cBhvr>
                                      <p:to>
                                        <p:strVal val="visible"/>
                                      </p:to>
                                    </p:set>
                                    <p:anim calcmode="lin" valueType="num">
                                      <p:cBhvr>
                                        <p:cTn id="301" dur="1000" fill="hold"/>
                                        <p:tgtEl>
                                          <p:spTgt spid="52"/>
                                        </p:tgtEl>
                                        <p:attrNameLst>
                                          <p:attrName>ppt_w</p:attrName>
                                        </p:attrNameLst>
                                      </p:cBhvr>
                                      <p:tavLst>
                                        <p:tav tm="0">
                                          <p:val>
                                            <p:fltVal val="0"/>
                                          </p:val>
                                        </p:tav>
                                        <p:tav tm="100000">
                                          <p:val>
                                            <p:strVal val="#ppt_w"/>
                                          </p:val>
                                        </p:tav>
                                      </p:tavLst>
                                    </p:anim>
                                    <p:anim calcmode="lin" valueType="num">
                                      <p:cBhvr>
                                        <p:cTn id="302" dur="1000" fill="hold"/>
                                        <p:tgtEl>
                                          <p:spTgt spid="52"/>
                                        </p:tgtEl>
                                        <p:attrNameLst>
                                          <p:attrName>ppt_h</p:attrName>
                                        </p:attrNameLst>
                                      </p:cBhvr>
                                      <p:tavLst>
                                        <p:tav tm="0">
                                          <p:val>
                                            <p:fltVal val="0"/>
                                          </p:val>
                                        </p:tav>
                                        <p:tav tm="100000">
                                          <p:val>
                                            <p:strVal val="#ppt_h"/>
                                          </p:val>
                                        </p:tav>
                                      </p:tavLst>
                                    </p:anim>
                                    <p:anim calcmode="lin" valueType="num">
                                      <p:cBhvr>
                                        <p:cTn id="303" dur="1000" fill="hold"/>
                                        <p:tgtEl>
                                          <p:spTgt spid="52"/>
                                        </p:tgtEl>
                                        <p:attrNameLst>
                                          <p:attrName>style.rotation</p:attrName>
                                        </p:attrNameLst>
                                      </p:cBhvr>
                                      <p:tavLst>
                                        <p:tav tm="0">
                                          <p:val>
                                            <p:fltVal val="90"/>
                                          </p:val>
                                        </p:tav>
                                        <p:tav tm="100000">
                                          <p:val>
                                            <p:fltVal val="0"/>
                                          </p:val>
                                        </p:tav>
                                      </p:tavLst>
                                    </p:anim>
                                    <p:animEffect transition="in" filter="fade">
                                      <p:cBhvr>
                                        <p:cTn id="304" dur="1000"/>
                                        <p:tgtEl>
                                          <p:spTgt spid="52"/>
                                        </p:tgtEl>
                                      </p:cBhvr>
                                    </p:animEffect>
                                  </p:childTnLst>
                                </p:cTn>
                              </p:par>
                              <p:par>
                                <p:cTn id="305" presetID="31" presetClass="entr" presetSubtype="0" fill="hold" nodeType="withEffect">
                                  <p:stCondLst>
                                    <p:cond delay="50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par>
                                <p:cTn id="311" presetID="31" presetClass="entr" presetSubtype="0" fill="hold" nodeType="withEffect">
                                  <p:stCondLst>
                                    <p:cond delay="500"/>
                                  </p:stCondLst>
                                  <p:childTnLst>
                                    <p:set>
                                      <p:cBhvr>
                                        <p:cTn id="312" dur="1" fill="hold">
                                          <p:stCondLst>
                                            <p:cond delay="0"/>
                                          </p:stCondLst>
                                        </p:cTn>
                                        <p:tgtEl>
                                          <p:spTgt spid="59"/>
                                        </p:tgtEl>
                                        <p:attrNameLst>
                                          <p:attrName>style.visibility</p:attrName>
                                        </p:attrNameLst>
                                      </p:cBhvr>
                                      <p:to>
                                        <p:strVal val="visible"/>
                                      </p:to>
                                    </p:set>
                                    <p:anim calcmode="lin" valueType="num">
                                      <p:cBhvr>
                                        <p:cTn id="313" dur="1000" fill="hold"/>
                                        <p:tgtEl>
                                          <p:spTgt spid="59"/>
                                        </p:tgtEl>
                                        <p:attrNameLst>
                                          <p:attrName>ppt_w</p:attrName>
                                        </p:attrNameLst>
                                      </p:cBhvr>
                                      <p:tavLst>
                                        <p:tav tm="0">
                                          <p:val>
                                            <p:fltVal val="0"/>
                                          </p:val>
                                        </p:tav>
                                        <p:tav tm="100000">
                                          <p:val>
                                            <p:strVal val="#ppt_w"/>
                                          </p:val>
                                        </p:tav>
                                      </p:tavLst>
                                    </p:anim>
                                    <p:anim calcmode="lin" valueType="num">
                                      <p:cBhvr>
                                        <p:cTn id="314" dur="1000" fill="hold"/>
                                        <p:tgtEl>
                                          <p:spTgt spid="59"/>
                                        </p:tgtEl>
                                        <p:attrNameLst>
                                          <p:attrName>ppt_h</p:attrName>
                                        </p:attrNameLst>
                                      </p:cBhvr>
                                      <p:tavLst>
                                        <p:tav tm="0">
                                          <p:val>
                                            <p:fltVal val="0"/>
                                          </p:val>
                                        </p:tav>
                                        <p:tav tm="100000">
                                          <p:val>
                                            <p:strVal val="#ppt_h"/>
                                          </p:val>
                                        </p:tav>
                                      </p:tavLst>
                                    </p:anim>
                                    <p:anim calcmode="lin" valueType="num">
                                      <p:cBhvr>
                                        <p:cTn id="315" dur="1000" fill="hold"/>
                                        <p:tgtEl>
                                          <p:spTgt spid="59"/>
                                        </p:tgtEl>
                                        <p:attrNameLst>
                                          <p:attrName>style.rotation</p:attrName>
                                        </p:attrNameLst>
                                      </p:cBhvr>
                                      <p:tavLst>
                                        <p:tav tm="0">
                                          <p:val>
                                            <p:fltVal val="90"/>
                                          </p:val>
                                        </p:tav>
                                        <p:tav tm="100000">
                                          <p:val>
                                            <p:fltVal val="0"/>
                                          </p:val>
                                        </p:tav>
                                      </p:tavLst>
                                    </p:anim>
                                    <p:animEffect transition="in" filter="fade">
                                      <p:cBhvr>
                                        <p:cTn id="316" dur="1000"/>
                                        <p:tgtEl>
                                          <p:spTgt spid="59"/>
                                        </p:tgtEl>
                                      </p:cBhvr>
                                    </p:animEffect>
                                  </p:childTnLst>
                                </p:cTn>
                              </p:par>
                              <p:par>
                                <p:cTn id="317" presetID="31" presetClass="entr" presetSubtype="0" fill="hold" nodeType="withEffect">
                                  <p:stCondLst>
                                    <p:cond delay="500"/>
                                  </p:stCondLst>
                                  <p:childTnLst>
                                    <p:set>
                                      <p:cBhvr>
                                        <p:cTn id="318" dur="1" fill="hold">
                                          <p:stCondLst>
                                            <p:cond delay="0"/>
                                          </p:stCondLst>
                                        </p:cTn>
                                        <p:tgtEl>
                                          <p:spTgt spid="60"/>
                                        </p:tgtEl>
                                        <p:attrNameLst>
                                          <p:attrName>style.visibility</p:attrName>
                                        </p:attrNameLst>
                                      </p:cBhvr>
                                      <p:to>
                                        <p:strVal val="visible"/>
                                      </p:to>
                                    </p:set>
                                    <p:anim calcmode="lin" valueType="num">
                                      <p:cBhvr>
                                        <p:cTn id="319" dur="1000" fill="hold"/>
                                        <p:tgtEl>
                                          <p:spTgt spid="60"/>
                                        </p:tgtEl>
                                        <p:attrNameLst>
                                          <p:attrName>ppt_w</p:attrName>
                                        </p:attrNameLst>
                                      </p:cBhvr>
                                      <p:tavLst>
                                        <p:tav tm="0">
                                          <p:val>
                                            <p:fltVal val="0"/>
                                          </p:val>
                                        </p:tav>
                                        <p:tav tm="100000">
                                          <p:val>
                                            <p:strVal val="#ppt_w"/>
                                          </p:val>
                                        </p:tav>
                                      </p:tavLst>
                                    </p:anim>
                                    <p:anim calcmode="lin" valueType="num">
                                      <p:cBhvr>
                                        <p:cTn id="320" dur="1000" fill="hold"/>
                                        <p:tgtEl>
                                          <p:spTgt spid="60"/>
                                        </p:tgtEl>
                                        <p:attrNameLst>
                                          <p:attrName>ppt_h</p:attrName>
                                        </p:attrNameLst>
                                      </p:cBhvr>
                                      <p:tavLst>
                                        <p:tav tm="0">
                                          <p:val>
                                            <p:fltVal val="0"/>
                                          </p:val>
                                        </p:tav>
                                        <p:tav tm="100000">
                                          <p:val>
                                            <p:strVal val="#ppt_h"/>
                                          </p:val>
                                        </p:tav>
                                      </p:tavLst>
                                    </p:anim>
                                    <p:anim calcmode="lin" valueType="num">
                                      <p:cBhvr>
                                        <p:cTn id="321" dur="1000" fill="hold"/>
                                        <p:tgtEl>
                                          <p:spTgt spid="60"/>
                                        </p:tgtEl>
                                        <p:attrNameLst>
                                          <p:attrName>style.rotation</p:attrName>
                                        </p:attrNameLst>
                                      </p:cBhvr>
                                      <p:tavLst>
                                        <p:tav tm="0">
                                          <p:val>
                                            <p:fltVal val="90"/>
                                          </p:val>
                                        </p:tav>
                                        <p:tav tm="100000">
                                          <p:val>
                                            <p:fltVal val="0"/>
                                          </p:val>
                                        </p:tav>
                                      </p:tavLst>
                                    </p:anim>
                                    <p:animEffect transition="in" filter="fade">
                                      <p:cBhvr>
                                        <p:cTn id="322" dur="1000"/>
                                        <p:tgtEl>
                                          <p:spTgt spid="60"/>
                                        </p:tgtEl>
                                      </p:cBhvr>
                                    </p:animEffect>
                                  </p:childTnLst>
                                </p:cTn>
                              </p:par>
                              <p:par>
                                <p:cTn id="323" presetID="31" presetClass="entr" presetSubtype="0" fill="hold" grpId="0" nodeType="withEffect">
                                  <p:stCondLst>
                                    <p:cond delay="500"/>
                                  </p:stCondLst>
                                  <p:childTnLst>
                                    <p:set>
                                      <p:cBhvr>
                                        <p:cTn id="324" dur="1" fill="hold">
                                          <p:stCondLst>
                                            <p:cond delay="0"/>
                                          </p:stCondLst>
                                        </p:cTn>
                                        <p:tgtEl>
                                          <p:spTgt spid="61"/>
                                        </p:tgtEl>
                                        <p:attrNameLst>
                                          <p:attrName>style.visibility</p:attrName>
                                        </p:attrNameLst>
                                      </p:cBhvr>
                                      <p:to>
                                        <p:strVal val="visible"/>
                                      </p:to>
                                    </p:set>
                                    <p:anim calcmode="lin" valueType="num">
                                      <p:cBhvr>
                                        <p:cTn id="325" dur="1000" fill="hold"/>
                                        <p:tgtEl>
                                          <p:spTgt spid="61"/>
                                        </p:tgtEl>
                                        <p:attrNameLst>
                                          <p:attrName>ppt_w</p:attrName>
                                        </p:attrNameLst>
                                      </p:cBhvr>
                                      <p:tavLst>
                                        <p:tav tm="0">
                                          <p:val>
                                            <p:fltVal val="0"/>
                                          </p:val>
                                        </p:tav>
                                        <p:tav tm="100000">
                                          <p:val>
                                            <p:strVal val="#ppt_w"/>
                                          </p:val>
                                        </p:tav>
                                      </p:tavLst>
                                    </p:anim>
                                    <p:anim calcmode="lin" valueType="num">
                                      <p:cBhvr>
                                        <p:cTn id="326" dur="1000" fill="hold"/>
                                        <p:tgtEl>
                                          <p:spTgt spid="61"/>
                                        </p:tgtEl>
                                        <p:attrNameLst>
                                          <p:attrName>ppt_h</p:attrName>
                                        </p:attrNameLst>
                                      </p:cBhvr>
                                      <p:tavLst>
                                        <p:tav tm="0">
                                          <p:val>
                                            <p:fltVal val="0"/>
                                          </p:val>
                                        </p:tav>
                                        <p:tav tm="100000">
                                          <p:val>
                                            <p:strVal val="#ppt_h"/>
                                          </p:val>
                                        </p:tav>
                                      </p:tavLst>
                                    </p:anim>
                                    <p:anim calcmode="lin" valueType="num">
                                      <p:cBhvr>
                                        <p:cTn id="327" dur="1000" fill="hold"/>
                                        <p:tgtEl>
                                          <p:spTgt spid="61"/>
                                        </p:tgtEl>
                                        <p:attrNameLst>
                                          <p:attrName>style.rotation</p:attrName>
                                        </p:attrNameLst>
                                      </p:cBhvr>
                                      <p:tavLst>
                                        <p:tav tm="0">
                                          <p:val>
                                            <p:fltVal val="90"/>
                                          </p:val>
                                        </p:tav>
                                        <p:tav tm="100000">
                                          <p:val>
                                            <p:fltVal val="0"/>
                                          </p:val>
                                        </p:tav>
                                      </p:tavLst>
                                    </p:anim>
                                    <p:animEffect transition="in" filter="fade">
                                      <p:cBhvr>
                                        <p:cTn id="328" dur="1000"/>
                                        <p:tgtEl>
                                          <p:spTgt spid="61"/>
                                        </p:tgtEl>
                                      </p:cBhvr>
                                    </p:animEffect>
                                  </p:childTnLst>
                                </p:cTn>
                              </p:par>
                              <p:par>
                                <p:cTn id="329" presetID="31" presetClass="entr" presetSubtype="0" fill="hold" grpId="0" nodeType="withEffect">
                                  <p:stCondLst>
                                    <p:cond delay="500"/>
                                  </p:stCondLst>
                                  <p:childTnLst>
                                    <p:set>
                                      <p:cBhvr>
                                        <p:cTn id="330" dur="1" fill="hold">
                                          <p:stCondLst>
                                            <p:cond delay="0"/>
                                          </p:stCondLst>
                                        </p:cTn>
                                        <p:tgtEl>
                                          <p:spTgt spid="62"/>
                                        </p:tgtEl>
                                        <p:attrNameLst>
                                          <p:attrName>style.visibility</p:attrName>
                                        </p:attrNameLst>
                                      </p:cBhvr>
                                      <p:to>
                                        <p:strVal val="visible"/>
                                      </p:to>
                                    </p:set>
                                    <p:anim calcmode="lin" valueType="num">
                                      <p:cBhvr>
                                        <p:cTn id="331" dur="1000" fill="hold"/>
                                        <p:tgtEl>
                                          <p:spTgt spid="62"/>
                                        </p:tgtEl>
                                        <p:attrNameLst>
                                          <p:attrName>ppt_w</p:attrName>
                                        </p:attrNameLst>
                                      </p:cBhvr>
                                      <p:tavLst>
                                        <p:tav tm="0">
                                          <p:val>
                                            <p:fltVal val="0"/>
                                          </p:val>
                                        </p:tav>
                                        <p:tav tm="100000">
                                          <p:val>
                                            <p:strVal val="#ppt_w"/>
                                          </p:val>
                                        </p:tav>
                                      </p:tavLst>
                                    </p:anim>
                                    <p:anim calcmode="lin" valueType="num">
                                      <p:cBhvr>
                                        <p:cTn id="332" dur="1000" fill="hold"/>
                                        <p:tgtEl>
                                          <p:spTgt spid="62"/>
                                        </p:tgtEl>
                                        <p:attrNameLst>
                                          <p:attrName>ppt_h</p:attrName>
                                        </p:attrNameLst>
                                      </p:cBhvr>
                                      <p:tavLst>
                                        <p:tav tm="0">
                                          <p:val>
                                            <p:fltVal val="0"/>
                                          </p:val>
                                        </p:tav>
                                        <p:tav tm="100000">
                                          <p:val>
                                            <p:strVal val="#ppt_h"/>
                                          </p:val>
                                        </p:tav>
                                      </p:tavLst>
                                    </p:anim>
                                    <p:anim calcmode="lin" valueType="num">
                                      <p:cBhvr>
                                        <p:cTn id="333" dur="1000" fill="hold"/>
                                        <p:tgtEl>
                                          <p:spTgt spid="62"/>
                                        </p:tgtEl>
                                        <p:attrNameLst>
                                          <p:attrName>style.rotation</p:attrName>
                                        </p:attrNameLst>
                                      </p:cBhvr>
                                      <p:tavLst>
                                        <p:tav tm="0">
                                          <p:val>
                                            <p:fltVal val="90"/>
                                          </p:val>
                                        </p:tav>
                                        <p:tav tm="100000">
                                          <p:val>
                                            <p:fltVal val="0"/>
                                          </p:val>
                                        </p:tav>
                                      </p:tavLst>
                                    </p:anim>
                                    <p:animEffect transition="in" filter="fade">
                                      <p:cBhvr>
                                        <p:cTn id="334" dur="1000"/>
                                        <p:tgtEl>
                                          <p:spTgt spid="62"/>
                                        </p:tgtEl>
                                      </p:cBhvr>
                                    </p:animEffect>
                                  </p:childTnLst>
                                </p:cTn>
                              </p:par>
                              <p:par>
                                <p:cTn id="335" presetID="31" presetClass="entr" presetSubtype="0" fill="hold" grpId="0" nodeType="withEffect">
                                  <p:stCondLst>
                                    <p:cond delay="500"/>
                                  </p:stCondLst>
                                  <p:childTnLst>
                                    <p:set>
                                      <p:cBhvr>
                                        <p:cTn id="336" dur="1" fill="hold">
                                          <p:stCondLst>
                                            <p:cond delay="0"/>
                                          </p:stCondLst>
                                        </p:cTn>
                                        <p:tgtEl>
                                          <p:spTgt spid="63"/>
                                        </p:tgtEl>
                                        <p:attrNameLst>
                                          <p:attrName>style.visibility</p:attrName>
                                        </p:attrNameLst>
                                      </p:cBhvr>
                                      <p:to>
                                        <p:strVal val="visible"/>
                                      </p:to>
                                    </p:set>
                                    <p:anim calcmode="lin" valueType="num">
                                      <p:cBhvr>
                                        <p:cTn id="337" dur="1000" fill="hold"/>
                                        <p:tgtEl>
                                          <p:spTgt spid="63"/>
                                        </p:tgtEl>
                                        <p:attrNameLst>
                                          <p:attrName>ppt_w</p:attrName>
                                        </p:attrNameLst>
                                      </p:cBhvr>
                                      <p:tavLst>
                                        <p:tav tm="0">
                                          <p:val>
                                            <p:fltVal val="0"/>
                                          </p:val>
                                        </p:tav>
                                        <p:tav tm="100000">
                                          <p:val>
                                            <p:strVal val="#ppt_w"/>
                                          </p:val>
                                        </p:tav>
                                      </p:tavLst>
                                    </p:anim>
                                    <p:anim calcmode="lin" valueType="num">
                                      <p:cBhvr>
                                        <p:cTn id="338" dur="1000" fill="hold"/>
                                        <p:tgtEl>
                                          <p:spTgt spid="63"/>
                                        </p:tgtEl>
                                        <p:attrNameLst>
                                          <p:attrName>ppt_h</p:attrName>
                                        </p:attrNameLst>
                                      </p:cBhvr>
                                      <p:tavLst>
                                        <p:tav tm="0">
                                          <p:val>
                                            <p:fltVal val="0"/>
                                          </p:val>
                                        </p:tav>
                                        <p:tav tm="100000">
                                          <p:val>
                                            <p:strVal val="#ppt_h"/>
                                          </p:val>
                                        </p:tav>
                                      </p:tavLst>
                                    </p:anim>
                                    <p:anim calcmode="lin" valueType="num">
                                      <p:cBhvr>
                                        <p:cTn id="339" dur="1000" fill="hold"/>
                                        <p:tgtEl>
                                          <p:spTgt spid="63"/>
                                        </p:tgtEl>
                                        <p:attrNameLst>
                                          <p:attrName>style.rotation</p:attrName>
                                        </p:attrNameLst>
                                      </p:cBhvr>
                                      <p:tavLst>
                                        <p:tav tm="0">
                                          <p:val>
                                            <p:fltVal val="90"/>
                                          </p:val>
                                        </p:tav>
                                        <p:tav tm="100000">
                                          <p:val>
                                            <p:fltVal val="0"/>
                                          </p:val>
                                        </p:tav>
                                      </p:tavLst>
                                    </p:anim>
                                    <p:animEffect transition="in" filter="fade">
                                      <p:cBhvr>
                                        <p:cTn id="340" dur="1000"/>
                                        <p:tgtEl>
                                          <p:spTgt spid="63"/>
                                        </p:tgtEl>
                                      </p:cBhvr>
                                    </p:animEffect>
                                  </p:childTnLst>
                                </p:cTn>
                              </p:par>
                              <p:par>
                                <p:cTn id="341" presetID="31" presetClass="entr" presetSubtype="0" fill="hold" nodeType="withEffect">
                                  <p:stCondLst>
                                    <p:cond delay="500"/>
                                  </p:stCondLst>
                                  <p:childTnLst>
                                    <p:set>
                                      <p:cBhvr>
                                        <p:cTn id="342" dur="1" fill="hold">
                                          <p:stCondLst>
                                            <p:cond delay="0"/>
                                          </p:stCondLst>
                                        </p:cTn>
                                        <p:tgtEl>
                                          <p:spTgt spid="64"/>
                                        </p:tgtEl>
                                        <p:attrNameLst>
                                          <p:attrName>style.visibility</p:attrName>
                                        </p:attrNameLst>
                                      </p:cBhvr>
                                      <p:to>
                                        <p:strVal val="visible"/>
                                      </p:to>
                                    </p:set>
                                    <p:anim calcmode="lin" valueType="num">
                                      <p:cBhvr>
                                        <p:cTn id="343" dur="1000" fill="hold"/>
                                        <p:tgtEl>
                                          <p:spTgt spid="64"/>
                                        </p:tgtEl>
                                        <p:attrNameLst>
                                          <p:attrName>ppt_w</p:attrName>
                                        </p:attrNameLst>
                                      </p:cBhvr>
                                      <p:tavLst>
                                        <p:tav tm="0">
                                          <p:val>
                                            <p:fltVal val="0"/>
                                          </p:val>
                                        </p:tav>
                                        <p:tav tm="100000">
                                          <p:val>
                                            <p:strVal val="#ppt_w"/>
                                          </p:val>
                                        </p:tav>
                                      </p:tavLst>
                                    </p:anim>
                                    <p:anim calcmode="lin" valueType="num">
                                      <p:cBhvr>
                                        <p:cTn id="344" dur="1000" fill="hold"/>
                                        <p:tgtEl>
                                          <p:spTgt spid="64"/>
                                        </p:tgtEl>
                                        <p:attrNameLst>
                                          <p:attrName>ppt_h</p:attrName>
                                        </p:attrNameLst>
                                      </p:cBhvr>
                                      <p:tavLst>
                                        <p:tav tm="0">
                                          <p:val>
                                            <p:fltVal val="0"/>
                                          </p:val>
                                        </p:tav>
                                        <p:tav tm="100000">
                                          <p:val>
                                            <p:strVal val="#ppt_h"/>
                                          </p:val>
                                        </p:tav>
                                      </p:tavLst>
                                    </p:anim>
                                    <p:anim calcmode="lin" valueType="num">
                                      <p:cBhvr>
                                        <p:cTn id="345" dur="1000" fill="hold"/>
                                        <p:tgtEl>
                                          <p:spTgt spid="64"/>
                                        </p:tgtEl>
                                        <p:attrNameLst>
                                          <p:attrName>style.rotation</p:attrName>
                                        </p:attrNameLst>
                                      </p:cBhvr>
                                      <p:tavLst>
                                        <p:tav tm="0">
                                          <p:val>
                                            <p:fltVal val="90"/>
                                          </p:val>
                                        </p:tav>
                                        <p:tav tm="100000">
                                          <p:val>
                                            <p:fltVal val="0"/>
                                          </p:val>
                                        </p:tav>
                                      </p:tavLst>
                                    </p:anim>
                                    <p:animEffect transition="in" filter="fade">
                                      <p:cBhvr>
                                        <p:cTn id="346" dur="1000"/>
                                        <p:tgtEl>
                                          <p:spTgt spid="64"/>
                                        </p:tgtEl>
                                      </p:cBhvr>
                                    </p:animEffect>
                                  </p:childTnLst>
                                </p:cTn>
                              </p:par>
                              <p:par>
                                <p:cTn id="347" presetID="31" presetClass="entr" presetSubtype="0" fill="hold" nodeType="withEffect">
                                  <p:stCondLst>
                                    <p:cond delay="500"/>
                                  </p:stCondLst>
                                  <p:childTnLst>
                                    <p:set>
                                      <p:cBhvr>
                                        <p:cTn id="348" dur="1" fill="hold">
                                          <p:stCondLst>
                                            <p:cond delay="0"/>
                                          </p:stCondLst>
                                        </p:cTn>
                                        <p:tgtEl>
                                          <p:spTgt spid="65"/>
                                        </p:tgtEl>
                                        <p:attrNameLst>
                                          <p:attrName>style.visibility</p:attrName>
                                        </p:attrNameLst>
                                      </p:cBhvr>
                                      <p:to>
                                        <p:strVal val="visible"/>
                                      </p:to>
                                    </p:set>
                                    <p:anim calcmode="lin" valueType="num">
                                      <p:cBhvr>
                                        <p:cTn id="349" dur="1000" fill="hold"/>
                                        <p:tgtEl>
                                          <p:spTgt spid="65"/>
                                        </p:tgtEl>
                                        <p:attrNameLst>
                                          <p:attrName>ppt_w</p:attrName>
                                        </p:attrNameLst>
                                      </p:cBhvr>
                                      <p:tavLst>
                                        <p:tav tm="0">
                                          <p:val>
                                            <p:fltVal val="0"/>
                                          </p:val>
                                        </p:tav>
                                        <p:tav tm="100000">
                                          <p:val>
                                            <p:strVal val="#ppt_w"/>
                                          </p:val>
                                        </p:tav>
                                      </p:tavLst>
                                    </p:anim>
                                    <p:anim calcmode="lin" valueType="num">
                                      <p:cBhvr>
                                        <p:cTn id="350" dur="1000" fill="hold"/>
                                        <p:tgtEl>
                                          <p:spTgt spid="65"/>
                                        </p:tgtEl>
                                        <p:attrNameLst>
                                          <p:attrName>ppt_h</p:attrName>
                                        </p:attrNameLst>
                                      </p:cBhvr>
                                      <p:tavLst>
                                        <p:tav tm="0">
                                          <p:val>
                                            <p:fltVal val="0"/>
                                          </p:val>
                                        </p:tav>
                                        <p:tav tm="100000">
                                          <p:val>
                                            <p:strVal val="#ppt_h"/>
                                          </p:val>
                                        </p:tav>
                                      </p:tavLst>
                                    </p:anim>
                                    <p:anim calcmode="lin" valueType="num">
                                      <p:cBhvr>
                                        <p:cTn id="351" dur="1000" fill="hold"/>
                                        <p:tgtEl>
                                          <p:spTgt spid="65"/>
                                        </p:tgtEl>
                                        <p:attrNameLst>
                                          <p:attrName>style.rotation</p:attrName>
                                        </p:attrNameLst>
                                      </p:cBhvr>
                                      <p:tavLst>
                                        <p:tav tm="0">
                                          <p:val>
                                            <p:fltVal val="90"/>
                                          </p:val>
                                        </p:tav>
                                        <p:tav tm="100000">
                                          <p:val>
                                            <p:fltVal val="0"/>
                                          </p:val>
                                        </p:tav>
                                      </p:tavLst>
                                    </p:anim>
                                    <p:animEffect transition="in" filter="fade">
                                      <p:cBhvr>
                                        <p:cTn id="352" dur="1000"/>
                                        <p:tgtEl>
                                          <p:spTgt spid="65"/>
                                        </p:tgtEl>
                                      </p:cBhvr>
                                    </p:animEffect>
                                  </p:childTnLst>
                                </p:cTn>
                              </p:par>
                              <p:par>
                                <p:cTn id="353" presetID="31" presetClass="entr" presetSubtype="0" fill="hold" nodeType="withEffect">
                                  <p:stCondLst>
                                    <p:cond delay="500"/>
                                  </p:stCondLst>
                                  <p:childTnLst>
                                    <p:set>
                                      <p:cBhvr>
                                        <p:cTn id="354" dur="1" fill="hold">
                                          <p:stCondLst>
                                            <p:cond delay="0"/>
                                          </p:stCondLst>
                                        </p:cTn>
                                        <p:tgtEl>
                                          <p:spTgt spid="66"/>
                                        </p:tgtEl>
                                        <p:attrNameLst>
                                          <p:attrName>style.visibility</p:attrName>
                                        </p:attrNameLst>
                                      </p:cBhvr>
                                      <p:to>
                                        <p:strVal val="visible"/>
                                      </p:to>
                                    </p:set>
                                    <p:anim calcmode="lin" valueType="num">
                                      <p:cBhvr>
                                        <p:cTn id="355" dur="1000" fill="hold"/>
                                        <p:tgtEl>
                                          <p:spTgt spid="66"/>
                                        </p:tgtEl>
                                        <p:attrNameLst>
                                          <p:attrName>ppt_w</p:attrName>
                                        </p:attrNameLst>
                                      </p:cBhvr>
                                      <p:tavLst>
                                        <p:tav tm="0">
                                          <p:val>
                                            <p:fltVal val="0"/>
                                          </p:val>
                                        </p:tav>
                                        <p:tav tm="100000">
                                          <p:val>
                                            <p:strVal val="#ppt_w"/>
                                          </p:val>
                                        </p:tav>
                                      </p:tavLst>
                                    </p:anim>
                                    <p:anim calcmode="lin" valueType="num">
                                      <p:cBhvr>
                                        <p:cTn id="356" dur="1000" fill="hold"/>
                                        <p:tgtEl>
                                          <p:spTgt spid="66"/>
                                        </p:tgtEl>
                                        <p:attrNameLst>
                                          <p:attrName>ppt_h</p:attrName>
                                        </p:attrNameLst>
                                      </p:cBhvr>
                                      <p:tavLst>
                                        <p:tav tm="0">
                                          <p:val>
                                            <p:fltVal val="0"/>
                                          </p:val>
                                        </p:tav>
                                        <p:tav tm="100000">
                                          <p:val>
                                            <p:strVal val="#ppt_h"/>
                                          </p:val>
                                        </p:tav>
                                      </p:tavLst>
                                    </p:anim>
                                    <p:anim calcmode="lin" valueType="num">
                                      <p:cBhvr>
                                        <p:cTn id="357" dur="1000" fill="hold"/>
                                        <p:tgtEl>
                                          <p:spTgt spid="66"/>
                                        </p:tgtEl>
                                        <p:attrNameLst>
                                          <p:attrName>style.rotation</p:attrName>
                                        </p:attrNameLst>
                                      </p:cBhvr>
                                      <p:tavLst>
                                        <p:tav tm="0">
                                          <p:val>
                                            <p:fltVal val="90"/>
                                          </p:val>
                                        </p:tav>
                                        <p:tav tm="100000">
                                          <p:val>
                                            <p:fltVal val="0"/>
                                          </p:val>
                                        </p:tav>
                                      </p:tavLst>
                                    </p:anim>
                                    <p:animEffect transition="in" filter="fade">
                                      <p:cBhvr>
                                        <p:cTn id="358" dur="1000"/>
                                        <p:tgtEl>
                                          <p:spTgt spid="66"/>
                                        </p:tgtEl>
                                      </p:cBhvr>
                                    </p:animEffect>
                                  </p:childTnLst>
                                </p:cTn>
                              </p:par>
                              <p:par>
                                <p:cTn id="359" presetID="31" presetClass="entr" presetSubtype="0" fill="hold" nodeType="withEffect">
                                  <p:stCondLst>
                                    <p:cond delay="500"/>
                                  </p:stCondLst>
                                  <p:childTnLst>
                                    <p:set>
                                      <p:cBhvr>
                                        <p:cTn id="360" dur="1" fill="hold">
                                          <p:stCondLst>
                                            <p:cond delay="0"/>
                                          </p:stCondLst>
                                        </p:cTn>
                                        <p:tgtEl>
                                          <p:spTgt spid="67"/>
                                        </p:tgtEl>
                                        <p:attrNameLst>
                                          <p:attrName>style.visibility</p:attrName>
                                        </p:attrNameLst>
                                      </p:cBhvr>
                                      <p:to>
                                        <p:strVal val="visible"/>
                                      </p:to>
                                    </p:set>
                                    <p:anim calcmode="lin" valueType="num">
                                      <p:cBhvr>
                                        <p:cTn id="361" dur="1000" fill="hold"/>
                                        <p:tgtEl>
                                          <p:spTgt spid="67"/>
                                        </p:tgtEl>
                                        <p:attrNameLst>
                                          <p:attrName>ppt_w</p:attrName>
                                        </p:attrNameLst>
                                      </p:cBhvr>
                                      <p:tavLst>
                                        <p:tav tm="0">
                                          <p:val>
                                            <p:fltVal val="0"/>
                                          </p:val>
                                        </p:tav>
                                        <p:tav tm="100000">
                                          <p:val>
                                            <p:strVal val="#ppt_w"/>
                                          </p:val>
                                        </p:tav>
                                      </p:tavLst>
                                    </p:anim>
                                    <p:anim calcmode="lin" valueType="num">
                                      <p:cBhvr>
                                        <p:cTn id="362" dur="1000" fill="hold"/>
                                        <p:tgtEl>
                                          <p:spTgt spid="67"/>
                                        </p:tgtEl>
                                        <p:attrNameLst>
                                          <p:attrName>ppt_h</p:attrName>
                                        </p:attrNameLst>
                                      </p:cBhvr>
                                      <p:tavLst>
                                        <p:tav tm="0">
                                          <p:val>
                                            <p:fltVal val="0"/>
                                          </p:val>
                                        </p:tav>
                                        <p:tav tm="100000">
                                          <p:val>
                                            <p:strVal val="#ppt_h"/>
                                          </p:val>
                                        </p:tav>
                                      </p:tavLst>
                                    </p:anim>
                                    <p:anim calcmode="lin" valueType="num">
                                      <p:cBhvr>
                                        <p:cTn id="363" dur="1000" fill="hold"/>
                                        <p:tgtEl>
                                          <p:spTgt spid="67"/>
                                        </p:tgtEl>
                                        <p:attrNameLst>
                                          <p:attrName>style.rotation</p:attrName>
                                        </p:attrNameLst>
                                      </p:cBhvr>
                                      <p:tavLst>
                                        <p:tav tm="0">
                                          <p:val>
                                            <p:fltVal val="90"/>
                                          </p:val>
                                        </p:tav>
                                        <p:tav tm="100000">
                                          <p:val>
                                            <p:fltVal val="0"/>
                                          </p:val>
                                        </p:tav>
                                      </p:tavLst>
                                    </p:anim>
                                    <p:animEffect transition="in" filter="fade">
                                      <p:cBhvr>
                                        <p:cTn id="364" dur="1000"/>
                                        <p:tgtEl>
                                          <p:spTgt spid="67"/>
                                        </p:tgtEl>
                                      </p:cBhvr>
                                    </p:animEffect>
                                  </p:childTnLst>
                                </p:cTn>
                              </p:par>
                              <p:par>
                                <p:cTn id="365" presetID="31" presetClass="entr" presetSubtype="0" fill="hold" nodeType="withEffect">
                                  <p:stCondLst>
                                    <p:cond delay="500"/>
                                  </p:stCondLst>
                                  <p:childTnLst>
                                    <p:set>
                                      <p:cBhvr>
                                        <p:cTn id="366" dur="1" fill="hold">
                                          <p:stCondLst>
                                            <p:cond delay="0"/>
                                          </p:stCondLst>
                                        </p:cTn>
                                        <p:tgtEl>
                                          <p:spTgt spid="68"/>
                                        </p:tgtEl>
                                        <p:attrNameLst>
                                          <p:attrName>style.visibility</p:attrName>
                                        </p:attrNameLst>
                                      </p:cBhvr>
                                      <p:to>
                                        <p:strVal val="visible"/>
                                      </p:to>
                                    </p:set>
                                    <p:anim calcmode="lin" valueType="num">
                                      <p:cBhvr>
                                        <p:cTn id="367" dur="1000" fill="hold"/>
                                        <p:tgtEl>
                                          <p:spTgt spid="68"/>
                                        </p:tgtEl>
                                        <p:attrNameLst>
                                          <p:attrName>ppt_w</p:attrName>
                                        </p:attrNameLst>
                                      </p:cBhvr>
                                      <p:tavLst>
                                        <p:tav tm="0">
                                          <p:val>
                                            <p:fltVal val="0"/>
                                          </p:val>
                                        </p:tav>
                                        <p:tav tm="100000">
                                          <p:val>
                                            <p:strVal val="#ppt_w"/>
                                          </p:val>
                                        </p:tav>
                                      </p:tavLst>
                                    </p:anim>
                                    <p:anim calcmode="lin" valueType="num">
                                      <p:cBhvr>
                                        <p:cTn id="368" dur="1000" fill="hold"/>
                                        <p:tgtEl>
                                          <p:spTgt spid="68"/>
                                        </p:tgtEl>
                                        <p:attrNameLst>
                                          <p:attrName>ppt_h</p:attrName>
                                        </p:attrNameLst>
                                      </p:cBhvr>
                                      <p:tavLst>
                                        <p:tav tm="0">
                                          <p:val>
                                            <p:fltVal val="0"/>
                                          </p:val>
                                        </p:tav>
                                        <p:tav tm="100000">
                                          <p:val>
                                            <p:strVal val="#ppt_h"/>
                                          </p:val>
                                        </p:tav>
                                      </p:tavLst>
                                    </p:anim>
                                    <p:anim calcmode="lin" valueType="num">
                                      <p:cBhvr>
                                        <p:cTn id="369" dur="1000" fill="hold"/>
                                        <p:tgtEl>
                                          <p:spTgt spid="68"/>
                                        </p:tgtEl>
                                        <p:attrNameLst>
                                          <p:attrName>style.rotation</p:attrName>
                                        </p:attrNameLst>
                                      </p:cBhvr>
                                      <p:tavLst>
                                        <p:tav tm="0">
                                          <p:val>
                                            <p:fltVal val="90"/>
                                          </p:val>
                                        </p:tav>
                                        <p:tav tm="100000">
                                          <p:val>
                                            <p:fltVal val="0"/>
                                          </p:val>
                                        </p:tav>
                                      </p:tavLst>
                                    </p:anim>
                                    <p:animEffect transition="in" filter="fade">
                                      <p:cBhvr>
                                        <p:cTn id="370" dur="1000"/>
                                        <p:tgtEl>
                                          <p:spTgt spid="68"/>
                                        </p:tgtEl>
                                      </p:cBhvr>
                                    </p:animEffect>
                                  </p:childTnLst>
                                </p:cTn>
                              </p:par>
                              <p:par>
                                <p:cTn id="371" presetID="31" presetClass="entr" presetSubtype="0" fill="hold" nodeType="withEffect">
                                  <p:stCondLst>
                                    <p:cond delay="500"/>
                                  </p:stCondLst>
                                  <p:childTnLst>
                                    <p:set>
                                      <p:cBhvr>
                                        <p:cTn id="372" dur="1" fill="hold">
                                          <p:stCondLst>
                                            <p:cond delay="0"/>
                                          </p:stCondLst>
                                        </p:cTn>
                                        <p:tgtEl>
                                          <p:spTgt spid="69"/>
                                        </p:tgtEl>
                                        <p:attrNameLst>
                                          <p:attrName>style.visibility</p:attrName>
                                        </p:attrNameLst>
                                      </p:cBhvr>
                                      <p:to>
                                        <p:strVal val="visible"/>
                                      </p:to>
                                    </p:set>
                                    <p:anim calcmode="lin" valueType="num">
                                      <p:cBhvr>
                                        <p:cTn id="373" dur="1000" fill="hold"/>
                                        <p:tgtEl>
                                          <p:spTgt spid="69"/>
                                        </p:tgtEl>
                                        <p:attrNameLst>
                                          <p:attrName>ppt_w</p:attrName>
                                        </p:attrNameLst>
                                      </p:cBhvr>
                                      <p:tavLst>
                                        <p:tav tm="0">
                                          <p:val>
                                            <p:fltVal val="0"/>
                                          </p:val>
                                        </p:tav>
                                        <p:tav tm="100000">
                                          <p:val>
                                            <p:strVal val="#ppt_w"/>
                                          </p:val>
                                        </p:tav>
                                      </p:tavLst>
                                    </p:anim>
                                    <p:anim calcmode="lin" valueType="num">
                                      <p:cBhvr>
                                        <p:cTn id="374" dur="1000" fill="hold"/>
                                        <p:tgtEl>
                                          <p:spTgt spid="69"/>
                                        </p:tgtEl>
                                        <p:attrNameLst>
                                          <p:attrName>ppt_h</p:attrName>
                                        </p:attrNameLst>
                                      </p:cBhvr>
                                      <p:tavLst>
                                        <p:tav tm="0">
                                          <p:val>
                                            <p:fltVal val="0"/>
                                          </p:val>
                                        </p:tav>
                                        <p:tav tm="100000">
                                          <p:val>
                                            <p:strVal val="#ppt_h"/>
                                          </p:val>
                                        </p:tav>
                                      </p:tavLst>
                                    </p:anim>
                                    <p:anim calcmode="lin" valueType="num">
                                      <p:cBhvr>
                                        <p:cTn id="375" dur="1000" fill="hold"/>
                                        <p:tgtEl>
                                          <p:spTgt spid="69"/>
                                        </p:tgtEl>
                                        <p:attrNameLst>
                                          <p:attrName>style.rotation</p:attrName>
                                        </p:attrNameLst>
                                      </p:cBhvr>
                                      <p:tavLst>
                                        <p:tav tm="0">
                                          <p:val>
                                            <p:fltVal val="90"/>
                                          </p:val>
                                        </p:tav>
                                        <p:tav tm="100000">
                                          <p:val>
                                            <p:fltVal val="0"/>
                                          </p:val>
                                        </p:tav>
                                      </p:tavLst>
                                    </p:anim>
                                    <p:animEffect transition="in" filter="fade">
                                      <p:cBhvr>
                                        <p:cTn id="376" dur="1000"/>
                                        <p:tgtEl>
                                          <p:spTgt spid="69"/>
                                        </p:tgtEl>
                                      </p:cBhvr>
                                    </p:animEffect>
                                  </p:childTnLst>
                                </p:cTn>
                              </p:par>
                              <p:par>
                                <p:cTn id="377" presetID="31" presetClass="entr" presetSubtype="0" fill="hold" nodeType="withEffect">
                                  <p:stCondLst>
                                    <p:cond delay="500"/>
                                  </p:stCondLst>
                                  <p:childTnLst>
                                    <p:set>
                                      <p:cBhvr>
                                        <p:cTn id="378" dur="1" fill="hold">
                                          <p:stCondLst>
                                            <p:cond delay="0"/>
                                          </p:stCondLst>
                                        </p:cTn>
                                        <p:tgtEl>
                                          <p:spTgt spid="70"/>
                                        </p:tgtEl>
                                        <p:attrNameLst>
                                          <p:attrName>style.visibility</p:attrName>
                                        </p:attrNameLst>
                                      </p:cBhvr>
                                      <p:to>
                                        <p:strVal val="visible"/>
                                      </p:to>
                                    </p:set>
                                    <p:anim calcmode="lin" valueType="num">
                                      <p:cBhvr>
                                        <p:cTn id="379" dur="1000" fill="hold"/>
                                        <p:tgtEl>
                                          <p:spTgt spid="70"/>
                                        </p:tgtEl>
                                        <p:attrNameLst>
                                          <p:attrName>ppt_w</p:attrName>
                                        </p:attrNameLst>
                                      </p:cBhvr>
                                      <p:tavLst>
                                        <p:tav tm="0">
                                          <p:val>
                                            <p:fltVal val="0"/>
                                          </p:val>
                                        </p:tav>
                                        <p:tav tm="100000">
                                          <p:val>
                                            <p:strVal val="#ppt_w"/>
                                          </p:val>
                                        </p:tav>
                                      </p:tavLst>
                                    </p:anim>
                                    <p:anim calcmode="lin" valueType="num">
                                      <p:cBhvr>
                                        <p:cTn id="380" dur="1000" fill="hold"/>
                                        <p:tgtEl>
                                          <p:spTgt spid="70"/>
                                        </p:tgtEl>
                                        <p:attrNameLst>
                                          <p:attrName>ppt_h</p:attrName>
                                        </p:attrNameLst>
                                      </p:cBhvr>
                                      <p:tavLst>
                                        <p:tav tm="0">
                                          <p:val>
                                            <p:fltVal val="0"/>
                                          </p:val>
                                        </p:tav>
                                        <p:tav tm="100000">
                                          <p:val>
                                            <p:strVal val="#ppt_h"/>
                                          </p:val>
                                        </p:tav>
                                      </p:tavLst>
                                    </p:anim>
                                    <p:anim calcmode="lin" valueType="num">
                                      <p:cBhvr>
                                        <p:cTn id="381" dur="1000" fill="hold"/>
                                        <p:tgtEl>
                                          <p:spTgt spid="70"/>
                                        </p:tgtEl>
                                        <p:attrNameLst>
                                          <p:attrName>style.rotation</p:attrName>
                                        </p:attrNameLst>
                                      </p:cBhvr>
                                      <p:tavLst>
                                        <p:tav tm="0">
                                          <p:val>
                                            <p:fltVal val="90"/>
                                          </p:val>
                                        </p:tav>
                                        <p:tav tm="100000">
                                          <p:val>
                                            <p:fltVal val="0"/>
                                          </p:val>
                                        </p:tav>
                                      </p:tavLst>
                                    </p:anim>
                                    <p:animEffect transition="in" filter="fade">
                                      <p:cBhvr>
                                        <p:cTn id="382" dur="1000"/>
                                        <p:tgtEl>
                                          <p:spTgt spid="70"/>
                                        </p:tgtEl>
                                      </p:cBhvr>
                                    </p:animEffect>
                                  </p:childTnLst>
                                </p:cTn>
                              </p:par>
                              <p:par>
                                <p:cTn id="383" presetID="31" presetClass="entr" presetSubtype="0" fill="hold" nodeType="withEffect">
                                  <p:stCondLst>
                                    <p:cond delay="500"/>
                                  </p:stCondLst>
                                  <p:childTnLst>
                                    <p:set>
                                      <p:cBhvr>
                                        <p:cTn id="384" dur="1" fill="hold">
                                          <p:stCondLst>
                                            <p:cond delay="0"/>
                                          </p:stCondLst>
                                        </p:cTn>
                                        <p:tgtEl>
                                          <p:spTgt spid="71"/>
                                        </p:tgtEl>
                                        <p:attrNameLst>
                                          <p:attrName>style.visibility</p:attrName>
                                        </p:attrNameLst>
                                      </p:cBhvr>
                                      <p:to>
                                        <p:strVal val="visible"/>
                                      </p:to>
                                    </p:set>
                                    <p:anim calcmode="lin" valueType="num">
                                      <p:cBhvr>
                                        <p:cTn id="385" dur="1000" fill="hold"/>
                                        <p:tgtEl>
                                          <p:spTgt spid="71"/>
                                        </p:tgtEl>
                                        <p:attrNameLst>
                                          <p:attrName>ppt_w</p:attrName>
                                        </p:attrNameLst>
                                      </p:cBhvr>
                                      <p:tavLst>
                                        <p:tav tm="0">
                                          <p:val>
                                            <p:fltVal val="0"/>
                                          </p:val>
                                        </p:tav>
                                        <p:tav tm="100000">
                                          <p:val>
                                            <p:strVal val="#ppt_w"/>
                                          </p:val>
                                        </p:tav>
                                      </p:tavLst>
                                    </p:anim>
                                    <p:anim calcmode="lin" valueType="num">
                                      <p:cBhvr>
                                        <p:cTn id="386" dur="1000" fill="hold"/>
                                        <p:tgtEl>
                                          <p:spTgt spid="71"/>
                                        </p:tgtEl>
                                        <p:attrNameLst>
                                          <p:attrName>ppt_h</p:attrName>
                                        </p:attrNameLst>
                                      </p:cBhvr>
                                      <p:tavLst>
                                        <p:tav tm="0">
                                          <p:val>
                                            <p:fltVal val="0"/>
                                          </p:val>
                                        </p:tav>
                                        <p:tav tm="100000">
                                          <p:val>
                                            <p:strVal val="#ppt_h"/>
                                          </p:val>
                                        </p:tav>
                                      </p:tavLst>
                                    </p:anim>
                                    <p:anim calcmode="lin" valueType="num">
                                      <p:cBhvr>
                                        <p:cTn id="387" dur="1000" fill="hold"/>
                                        <p:tgtEl>
                                          <p:spTgt spid="71"/>
                                        </p:tgtEl>
                                        <p:attrNameLst>
                                          <p:attrName>style.rotation</p:attrName>
                                        </p:attrNameLst>
                                      </p:cBhvr>
                                      <p:tavLst>
                                        <p:tav tm="0">
                                          <p:val>
                                            <p:fltVal val="90"/>
                                          </p:val>
                                        </p:tav>
                                        <p:tav tm="100000">
                                          <p:val>
                                            <p:fltVal val="0"/>
                                          </p:val>
                                        </p:tav>
                                      </p:tavLst>
                                    </p:anim>
                                    <p:animEffect transition="in" filter="fade">
                                      <p:cBhvr>
                                        <p:cTn id="388" dur="1000"/>
                                        <p:tgtEl>
                                          <p:spTgt spid="71"/>
                                        </p:tgtEl>
                                      </p:cBhvr>
                                    </p:animEffect>
                                  </p:childTnLst>
                                </p:cTn>
                              </p:par>
                              <p:par>
                                <p:cTn id="389" presetID="31" presetClass="entr" presetSubtype="0" fill="hold" nodeType="withEffect">
                                  <p:stCondLst>
                                    <p:cond delay="500"/>
                                  </p:stCondLst>
                                  <p:childTnLst>
                                    <p:set>
                                      <p:cBhvr>
                                        <p:cTn id="390" dur="1" fill="hold">
                                          <p:stCondLst>
                                            <p:cond delay="0"/>
                                          </p:stCondLst>
                                        </p:cTn>
                                        <p:tgtEl>
                                          <p:spTgt spid="72"/>
                                        </p:tgtEl>
                                        <p:attrNameLst>
                                          <p:attrName>style.visibility</p:attrName>
                                        </p:attrNameLst>
                                      </p:cBhvr>
                                      <p:to>
                                        <p:strVal val="visible"/>
                                      </p:to>
                                    </p:set>
                                    <p:anim calcmode="lin" valueType="num">
                                      <p:cBhvr>
                                        <p:cTn id="391" dur="1000" fill="hold"/>
                                        <p:tgtEl>
                                          <p:spTgt spid="72"/>
                                        </p:tgtEl>
                                        <p:attrNameLst>
                                          <p:attrName>ppt_w</p:attrName>
                                        </p:attrNameLst>
                                      </p:cBhvr>
                                      <p:tavLst>
                                        <p:tav tm="0">
                                          <p:val>
                                            <p:fltVal val="0"/>
                                          </p:val>
                                        </p:tav>
                                        <p:tav tm="100000">
                                          <p:val>
                                            <p:strVal val="#ppt_w"/>
                                          </p:val>
                                        </p:tav>
                                      </p:tavLst>
                                    </p:anim>
                                    <p:anim calcmode="lin" valueType="num">
                                      <p:cBhvr>
                                        <p:cTn id="392" dur="1000" fill="hold"/>
                                        <p:tgtEl>
                                          <p:spTgt spid="72"/>
                                        </p:tgtEl>
                                        <p:attrNameLst>
                                          <p:attrName>ppt_h</p:attrName>
                                        </p:attrNameLst>
                                      </p:cBhvr>
                                      <p:tavLst>
                                        <p:tav tm="0">
                                          <p:val>
                                            <p:fltVal val="0"/>
                                          </p:val>
                                        </p:tav>
                                        <p:tav tm="100000">
                                          <p:val>
                                            <p:strVal val="#ppt_h"/>
                                          </p:val>
                                        </p:tav>
                                      </p:tavLst>
                                    </p:anim>
                                    <p:anim calcmode="lin" valueType="num">
                                      <p:cBhvr>
                                        <p:cTn id="393" dur="1000" fill="hold"/>
                                        <p:tgtEl>
                                          <p:spTgt spid="72"/>
                                        </p:tgtEl>
                                        <p:attrNameLst>
                                          <p:attrName>style.rotation</p:attrName>
                                        </p:attrNameLst>
                                      </p:cBhvr>
                                      <p:tavLst>
                                        <p:tav tm="0">
                                          <p:val>
                                            <p:fltVal val="90"/>
                                          </p:val>
                                        </p:tav>
                                        <p:tav tm="100000">
                                          <p:val>
                                            <p:fltVal val="0"/>
                                          </p:val>
                                        </p:tav>
                                      </p:tavLst>
                                    </p:anim>
                                    <p:animEffect transition="in" filter="fade">
                                      <p:cBhvr>
                                        <p:cTn id="394" dur="1000"/>
                                        <p:tgtEl>
                                          <p:spTgt spid="72"/>
                                        </p:tgtEl>
                                      </p:cBhvr>
                                    </p:animEffect>
                                  </p:childTnLst>
                                </p:cTn>
                              </p:par>
                              <p:par>
                                <p:cTn id="395" presetID="31" presetClass="entr" presetSubtype="0" fill="hold" nodeType="withEffect">
                                  <p:stCondLst>
                                    <p:cond delay="500"/>
                                  </p:stCondLst>
                                  <p:childTnLst>
                                    <p:set>
                                      <p:cBhvr>
                                        <p:cTn id="396" dur="1" fill="hold">
                                          <p:stCondLst>
                                            <p:cond delay="0"/>
                                          </p:stCondLst>
                                        </p:cTn>
                                        <p:tgtEl>
                                          <p:spTgt spid="73"/>
                                        </p:tgtEl>
                                        <p:attrNameLst>
                                          <p:attrName>style.visibility</p:attrName>
                                        </p:attrNameLst>
                                      </p:cBhvr>
                                      <p:to>
                                        <p:strVal val="visible"/>
                                      </p:to>
                                    </p:set>
                                    <p:anim calcmode="lin" valueType="num">
                                      <p:cBhvr>
                                        <p:cTn id="397" dur="1000" fill="hold"/>
                                        <p:tgtEl>
                                          <p:spTgt spid="73"/>
                                        </p:tgtEl>
                                        <p:attrNameLst>
                                          <p:attrName>ppt_w</p:attrName>
                                        </p:attrNameLst>
                                      </p:cBhvr>
                                      <p:tavLst>
                                        <p:tav tm="0">
                                          <p:val>
                                            <p:fltVal val="0"/>
                                          </p:val>
                                        </p:tav>
                                        <p:tav tm="100000">
                                          <p:val>
                                            <p:strVal val="#ppt_w"/>
                                          </p:val>
                                        </p:tav>
                                      </p:tavLst>
                                    </p:anim>
                                    <p:anim calcmode="lin" valueType="num">
                                      <p:cBhvr>
                                        <p:cTn id="398" dur="1000" fill="hold"/>
                                        <p:tgtEl>
                                          <p:spTgt spid="73"/>
                                        </p:tgtEl>
                                        <p:attrNameLst>
                                          <p:attrName>ppt_h</p:attrName>
                                        </p:attrNameLst>
                                      </p:cBhvr>
                                      <p:tavLst>
                                        <p:tav tm="0">
                                          <p:val>
                                            <p:fltVal val="0"/>
                                          </p:val>
                                        </p:tav>
                                        <p:tav tm="100000">
                                          <p:val>
                                            <p:strVal val="#ppt_h"/>
                                          </p:val>
                                        </p:tav>
                                      </p:tavLst>
                                    </p:anim>
                                    <p:anim calcmode="lin" valueType="num">
                                      <p:cBhvr>
                                        <p:cTn id="399" dur="1000" fill="hold"/>
                                        <p:tgtEl>
                                          <p:spTgt spid="73"/>
                                        </p:tgtEl>
                                        <p:attrNameLst>
                                          <p:attrName>style.rotation</p:attrName>
                                        </p:attrNameLst>
                                      </p:cBhvr>
                                      <p:tavLst>
                                        <p:tav tm="0">
                                          <p:val>
                                            <p:fltVal val="90"/>
                                          </p:val>
                                        </p:tav>
                                        <p:tav tm="100000">
                                          <p:val>
                                            <p:fltVal val="0"/>
                                          </p:val>
                                        </p:tav>
                                      </p:tavLst>
                                    </p:anim>
                                    <p:animEffect transition="in" filter="fade">
                                      <p:cBhvr>
                                        <p:cTn id="400" dur="1000"/>
                                        <p:tgtEl>
                                          <p:spTgt spid="73"/>
                                        </p:tgtEl>
                                      </p:cBhvr>
                                    </p:animEffect>
                                  </p:childTnLst>
                                </p:cTn>
                              </p:par>
                              <p:par>
                                <p:cTn id="401" presetID="31" presetClass="entr" presetSubtype="0" fill="hold" nodeType="withEffect">
                                  <p:stCondLst>
                                    <p:cond delay="500"/>
                                  </p:stCondLst>
                                  <p:childTnLst>
                                    <p:set>
                                      <p:cBhvr>
                                        <p:cTn id="402" dur="1" fill="hold">
                                          <p:stCondLst>
                                            <p:cond delay="0"/>
                                          </p:stCondLst>
                                        </p:cTn>
                                        <p:tgtEl>
                                          <p:spTgt spid="74"/>
                                        </p:tgtEl>
                                        <p:attrNameLst>
                                          <p:attrName>style.visibility</p:attrName>
                                        </p:attrNameLst>
                                      </p:cBhvr>
                                      <p:to>
                                        <p:strVal val="visible"/>
                                      </p:to>
                                    </p:set>
                                    <p:anim calcmode="lin" valueType="num">
                                      <p:cBhvr>
                                        <p:cTn id="403" dur="1000" fill="hold"/>
                                        <p:tgtEl>
                                          <p:spTgt spid="74"/>
                                        </p:tgtEl>
                                        <p:attrNameLst>
                                          <p:attrName>ppt_w</p:attrName>
                                        </p:attrNameLst>
                                      </p:cBhvr>
                                      <p:tavLst>
                                        <p:tav tm="0">
                                          <p:val>
                                            <p:fltVal val="0"/>
                                          </p:val>
                                        </p:tav>
                                        <p:tav tm="100000">
                                          <p:val>
                                            <p:strVal val="#ppt_w"/>
                                          </p:val>
                                        </p:tav>
                                      </p:tavLst>
                                    </p:anim>
                                    <p:anim calcmode="lin" valueType="num">
                                      <p:cBhvr>
                                        <p:cTn id="404" dur="1000" fill="hold"/>
                                        <p:tgtEl>
                                          <p:spTgt spid="74"/>
                                        </p:tgtEl>
                                        <p:attrNameLst>
                                          <p:attrName>ppt_h</p:attrName>
                                        </p:attrNameLst>
                                      </p:cBhvr>
                                      <p:tavLst>
                                        <p:tav tm="0">
                                          <p:val>
                                            <p:fltVal val="0"/>
                                          </p:val>
                                        </p:tav>
                                        <p:tav tm="100000">
                                          <p:val>
                                            <p:strVal val="#ppt_h"/>
                                          </p:val>
                                        </p:tav>
                                      </p:tavLst>
                                    </p:anim>
                                    <p:anim calcmode="lin" valueType="num">
                                      <p:cBhvr>
                                        <p:cTn id="405" dur="1000" fill="hold"/>
                                        <p:tgtEl>
                                          <p:spTgt spid="74"/>
                                        </p:tgtEl>
                                        <p:attrNameLst>
                                          <p:attrName>style.rotation</p:attrName>
                                        </p:attrNameLst>
                                      </p:cBhvr>
                                      <p:tavLst>
                                        <p:tav tm="0">
                                          <p:val>
                                            <p:fltVal val="90"/>
                                          </p:val>
                                        </p:tav>
                                        <p:tav tm="100000">
                                          <p:val>
                                            <p:fltVal val="0"/>
                                          </p:val>
                                        </p:tav>
                                      </p:tavLst>
                                    </p:anim>
                                    <p:animEffect transition="in" filter="fade">
                                      <p:cBhvr>
                                        <p:cTn id="406" dur="1000"/>
                                        <p:tgtEl>
                                          <p:spTgt spid="74"/>
                                        </p:tgtEl>
                                      </p:cBhvr>
                                    </p:animEffect>
                                  </p:childTnLst>
                                </p:cTn>
                              </p:par>
                              <p:par>
                                <p:cTn id="407" presetID="31" presetClass="entr" presetSubtype="0" fill="hold" nodeType="withEffect">
                                  <p:stCondLst>
                                    <p:cond delay="500"/>
                                  </p:stCondLst>
                                  <p:childTnLst>
                                    <p:set>
                                      <p:cBhvr>
                                        <p:cTn id="408" dur="1" fill="hold">
                                          <p:stCondLst>
                                            <p:cond delay="0"/>
                                          </p:stCondLst>
                                        </p:cTn>
                                        <p:tgtEl>
                                          <p:spTgt spid="75"/>
                                        </p:tgtEl>
                                        <p:attrNameLst>
                                          <p:attrName>style.visibility</p:attrName>
                                        </p:attrNameLst>
                                      </p:cBhvr>
                                      <p:to>
                                        <p:strVal val="visible"/>
                                      </p:to>
                                    </p:set>
                                    <p:anim calcmode="lin" valueType="num">
                                      <p:cBhvr>
                                        <p:cTn id="409" dur="1000" fill="hold"/>
                                        <p:tgtEl>
                                          <p:spTgt spid="75"/>
                                        </p:tgtEl>
                                        <p:attrNameLst>
                                          <p:attrName>ppt_w</p:attrName>
                                        </p:attrNameLst>
                                      </p:cBhvr>
                                      <p:tavLst>
                                        <p:tav tm="0">
                                          <p:val>
                                            <p:fltVal val="0"/>
                                          </p:val>
                                        </p:tav>
                                        <p:tav tm="100000">
                                          <p:val>
                                            <p:strVal val="#ppt_w"/>
                                          </p:val>
                                        </p:tav>
                                      </p:tavLst>
                                    </p:anim>
                                    <p:anim calcmode="lin" valueType="num">
                                      <p:cBhvr>
                                        <p:cTn id="410" dur="1000" fill="hold"/>
                                        <p:tgtEl>
                                          <p:spTgt spid="75"/>
                                        </p:tgtEl>
                                        <p:attrNameLst>
                                          <p:attrName>ppt_h</p:attrName>
                                        </p:attrNameLst>
                                      </p:cBhvr>
                                      <p:tavLst>
                                        <p:tav tm="0">
                                          <p:val>
                                            <p:fltVal val="0"/>
                                          </p:val>
                                        </p:tav>
                                        <p:tav tm="100000">
                                          <p:val>
                                            <p:strVal val="#ppt_h"/>
                                          </p:val>
                                        </p:tav>
                                      </p:tavLst>
                                    </p:anim>
                                    <p:anim calcmode="lin" valueType="num">
                                      <p:cBhvr>
                                        <p:cTn id="411" dur="1000" fill="hold"/>
                                        <p:tgtEl>
                                          <p:spTgt spid="75"/>
                                        </p:tgtEl>
                                        <p:attrNameLst>
                                          <p:attrName>style.rotation</p:attrName>
                                        </p:attrNameLst>
                                      </p:cBhvr>
                                      <p:tavLst>
                                        <p:tav tm="0">
                                          <p:val>
                                            <p:fltVal val="90"/>
                                          </p:val>
                                        </p:tav>
                                        <p:tav tm="100000">
                                          <p:val>
                                            <p:fltVal val="0"/>
                                          </p:val>
                                        </p:tav>
                                      </p:tavLst>
                                    </p:anim>
                                    <p:animEffect transition="in" filter="fade">
                                      <p:cBhvr>
                                        <p:cTn id="412" dur="1000"/>
                                        <p:tgtEl>
                                          <p:spTgt spid="75"/>
                                        </p:tgtEl>
                                      </p:cBhvr>
                                    </p:animEffect>
                                  </p:childTnLst>
                                </p:cTn>
                              </p:par>
                              <p:par>
                                <p:cTn id="413" presetID="31" presetClass="entr" presetSubtype="0" fill="hold" nodeType="withEffect">
                                  <p:stCondLst>
                                    <p:cond delay="500"/>
                                  </p:stCondLst>
                                  <p:childTnLst>
                                    <p:set>
                                      <p:cBhvr>
                                        <p:cTn id="414" dur="1" fill="hold">
                                          <p:stCondLst>
                                            <p:cond delay="0"/>
                                          </p:stCondLst>
                                        </p:cTn>
                                        <p:tgtEl>
                                          <p:spTgt spid="76"/>
                                        </p:tgtEl>
                                        <p:attrNameLst>
                                          <p:attrName>style.visibility</p:attrName>
                                        </p:attrNameLst>
                                      </p:cBhvr>
                                      <p:to>
                                        <p:strVal val="visible"/>
                                      </p:to>
                                    </p:set>
                                    <p:anim calcmode="lin" valueType="num">
                                      <p:cBhvr>
                                        <p:cTn id="415" dur="1000" fill="hold"/>
                                        <p:tgtEl>
                                          <p:spTgt spid="76"/>
                                        </p:tgtEl>
                                        <p:attrNameLst>
                                          <p:attrName>ppt_w</p:attrName>
                                        </p:attrNameLst>
                                      </p:cBhvr>
                                      <p:tavLst>
                                        <p:tav tm="0">
                                          <p:val>
                                            <p:fltVal val="0"/>
                                          </p:val>
                                        </p:tav>
                                        <p:tav tm="100000">
                                          <p:val>
                                            <p:strVal val="#ppt_w"/>
                                          </p:val>
                                        </p:tav>
                                      </p:tavLst>
                                    </p:anim>
                                    <p:anim calcmode="lin" valueType="num">
                                      <p:cBhvr>
                                        <p:cTn id="416" dur="1000" fill="hold"/>
                                        <p:tgtEl>
                                          <p:spTgt spid="76"/>
                                        </p:tgtEl>
                                        <p:attrNameLst>
                                          <p:attrName>ppt_h</p:attrName>
                                        </p:attrNameLst>
                                      </p:cBhvr>
                                      <p:tavLst>
                                        <p:tav tm="0">
                                          <p:val>
                                            <p:fltVal val="0"/>
                                          </p:val>
                                        </p:tav>
                                        <p:tav tm="100000">
                                          <p:val>
                                            <p:strVal val="#ppt_h"/>
                                          </p:val>
                                        </p:tav>
                                      </p:tavLst>
                                    </p:anim>
                                    <p:anim calcmode="lin" valueType="num">
                                      <p:cBhvr>
                                        <p:cTn id="417" dur="1000" fill="hold"/>
                                        <p:tgtEl>
                                          <p:spTgt spid="76"/>
                                        </p:tgtEl>
                                        <p:attrNameLst>
                                          <p:attrName>style.rotation</p:attrName>
                                        </p:attrNameLst>
                                      </p:cBhvr>
                                      <p:tavLst>
                                        <p:tav tm="0">
                                          <p:val>
                                            <p:fltVal val="90"/>
                                          </p:val>
                                        </p:tav>
                                        <p:tav tm="100000">
                                          <p:val>
                                            <p:fltVal val="0"/>
                                          </p:val>
                                        </p:tav>
                                      </p:tavLst>
                                    </p:anim>
                                    <p:animEffect transition="in" filter="fade">
                                      <p:cBhvr>
                                        <p:cTn id="418" dur="1000"/>
                                        <p:tgtEl>
                                          <p:spTgt spid="76"/>
                                        </p:tgtEl>
                                      </p:cBhvr>
                                    </p:animEffect>
                                  </p:childTnLst>
                                </p:cTn>
                              </p:par>
                              <p:par>
                                <p:cTn id="419" presetID="31" presetClass="entr" presetSubtype="0" fill="hold" nodeType="withEffect">
                                  <p:stCondLst>
                                    <p:cond delay="500"/>
                                  </p:stCondLst>
                                  <p:childTnLst>
                                    <p:set>
                                      <p:cBhvr>
                                        <p:cTn id="420" dur="1" fill="hold">
                                          <p:stCondLst>
                                            <p:cond delay="0"/>
                                          </p:stCondLst>
                                        </p:cTn>
                                        <p:tgtEl>
                                          <p:spTgt spid="77"/>
                                        </p:tgtEl>
                                        <p:attrNameLst>
                                          <p:attrName>style.visibility</p:attrName>
                                        </p:attrNameLst>
                                      </p:cBhvr>
                                      <p:to>
                                        <p:strVal val="visible"/>
                                      </p:to>
                                    </p:set>
                                    <p:anim calcmode="lin" valueType="num">
                                      <p:cBhvr>
                                        <p:cTn id="421" dur="1000" fill="hold"/>
                                        <p:tgtEl>
                                          <p:spTgt spid="77"/>
                                        </p:tgtEl>
                                        <p:attrNameLst>
                                          <p:attrName>ppt_w</p:attrName>
                                        </p:attrNameLst>
                                      </p:cBhvr>
                                      <p:tavLst>
                                        <p:tav tm="0">
                                          <p:val>
                                            <p:fltVal val="0"/>
                                          </p:val>
                                        </p:tav>
                                        <p:tav tm="100000">
                                          <p:val>
                                            <p:strVal val="#ppt_w"/>
                                          </p:val>
                                        </p:tav>
                                      </p:tavLst>
                                    </p:anim>
                                    <p:anim calcmode="lin" valueType="num">
                                      <p:cBhvr>
                                        <p:cTn id="422" dur="1000" fill="hold"/>
                                        <p:tgtEl>
                                          <p:spTgt spid="77"/>
                                        </p:tgtEl>
                                        <p:attrNameLst>
                                          <p:attrName>ppt_h</p:attrName>
                                        </p:attrNameLst>
                                      </p:cBhvr>
                                      <p:tavLst>
                                        <p:tav tm="0">
                                          <p:val>
                                            <p:fltVal val="0"/>
                                          </p:val>
                                        </p:tav>
                                        <p:tav tm="100000">
                                          <p:val>
                                            <p:strVal val="#ppt_h"/>
                                          </p:val>
                                        </p:tav>
                                      </p:tavLst>
                                    </p:anim>
                                    <p:anim calcmode="lin" valueType="num">
                                      <p:cBhvr>
                                        <p:cTn id="423" dur="1000" fill="hold"/>
                                        <p:tgtEl>
                                          <p:spTgt spid="77"/>
                                        </p:tgtEl>
                                        <p:attrNameLst>
                                          <p:attrName>style.rotation</p:attrName>
                                        </p:attrNameLst>
                                      </p:cBhvr>
                                      <p:tavLst>
                                        <p:tav tm="0">
                                          <p:val>
                                            <p:fltVal val="90"/>
                                          </p:val>
                                        </p:tav>
                                        <p:tav tm="100000">
                                          <p:val>
                                            <p:fltVal val="0"/>
                                          </p:val>
                                        </p:tav>
                                      </p:tavLst>
                                    </p:anim>
                                    <p:animEffect transition="in" filter="fade">
                                      <p:cBhvr>
                                        <p:cTn id="424" dur="1000"/>
                                        <p:tgtEl>
                                          <p:spTgt spid="77"/>
                                        </p:tgtEl>
                                      </p:cBhvr>
                                    </p:animEffect>
                                  </p:childTnLst>
                                </p:cTn>
                              </p:par>
                              <p:par>
                                <p:cTn id="425" presetID="31" presetClass="entr" presetSubtype="0" fill="hold" nodeType="withEffect">
                                  <p:stCondLst>
                                    <p:cond delay="500"/>
                                  </p:stCondLst>
                                  <p:childTnLst>
                                    <p:set>
                                      <p:cBhvr>
                                        <p:cTn id="426" dur="1" fill="hold">
                                          <p:stCondLst>
                                            <p:cond delay="0"/>
                                          </p:stCondLst>
                                        </p:cTn>
                                        <p:tgtEl>
                                          <p:spTgt spid="78"/>
                                        </p:tgtEl>
                                        <p:attrNameLst>
                                          <p:attrName>style.visibility</p:attrName>
                                        </p:attrNameLst>
                                      </p:cBhvr>
                                      <p:to>
                                        <p:strVal val="visible"/>
                                      </p:to>
                                    </p:set>
                                    <p:anim calcmode="lin" valueType="num">
                                      <p:cBhvr>
                                        <p:cTn id="427" dur="1000" fill="hold"/>
                                        <p:tgtEl>
                                          <p:spTgt spid="78"/>
                                        </p:tgtEl>
                                        <p:attrNameLst>
                                          <p:attrName>ppt_w</p:attrName>
                                        </p:attrNameLst>
                                      </p:cBhvr>
                                      <p:tavLst>
                                        <p:tav tm="0">
                                          <p:val>
                                            <p:fltVal val="0"/>
                                          </p:val>
                                        </p:tav>
                                        <p:tav tm="100000">
                                          <p:val>
                                            <p:strVal val="#ppt_w"/>
                                          </p:val>
                                        </p:tav>
                                      </p:tavLst>
                                    </p:anim>
                                    <p:anim calcmode="lin" valueType="num">
                                      <p:cBhvr>
                                        <p:cTn id="428" dur="1000" fill="hold"/>
                                        <p:tgtEl>
                                          <p:spTgt spid="78"/>
                                        </p:tgtEl>
                                        <p:attrNameLst>
                                          <p:attrName>ppt_h</p:attrName>
                                        </p:attrNameLst>
                                      </p:cBhvr>
                                      <p:tavLst>
                                        <p:tav tm="0">
                                          <p:val>
                                            <p:fltVal val="0"/>
                                          </p:val>
                                        </p:tav>
                                        <p:tav tm="100000">
                                          <p:val>
                                            <p:strVal val="#ppt_h"/>
                                          </p:val>
                                        </p:tav>
                                      </p:tavLst>
                                    </p:anim>
                                    <p:anim calcmode="lin" valueType="num">
                                      <p:cBhvr>
                                        <p:cTn id="429" dur="1000" fill="hold"/>
                                        <p:tgtEl>
                                          <p:spTgt spid="78"/>
                                        </p:tgtEl>
                                        <p:attrNameLst>
                                          <p:attrName>style.rotation</p:attrName>
                                        </p:attrNameLst>
                                      </p:cBhvr>
                                      <p:tavLst>
                                        <p:tav tm="0">
                                          <p:val>
                                            <p:fltVal val="90"/>
                                          </p:val>
                                        </p:tav>
                                        <p:tav tm="100000">
                                          <p:val>
                                            <p:fltVal val="0"/>
                                          </p:val>
                                        </p:tav>
                                      </p:tavLst>
                                    </p:anim>
                                    <p:animEffect transition="in" filter="fade">
                                      <p:cBhvr>
                                        <p:cTn id="430" dur="1000"/>
                                        <p:tgtEl>
                                          <p:spTgt spid="78"/>
                                        </p:tgtEl>
                                      </p:cBhvr>
                                    </p:animEffect>
                                  </p:childTnLst>
                                </p:cTn>
                              </p:par>
                              <p:par>
                                <p:cTn id="431" presetID="31" presetClass="entr" presetSubtype="0" fill="hold" nodeType="withEffect">
                                  <p:stCondLst>
                                    <p:cond delay="500"/>
                                  </p:stCondLst>
                                  <p:childTnLst>
                                    <p:set>
                                      <p:cBhvr>
                                        <p:cTn id="432" dur="1" fill="hold">
                                          <p:stCondLst>
                                            <p:cond delay="0"/>
                                          </p:stCondLst>
                                        </p:cTn>
                                        <p:tgtEl>
                                          <p:spTgt spid="79"/>
                                        </p:tgtEl>
                                        <p:attrNameLst>
                                          <p:attrName>style.visibility</p:attrName>
                                        </p:attrNameLst>
                                      </p:cBhvr>
                                      <p:to>
                                        <p:strVal val="visible"/>
                                      </p:to>
                                    </p:set>
                                    <p:anim calcmode="lin" valueType="num">
                                      <p:cBhvr>
                                        <p:cTn id="433" dur="1000" fill="hold"/>
                                        <p:tgtEl>
                                          <p:spTgt spid="79"/>
                                        </p:tgtEl>
                                        <p:attrNameLst>
                                          <p:attrName>ppt_w</p:attrName>
                                        </p:attrNameLst>
                                      </p:cBhvr>
                                      <p:tavLst>
                                        <p:tav tm="0">
                                          <p:val>
                                            <p:fltVal val="0"/>
                                          </p:val>
                                        </p:tav>
                                        <p:tav tm="100000">
                                          <p:val>
                                            <p:strVal val="#ppt_w"/>
                                          </p:val>
                                        </p:tav>
                                      </p:tavLst>
                                    </p:anim>
                                    <p:anim calcmode="lin" valueType="num">
                                      <p:cBhvr>
                                        <p:cTn id="434" dur="1000" fill="hold"/>
                                        <p:tgtEl>
                                          <p:spTgt spid="79"/>
                                        </p:tgtEl>
                                        <p:attrNameLst>
                                          <p:attrName>ppt_h</p:attrName>
                                        </p:attrNameLst>
                                      </p:cBhvr>
                                      <p:tavLst>
                                        <p:tav tm="0">
                                          <p:val>
                                            <p:fltVal val="0"/>
                                          </p:val>
                                        </p:tav>
                                        <p:tav tm="100000">
                                          <p:val>
                                            <p:strVal val="#ppt_h"/>
                                          </p:val>
                                        </p:tav>
                                      </p:tavLst>
                                    </p:anim>
                                    <p:anim calcmode="lin" valueType="num">
                                      <p:cBhvr>
                                        <p:cTn id="435" dur="1000" fill="hold"/>
                                        <p:tgtEl>
                                          <p:spTgt spid="79"/>
                                        </p:tgtEl>
                                        <p:attrNameLst>
                                          <p:attrName>style.rotation</p:attrName>
                                        </p:attrNameLst>
                                      </p:cBhvr>
                                      <p:tavLst>
                                        <p:tav tm="0">
                                          <p:val>
                                            <p:fltVal val="90"/>
                                          </p:val>
                                        </p:tav>
                                        <p:tav tm="100000">
                                          <p:val>
                                            <p:fltVal val="0"/>
                                          </p:val>
                                        </p:tav>
                                      </p:tavLst>
                                    </p:anim>
                                    <p:animEffect transition="in" filter="fade">
                                      <p:cBhvr>
                                        <p:cTn id="436" dur="1000"/>
                                        <p:tgtEl>
                                          <p:spTgt spid="79"/>
                                        </p:tgtEl>
                                      </p:cBhvr>
                                    </p:animEffect>
                                  </p:childTnLst>
                                </p:cTn>
                              </p:par>
                              <p:par>
                                <p:cTn id="437" presetID="31" presetClass="entr" presetSubtype="0" fill="hold" nodeType="withEffect">
                                  <p:stCondLst>
                                    <p:cond delay="500"/>
                                  </p:stCondLst>
                                  <p:childTnLst>
                                    <p:set>
                                      <p:cBhvr>
                                        <p:cTn id="438" dur="1" fill="hold">
                                          <p:stCondLst>
                                            <p:cond delay="0"/>
                                          </p:stCondLst>
                                        </p:cTn>
                                        <p:tgtEl>
                                          <p:spTgt spid="80"/>
                                        </p:tgtEl>
                                        <p:attrNameLst>
                                          <p:attrName>style.visibility</p:attrName>
                                        </p:attrNameLst>
                                      </p:cBhvr>
                                      <p:to>
                                        <p:strVal val="visible"/>
                                      </p:to>
                                    </p:set>
                                    <p:anim calcmode="lin" valueType="num">
                                      <p:cBhvr>
                                        <p:cTn id="439" dur="1000" fill="hold"/>
                                        <p:tgtEl>
                                          <p:spTgt spid="80"/>
                                        </p:tgtEl>
                                        <p:attrNameLst>
                                          <p:attrName>ppt_w</p:attrName>
                                        </p:attrNameLst>
                                      </p:cBhvr>
                                      <p:tavLst>
                                        <p:tav tm="0">
                                          <p:val>
                                            <p:fltVal val="0"/>
                                          </p:val>
                                        </p:tav>
                                        <p:tav tm="100000">
                                          <p:val>
                                            <p:strVal val="#ppt_w"/>
                                          </p:val>
                                        </p:tav>
                                      </p:tavLst>
                                    </p:anim>
                                    <p:anim calcmode="lin" valueType="num">
                                      <p:cBhvr>
                                        <p:cTn id="440" dur="1000" fill="hold"/>
                                        <p:tgtEl>
                                          <p:spTgt spid="80"/>
                                        </p:tgtEl>
                                        <p:attrNameLst>
                                          <p:attrName>ppt_h</p:attrName>
                                        </p:attrNameLst>
                                      </p:cBhvr>
                                      <p:tavLst>
                                        <p:tav tm="0">
                                          <p:val>
                                            <p:fltVal val="0"/>
                                          </p:val>
                                        </p:tav>
                                        <p:tav tm="100000">
                                          <p:val>
                                            <p:strVal val="#ppt_h"/>
                                          </p:val>
                                        </p:tav>
                                      </p:tavLst>
                                    </p:anim>
                                    <p:anim calcmode="lin" valueType="num">
                                      <p:cBhvr>
                                        <p:cTn id="441" dur="1000" fill="hold"/>
                                        <p:tgtEl>
                                          <p:spTgt spid="80"/>
                                        </p:tgtEl>
                                        <p:attrNameLst>
                                          <p:attrName>style.rotation</p:attrName>
                                        </p:attrNameLst>
                                      </p:cBhvr>
                                      <p:tavLst>
                                        <p:tav tm="0">
                                          <p:val>
                                            <p:fltVal val="90"/>
                                          </p:val>
                                        </p:tav>
                                        <p:tav tm="100000">
                                          <p:val>
                                            <p:fltVal val="0"/>
                                          </p:val>
                                        </p:tav>
                                      </p:tavLst>
                                    </p:anim>
                                    <p:animEffect transition="in" filter="fade">
                                      <p:cBhvr>
                                        <p:cTn id="442" dur="1000"/>
                                        <p:tgtEl>
                                          <p:spTgt spid="80"/>
                                        </p:tgtEl>
                                      </p:cBhvr>
                                    </p:animEffect>
                                  </p:childTnLst>
                                </p:cTn>
                              </p:par>
                              <p:par>
                                <p:cTn id="443" presetID="31" presetClass="entr" presetSubtype="0" fill="hold" grpId="0" nodeType="withEffect">
                                  <p:stCondLst>
                                    <p:cond delay="500"/>
                                  </p:stCondLst>
                                  <p:childTnLst>
                                    <p:set>
                                      <p:cBhvr>
                                        <p:cTn id="444" dur="1" fill="hold">
                                          <p:stCondLst>
                                            <p:cond delay="0"/>
                                          </p:stCondLst>
                                        </p:cTn>
                                        <p:tgtEl>
                                          <p:spTgt spid="81"/>
                                        </p:tgtEl>
                                        <p:attrNameLst>
                                          <p:attrName>style.visibility</p:attrName>
                                        </p:attrNameLst>
                                      </p:cBhvr>
                                      <p:to>
                                        <p:strVal val="visible"/>
                                      </p:to>
                                    </p:set>
                                    <p:anim calcmode="lin" valueType="num">
                                      <p:cBhvr>
                                        <p:cTn id="445" dur="1000" fill="hold"/>
                                        <p:tgtEl>
                                          <p:spTgt spid="81"/>
                                        </p:tgtEl>
                                        <p:attrNameLst>
                                          <p:attrName>ppt_w</p:attrName>
                                        </p:attrNameLst>
                                      </p:cBhvr>
                                      <p:tavLst>
                                        <p:tav tm="0">
                                          <p:val>
                                            <p:fltVal val="0"/>
                                          </p:val>
                                        </p:tav>
                                        <p:tav tm="100000">
                                          <p:val>
                                            <p:strVal val="#ppt_w"/>
                                          </p:val>
                                        </p:tav>
                                      </p:tavLst>
                                    </p:anim>
                                    <p:anim calcmode="lin" valueType="num">
                                      <p:cBhvr>
                                        <p:cTn id="446" dur="1000" fill="hold"/>
                                        <p:tgtEl>
                                          <p:spTgt spid="81"/>
                                        </p:tgtEl>
                                        <p:attrNameLst>
                                          <p:attrName>ppt_h</p:attrName>
                                        </p:attrNameLst>
                                      </p:cBhvr>
                                      <p:tavLst>
                                        <p:tav tm="0">
                                          <p:val>
                                            <p:fltVal val="0"/>
                                          </p:val>
                                        </p:tav>
                                        <p:tav tm="100000">
                                          <p:val>
                                            <p:strVal val="#ppt_h"/>
                                          </p:val>
                                        </p:tav>
                                      </p:tavLst>
                                    </p:anim>
                                    <p:anim calcmode="lin" valueType="num">
                                      <p:cBhvr>
                                        <p:cTn id="447" dur="1000" fill="hold"/>
                                        <p:tgtEl>
                                          <p:spTgt spid="81"/>
                                        </p:tgtEl>
                                        <p:attrNameLst>
                                          <p:attrName>style.rotation</p:attrName>
                                        </p:attrNameLst>
                                      </p:cBhvr>
                                      <p:tavLst>
                                        <p:tav tm="0">
                                          <p:val>
                                            <p:fltVal val="90"/>
                                          </p:val>
                                        </p:tav>
                                        <p:tav tm="100000">
                                          <p:val>
                                            <p:fltVal val="0"/>
                                          </p:val>
                                        </p:tav>
                                      </p:tavLst>
                                    </p:anim>
                                    <p:animEffect transition="in" filter="fade">
                                      <p:cBhvr>
                                        <p:cTn id="448" dur="1000"/>
                                        <p:tgtEl>
                                          <p:spTgt spid="81"/>
                                        </p:tgtEl>
                                      </p:cBhvr>
                                    </p:animEffect>
                                  </p:childTnLst>
                                </p:cTn>
                              </p:par>
                              <p:par>
                                <p:cTn id="449" presetID="31" presetClass="entr" presetSubtype="0" fill="hold" grpId="0" nodeType="withEffect">
                                  <p:stCondLst>
                                    <p:cond delay="500"/>
                                  </p:stCondLst>
                                  <p:childTnLst>
                                    <p:set>
                                      <p:cBhvr>
                                        <p:cTn id="450" dur="1" fill="hold">
                                          <p:stCondLst>
                                            <p:cond delay="0"/>
                                          </p:stCondLst>
                                        </p:cTn>
                                        <p:tgtEl>
                                          <p:spTgt spid="82"/>
                                        </p:tgtEl>
                                        <p:attrNameLst>
                                          <p:attrName>style.visibility</p:attrName>
                                        </p:attrNameLst>
                                      </p:cBhvr>
                                      <p:to>
                                        <p:strVal val="visible"/>
                                      </p:to>
                                    </p:set>
                                    <p:anim calcmode="lin" valueType="num">
                                      <p:cBhvr>
                                        <p:cTn id="451" dur="1000" fill="hold"/>
                                        <p:tgtEl>
                                          <p:spTgt spid="82"/>
                                        </p:tgtEl>
                                        <p:attrNameLst>
                                          <p:attrName>ppt_w</p:attrName>
                                        </p:attrNameLst>
                                      </p:cBhvr>
                                      <p:tavLst>
                                        <p:tav tm="0">
                                          <p:val>
                                            <p:fltVal val="0"/>
                                          </p:val>
                                        </p:tav>
                                        <p:tav tm="100000">
                                          <p:val>
                                            <p:strVal val="#ppt_w"/>
                                          </p:val>
                                        </p:tav>
                                      </p:tavLst>
                                    </p:anim>
                                    <p:anim calcmode="lin" valueType="num">
                                      <p:cBhvr>
                                        <p:cTn id="452" dur="1000" fill="hold"/>
                                        <p:tgtEl>
                                          <p:spTgt spid="82"/>
                                        </p:tgtEl>
                                        <p:attrNameLst>
                                          <p:attrName>ppt_h</p:attrName>
                                        </p:attrNameLst>
                                      </p:cBhvr>
                                      <p:tavLst>
                                        <p:tav tm="0">
                                          <p:val>
                                            <p:fltVal val="0"/>
                                          </p:val>
                                        </p:tav>
                                        <p:tav tm="100000">
                                          <p:val>
                                            <p:strVal val="#ppt_h"/>
                                          </p:val>
                                        </p:tav>
                                      </p:tavLst>
                                    </p:anim>
                                    <p:anim calcmode="lin" valueType="num">
                                      <p:cBhvr>
                                        <p:cTn id="453" dur="1000" fill="hold"/>
                                        <p:tgtEl>
                                          <p:spTgt spid="82"/>
                                        </p:tgtEl>
                                        <p:attrNameLst>
                                          <p:attrName>style.rotation</p:attrName>
                                        </p:attrNameLst>
                                      </p:cBhvr>
                                      <p:tavLst>
                                        <p:tav tm="0">
                                          <p:val>
                                            <p:fltVal val="90"/>
                                          </p:val>
                                        </p:tav>
                                        <p:tav tm="100000">
                                          <p:val>
                                            <p:fltVal val="0"/>
                                          </p:val>
                                        </p:tav>
                                      </p:tavLst>
                                    </p:anim>
                                    <p:animEffect transition="in" filter="fade">
                                      <p:cBhvr>
                                        <p:cTn id="454" dur="1000"/>
                                        <p:tgtEl>
                                          <p:spTgt spid="82"/>
                                        </p:tgtEl>
                                      </p:cBhvr>
                                    </p:animEffect>
                                  </p:childTnLst>
                                </p:cTn>
                              </p:par>
                              <p:par>
                                <p:cTn id="455" presetID="31" presetClass="entr" presetSubtype="0" fill="hold" grpId="0" nodeType="withEffect">
                                  <p:stCondLst>
                                    <p:cond delay="500"/>
                                  </p:stCondLst>
                                  <p:childTnLst>
                                    <p:set>
                                      <p:cBhvr>
                                        <p:cTn id="456" dur="1" fill="hold">
                                          <p:stCondLst>
                                            <p:cond delay="0"/>
                                          </p:stCondLst>
                                        </p:cTn>
                                        <p:tgtEl>
                                          <p:spTgt spid="83"/>
                                        </p:tgtEl>
                                        <p:attrNameLst>
                                          <p:attrName>style.visibility</p:attrName>
                                        </p:attrNameLst>
                                      </p:cBhvr>
                                      <p:to>
                                        <p:strVal val="visible"/>
                                      </p:to>
                                    </p:set>
                                    <p:anim calcmode="lin" valueType="num">
                                      <p:cBhvr>
                                        <p:cTn id="457" dur="1000" fill="hold"/>
                                        <p:tgtEl>
                                          <p:spTgt spid="83"/>
                                        </p:tgtEl>
                                        <p:attrNameLst>
                                          <p:attrName>ppt_w</p:attrName>
                                        </p:attrNameLst>
                                      </p:cBhvr>
                                      <p:tavLst>
                                        <p:tav tm="0">
                                          <p:val>
                                            <p:fltVal val="0"/>
                                          </p:val>
                                        </p:tav>
                                        <p:tav tm="100000">
                                          <p:val>
                                            <p:strVal val="#ppt_w"/>
                                          </p:val>
                                        </p:tav>
                                      </p:tavLst>
                                    </p:anim>
                                    <p:anim calcmode="lin" valueType="num">
                                      <p:cBhvr>
                                        <p:cTn id="458" dur="1000" fill="hold"/>
                                        <p:tgtEl>
                                          <p:spTgt spid="83"/>
                                        </p:tgtEl>
                                        <p:attrNameLst>
                                          <p:attrName>ppt_h</p:attrName>
                                        </p:attrNameLst>
                                      </p:cBhvr>
                                      <p:tavLst>
                                        <p:tav tm="0">
                                          <p:val>
                                            <p:fltVal val="0"/>
                                          </p:val>
                                        </p:tav>
                                        <p:tav tm="100000">
                                          <p:val>
                                            <p:strVal val="#ppt_h"/>
                                          </p:val>
                                        </p:tav>
                                      </p:tavLst>
                                    </p:anim>
                                    <p:anim calcmode="lin" valueType="num">
                                      <p:cBhvr>
                                        <p:cTn id="459" dur="1000" fill="hold"/>
                                        <p:tgtEl>
                                          <p:spTgt spid="83"/>
                                        </p:tgtEl>
                                        <p:attrNameLst>
                                          <p:attrName>style.rotation</p:attrName>
                                        </p:attrNameLst>
                                      </p:cBhvr>
                                      <p:tavLst>
                                        <p:tav tm="0">
                                          <p:val>
                                            <p:fltVal val="90"/>
                                          </p:val>
                                        </p:tav>
                                        <p:tav tm="100000">
                                          <p:val>
                                            <p:fltVal val="0"/>
                                          </p:val>
                                        </p:tav>
                                      </p:tavLst>
                                    </p:anim>
                                    <p:animEffect transition="in" filter="fade">
                                      <p:cBhvr>
                                        <p:cTn id="460" dur="1000"/>
                                        <p:tgtEl>
                                          <p:spTgt spid="83"/>
                                        </p:tgtEl>
                                      </p:cBhvr>
                                    </p:animEffect>
                                  </p:childTnLst>
                                </p:cTn>
                              </p:par>
                              <p:par>
                                <p:cTn id="461" presetID="31" presetClass="entr" presetSubtype="0" fill="hold" grpId="0" nodeType="withEffect">
                                  <p:stCondLst>
                                    <p:cond delay="500"/>
                                  </p:stCondLst>
                                  <p:childTnLst>
                                    <p:set>
                                      <p:cBhvr>
                                        <p:cTn id="462" dur="1" fill="hold">
                                          <p:stCondLst>
                                            <p:cond delay="0"/>
                                          </p:stCondLst>
                                        </p:cTn>
                                        <p:tgtEl>
                                          <p:spTgt spid="84"/>
                                        </p:tgtEl>
                                        <p:attrNameLst>
                                          <p:attrName>style.visibility</p:attrName>
                                        </p:attrNameLst>
                                      </p:cBhvr>
                                      <p:to>
                                        <p:strVal val="visible"/>
                                      </p:to>
                                    </p:set>
                                    <p:anim calcmode="lin" valueType="num">
                                      <p:cBhvr>
                                        <p:cTn id="463" dur="1000" fill="hold"/>
                                        <p:tgtEl>
                                          <p:spTgt spid="84"/>
                                        </p:tgtEl>
                                        <p:attrNameLst>
                                          <p:attrName>ppt_w</p:attrName>
                                        </p:attrNameLst>
                                      </p:cBhvr>
                                      <p:tavLst>
                                        <p:tav tm="0">
                                          <p:val>
                                            <p:fltVal val="0"/>
                                          </p:val>
                                        </p:tav>
                                        <p:tav tm="100000">
                                          <p:val>
                                            <p:strVal val="#ppt_w"/>
                                          </p:val>
                                        </p:tav>
                                      </p:tavLst>
                                    </p:anim>
                                    <p:anim calcmode="lin" valueType="num">
                                      <p:cBhvr>
                                        <p:cTn id="464" dur="1000" fill="hold"/>
                                        <p:tgtEl>
                                          <p:spTgt spid="84"/>
                                        </p:tgtEl>
                                        <p:attrNameLst>
                                          <p:attrName>ppt_h</p:attrName>
                                        </p:attrNameLst>
                                      </p:cBhvr>
                                      <p:tavLst>
                                        <p:tav tm="0">
                                          <p:val>
                                            <p:fltVal val="0"/>
                                          </p:val>
                                        </p:tav>
                                        <p:tav tm="100000">
                                          <p:val>
                                            <p:strVal val="#ppt_h"/>
                                          </p:val>
                                        </p:tav>
                                      </p:tavLst>
                                    </p:anim>
                                    <p:anim calcmode="lin" valueType="num">
                                      <p:cBhvr>
                                        <p:cTn id="465" dur="1000" fill="hold"/>
                                        <p:tgtEl>
                                          <p:spTgt spid="84"/>
                                        </p:tgtEl>
                                        <p:attrNameLst>
                                          <p:attrName>style.rotation</p:attrName>
                                        </p:attrNameLst>
                                      </p:cBhvr>
                                      <p:tavLst>
                                        <p:tav tm="0">
                                          <p:val>
                                            <p:fltVal val="90"/>
                                          </p:val>
                                        </p:tav>
                                        <p:tav tm="100000">
                                          <p:val>
                                            <p:fltVal val="0"/>
                                          </p:val>
                                        </p:tav>
                                      </p:tavLst>
                                    </p:anim>
                                    <p:animEffect transition="in" filter="fade">
                                      <p:cBhvr>
                                        <p:cTn id="466" dur="1000"/>
                                        <p:tgtEl>
                                          <p:spTgt spid="84"/>
                                        </p:tgtEl>
                                      </p:cBhvr>
                                    </p:animEffect>
                                  </p:childTnLst>
                                </p:cTn>
                              </p:par>
                              <p:par>
                                <p:cTn id="467" presetID="31" presetClass="entr" presetSubtype="0" fill="hold" grpId="0" nodeType="withEffect">
                                  <p:stCondLst>
                                    <p:cond delay="500"/>
                                  </p:stCondLst>
                                  <p:childTnLst>
                                    <p:set>
                                      <p:cBhvr>
                                        <p:cTn id="468" dur="1" fill="hold">
                                          <p:stCondLst>
                                            <p:cond delay="0"/>
                                          </p:stCondLst>
                                        </p:cTn>
                                        <p:tgtEl>
                                          <p:spTgt spid="85"/>
                                        </p:tgtEl>
                                        <p:attrNameLst>
                                          <p:attrName>style.visibility</p:attrName>
                                        </p:attrNameLst>
                                      </p:cBhvr>
                                      <p:to>
                                        <p:strVal val="visible"/>
                                      </p:to>
                                    </p:set>
                                    <p:anim calcmode="lin" valueType="num">
                                      <p:cBhvr>
                                        <p:cTn id="469" dur="1000" fill="hold"/>
                                        <p:tgtEl>
                                          <p:spTgt spid="85"/>
                                        </p:tgtEl>
                                        <p:attrNameLst>
                                          <p:attrName>ppt_w</p:attrName>
                                        </p:attrNameLst>
                                      </p:cBhvr>
                                      <p:tavLst>
                                        <p:tav tm="0">
                                          <p:val>
                                            <p:fltVal val="0"/>
                                          </p:val>
                                        </p:tav>
                                        <p:tav tm="100000">
                                          <p:val>
                                            <p:strVal val="#ppt_w"/>
                                          </p:val>
                                        </p:tav>
                                      </p:tavLst>
                                    </p:anim>
                                    <p:anim calcmode="lin" valueType="num">
                                      <p:cBhvr>
                                        <p:cTn id="470" dur="1000" fill="hold"/>
                                        <p:tgtEl>
                                          <p:spTgt spid="85"/>
                                        </p:tgtEl>
                                        <p:attrNameLst>
                                          <p:attrName>ppt_h</p:attrName>
                                        </p:attrNameLst>
                                      </p:cBhvr>
                                      <p:tavLst>
                                        <p:tav tm="0">
                                          <p:val>
                                            <p:fltVal val="0"/>
                                          </p:val>
                                        </p:tav>
                                        <p:tav tm="100000">
                                          <p:val>
                                            <p:strVal val="#ppt_h"/>
                                          </p:val>
                                        </p:tav>
                                      </p:tavLst>
                                    </p:anim>
                                    <p:anim calcmode="lin" valueType="num">
                                      <p:cBhvr>
                                        <p:cTn id="471" dur="1000" fill="hold"/>
                                        <p:tgtEl>
                                          <p:spTgt spid="85"/>
                                        </p:tgtEl>
                                        <p:attrNameLst>
                                          <p:attrName>style.rotation</p:attrName>
                                        </p:attrNameLst>
                                      </p:cBhvr>
                                      <p:tavLst>
                                        <p:tav tm="0">
                                          <p:val>
                                            <p:fltVal val="90"/>
                                          </p:val>
                                        </p:tav>
                                        <p:tav tm="100000">
                                          <p:val>
                                            <p:fltVal val="0"/>
                                          </p:val>
                                        </p:tav>
                                      </p:tavLst>
                                    </p:anim>
                                    <p:animEffect transition="in" filter="fade">
                                      <p:cBhvr>
                                        <p:cTn id="472" dur="1000"/>
                                        <p:tgtEl>
                                          <p:spTgt spid="85"/>
                                        </p:tgtEl>
                                      </p:cBhvr>
                                    </p:animEffect>
                                  </p:childTnLst>
                                </p:cTn>
                              </p:par>
                              <p:par>
                                <p:cTn id="473" presetID="31" presetClass="entr" presetSubtype="0" fill="hold" grpId="0" nodeType="withEffect">
                                  <p:stCondLst>
                                    <p:cond delay="500"/>
                                  </p:stCondLst>
                                  <p:childTnLst>
                                    <p:set>
                                      <p:cBhvr>
                                        <p:cTn id="474" dur="1" fill="hold">
                                          <p:stCondLst>
                                            <p:cond delay="0"/>
                                          </p:stCondLst>
                                        </p:cTn>
                                        <p:tgtEl>
                                          <p:spTgt spid="86"/>
                                        </p:tgtEl>
                                        <p:attrNameLst>
                                          <p:attrName>style.visibility</p:attrName>
                                        </p:attrNameLst>
                                      </p:cBhvr>
                                      <p:to>
                                        <p:strVal val="visible"/>
                                      </p:to>
                                    </p:set>
                                    <p:anim calcmode="lin" valueType="num">
                                      <p:cBhvr>
                                        <p:cTn id="475" dur="1000" fill="hold"/>
                                        <p:tgtEl>
                                          <p:spTgt spid="86"/>
                                        </p:tgtEl>
                                        <p:attrNameLst>
                                          <p:attrName>ppt_w</p:attrName>
                                        </p:attrNameLst>
                                      </p:cBhvr>
                                      <p:tavLst>
                                        <p:tav tm="0">
                                          <p:val>
                                            <p:fltVal val="0"/>
                                          </p:val>
                                        </p:tav>
                                        <p:tav tm="100000">
                                          <p:val>
                                            <p:strVal val="#ppt_w"/>
                                          </p:val>
                                        </p:tav>
                                      </p:tavLst>
                                    </p:anim>
                                    <p:anim calcmode="lin" valueType="num">
                                      <p:cBhvr>
                                        <p:cTn id="476" dur="1000" fill="hold"/>
                                        <p:tgtEl>
                                          <p:spTgt spid="86"/>
                                        </p:tgtEl>
                                        <p:attrNameLst>
                                          <p:attrName>ppt_h</p:attrName>
                                        </p:attrNameLst>
                                      </p:cBhvr>
                                      <p:tavLst>
                                        <p:tav tm="0">
                                          <p:val>
                                            <p:fltVal val="0"/>
                                          </p:val>
                                        </p:tav>
                                        <p:tav tm="100000">
                                          <p:val>
                                            <p:strVal val="#ppt_h"/>
                                          </p:val>
                                        </p:tav>
                                      </p:tavLst>
                                    </p:anim>
                                    <p:anim calcmode="lin" valueType="num">
                                      <p:cBhvr>
                                        <p:cTn id="477" dur="1000" fill="hold"/>
                                        <p:tgtEl>
                                          <p:spTgt spid="86"/>
                                        </p:tgtEl>
                                        <p:attrNameLst>
                                          <p:attrName>style.rotation</p:attrName>
                                        </p:attrNameLst>
                                      </p:cBhvr>
                                      <p:tavLst>
                                        <p:tav tm="0">
                                          <p:val>
                                            <p:fltVal val="90"/>
                                          </p:val>
                                        </p:tav>
                                        <p:tav tm="100000">
                                          <p:val>
                                            <p:fltVal val="0"/>
                                          </p:val>
                                        </p:tav>
                                      </p:tavLst>
                                    </p:anim>
                                    <p:animEffect transition="in" filter="fade">
                                      <p:cBhvr>
                                        <p:cTn id="478" dur="1000"/>
                                        <p:tgtEl>
                                          <p:spTgt spid="86"/>
                                        </p:tgtEl>
                                      </p:cBhvr>
                                    </p:animEffect>
                                  </p:childTnLst>
                                </p:cTn>
                              </p:par>
                              <p:par>
                                <p:cTn id="479" presetID="31" presetClass="entr" presetSubtype="0" fill="hold" grpId="0" nodeType="withEffect">
                                  <p:stCondLst>
                                    <p:cond delay="500"/>
                                  </p:stCondLst>
                                  <p:childTnLst>
                                    <p:set>
                                      <p:cBhvr>
                                        <p:cTn id="480" dur="1" fill="hold">
                                          <p:stCondLst>
                                            <p:cond delay="0"/>
                                          </p:stCondLst>
                                        </p:cTn>
                                        <p:tgtEl>
                                          <p:spTgt spid="87"/>
                                        </p:tgtEl>
                                        <p:attrNameLst>
                                          <p:attrName>style.visibility</p:attrName>
                                        </p:attrNameLst>
                                      </p:cBhvr>
                                      <p:to>
                                        <p:strVal val="visible"/>
                                      </p:to>
                                    </p:set>
                                    <p:anim calcmode="lin" valueType="num">
                                      <p:cBhvr>
                                        <p:cTn id="481" dur="1000" fill="hold"/>
                                        <p:tgtEl>
                                          <p:spTgt spid="87"/>
                                        </p:tgtEl>
                                        <p:attrNameLst>
                                          <p:attrName>ppt_w</p:attrName>
                                        </p:attrNameLst>
                                      </p:cBhvr>
                                      <p:tavLst>
                                        <p:tav tm="0">
                                          <p:val>
                                            <p:fltVal val="0"/>
                                          </p:val>
                                        </p:tav>
                                        <p:tav tm="100000">
                                          <p:val>
                                            <p:strVal val="#ppt_w"/>
                                          </p:val>
                                        </p:tav>
                                      </p:tavLst>
                                    </p:anim>
                                    <p:anim calcmode="lin" valueType="num">
                                      <p:cBhvr>
                                        <p:cTn id="482" dur="1000" fill="hold"/>
                                        <p:tgtEl>
                                          <p:spTgt spid="87"/>
                                        </p:tgtEl>
                                        <p:attrNameLst>
                                          <p:attrName>ppt_h</p:attrName>
                                        </p:attrNameLst>
                                      </p:cBhvr>
                                      <p:tavLst>
                                        <p:tav tm="0">
                                          <p:val>
                                            <p:fltVal val="0"/>
                                          </p:val>
                                        </p:tav>
                                        <p:tav tm="100000">
                                          <p:val>
                                            <p:strVal val="#ppt_h"/>
                                          </p:val>
                                        </p:tav>
                                      </p:tavLst>
                                    </p:anim>
                                    <p:anim calcmode="lin" valueType="num">
                                      <p:cBhvr>
                                        <p:cTn id="483" dur="1000" fill="hold"/>
                                        <p:tgtEl>
                                          <p:spTgt spid="87"/>
                                        </p:tgtEl>
                                        <p:attrNameLst>
                                          <p:attrName>style.rotation</p:attrName>
                                        </p:attrNameLst>
                                      </p:cBhvr>
                                      <p:tavLst>
                                        <p:tav tm="0">
                                          <p:val>
                                            <p:fltVal val="90"/>
                                          </p:val>
                                        </p:tav>
                                        <p:tav tm="100000">
                                          <p:val>
                                            <p:fltVal val="0"/>
                                          </p:val>
                                        </p:tav>
                                      </p:tavLst>
                                    </p:anim>
                                    <p:animEffect transition="in" filter="fade">
                                      <p:cBhvr>
                                        <p:cTn id="484" dur="1000"/>
                                        <p:tgtEl>
                                          <p:spTgt spid="87"/>
                                        </p:tgtEl>
                                      </p:cBhvr>
                                    </p:animEffect>
                                  </p:childTnLst>
                                </p:cTn>
                              </p:par>
                              <p:par>
                                <p:cTn id="485" presetID="31" presetClass="entr" presetSubtype="0" fill="hold" grpId="0" nodeType="withEffect">
                                  <p:stCondLst>
                                    <p:cond delay="500"/>
                                  </p:stCondLst>
                                  <p:childTnLst>
                                    <p:set>
                                      <p:cBhvr>
                                        <p:cTn id="486" dur="1" fill="hold">
                                          <p:stCondLst>
                                            <p:cond delay="0"/>
                                          </p:stCondLst>
                                        </p:cTn>
                                        <p:tgtEl>
                                          <p:spTgt spid="88"/>
                                        </p:tgtEl>
                                        <p:attrNameLst>
                                          <p:attrName>style.visibility</p:attrName>
                                        </p:attrNameLst>
                                      </p:cBhvr>
                                      <p:to>
                                        <p:strVal val="visible"/>
                                      </p:to>
                                    </p:set>
                                    <p:anim calcmode="lin" valueType="num">
                                      <p:cBhvr>
                                        <p:cTn id="487" dur="1000" fill="hold"/>
                                        <p:tgtEl>
                                          <p:spTgt spid="88"/>
                                        </p:tgtEl>
                                        <p:attrNameLst>
                                          <p:attrName>ppt_w</p:attrName>
                                        </p:attrNameLst>
                                      </p:cBhvr>
                                      <p:tavLst>
                                        <p:tav tm="0">
                                          <p:val>
                                            <p:fltVal val="0"/>
                                          </p:val>
                                        </p:tav>
                                        <p:tav tm="100000">
                                          <p:val>
                                            <p:strVal val="#ppt_w"/>
                                          </p:val>
                                        </p:tav>
                                      </p:tavLst>
                                    </p:anim>
                                    <p:anim calcmode="lin" valueType="num">
                                      <p:cBhvr>
                                        <p:cTn id="488" dur="1000" fill="hold"/>
                                        <p:tgtEl>
                                          <p:spTgt spid="88"/>
                                        </p:tgtEl>
                                        <p:attrNameLst>
                                          <p:attrName>ppt_h</p:attrName>
                                        </p:attrNameLst>
                                      </p:cBhvr>
                                      <p:tavLst>
                                        <p:tav tm="0">
                                          <p:val>
                                            <p:fltVal val="0"/>
                                          </p:val>
                                        </p:tav>
                                        <p:tav tm="100000">
                                          <p:val>
                                            <p:strVal val="#ppt_h"/>
                                          </p:val>
                                        </p:tav>
                                      </p:tavLst>
                                    </p:anim>
                                    <p:anim calcmode="lin" valueType="num">
                                      <p:cBhvr>
                                        <p:cTn id="489" dur="1000" fill="hold"/>
                                        <p:tgtEl>
                                          <p:spTgt spid="88"/>
                                        </p:tgtEl>
                                        <p:attrNameLst>
                                          <p:attrName>style.rotation</p:attrName>
                                        </p:attrNameLst>
                                      </p:cBhvr>
                                      <p:tavLst>
                                        <p:tav tm="0">
                                          <p:val>
                                            <p:fltVal val="90"/>
                                          </p:val>
                                        </p:tav>
                                        <p:tav tm="100000">
                                          <p:val>
                                            <p:fltVal val="0"/>
                                          </p:val>
                                        </p:tav>
                                      </p:tavLst>
                                    </p:anim>
                                    <p:animEffect transition="in" filter="fade">
                                      <p:cBhvr>
                                        <p:cTn id="490" dur="1000"/>
                                        <p:tgtEl>
                                          <p:spTgt spid="88"/>
                                        </p:tgtEl>
                                      </p:cBhvr>
                                    </p:animEffect>
                                  </p:childTnLst>
                                </p:cTn>
                              </p:par>
                              <p:par>
                                <p:cTn id="491" presetID="31" presetClass="entr" presetSubtype="0" fill="hold" grpId="0" nodeType="withEffect">
                                  <p:stCondLst>
                                    <p:cond delay="500"/>
                                  </p:stCondLst>
                                  <p:childTnLst>
                                    <p:set>
                                      <p:cBhvr>
                                        <p:cTn id="492" dur="1" fill="hold">
                                          <p:stCondLst>
                                            <p:cond delay="0"/>
                                          </p:stCondLst>
                                        </p:cTn>
                                        <p:tgtEl>
                                          <p:spTgt spid="89"/>
                                        </p:tgtEl>
                                        <p:attrNameLst>
                                          <p:attrName>style.visibility</p:attrName>
                                        </p:attrNameLst>
                                      </p:cBhvr>
                                      <p:to>
                                        <p:strVal val="visible"/>
                                      </p:to>
                                    </p:set>
                                    <p:anim calcmode="lin" valueType="num">
                                      <p:cBhvr>
                                        <p:cTn id="493" dur="1000" fill="hold"/>
                                        <p:tgtEl>
                                          <p:spTgt spid="89"/>
                                        </p:tgtEl>
                                        <p:attrNameLst>
                                          <p:attrName>ppt_w</p:attrName>
                                        </p:attrNameLst>
                                      </p:cBhvr>
                                      <p:tavLst>
                                        <p:tav tm="0">
                                          <p:val>
                                            <p:fltVal val="0"/>
                                          </p:val>
                                        </p:tav>
                                        <p:tav tm="100000">
                                          <p:val>
                                            <p:strVal val="#ppt_w"/>
                                          </p:val>
                                        </p:tav>
                                      </p:tavLst>
                                    </p:anim>
                                    <p:anim calcmode="lin" valueType="num">
                                      <p:cBhvr>
                                        <p:cTn id="494" dur="1000" fill="hold"/>
                                        <p:tgtEl>
                                          <p:spTgt spid="89"/>
                                        </p:tgtEl>
                                        <p:attrNameLst>
                                          <p:attrName>ppt_h</p:attrName>
                                        </p:attrNameLst>
                                      </p:cBhvr>
                                      <p:tavLst>
                                        <p:tav tm="0">
                                          <p:val>
                                            <p:fltVal val="0"/>
                                          </p:val>
                                        </p:tav>
                                        <p:tav tm="100000">
                                          <p:val>
                                            <p:strVal val="#ppt_h"/>
                                          </p:val>
                                        </p:tav>
                                      </p:tavLst>
                                    </p:anim>
                                    <p:anim calcmode="lin" valueType="num">
                                      <p:cBhvr>
                                        <p:cTn id="495" dur="1000" fill="hold"/>
                                        <p:tgtEl>
                                          <p:spTgt spid="89"/>
                                        </p:tgtEl>
                                        <p:attrNameLst>
                                          <p:attrName>style.rotation</p:attrName>
                                        </p:attrNameLst>
                                      </p:cBhvr>
                                      <p:tavLst>
                                        <p:tav tm="0">
                                          <p:val>
                                            <p:fltVal val="90"/>
                                          </p:val>
                                        </p:tav>
                                        <p:tav tm="100000">
                                          <p:val>
                                            <p:fltVal val="0"/>
                                          </p:val>
                                        </p:tav>
                                      </p:tavLst>
                                    </p:anim>
                                    <p:animEffect transition="in" filter="fade">
                                      <p:cBhvr>
                                        <p:cTn id="496" dur="1000"/>
                                        <p:tgtEl>
                                          <p:spTgt spid="89"/>
                                        </p:tgtEl>
                                      </p:cBhvr>
                                    </p:animEffect>
                                  </p:childTnLst>
                                </p:cTn>
                              </p:par>
                              <p:par>
                                <p:cTn id="497" presetID="31" presetClass="entr" presetSubtype="0" fill="hold" grpId="0" nodeType="withEffect">
                                  <p:stCondLst>
                                    <p:cond delay="500"/>
                                  </p:stCondLst>
                                  <p:childTnLst>
                                    <p:set>
                                      <p:cBhvr>
                                        <p:cTn id="498" dur="1" fill="hold">
                                          <p:stCondLst>
                                            <p:cond delay="0"/>
                                          </p:stCondLst>
                                        </p:cTn>
                                        <p:tgtEl>
                                          <p:spTgt spid="90"/>
                                        </p:tgtEl>
                                        <p:attrNameLst>
                                          <p:attrName>style.visibility</p:attrName>
                                        </p:attrNameLst>
                                      </p:cBhvr>
                                      <p:to>
                                        <p:strVal val="visible"/>
                                      </p:to>
                                    </p:set>
                                    <p:anim calcmode="lin" valueType="num">
                                      <p:cBhvr>
                                        <p:cTn id="499" dur="1000" fill="hold"/>
                                        <p:tgtEl>
                                          <p:spTgt spid="90"/>
                                        </p:tgtEl>
                                        <p:attrNameLst>
                                          <p:attrName>ppt_w</p:attrName>
                                        </p:attrNameLst>
                                      </p:cBhvr>
                                      <p:tavLst>
                                        <p:tav tm="0">
                                          <p:val>
                                            <p:fltVal val="0"/>
                                          </p:val>
                                        </p:tav>
                                        <p:tav tm="100000">
                                          <p:val>
                                            <p:strVal val="#ppt_w"/>
                                          </p:val>
                                        </p:tav>
                                      </p:tavLst>
                                    </p:anim>
                                    <p:anim calcmode="lin" valueType="num">
                                      <p:cBhvr>
                                        <p:cTn id="500" dur="1000" fill="hold"/>
                                        <p:tgtEl>
                                          <p:spTgt spid="90"/>
                                        </p:tgtEl>
                                        <p:attrNameLst>
                                          <p:attrName>ppt_h</p:attrName>
                                        </p:attrNameLst>
                                      </p:cBhvr>
                                      <p:tavLst>
                                        <p:tav tm="0">
                                          <p:val>
                                            <p:fltVal val="0"/>
                                          </p:val>
                                        </p:tav>
                                        <p:tav tm="100000">
                                          <p:val>
                                            <p:strVal val="#ppt_h"/>
                                          </p:val>
                                        </p:tav>
                                      </p:tavLst>
                                    </p:anim>
                                    <p:anim calcmode="lin" valueType="num">
                                      <p:cBhvr>
                                        <p:cTn id="501" dur="1000" fill="hold"/>
                                        <p:tgtEl>
                                          <p:spTgt spid="90"/>
                                        </p:tgtEl>
                                        <p:attrNameLst>
                                          <p:attrName>style.rotation</p:attrName>
                                        </p:attrNameLst>
                                      </p:cBhvr>
                                      <p:tavLst>
                                        <p:tav tm="0">
                                          <p:val>
                                            <p:fltVal val="90"/>
                                          </p:val>
                                        </p:tav>
                                        <p:tav tm="100000">
                                          <p:val>
                                            <p:fltVal val="0"/>
                                          </p:val>
                                        </p:tav>
                                      </p:tavLst>
                                    </p:anim>
                                    <p:animEffect transition="in" filter="fade">
                                      <p:cBhvr>
                                        <p:cTn id="502" dur="1000"/>
                                        <p:tgtEl>
                                          <p:spTgt spid="90"/>
                                        </p:tgtEl>
                                      </p:cBhvr>
                                    </p:animEffect>
                                  </p:childTnLst>
                                </p:cTn>
                              </p:par>
                              <p:par>
                                <p:cTn id="503" presetID="31" presetClass="entr" presetSubtype="0" fill="hold" grpId="0" nodeType="withEffect">
                                  <p:stCondLst>
                                    <p:cond delay="500"/>
                                  </p:stCondLst>
                                  <p:childTnLst>
                                    <p:set>
                                      <p:cBhvr>
                                        <p:cTn id="504" dur="1" fill="hold">
                                          <p:stCondLst>
                                            <p:cond delay="0"/>
                                          </p:stCondLst>
                                        </p:cTn>
                                        <p:tgtEl>
                                          <p:spTgt spid="91"/>
                                        </p:tgtEl>
                                        <p:attrNameLst>
                                          <p:attrName>style.visibility</p:attrName>
                                        </p:attrNameLst>
                                      </p:cBhvr>
                                      <p:to>
                                        <p:strVal val="visible"/>
                                      </p:to>
                                    </p:set>
                                    <p:anim calcmode="lin" valueType="num">
                                      <p:cBhvr>
                                        <p:cTn id="505" dur="1000" fill="hold"/>
                                        <p:tgtEl>
                                          <p:spTgt spid="91"/>
                                        </p:tgtEl>
                                        <p:attrNameLst>
                                          <p:attrName>ppt_w</p:attrName>
                                        </p:attrNameLst>
                                      </p:cBhvr>
                                      <p:tavLst>
                                        <p:tav tm="0">
                                          <p:val>
                                            <p:fltVal val="0"/>
                                          </p:val>
                                        </p:tav>
                                        <p:tav tm="100000">
                                          <p:val>
                                            <p:strVal val="#ppt_w"/>
                                          </p:val>
                                        </p:tav>
                                      </p:tavLst>
                                    </p:anim>
                                    <p:anim calcmode="lin" valueType="num">
                                      <p:cBhvr>
                                        <p:cTn id="506" dur="1000" fill="hold"/>
                                        <p:tgtEl>
                                          <p:spTgt spid="91"/>
                                        </p:tgtEl>
                                        <p:attrNameLst>
                                          <p:attrName>ppt_h</p:attrName>
                                        </p:attrNameLst>
                                      </p:cBhvr>
                                      <p:tavLst>
                                        <p:tav tm="0">
                                          <p:val>
                                            <p:fltVal val="0"/>
                                          </p:val>
                                        </p:tav>
                                        <p:tav tm="100000">
                                          <p:val>
                                            <p:strVal val="#ppt_h"/>
                                          </p:val>
                                        </p:tav>
                                      </p:tavLst>
                                    </p:anim>
                                    <p:anim calcmode="lin" valueType="num">
                                      <p:cBhvr>
                                        <p:cTn id="507" dur="1000" fill="hold"/>
                                        <p:tgtEl>
                                          <p:spTgt spid="91"/>
                                        </p:tgtEl>
                                        <p:attrNameLst>
                                          <p:attrName>style.rotation</p:attrName>
                                        </p:attrNameLst>
                                      </p:cBhvr>
                                      <p:tavLst>
                                        <p:tav tm="0">
                                          <p:val>
                                            <p:fltVal val="90"/>
                                          </p:val>
                                        </p:tav>
                                        <p:tav tm="100000">
                                          <p:val>
                                            <p:fltVal val="0"/>
                                          </p:val>
                                        </p:tav>
                                      </p:tavLst>
                                    </p:anim>
                                    <p:animEffect transition="in" filter="fade">
                                      <p:cBhvr>
                                        <p:cTn id="508" dur="1000"/>
                                        <p:tgtEl>
                                          <p:spTgt spid="91"/>
                                        </p:tgtEl>
                                      </p:cBhvr>
                                    </p:animEffect>
                                  </p:childTnLst>
                                </p:cTn>
                              </p:par>
                              <p:par>
                                <p:cTn id="509" presetID="31" presetClass="entr" presetSubtype="0" fill="hold" grpId="0" nodeType="withEffect">
                                  <p:stCondLst>
                                    <p:cond delay="500"/>
                                  </p:stCondLst>
                                  <p:childTnLst>
                                    <p:set>
                                      <p:cBhvr>
                                        <p:cTn id="510" dur="1" fill="hold">
                                          <p:stCondLst>
                                            <p:cond delay="0"/>
                                          </p:stCondLst>
                                        </p:cTn>
                                        <p:tgtEl>
                                          <p:spTgt spid="92"/>
                                        </p:tgtEl>
                                        <p:attrNameLst>
                                          <p:attrName>style.visibility</p:attrName>
                                        </p:attrNameLst>
                                      </p:cBhvr>
                                      <p:to>
                                        <p:strVal val="visible"/>
                                      </p:to>
                                    </p:set>
                                    <p:anim calcmode="lin" valueType="num">
                                      <p:cBhvr>
                                        <p:cTn id="511" dur="1000" fill="hold"/>
                                        <p:tgtEl>
                                          <p:spTgt spid="92"/>
                                        </p:tgtEl>
                                        <p:attrNameLst>
                                          <p:attrName>ppt_w</p:attrName>
                                        </p:attrNameLst>
                                      </p:cBhvr>
                                      <p:tavLst>
                                        <p:tav tm="0">
                                          <p:val>
                                            <p:fltVal val="0"/>
                                          </p:val>
                                        </p:tav>
                                        <p:tav tm="100000">
                                          <p:val>
                                            <p:strVal val="#ppt_w"/>
                                          </p:val>
                                        </p:tav>
                                      </p:tavLst>
                                    </p:anim>
                                    <p:anim calcmode="lin" valueType="num">
                                      <p:cBhvr>
                                        <p:cTn id="512" dur="1000" fill="hold"/>
                                        <p:tgtEl>
                                          <p:spTgt spid="92"/>
                                        </p:tgtEl>
                                        <p:attrNameLst>
                                          <p:attrName>ppt_h</p:attrName>
                                        </p:attrNameLst>
                                      </p:cBhvr>
                                      <p:tavLst>
                                        <p:tav tm="0">
                                          <p:val>
                                            <p:fltVal val="0"/>
                                          </p:val>
                                        </p:tav>
                                        <p:tav tm="100000">
                                          <p:val>
                                            <p:strVal val="#ppt_h"/>
                                          </p:val>
                                        </p:tav>
                                      </p:tavLst>
                                    </p:anim>
                                    <p:anim calcmode="lin" valueType="num">
                                      <p:cBhvr>
                                        <p:cTn id="513" dur="1000" fill="hold"/>
                                        <p:tgtEl>
                                          <p:spTgt spid="92"/>
                                        </p:tgtEl>
                                        <p:attrNameLst>
                                          <p:attrName>style.rotation</p:attrName>
                                        </p:attrNameLst>
                                      </p:cBhvr>
                                      <p:tavLst>
                                        <p:tav tm="0">
                                          <p:val>
                                            <p:fltVal val="90"/>
                                          </p:val>
                                        </p:tav>
                                        <p:tav tm="100000">
                                          <p:val>
                                            <p:fltVal val="0"/>
                                          </p:val>
                                        </p:tav>
                                      </p:tavLst>
                                    </p:anim>
                                    <p:animEffect transition="in" filter="fade">
                                      <p:cBhvr>
                                        <p:cTn id="514" dur="1000"/>
                                        <p:tgtEl>
                                          <p:spTgt spid="92"/>
                                        </p:tgtEl>
                                      </p:cBhvr>
                                    </p:animEffect>
                                  </p:childTnLst>
                                </p:cTn>
                              </p:par>
                              <p:par>
                                <p:cTn id="515" presetID="31" presetClass="entr" presetSubtype="0" fill="hold" grpId="0" nodeType="withEffect">
                                  <p:stCondLst>
                                    <p:cond delay="500"/>
                                  </p:stCondLst>
                                  <p:childTnLst>
                                    <p:set>
                                      <p:cBhvr>
                                        <p:cTn id="516" dur="1" fill="hold">
                                          <p:stCondLst>
                                            <p:cond delay="0"/>
                                          </p:stCondLst>
                                        </p:cTn>
                                        <p:tgtEl>
                                          <p:spTgt spid="93"/>
                                        </p:tgtEl>
                                        <p:attrNameLst>
                                          <p:attrName>style.visibility</p:attrName>
                                        </p:attrNameLst>
                                      </p:cBhvr>
                                      <p:to>
                                        <p:strVal val="visible"/>
                                      </p:to>
                                    </p:set>
                                    <p:anim calcmode="lin" valueType="num">
                                      <p:cBhvr>
                                        <p:cTn id="517" dur="1000" fill="hold"/>
                                        <p:tgtEl>
                                          <p:spTgt spid="93"/>
                                        </p:tgtEl>
                                        <p:attrNameLst>
                                          <p:attrName>ppt_w</p:attrName>
                                        </p:attrNameLst>
                                      </p:cBhvr>
                                      <p:tavLst>
                                        <p:tav tm="0">
                                          <p:val>
                                            <p:fltVal val="0"/>
                                          </p:val>
                                        </p:tav>
                                        <p:tav tm="100000">
                                          <p:val>
                                            <p:strVal val="#ppt_w"/>
                                          </p:val>
                                        </p:tav>
                                      </p:tavLst>
                                    </p:anim>
                                    <p:anim calcmode="lin" valueType="num">
                                      <p:cBhvr>
                                        <p:cTn id="518" dur="1000" fill="hold"/>
                                        <p:tgtEl>
                                          <p:spTgt spid="93"/>
                                        </p:tgtEl>
                                        <p:attrNameLst>
                                          <p:attrName>ppt_h</p:attrName>
                                        </p:attrNameLst>
                                      </p:cBhvr>
                                      <p:tavLst>
                                        <p:tav tm="0">
                                          <p:val>
                                            <p:fltVal val="0"/>
                                          </p:val>
                                        </p:tav>
                                        <p:tav tm="100000">
                                          <p:val>
                                            <p:strVal val="#ppt_h"/>
                                          </p:val>
                                        </p:tav>
                                      </p:tavLst>
                                    </p:anim>
                                    <p:anim calcmode="lin" valueType="num">
                                      <p:cBhvr>
                                        <p:cTn id="519" dur="1000" fill="hold"/>
                                        <p:tgtEl>
                                          <p:spTgt spid="93"/>
                                        </p:tgtEl>
                                        <p:attrNameLst>
                                          <p:attrName>style.rotation</p:attrName>
                                        </p:attrNameLst>
                                      </p:cBhvr>
                                      <p:tavLst>
                                        <p:tav tm="0">
                                          <p:val>
                                            <p:fltVal val="90"/>
                                          </p:val>
                                        </p:tav>
                                        <p:tav tm="100000">
                                          <p:val>
                                            <p:fltVal val="0"/>
                                          </p:val>
                                        </p:tav>
                                      </p:tavLst>
                                    </p:anim>
                                    <p:animEffect transition="in" filter="fade">
                                      <p:cBhvr>
                                        <p:cTn id="520" dur="1000"/>
                                        <p:tgtEl>
                                          <p:spTgt spid="93"/>
                                        </p:tgtEl>
                                      </p:cBhvr>
                                    </p:animEffect>
                                  </p:childTnLst>
                                </p:cTn>
                              </p:par>
                              <p:par>
                                <p:cTn id="521" presetID="31" presetClass="entr" presetSubtype="0" fill="hold" grpId="0" nodeType="withEffect">
                                  <p:stCondLst>
                                    <p:cond delay="500"/>
                                  </p:stCondLst>
                                  <p:childTnLst>
                                    <p:set>
                                      <p:cBhvr>
                                        <p:cTn id="522" dur="1" fill="hold">
                                          <p:stCondLst>
                                            <p:cond delay="0"/>
                                          </p:stCondLst>
                                        </p:cTn>
                                        <p:tgtEl>
                                          <p:spTgt spid="94"/>
                                        </p:tgtEl>
                                        <p:attrNameLst>
                                          <p:attrName>style.visibility</p:attrName>
                                        </p:attrNameLst>
                                      </p:cBhvr>
                                      <p:to>
                                        <p:strVal val="visible"/>
                                      </p:to>
                                    </p:set>
                                    <p:anim calcmode="lin" valueType="num">
                                      <p:cBhvr>
                                        <p:cTn id="523" dur="1000" fill="hold"/>
                                        <p:tgtEl>
                                          <p:spTgt spid="94"/>
                                        </p:tgtEl>
                                        <p:attrNameLst>
                                          <p:attrName>ppt_w</p:attrName>
                                        </p:attrNameLst>
                                      </p:cBhvr>
                                      <p:tavLst>
                                        <p:tav tm="0">
                                          <p:val>
                                            <p:fltVal val="0"/>
                                          </p:val>
                                        </p:tav>
                                        <p:tav tm="100000">
                                          <p:val>
                                            <p:strVal val="#ppt_w"/>
                                          </p:val>
                                        </p:tav>
                                      </p:tavLst>
                                    </p:anim>
                                    <p:anim calcmode="lin" valueType="num">
                                      <p:cBhvr>
                                        <p:cTn id="524" dur="1000" fill="hold"/>
                                        <p:tgtEl>
                                          <p:spTgt spid="94"/>
                                        </p:tgtEl>
                                        <p:attrNameLst>
                                          <p:attrName>ppt_h</p:attrName>
                                        </p:attrNameLst>
                                      </p:cBhvr>
                                      <p:tavLst>
                                        <p:tav tm="0">
                                          <p:val>
                                            <p:fltVal val="0"/>
                                          </p:val>
                                        </p:tav>
                                        <p:tav tm="100000">
                                          <p:val>
                                            <p:strVal val="#ppt_h"/>
                                          </p:val>
                                        </p:tav>
                                      </p:tavLst>
                                    </p:anim>
                                    <p:anim calcmode="lin" valueType="num">
                                      <p:cBhvr>
                                        <p:cTn id="525" dur="1000" fill="hold"/>
                                        <p:tgtEl>
                                          <p:spTgt spid="94"/>
                                        </p:tgtEl>
                                        <p:attrNameLst>
                                          <p:attrName>style.rotation</p:attrName>
                                        </p:attrNameLst>
                                      </p:cBhvr>
                                      <p:tavLst>
                                        <p:tav tm="0">
                                          <p:val>
                                            <p:fltVal val="90"/>
                                          </p:val>
                                        </p:tav>
                                        <p:tav tm="100000">
                                          <p:val>
                                            <p:fltVal val="0"/>
                                          </p:val>
                                        </p:tav>
                                      </p:tavLst>
                                    </p:anim>
                                    <p:animEffect transition="in" filter="fade">
                                      <p:cBhvr>
                                        <p:cTn id="526" dur="1000"/>
                                        <p:tgtEl>
                                          <p:spTgt spid="94"/>
                                        </p:tgtEl>
                                      </p:cBhvr>
                                    </p:animEffect>
                                  </p:childTnLst>
                                </p:cTn>
                              </p:par>
                              <p:par>
                                <p:cTn id="527" presetID="31" presetClass="entr" presetSubtype="0" fill="hold" grpId="0" nodeType="withEffect">
                                  <p:stCondLst>
                                    <p:cond delay="500"/>
                                  </p:stCondLst>
                                  <p:childTnLst>
                                    <p:set>
                                      <p:cBhvr>
                                        <p:cTn id="528" dur="1" fill="hold">
                                          <p:stCondLst>
                                            <p:cond delay="0"/>
                                          </p:stCondLst>
                                        </p:cTn>
                                        <p:tgtEl>
                                          <p:spTgt spid="95"/>
                                        </p:tgtEl>
                                        <p:attrNameLst>
                                          <p:attrName>style.visibility</p:attrName>
                                        </p:attrNameLst>
                                      </p:cBhvr>
                                      <p:to>
                                        <p:strVal val="visible"/>
                                      </p:to>
                                    </p:set>
                                    <p:anim calcmode="lin" valueType="num">
                                      <p:cBhvr>
                                        <p:cTn id="529" dur="1000" fill="hold"/>
                                        <p:tgtEl>
                                          <p:spTgt spid="95"/>
                                        </p:tgtEl>
                                        <p:attrNameLst>
                                          <p:attrName>ppt_w</p:attrName>
                                        </p:attrNameLst>
                                      </p:cBhvr>
                                      <p:tavLst>
                                        <p:tav tm="0">
                                          <p:val>
                                            <p:fltVal val="0"/>
                                          </p:val>
                                        </p:tav>
                                        <p:tav tm="100000">
                                          <p:val>
                                            <p:strVal val="#ppt_w"/>
                                          </p:val>
                                        </p:tav>
                                      </p:tavLst>
                                    </p:anim>
                                    <p:anim calcmode="lin" valueType="num">
                                      <p:cBhvr>
                                        <p:cTn id="530" dur="1000" fill="hold"/>
                                        <p:tgtEl>
                                          <p:spTgt spid="95"/>
                                        </p:tgtEl>
                                        <p:attrNameLst>
                                          <p:attrName>ppt_h</p:attrName>
                                        </p:attrNameLst>
                                      </p:cBhvr>
                                      <p:tavLst>
                                        <p:tav tm="0">
                                          <p:val>
                                            <p:fltVal val="0"/>
                                          </p:val>
                                        </p:tav>
                                        <p:tav tm="100000">
                                          <p:val>
                                            <p:strVal val="#ppt_h"/>
                                          </p:val>
                                        </p:tav>
                                      </p:tavLst>
                                    </p:anim>
                                    <p:anim calcmode="lin" valueType="num">
                                      <p:cBhvr>
                                        <p:cTn id="531" dur="1000" fill="hold"/>
                                        <p:tgtEl>
                                          <p:spTgt spid="95"/>
                                        </p:tgtEl>
                                        <p:attrNameLst>
                                          <p:attrName>style.rotation</p:attrName>
                                        </p:attrNameLst>
                                      </p:cBhvr>
                                      <p:tavLst>
                                        <p:tav tm="0">
                                          <p:val>
                                            <p:fltVal val="90"/>
                                          </p:val>
                                        </p:tav>
                                        <p:tav tm="100000">
                                          <p:val>
                                            <p:fltVal val="0"/>
                                          </p:val>
                                        </p:tav>
                                      </p:tavLst>
                                    </p:anim>
                                    <p:animEffect transition="in" filter="fade">
                                      <p:cBhvr>
                                        <p:cTn id="532" dur="1000"/>
                                        <p:tgtEl>
                                          <p:spTgt spid="95"/>
                                        </p:tgtEl>
                                      </p:cBhvr>
                                    </p:animEffect>
                                  </p:childTnLst>
                                </p:cTn>
                              </p:par>
                              <p:par>
                                <p:cTn id="533" presetID="31" presetClass="entr" presetSubtype="0" fill="hold" grpId="0" nodeType="withEffect">
                                  <p:stCondLst>
                                    <p:cond delay="500"/>
                                  </p:stCondLst>
                                  <p:childTnLst>
                                    <p:set>
                                      <p:cBhvr>
                                        <p:cTn id="534" dur="1" fill="hold">
                                          <p:stCondLst>
                                            <p:cond delay="0"/>
                                          </p:stCondLst>
                                        </p:cTn>
                                        <p:tgtEl>
                                          <p:spTgt spid="96"/>
                                        </p:tgtEl>
                                        <p:attrNameLst>
                                          <p:attrName>style.visibility</p:attrName>
                                        </p:attrNameLst>
                                      </p:cBhvr>
                                      <p:to>
                                        <p:strVal val="visible"/>
                                      </p:to>
                                    </p:set>
                                    <p:anim calcmode="lin" valueType="num">
                                      <p:cBhvr>
                                        <p:cTn id="535" dur="1000" fill="hold"/>
                                        <p:tgtEl>
                                          <p:spTgt spid="96"/>
                                        </p:tgtEl>
                                        <p:attrNameLst>
                                          <p:attrName>ppt_w</p:attrName>
                                        </p:attrNameLst>
                                      </p:cBhvr>
                                      <p:tavLst>
                                        <p:tav tm="0">
                                          <p:val>
                                            <p:fltVal val="0"/>
                                          </p:val>
                                        </p:tav>
                                        <p:tav tm="100000">
                                          <p:val>
                                            <p:strVal val="#ppt_w"/>
                                          </p:val>
                                        </p:tav>
                                      </p:tavLst>
                                    </p:anim>
                                    <p:anim calcmode="lin" valueType="num">
                                      <p:cBhvr>
                                        <p:cTn id="536" dur="1000" fill="hold"/>
                                        <p:tgtEl>
                                          <p:spTgt spid="96"/>
                                        </p:tgtEl>
                                        <p:attrNameLst>
                                          <p:attrName>ppt_h</p:attrName>
                                        </p:attrNameLst>
                                      </p:cBhvr>
                                      <p:tavLst>
                                        <p:tav tm="0">
                                          <p:val>
                                            <p:fltVal val="0"/>
                                          </p:val>
                                        </p:tav>
                                        <p:tav tm="100000">
                                          <p:val>
                                            <p:strVal val="#ppt_h"/>
                                          </p:val>
                                        </p:tav>
                                      </p:tavLst>
                                    </p:anim>
                                    <p:anim calcmode="lin" valueType="num">
                                      <p:cBhvr>
                                        <p:cTn id="537" dur="1000" fill="hold"/>
                                        <p:tgtEl>
                                          <p:spTgt spid="96"/>
                                        </p:tgtEl>
                                        <p:attrNameLst>
                                          <p:attrName>style.rotation</p:attrName>
                                        </p:attrNameLst>
                                      </p:cBhvr>
                                      <p:tavLst>
                                        <p:tav tm="0">
                                          <p:val>
                                            <p:fltVal val="90"/>
                                          </p:val>
                                        </p:tav>
                                        <p:tav tm="100000">
                                          <p:val>
                                            <p:fltVal val="0"/>
                                          </p:val>
                                        </p:tav>
                                      </p:tavLst>
                                    </p:anim>
                                    <p:animEffect transition="in" filter="fade">
                                      <p:cBhvr>
                                        <p:cTn id="538" dur="1000"/>
                                        <p:tgtEl>
                                          <p:spTgt spid="96"/>
                                        </p:tgtEl>
                                      </p:cBhvr>
                                    </p:animEffect>
                                  </p:childTnLst>
                                </p:cTn>
                              </p:par>
                              <p:par>
                                <p:cTn id="539" presetID="31" presetClass="entr" presetSubtype="0" fill="hold" grpId="0" nodeType="withEffect">
                                  <p:stCondLst>
                                    <p:cond delay="500"/>
                                  </p:stCondLst>
                                  <p:childTnLst>
                                    <p:set>
                                      <p:cBhvr>
                                        <p:cTn id="540" dur="1" fill="hold">
                                          <p:stCondLst>
                                            <p:cond delay="0"/>
                                          </p:stCondLst>
                                        </p:cTn>
                                        <p:tgtEl>
                                          <p:spTgt spid="97"/>
                                        </p:tgtEl>
                                        <p:attrNameLst>
                                          <p:attrName>style.visibility</p:attrName>
                                        </p:attrNameLst>
                                      </p:cBhvr>
                                      <p:to>
                                        <p:strVal val="visible"/>
                                      </p:to>
                                    </p:set>
                                    <p:anim calcmode="lin" valueType="num">
                                      <p:cBhvr>
                                        <p:cTn id="541" dur="1000" fill="hold"/>
                                        <p:tgtEl>
                                          <p:spTgt spid="97"/>
                                        </p:tgtEl>
                                        <p:attrNameLst>
                                          <p:attrName>ppt_w</p:attrName>
                                        </p:attrNameLst>
                                      </p:cBhvr>
                                      <p:tavLst>
                                        <p:tav tm="0">
                                          <p:val>
                                            <p:fltVal val="0"/>
                                          </p:val>
                                        </p:tav>
                                        <p:tav tm="100000">
                                          <p:val>
                                            <p:strVal val="#ppt_w"/>
                                          </p:val>
                                        </p:tav>
                                      </p:tavLst>
                                    </p:anim>
                                    <p:anim calcmode="lin" valueType="num">
                                      <p:cBhvr>
                                        <p:cTn id="542" dur="1000" fill="hold"/>
                                        <p:tgtEl>
                                          <p:spTgt spid="97"/>
                                        </p:tgtEl>
                                        <p:attrNameLst>
                                          <p:attrName>ppt_h</p:attrName>
                                        </p:attrNameLst>
                                      </p:cBhvr>
                                      <p:tavLst>
                                        <p:tav tm="0">
                                          <p:val>
                                            <p:fltVal val="0"/>
                                          </p:val>
                                        </p:tav>
                                        <p:tav tm="100000">
                                          <p:val>
                                            <p:strVal val="#ppt_h"/>
                                          </p:val>
                                        </p:tav>
                                      </p:tavLst>
                                    </p:anim>
                                    <p:anim calcmode="lin" valueType="num">
                                      <p:cBhvr>
                                        <p:cTn id="543" dur="1000" fill="hold"/>
                                        <p:tgtEl>
                                          <p:spTgt spid="97"/>
                                        </p:tgtEl>
                                        <p:attrNameLst>
                                          <p:attrName>style.rotation</p:attrName>
                                        </p:attrNameLst>
                                      </p:cBhvr>
                                      <p:tavLst>
                                        <p:tav tm="0">
                                          <p:val>
                                            <p:fltVal val="90"/>
                                          </p:val>
                                        </p:tav>
                                        <p:tav tm="100000">
                                          <p:val>
                                            <p:fltVal val="0"/>
                                          </p:val>
                                        </p:tav>
                                      </p:tavLst>
                                    </p:anim>
                                    <p:animEffect transition="in" filter="fade">
                                      <p:cBhvr>
                                        <p:cTn id="544" dur="1000"/>
                                        <p:tgtEl>
                                          <p:spTgt spid="97"/>
                                        </p:tgtEl>
                                      </p:cBhvr>
                                    </p:animEffect>
                                  </p:childTnLst>
                                </p:cTn>
                              </p:par>
                              <p:par>
                                <p:cTn id="545" presetID="31" presetClass="entr" presetSubtype="0" fill="hold" grpId="0" nodeType="withEffect">
                                  <p:stCondLst>
                                    <p:cond delay="500"/>
                                  </p:stCondLst>
                                  <p:childTnLst>
                                    <p:set>
                                      <p:cBhvr>
                                        <p:cTn id="546" dur="1" fill="hold">
                                          <p:stCondLst>
                                            <p:cond delay="0"/>
                                          </p:stCondLst>
                                        </p:cTn>
                                        <p:tgtEl>
                                          <p:spTgt spid="98"/>
                                        </p:tgtEl>
                                        <p:attrNameLst>
                                          <p:attrName>style.visibility</p:attrName>
                                        </p:attrNameLst>
                                      </p:cBhvr>
                                      <p:to>
                                        <p:strVal val="visible"/>
                                      </p:to>
                                    </p:set>
                                    <p:anim calcmode="lin" valueType="num">
                                      <p:cBhvr>
                                        <p:cTn id="547" dur="1000" fill="hold"/>
                                        <p:tgtEl>
                                          <p:spTgt spid="98"/>
                                        </p:tgtEl>
                                        <p:attrNameLst>
                                          <p:attrName>ppt_w</p:attrName>
                                        </p:attrNameLst>
                                      </p:cBhvr>
                                      <p:tavLst>
                                        <p:tav tm="0">
                                          <p:val>
                                            <p:fltVal val="0"/>
                                          </p:val>
                                        </p:tav>
                                        <p:tav tm="100000">
                                          <p:val>
                                            <p:strVal val="#ppt_w"/>
                                          </p:val>
                                        </p:tav>
                                      </p:tavLst>
                                    </p:anim>
                                    <p:anim calcmode="lin" valueType="num">
                                      <p:cBhvr>
                                        <p:cTn id="548" dur="1000" fill="hold"/>
                                        <p:tgtEl>
                                          <p:spTgt spid="98"/>
                                        </p:tgtEl>
                                        <p:attrNameLst>
                                          <p:attrName>ppt_h</p:attrName>
                                        </p:attrNameLst>
                                      </p:cBhvr>
                                      <p:tavLst>
                                        <p:tav tm="0">
                                          <p:val>
                                            <p:fltVal val="0"/>
                                          </p:val>
                                        </p:tav>
                                        <p:tav tm="100000">
                                          <p:val>
                                            <p:strVal val="#ppt_h"/>
                                          </p:val>
                                        </p:tav>
                                      </p:tavLst>
                                    </p:anim>
                                    <p:anim calcmode="lin" valueType="num">
                                      <p:cBhvr>
                                        <p:cTn id="549" dur="1000" fill="hold"/>
                                        <p:tgtEl>
                                          <p:spTgt spid="98"/>
                                        </p:tgtEl>
                                        <p:attrNameLst>
                                          <p:attrName>style.rotation</p:attrName>
                                        </p:attrNameLst>
                                      </p:cBhvr>
                                      <p:tavLst>
                                        <p:tav tm="0">
                                          <p:val>
                                            <p:fltVal val="90"/>
                                          </p:val>
                                        </p:tav>
                                        <p:tav tm="100000">
                                          <p:val>
                                            <p:fltVal val="0"/>
                                          </p:val>
                                        </p:tav>
                                      </p:tavLst>
                                    </p:anim>
                                    <p:animEffect transition="in" filter="fade">
                                      <p:cBhvr>
                                        <p:cTn id="550" dur="1000"/>
                                        <p:tgtEl>
                                          <p:spTgt spid="98"/>
                                        </p:tgtEl>
                                      </p:cBhvr>
                                    </p:animEffect>
                                  </p:childTnLst>
                                </p:cTn>
                              </p:par>
                              <p:par>
                                <p:cTn id="551" presetID="31" presetClass="entr" presetSubtype="0" fill="hold" grpId="0" nodeType="withEffect">
                                  <p:stCondLst>
                                    <p:cond delay="500"/>
                                  </p:stCondLst>
                                  <p:childTnLst>
                                    <p:set>
                                      <p:cBhvr>
                                        <p:cTn id="552" dur="1" fill="hold">
                                          <p:stCondLst>
                                            <p:cond delay="0"/>
                                          </p:stCondLst>
                                        </p:cTn>
                                        <p:tgtEl>
                                          <p:spTgt spid="99"/>
                                        </p:tgtEl>
                                        <p:attrNameLst>
                                          <p:attrName>style.visibility</p:attrName>
                                        </p:attrNameLst>
                                      </p:cBhvr>
                                      <p:to>
                                        <p:strVal val="visible"/>
                                      </p:to>
                                    </p:set>
                                    <p:anim calcmode="lin" valueType="num">
                                      <p:cBhvr>
                                        <p:cTn id="553" dur="1000" fill="hold"/>
                                        <p:tgtEl>
                                          <p:spTgt spid="99"/>
                                        </p:tgtEl>
                                        <p:attrNameLst>
                                          <p:attrName>ppt_w</p:attrName>
                                        </p:attrNameLst>
                                      </p:cBhvr>
                                      <p:tavLst>
                                        <p:tav tm="0">
                                          <p:val>
                                            <p:fltVal val="0"/>
                                          </p:val>
                                        </p:tav>
                                        <p:tav tm="100000">
                                          <p:val>
                                            <p:strVal val="#ppt_w"/>
                                          </p:val>
                                        </p:tav>
                                      </p:tavLst>
                                    </p:anim>
                                    <p:anim calcmode="lin" valueType="num">
                                      <p:cBhvr>
                                        <p:cTn id="554" dur="1000" fill="hold"/>
                                        <p:tgtEl>
                                          <p:spTgt spid="99"/>
                                        </p:tgtEl>
                                        <p:attrNameLst>
                                          <p:attrName>ppt_h</p:attrName>
                                        </p:attrNameLst>
                                      </p:cBhvr>
                                      <p:tavLst>
                                        <p:tav tm="0">
                                          <p:val>
                                            <p:fltVal val="0"/>
                                          </p:val>
                                        </p:tav>
                                        <p:tav tm="100000">
                                          <p:val>
                                            <p:strVal val="#ppt_h"/>
                                          </p:val>
                                        </p:tav>
                                      </p:tavLst>
                                    </p:anim>
                                    <p:anim calcmode="lin" valueType="num">
                                      <p:cBhvr>
                                        <p:cTn id="555" dur="1000" fill="hold"/>
                                        <p:tgtEl>
                                          <p:spTgt spid="99"/>
                                        </p:tgtEl>
                                        <p:attrNameLst>
                                          <p:attrName>style.rotation</p:attrName>
                                        </p:attrNameLst>
                                      </p:cBhvr>
                                      <p:tavLst>
                                        <p:tav tm="0">
                                          <p:val>
                                            <p:fltVal val="90"/>
                                          </p:val>
                                        </p:tav>
                                        <p:tav tm="100000">
                                          <p:val>
                                            <p:fltVal val="0"/>
                                          </p:val>
                                        </p:tav>
                                      </p:tavLst>
                                    </p:anim>
                                    <p:animEffect transition="in" filter="fade">
                                      <p:cBhvr>
                                        <p:cTn id="556" dur="1000"/>
                                        <p:tgtEl>
                                          <p:spTgt spid="99"/>
                                        </p:tgtEl>
                                      </p:cBhvr>
                                    </p:animEffect>
                                  </p:childTnLst>
                                </p:cTn>
                              </p:par>
                              <p:par>
                                <p:cTn id="557" presetID="31" presetClass="entr" presetSubtype="0" fill="hold" grpId="0" nodeType="withEffect">
                                  <p:stCondLst>
                                    <p:cond delay="500"/>
                                  </p:stCondLst>
                                  <p:childTnLst>
                                    <p:set>
                                      <p:cBhvr>
                                        <p:cTn id="558" dur="1" fill="hold">
                                          <p:stCondLst>
                                            <p:cond delay="0"/>
                                          </p:stCondLst>
                                        </p:cTn>
                                        <p:tgtEl>
                                          <p:spTgt spid="100"/>
                                        </p:tgtEl>
                                        <p:attrNameLst>
                                          <p:attrName>style.visibility</p:attrName>
                                        </p:attrNameLst>
                                      </p:cBhvr>
                                      <p:to>
                                        <p:strVal val="visible"/>
                                      </p:to>
                                    </p:set>
                                    <p:anim calcmode="lin" valueType="num">
                                      <p:cBhvr>
                                        <p:cTn id="559" dur="1000" fill="hold"/>
                                        <p:tgtEl>
                                          <p:spTgt spid="100"/>
                                        </p:tgtEl>
                                        <p:attrNameLst>
                                          <p:attrName>ppt_w</p:attrName>
                                        </p:attrNameLst>
                                      </p:cBhvr>
                                      <p:tavLst>
                                        <p:tav tm="0">
                                          <p:val>
                                            <p:fltVal val="0"/>
                                          </p:val>
                                        </p:tav>
                                        <p:tav tm="100000">
                                          <p:val>
                                            <p:strVal val="#ppt_w"/>
                                          </p:val>
                                        </p:tav>
                                      </p:tavLst>
                                    </p:anim>
                                    <p:anim calcmode="lin" valueType="num">
                                      <p:cBhvr>
                                        <p:cTn id="560" dur="1000" fill="hold"/>
                                        <p:tgtEl>
                                          <p:spTgt spid="100"/>
                                        </p:tgtEl>
                                        <p:attrNameLst>
                                          <p:attrName>ppt_h</p:attrName>
                                        </p:attrNameLst>
                                      </p:cBhvr>
                                      <p:tavLst>
                                        <p:tav tm="0">
                                          <p:val>
                                            <p:fltVal val="0"/>
                                          </p:val>
                                        </p:tav>
                                        <p:tav tm="100000">
                                          <p:val>
                                            <p:strVal val="#ppt_h"/>
                                          </p:val>
                                        </p:tav>
                                      </p:tavLst>
                                    </p:anim>
                                    <p:anim calcmode="lin" valueType="num">
                                      <p:cBhvr>
                                        <p:cTn id="561" dur="1000" fill="hold"/>
                                        <p:tgtEl>
                                          <p:spTgt spid="100"/>
                                        </p:tgtEl>
                                        <p:attrNameLst>
                                          <p:attrName>style.rotation</p:attrName>
                                        </p:attrNameLst>
                                      </p:cBhvr>
                                      <p:tavLst>
                                        <p:tav tm="0">
                                          <p:val>
                                            <p:fltVal val="90"/>
                                          </p:val>
                                        </p:tav>
                                        <p:tav tm="100000">
                                          <p:val>
                                            <p:fltVal val="0"/>
                                          </p:val>
                                        </p:tav>
                                      </p:tavLst>
                                    </p:anim>
                                    <p:animEffect transition="in" filter="fade">
                                      <p:cBhvr>
                                        <p:cTn id="562" dur="1000"/>
                                        <p:tgtEl>
                                          <p:spTgt spid="100"/>
                                        </p:tgtEl>
                                      </p:cBhvr>
                                    </p:animEffect>
                                  </p:childTnLst>
                                </p:cTn>
                              </p:par>
                              <p:par>
                                <p:cTn id="563" presetID="31" presetClass="entr" presetSubtype="0" fill="hold" grpId="0" nodeType="withEffect">
                                  <p:stCondLst>
                                    <p:cond delay="500"/>
                                  </p:stCondLst>
                                  <p:childTnLst>
                                    <p:set>
                                      <p:cBhvr>
                                        <p:cTn id="564" dur="1" fill="hold">
                                          <p:stCondLst>
                                            <p:cond delay="0"/>
                                          </p:stCondLst>
                                        </p:cTn>
                                        <p:tgtEl>
                                          <p:spTgt spid="101"/>
                                        </p:tgtEl>
                                        <p:attrNameLst>
                                          <p:attrName>style.visibility</p:attrName>
                                        </p:attrNameLst>
                                      </p:cBhvr>
                                      <p:to>
                                        <p:strVal val="visible"/>
                                      </p:to>
                                    </p:set>
                                    <p:anim calcmode="lin" valueType="num">
                                      <p:cBhvr>
                                        <p:cTn id="565" dur="1000" fill="hold"/>
                                        <p:tgtEl>
                                          <p:spTgt spid="101"/>
                                        </p:tgtEl>
                                        <p:attrNameLst>
                                          <p:attrName>ppt_w</p:attrName>
                                        </p:attrNameLst>
                                      </p:cBhvr>
                                      <p:tavLst>
                                        <p:tav tm="0">
                                          <p:val>
                                            <p:fltVal val="0"/>
                                          </p:val>
                                        </p:tav>
                                        <p:tav tm="100000">
                                          <p:val>
                                            <p:strVal val="#ppt_w"/>
                                          </p:val>
                                        </p:tav>
                                      </p:tavLst>
                                    </p:anim>
                                    <p:anim calcmode="lin" valueType="num">
                                      <p:cBhvr>
                                        <p:cTn id="566" dur="1000" fill="hold"/>
                                        <p:tgtEl>
                                          <p:spTgt spid="101"/>
                                        </p:tgtEl>
                                        <p:attrNameLst>
                                          <p:attrName>ppt_h</p:attrName>
                                        </p:attrNameLst>
                                      </p:cBhvr>
                                      <p:tavLst>
                                        <p:tav tm="0">
                                          <p:val>
                                            <p:fltVal val="0"/>
                                          </p:val>
                                        </p:tav>
                                        <p:tav tm="100000">
                                          <p:val>
                                            <p:strVal val="#ppt_h"/>
                                          </p:val>
                                        </p:tav>
                                      </p:tavLst>
                                    </p:anim>
                                    <p:anim calcmode="lin" valueType="num">
                                      <p:cBhvr>
                                        <p:cTn id="567" dur="1000" fill="hold"/>
                                        <p:tgtEl>
                                          <p:spTgt spid="101"/>
                                        </p:tgtEl>
                                        <p:attrNameLst>
                                          <p:attrName>style.rotation</p:attrName>
                                        </p:attrNameLst>
                                      </p:cBhvr>
                                      <p:tavLst>
                                        <p:tav tm="0">
                                          <p:val>
                                            <p:fltVal val="90"/>
                                          </p:val>
                                        </p:tav>
                                        <p:tav tm="100000">
                                          <p:val>
                                            <p:fltVal val="0"/>
                                          </p:val>
                                        </p:tav>
                                      </p:tavLst>
                                    </p:anim>
                                    <p:animEffect transition="in" filter="fade">
                                      <p:cBhvr>
                                        <p:cTn id="568" dur="1000"/>
                                        <p:tgtEl>
                                          <p:spTgt spid="101"/>
                                        </p:tgtEl>
                                      </p:cBhvr>
                                    </p:animEffect>
                                  </p:childTnLst>
                                </p:cTn>
                              </p:par>
                              <p:par>
                                <p:cTn id="569" presetID="31" presetClass="entr" presetSubtype="0" fill="hold" grpId="0" nodeType="withEffect">
                                  <p:stCondLst>
                                    <p:cond delay="500"/>
                                  </p:stCondLst>
                                  <p:childTnLst>
                                    <p:set>
                                      <p:cBhvr>
                                        <p:cTn id="570" dur="1" fill="hold">
                                          <p:stCondLst>
                                            <p:cond delay="0"/>
                                          </p:stCondLst>
                                        </p:cTn>
                                        <p:tgtEl>
                                          <p:spTgt spid="102"/>
                                        </p:tgtEl>
                                        <p:attrNameLst>
                                          <p:attrName>style.visibility</p:attrName>
                                        </p:attrNameLst>
                                      </p:cBhvr>
                                      <p:to>
                                        <p:strVal val="visible"/>
                                      </p:to>
                                    </p:set>
                                    <p:anim calcmode="lin" valueType="num">
                                      <p:cBhvr>
                                        <p:cTn id="571" dur="1000" fill="hold"/>
                                        <p:tgtEl>
                                          <p:spTgt spid="102"/>
                                        </p:tgtEl>
                                        <p:attrNameLst>
                                          <p:attrName>ppt_w</p:attrName>
                                        </p:attrNameLst>
                                      </p:cBhvr>
                                      <p:tavLst>
                                        <p:tav tm="0">
                                          <p:val>
                                            <p:fltVal val="0"/>
                                          </p:val>
                                        </p:tav>
                                        <p:tav tm="100000">
                                          <p:val>
                                            <p:strVal val="#ppt_w"/>
                                          </p:val>
                                        </p:tav>
                                      </p:tavLst>
                                    </p:anim>
                                    <p:anim calcmode="lin" valueType="num">
                                      <p:cBhvr>
                                        <p:cTn id="572" dur="1000" fill="hold"/>
                                        <p:tgtEl>
                                          <p:spTgt spid="102"/>
                                        </p:tgtEl>
                                        <p:attrNameLst>
                                          <p:attrName>ppt_h</p:attrName>
                                        </p:attrNameLst>
                                      </p:cBhvr>
                                      <p:tavLst>
                                        <p:tav tm="0">
                                          <p:val>
                                            <p:fltVal val="0"/>
                                          </p:val>
                                        </p:tav>
                                        <p:tav tm="100000">
                                          <p:val>
                                            <p:strVal val="#ppt_h"/>
                                          </p:val>
                                        </p:tav>
                                      </p:tavLst>
                                    </p:anim>
                                    <p:anim calcmode="lin" valueType="num">
                                      <p:cBhvr>
                                        <p:cTn id="573" dur="1000" fill="hold"/>
                                        <p:tgtEl>
                                          <p:spTgt spid="102"/>
                                        </p:tgtEl>
                                        <p:attrNameLst>
                                          <p:attrName>style.rotation</p:attrName>
                                        </p:attrNameLst>
                                      </p:cBhvr>
                                      <p:tavLst>
                                        <p:tav tm="0">
                                          <p:val>
                                            <p:fltVal val="90"/>
                                          </p:val>
                                        </p:tav>
                                        <p:tav tm="100000">
                                          <p:val>
                                            <p:fltVal val="0"/>
                                          </p:val>
                                        </p:tav>
                                      </p:tavLst>
                                    </p:anim>
                                    <p:animEffect transition="in" filter="fade">
                                      <p:cBhvr>
                                        <p:cTn id="574" dur="1000"/>
                                        <p:tgtEl>
                                          <p:spTgt spid="102"/>
                                        </p:tgtEl>
                                      </p:cBhvr>
                                    </p:animEffect>
                                  </p:childTnLst>
                                </p:cTn>
                              </p:par>
                              <p:par>
                                <p:cTn id="575" presetID="31" presetClass="entr" presetSubtype="0" fill="hold" grpId="0" nodeType="withEffect">
                                  <p:stCondLst>
                                    <p:cond delay="500"/>
                                  </p:stCondLst>
                                  <p:childTnLst>
                                    <p:set>
                                      <p:cBhvr>
                                        <p:cTn id="576" dur="1" fill="hold">
                                          <p:stCondLst>
                                            <p:cond delay="0"/>
                                          </p:stCondLst>
                                        </p:cTn>
                                        <p:tgtEl>
                                          <p:spTgt spid="103"/>
                                        </p:tgtEl>
                                        <p:attrNameLst>
                                          <p:attrName>style.visibility</p:attrName>
                                        </p:attrNameLst>
                                      </p:cBhvr>
                                      <p:to>
                                        <p:strVal val="visible"/>
                                      </p:to>
                                    </p:set>
                                    <p:anim calcmode="lin" valueType="num">
                                      <p:cBhvr>
                                        <p:cTn id="577" dur="1000" fill="hold"/>
                                        <p:tgtEl>
                                          <p:spTgt spid="103"/>
                                        </p:tgtEl>
                                        <p:attrNameLst>
                                          <p:attrName>ppt_w</p:attrName>
                                        </p:attrNameLst>
                                      </p:cBhvr>
                                      <p:tavLst>
                                        <p:tav tm="0">
                                          <p:val>
                                            <p:fltVal val="0"/>
                                          </p:val>
                                        </p:tav>
                                        <p:tav tm="100000">
                                          <p:val>
                                            <p:strVal val="#ppt_w"/>
                                          </p:val>
                                        </p:tav>
                                      </p:tavLst>
                                    </p:anim>
                                    <p:anim calcmode="lin" valueType="num">
                                      <p:cBhvr>
                                        <p:cTn id="578" dur="1000" fill="hold"/>
                                        <p:tgtEl>
                                          <p:spTgt spid="103"/>
                                        </p:tgtEl>
                                        <p:attrNameLst>
                                          <p:attrName>ppt_h</p:attrName>
                                        </p:attrNameLst>
                                      </p:cBhvr>
                                      <p:tavLst>
                                        <p:tav tm="0">
                                          <p:val>
                                            <p:fltVal val="0"/>
                                          </p:val>
                                        </p:tav>
                                        <p:tav tm="100000">
                                          <p:val>
                                            <p:strVal val="#ppt_h"/>
                                          </p:val>
                                        </p:tav>
                                      </p:tavLst>
                                    </p:anim>
                                    <p:anim calcmode="lin" valueType="num">
                                      <p:cBhvr>
                                        <p:cTn id="579" dur="1000" fill="hold"/>
                                        <p:tgtEl>
                                          <p:spTgt spid="103"/>
                                        </p:tgtEl>
                                        <p:attrNameLst>
                                          <p:attrName>style.rotation</p:attrName>
                                        </p:attrNameLst>
                                      </p:cBhvr>
                                      <p:tavLst>
                                        <p:tav tm="0">
                                          <p:val>
                                            <p:fltVal val="90"/>
                                          </p:val>
                                        </p:tav>
                                        <p:tav tm="100000">
                                          <p:val>
                                            <p:fltVal val="0"/>
                                          </p:val>
                                        </p:tav>
                                      </p:tavLst>
                                    </p:anim>
                                    <p:animEffect transition="in" filter="fade">
                                      <p:cBhvr>
                                        <p:cTn id="580" dur="1000"/>
                                        <p:tgtEl>
                                          <p:spTgt spid="103"/>
                                        </p:tgtEl>
                                      </p:cBhvr>
                                    </p:animEffect>
                                  </p:childTnLst>
                                </p:cTn>
                              </p:par>
                              <p:par>
                                <p:cTn id="581" presetID="31" presetClass="entr" presetSubtype="0" fill="hold" grpId="0" nodeType="withEffect">
                                  <p:stCondLst>
                                    <p:cond delay="500"/>
                                  </p:stCondLst>
                                  <p:childTnLst>
                                    <p:set>
                                      <p:cBhvr>
                                        <p:cTn id="582" dur="1" fill="hold">
                                          <p:stCondLst>
                                            <p:cond delay="0"/>
                                          </p:stCondLst>
                                        </p:cTn>
                                        <p:tgtEl>
                                          <p:spTgt spid="104"/>
                                        </p:tgtEl>
                                        <p:attrNameLst>
                                          <p:attrName>style.visibility</p:attrName>
                                        </p:attrNameLst>
                                      </p:cBhvr>
                                      <p:to>
                                        <p:strVal val="visible"/>
                                      </p:to>
                                    </p:set>
                                    <p:anim calcmode="lin" valueType="num">
                                      <p:cBhvr>
                                        <p:cTn id="583" dur="1000" fill="hold"/>
                                        <p:tgtEl>
                                          <p:spTgt spid="104"/>
                                        </p:tgtEl>
                                        <p:attrNameLst>
                                          <p:attrName>ppt_w</p:attrName>
                                        </p:attrNameLst>
                                      </p:cBhvr>
                                      <p:tavLst>
                                        <p:tav tm="0">
                                          <p:val>
                                            <p:fltVal val="0"/>
                                          </p:val>
                                        </p:tav>
                                        <p:tav tm="100000">
                                          <p:val>
                                            <p:strVal val="#ppt_w"/>
                                          </p:val>
                                        </p:tav>
                                      </p:tavLst>
                                    </p:anim>
                                    <p:anim calcmode="lin" valueType="num">
                                      <p:cBhvr>
                                        <p:cTn id="584" dur="1000" fill="hold"/>
                                        <p:tgtEl>
                                          <p:spTgt spid="104"/>
                                        </p:tgtEl>
                                        <p:attrNameLst>
                                          <p:attrName>ppt_h</p:attrName>
                                        </p:attrNameLst>
                                      </p:cBhvr>
                                      <p:tavLst>
                                        <p:tav tm="0">
                                          <p:val>
                                            <p:fltVal val="0"/>
                                          </p:val>
                                        </p:tav>
                                        <p:tav tm="100000">
                                          <p:val>
                                            <p:strVal val="#ppt_h"/>
                                          </p:val>
                                        </p:tav>
                                      </p:tavLst>
                                    </p:anim>
                                    <p:anim calcmode="lin" valueType="num">
                                      <p:cBhvr>
                                        <p:cTn id="585" dur="1000" fill="hold"/>
                                        <p:tgtEl>
                                          <p:spTgt spid="104"/>
                                        </p:tgtEl>
                                        <p:attrNameLst>
                                          <p:attrName>style.rotation</p:attrName>
                                        </p:attrNameLst>
                                      </p:cBhvr>
                                      <p:tavLst>
                                        <p:tav tm="0">
                                          <p:val>
                                            <p:fltVal val="90"/>
                                          </p:val>
                                        </p:tav>
                                        <p:tav tm="100000">
                                          <p:val>
                                            <p:fltVal val="0"/>
                                          </p:val>
                                        </p:tav>
                                      </p:tavLst>
                                    </p:anim>
                                    <p:animEffect transition="in" filter="fade">
                                      <p:cBhvr>
                                        <p:cTn id="586" dur="1000"/>
                                        <p:tgtEl>
                                          <p:spTgt spid="104"/>
                                        </p:tgtEl>
                                      </p:cBhvr>
                                    </p:animEffect>
                                  </p:childTnLst>
                                </p:cTn>
                              </p:par>
                              <p:par>
                                <p:cTn id="587" presetID="31" presetClass="entr" presetSubtype="0" fill="hold" grpId="0" nodeType="withEffect">
                                  <p:stCondLst>
                                    <p:cond delay="500"/>
                                  </p:stCondLst>
                                  <p:childTnLst>
                                    <p:set>
                                      <p:cBhvr>
                                        <p:cTn id="588" dur="1" fill="hold">
                                          <p:stCondLst>
                                            <p:cond delay="0"/>
                                          </p:stCondLst>
                                        </p:cTn>
                                        <p:tgtEl>
                                          <p:spTgt spid="105"/>
                                        </p:tgtEl>
                                        <p:attrNameLst>
                                          <p:attrName>style.visibility</p:attrName>
                                        </p:attrNameLst>
                                      </p:cBhvr>
                                      <p:to>
                                        <p:strVal val="visible"/>
                                      </p:to>
                                    </p:set>
                                    <p:anim calcmode="lin" valueType="num">
                                      <p:cBhvr>
                                        <p:cTn id="589" dur="1000" fill="hold"/>
                                        <p:tgtEl>
                                          <p:spTgt spid="105"/>
                                        </p:tgtEl>
                                        <p:attrNameLst>
                                          <p:attrName>ppt_w</p:attrName>
                                        </p:attrNameLst>
                                      </p:cBhvr>
                                      <p:tavLst>
                                        <p:tav tm="0">
                                          <p:val>
                                            <p:fltVal val="0"/>
                                          </p:val>
                                        </p:tav>
                                        <p:tav tm="100000">
                                          <p:val>
                                            <p:strVal val="#ppt_w"/>
                                          </p:val>
                                        </p:tav>
                                      </p:tavLst>
                                    </p:anim>
                                    <p:anim calcmode="lin" valueType="num">
                                      <p:cBhvr>
                                        <p:cTn id="590" dur="1000" fill="hold"/>
                                        <p:tgtEl>
                                          <p:spTgt spid="105"/>
                                        </p:tgtEl>
                                        <p:attrNameLst>
                                          <p:attrName>ppt_h</p:attrName>
                                        </p:attrNameLst>
                                      </p:cBhvr>
                                      <p:tavLst>
                                        <p:tav tm="0">
                                          <p:val>
                                            <p:fltVal val="0"/>
                                          </p:val>
                                        </p:tav>
                                        <p:tav tm="100000">
                                          <p:val>
                                            <p:strVal val="#ppt_h"/>
                                          </p:val>
                                        </p:tav>
                                      </p:tavLst>
                                    </p:anim>
                                    <p:anim calcmode="lin" valueType="num">
                                      <p:cBhvr>
                                        <p:cTn id="591" dur="1000" fill="hold"/>
                                        <p:tgtEl>
                                          <p:spTgt spid="105"/>
                                        </p:tgtEl>
                                        <p:attrNameLst>
                                          <p:attrName>style.rotation</p:attrName>
                                        </p:attrNameLst>
                                      </p:cBhvr>
                                      <p:tavLst>
                                        <p:tav tm="0">
                                          <p:val>
                                            <p:fltVal val="90"/>
                                          </p:val>
                                        </p:tav>
                                        <p:tav tm="100000">
                                          <p:val>
                                            <p:fltVal val="0"/>
                                          </p:val>
                                        </p:tav>
                                      </p:tavLst>
                                    </p:anim>
                                    <p:animEffect transition="in" filter="fade">
                                      <p:cBhvr>
                                        <p:cTn id="592" dur="1000"/>
                                        <p:tgtEl>
                                          <p:spTgt spid="105"/>
                                        </p:tgtEl>
                                      </p:cBhvr>
                                    </p:animEffect>
                                  </p:childTnLst>
                                </p:cTn>
                              </p:par>
                              <p:par>
                                <p:cTn id="593" presetID="31" presetClass="entr" presetSubtype="0" fill="hold" grpId="0" nodeType="withEffect">
                                  <p:stCondLst>
                                    <p:cond delay="500"/>
                                  </p:stCondLst>
                                  <p:childTnLst>
                                    <p:set>
                                      <p:cBhvr>
                                        <p:cTn id="594" dur="1" fill="hold">
                                          <p:stCondLst>
                                            <p:cond delay="0"/>
                                          </p:stCondLst>
                                        </p:cTn>
                                        <p:tgtEl>
                                          <p:spTgt spid="106"/>
                                        </p:tgtEl>
                                        <p:attrNameLst>
                                          <p:attrName>style.visibility</p:attrName>
                                        </p:attrNameLst>
                                      </p:cBhvr>
                                      <p:to>
                                        <p:strVal val="visible"/>
                                      </p:to>
                                    </p:set>
                                    <p:anim calcmode="lin" valueType="num">
                                      <p:cBhvr>
                                        <p:cTn id="595" dur="1000" fill="hold"/>
                                        <p:tgtEl>
                                          <p:spTgt spid="106"/>
                                        </p:tgtEl>
                                        <p:attrNameLst>
                                          <p:attrName>ppt_w</p:attrName>
                                        </p:attrNameLst>
                                      </p:cBhvr>
                                      <p:tavLst>
                                        <p:tav tm="0">
                                          <p:val>
                                            <p:fltVal val="0"/>
                                          </p:val>
                                        </p:tav>
                                        <p:tav tm="100000">
                                          <p:val>
                                            <p:strVal val="#ppt_w"/>
                                          </p:val>
                                        </p:tav>
                                      </p:tavLst>
                                    </p:anim>
                                    <p:anim calcmode="lin" valueType="num">
                                      <p:cBhvr>
                                        <p:cTn id="596" dur="1000" fill="hold"/>
                                        <p:tgtEl>
                                          <p:spTgt spid="106"/>
                                        </p:tgtEl>
                                        <p:attrNameLst>
                                          <p:attrName>ppt_h</p:attrName>
                                        </p:attrNameLst>
                                      </p:cBhvr>
                                      <p:tavLst>
                                        <p:tav tm="0">
                                          <p:val>
                                            <p:fltVal val="0"/>
                                          </p:val>
                                        </p:tav>
                                        <p:tav tm="100000">
                                          <p:val>
                                            <p:strVal val="#ppt_h"/>
                                          </p:val>
                                        </p:tav>
                                      </p:tavLst>
                                    </p:anim>
                                    <p:anim calcmode="lin" valueType="num">
                                      <p:cBhvr>
                                        <p:cTn id="597" dur="1000" fill="hold"/>
                                        <p:tgtEl>
                                          <p:spTgt spid="106"/>
                                        </p:tgtEl>
                                        <p:attrNameLst>
                                          <p:attrName>style.rotation</p:attrName>
                                        </p:attrNameLst>
                                      </p:cBhvr>
                                      <p:tavLst>
                                        <p:tav tm="0">
                                          <p:val>
                                            <p:fltVal val="90"/>
                                          </p:val>
                                        </p:tav>
                                        <p:tav tm="100000">
                                          <p:val>
                                            <p:fltVal val="0"/>
                                          </p:val>
                                        </p:tav>
                                      </p:tavLst>
                                    </p:anim>
                                    <p:animEffect transition="in" filter="fade">
                                      <p:cBhvr>
                                        <p:cTn id="598" dur="1000"/>
                                        <p:tgtEl>
                                          <p:spTgt spid="106"/>
                                        </p:tgtEl>
                                      </p:cBhvr>
                                    </p:animEffect>
                                  </p:childTnLst>
                                </p:cTn>
                              </p:par>
                              <p:par>
                                <p:cTn id="599" presetID="31" presetClass="entr" presetSubtype="0" fill="hold" grpId="0" nodeType="withEffect">
                                  <p:stCondLst>
                                    <p:cond delay="500"/>
                                  </p:stCondLst>
                                  <p:childTnLst>
                                    <p:set>
                                      <p:cBhvr>
                                        <p:cTn id="600" dur="1" fill="hold">
                                          <p:stCondLst>
                                            <p:cond delay="0"/>
                                          </p:stCondLst>
                                        </p:cTn>
                                        <p:tgtEl>
                                          <p:spTgt spid="107"/>
                                        </p:tgtEl>
                                        <p:attrNameLst>
                                          <p:attrName>style.visibility</p:attrName>
                                        </p:attrNameLst>
                                      </p:cBhvr>
                                      <p:to>
                                        <p:strVal val="visible"/>
                                      </p:to>
                                    </p:set>
                                    <p:anim calcmode="lin" valueType="num">
                                      <p:cBhvr>
                                        <p:cTn id="601" dur="1000" fill="hold"/>
                                        <p:tgtEl>
                                          <p:spTgt spid="107"/>
                                        </p:tgtEl>
                                        <p:attrNameLst>
                                          <p:attrName>ppt_w</p:attrName>
                                        </p:attrNameLst>
                                      </p:cBhvr>
                                      <p:tavLst>
                                        <p:tav tm="0">
                                          <p:val>
                                            <p:fltVal val="0"/>
                                          </p:val>
                                        </p:tav>
                                        <p:tav tm="100000">
                                          <p:val>
                                            <p:strVal val="#ppt_w"/>
                                          </p:val>
                                        </p:tav>
                                      </p:tavLst>
                                    </p:anim>
                                    <p:anim calcmode="lin" valueType="num">
                                      <p:cBhvr>
                                        <p:cTn id="602" dur="1000" fill="hold"/>
                                        <p:tgtEl>
                                          <p:spTgt spid="107"/>
                                        </p:tgtEl>
                                        <p:attrNameLst>
                                          <p:attrName>ppt_h</p:attrName>
                                        </p:attrNameLst>
                                      </p:cBhvr>
                                      <p:tavLst>
                                        <p:tav tm="0">
                                          <p:val>
                                            <p:fltVal val="0"/>
                                          </p:val>
                                        </p:tav>
                                        <p:tav tm="100000">
                                          <p:val>
                                            <p:strVal val="#ppt_h"/>
                                          </p:val>
                                        </p:tav>
                                      </p:tavLst>
                                    </p:anim>
                                    <p:anim calcmode="lin" valueType="num">
                                      <p:cBhvr>
                                        <p:cTn id="603" dur="1000" fill="hold"/>
                                        <p:tgtEl>
                                          <p:spTgt spid="107"/>
                                        </p:tgtEl>
                                        <p:attrNameLst>
                                          <p:attrName>style.rotation</p:attrName>
                                        </p:attrNameLst>
                                      </p:cBhvr>
                                      <p:tavLst>
                                        <p:tav tm="0">
                                          <p:val>
                                            <p:fltVal val="90"/>
                                          </p:val>
                                        </p:tav>
                                        <p:tav tm="100000">
                                          <p:val>
                                            <p:fltVal val="0"/>
                                          </p:val>
                                        </p:tav>
                                      </p:tavLst>
                                    </p:anim>
                                    <p:animEffect transition="in" filter="fade">
                                      <p:cBhvr>
                                        <p:cTn id="604" dur="1000"/>
                                        <p:tgtEl>
                                          <p:spTgt spid="107"/>
                                        </p:tgtEl>
                                      </p:cBhvr>
                                    </p:animEffect>
                                  </p:childTnLst>
                                </p:cTn>
                              </p:par>
                              <p:par>
                                <p:cTn id="605" presetID="31" presetClass="entr" presetSubtype="0" fill="hold" grpId="0" nodeType="withEffect">
                                  <p:stCondLst>
                                    <p:cond delay="500"/>
                                  </p:stCondLst>
                                  <p:childTnLst>
                                    <p:set>
                                      <p:cBhvr>
                                        <p:cTn id="606" dur="1" fill="hold">
                                          <p:stCondLst>
                                            <p:cond delay="0"/>
                                          </p:stCondLst>
                                        </p:cTn>
                                        <p:tgtEl>
                                          <p:spTgt spid="108"/>
                                        </p:tgtEl>
                                        <p:attrNameLst>
                                          <p:attrName>style.visibility</p:attrName>
                                        </p:attrNameLst>
                                      </p:cBhvr>
                                      <p:to>
                                        <p:strVal val="visible"/>
                                      </p:to>
                                    </p:set>
                                    <p:anim calcmode="lin" valueType="num">
                                      <p:cBhvr>
                                        <p:cTn id="607" dur="1000" fill="hold"/>
                                        <p:tgtEl>
                                          <p:spTgt spid="108"/>
                                        </p:tgtEl>
                                        <p:attrNameLst>
                                          <p:attrName>ppt_w</p:attrName>
                                        </p:attrNameLst>
                                      </p:cBhvr>
                                      <p:tavLst>
                                        <p:tav tm="0">
                                          <p:val>
                                            <p:fltVal val="0"/>
                                          </p:val>
                                        </p:tav>
                                        <p:tav tm="100000">
                                          <p:val>
                                            <p:strVal val="#ppt_w"/>
                                          </p:val>
                                        </p:tav>
                                      </p:tavLst>
                                    </p:anim>
                                    <p:anim calcmode="lin" valueType="num">
                                      <p:cBhvr>
                                        <p:cTn id="608" dur="1000" fill="hold"/>
                                        <p:tgtEl>
                                          <p:spTgt spid="108"/>
                                        </p:tgtEl>
                                        <p:attrNameLst>
                                          <p:attrName>ppt_h</p:attrName>
                                        </p:attrNameLst>
                                      </p:cBhvr>
                                      <p:tavLst>
                                        <p:tav tm="0">
                                          <p:val>
                                            <p:fltVal val="0"/>
                                          </p:val>
                                        </p:tav>
                                        <p:tav tm="100000">
                                          <p:val>
                                            <p:strVal val="#ppt_h"/>
                                          </p:val>
                                        </p:tav>
                                      </p:tavLst>
                                    </p:anim>
                                    <p:anim calcmode="lin" valueType="num">
                                      <p:cBhvr>
                                        <p:cTn id="609" dur="1000" fill="hold"/>
                                        <p:tgtEl>
                                          <p:spTgt spid="108"/>
                                        </p:tgtEl>
                                        <p:attrNameLst>
                                          <p:attrName>style.rotation</p:attrName>
                                        </p:attrNameLst>
                                      </p:cBhvr>
                                      <p:tavLst>
                                        <p:tav tm="0">
                                          <p:val>
                                            <p:fltVal val="90"/>
                                          </p:val>
                                        </p:tav>
                                        <p:tav tm="100000">
                                          <p:val>
                                            <p:fltVal val="0"/>
                                          </p:val>
                                        </p:tav>
                                      </p:tavLst>
                                    </p:anim>
                                    <p:animEffect transition="in" filter="fade">
                                      <p:cBhvr>
                                        <p:cTn id="610" dur="1000"/>
                                        <p:tgtEl>
                                          <p:spTgt spid="108"/>
                                        </p:tgtEl>
                                      </p:cBhvr>
                                    </p:animEffect>
                                  </p:childTnLst>
                                </p:cTn>
                              </p:par>
                              <p:par>
                                <p:cTn id="611" presetID="31" presetClass="entr" presetSubtype="0" fill="hold" grpId="0" nodeType="withEffect">
                                  <p:stCondLst>
                                    <p:cond delay="500"/>
                                  </p:stCondLst>
                                  <p:childTnLst>
                                    <p:set>
                                      <p:cBhvr>
                                        <p:cTn id="612" dur="1" fill="hold">
                                          <p:stCondLst>
                                            <p:cond delay="0"/>
                                          </p:stCondLst>
                                        </p:cTn>
                                        <p:tgtEl>
                                          <p:spTgt spid="109"/>
                                        </p:tgtEl>
                                        <p:attrNameLst>
                                          <p:attrName>style.visibility</p:attrName>
                                        </p:attrNameLst>
                                      </p:cBhvr>
                                      <p:to>
                                        <p:strVal val="visible"/>
                                      </p:to>
                                    </p:set>
                                    <p:anim calcmode="lin" valueType="num">
                                      <p:cBhvr>
                                        <p:cTn id="613" dur="1000" fill="hold"/>
                                        <p:tgtEl>
                                          <p:spTgt spid="109"/>
                                        </p:tgtEl>
                                        <p:attrNameLst>
                                          <p:attrName>ppt_w</p:attrName>
                                        </p:attrNameLst>
                                      </p:cBhvr>
                                      <p:tavLst>
                                        <p:tav tm="0">
                                          <p:val>
                                            <p:fltVal val="0"/>
                                          </p:val>
                                        </p:tav>
                                        <p:tav tm="100000">
                                          <p:val>
                                            <p:strVal val="#ppt_w"/>
                                          </p:val>
                                        </p:tav>
                                      </p:tavLst>
                                    </p:anim>
                                    <p:anim calcmode="lin" valueType="num">
                                      <p:cBhvr>
                                        <p:cTn id="614" dur="1000" fill="hold"/>
                                        <p:tgtEl>
                                          <p:spTgt spid="109"/>
                                        </p:tgtEl>
                                        <p:attrNameLst>
                                          <p:attrName>ppt_h</p:attrName>
                                        </p:attrNameLst>
                                      </p:cBhvr>
                                      <p:tavLst>
                                        <p:tav tm="0">
                                          <p:val>
                                            <p:fltVal val="0"/>
                                          </p:val>
                                        </p:tav>
                                        <p:tav tm="100000">
                                          <p:val>
                                            <p:strVal val="#ppt_h"/>
                                          </p:val>
                                        </p:tav>
                                      </p:tavLst>
                                    </p:anim>
                                    <p:anim calcmode="lin" valueType="num">
                                      <p:cBhvr>
                                        <p:cTn id="615" dur="1000" fill="hold"/>
                                        <p:tgtEl>
                                          <p:spTgt spid="109"/>
                                        </p:tgtEl>
                                        <p:attrNameLst>
                                          <p:attrName>style.rotation</p:attrName>
                                        </p:attrNameLst>
                                      </p:cBhvr>
                                      <p:tavLst>
                                        <p:tav tm="0">
                                          <p:val>
                                            <p:fltVal val="90"/>
                                          </p:val>
                                        </p:tav>
                                        <p:tav tm="100000">
                                          <p:val>
                                            <p:fltVal val="0"/>
                                          </p:val>
                                        </p:tav>
                                      </p:tavLst>
                                    </p:anim>
                                    <p:animEffect transition="in" filter="fade">
                                      <p:cBhvr>
                                        <p:cTn id="616" dur="1000"/>
                                        <p:tgtEl>
                                          <p:spTgt spid="109"/>
                                        </p:tgtEl>
                                      </p:cBhvr>
                                    </p:animEffect>
                                  </p:childTnLst>
                                </p:cTn>
                              </p:par>
                              <p:par>
                                <p:cTn id="617" presetID="31" presetClass="entr" presetSubtype="0" fill="hold" grpId="0" nodeType="withEffect">
                                  <p:stCondLst>
                                    <p:cond delay="500"/>
                                  </p:stCondLst>
                                  <p:childTnLst>
                                    <p:set>
                                      <p:cBhvr>
                                        <p:cTn id="618" dur="1" fill="hold">
                                          <p:stCondLst>
                                            <p:cond delay="0"/>
                                          </p:stCondLst>
                                        </p:cTn>
                                        <p:tgtEl>
                                          <p:spTgt spid="110"/>
                                        </p:tgtEl>
                                        <p:attrNameLst>
                                          <p:attrName>style.visibility</p:attrName>
                                        </p:attrNameLst>
                                      </p:cBhvr>
                                      <p:to>
                                        <p:strVal val="visible"/>
                                      </p:to>
                                    </p:set>
                                    <p:anim calcmode="lin" valueType="num">
                                      <p:cBhvr>
                                        <p:cTn id="619" dur="1000" fill="hold"/>
                                        <p:tgtEl>
                                          <p:spTgt spid="110"/>
                                        </p:tgtEl>
                                        <p:attrNameLst>
                                          <p:attrName>ppt_w</p:attrName>
                                        </p:attrNameLst>
                                      </p:cBhvr>
                                      <p:tavLst>
                                        <p:tav tm="0">
                                          <p:val>
                                            <p:fltVal val="0"/>
                                          </p:val>
                                        </p:tav>
                                        <p:tav tm="100000">
                                          <p:val>
                                            <p:strVal val="#ppt_w"/>
                                          </p:val>
                                        </p:tav>
                                      </p:tavLst>
                                    </p:anim>
                                    <p:anim calcmode="lin" valueType="num">
                                      <p:cBhvr>
                                        <p:cTn id="620" dur="1000" fill="hold"/>
                                        <p:tgtEl>
                                          <p:spTgt spid="110"/>
                                        </p:tgtEl>
                                        <p:attrNameLst>
                                          <p:attrName>ppt_h</p:attrName>
                                        </p:attrNameLst>
                                      </p:cBhvr>
                                      <p:tavLst>
                                        <p:tav tm="0">
                                          <p:val>
                                            <p:fltVal val="0"/>
                                          </p:val>
                                        </p:tav>
                                        <p:tav tm="100000">
                                          <p:val>
                                            <p:strVal val="#ppt_h"/>
                                          </p:val>
                                        </p:tav>
                                      </p:tavLst>
                                    </p:anim>
                                    <p:anim calcmode="lin" valueType="num">
                                      <p:cBhvr>
                                        <p:cTn id="621" dur="1000" fill="hold"/>
                                        <p:tgtEl>
                                          <p:spTgt spid="110"/>
                                        </p:tgtEl>
                                        <p:attrNameLst>
                                          <p:attrName>style.rotation</p:attrName>
                                        </p:attrNameLst>
                                      </p:cBhvr>
                                      <p:tavLst>
                                        <p:tav tm="0">
                                          <p:val>
                                            <p:fltVal val="90"/>
                                          </p:val>
                                        </p:tav>
                                        <p:tav tm="100000">
                                          <p:val>
                                            <p:fltVal val="0"/>
                                          </p:val>
                                        </p:tav>
                                      </p:tavLst>
                                    </p:anim>
                                    <p:animEffect transition="in" filter="fade">
                                      <p:cBhvr>
                                        <p:cTn id="622" dur="1000"/>
                                        <p:tgtEl>
                                          <p:spTgt spid="110"/>
                                        </p:tgtEl>
                                      </p:cBhvr>
                                    </p:animEffect>
                                  </p:childTnLst>
                                </p:cTn>
                              </p:par>
                              <p:par>
                                <p:cTn id="623" presetID="31" presetClass="entr" presetSubtype="0" fill="hold" grpId="0" nodeType="withEffect">
                                  <p:stCondLst>
                                    <p:cond delay="500"/>
                                  </p:stCondLst>
                                  <p:childTnLst>
                                    <p:set>
                                      <p:cBhvr>
                                        <p:cTn id="624" dur="1" fill="hold">
                                          <p:stCondLst>
                                            <p:cond delay="0"/>
                                          </p:stCondLst>
                                        </p:cTn>
                                        <p:tgtEl>
                                          <p:spTgt spid="111"/>
                                        </p:tgtEl>
                                        <p:attrNameLst>
                                          <p:attrName>style.visibility</p:attrName>
                                        </p:attrNameLst>
                                      </p:cBhvr>
                                      <p:to>
                                        <p:strVal val="visible"/>
                                      </p:to>
                                    </p:set>
                                    <p:anim calcmode="lin" valueType="num">
                                      <p:cBhvr>
                                        <p:cTn id="625" dur="1000" fill="hold"/>
                                        <p:tgtEl>
                                          <p:spTgt spid="111"/>
                                        </p:tgtEl>
                                        <p:attrNameLst>
                                          <p:attrName>ppt_w</p:attrName>
                                        </p:attrNameLst>
                                      </p:cBhvr>
                                      <p:tavLst>
                                        <p:tav tm="0">
                                          <p:val>
                                            <p:fltVal val="0"/>
                                          </p:val>
                                        </p:tav>
                                        <p:tav tm="100000">
                                          <p:val>
                                            <p:strVal val="#ppt_w"/>
                                          </p:val>
                                        </p:tav>
                                      </p:tavLst>
                                    </p:anim>
                                    <p:anim calcmode="lin" valueType="num">
                                      <p:cBhvr>
                                        <p:cTn id="626" dur="1000" fill="hold"/>
                                        <p:tgtEl>
                                          <p:spTgt spid="111"/>
                                        </p:tgtEl>
                                        <p:attrNameLst>
                                          <p:attrName>ppt_h</p:attrName>
                                        </p:attrNameLst>
                                      </p:cBhvr>
                                      <p:tavLst>
                                        <p:tav tm="0">
                                          <p:val>
                                            <p:fltVal val="0"/>
                                          </p:val>
                                        </p:tav>
                                        <p:tav tm="100000">
                                          <p:val>
                                            <p:strVal val="#ppt_h"/>
                                          </p:val>
                                        </p:tav>
                                      </p:tavLst>
                                    </p:anim>
                                    <p:anim calcmode="lin" valueType="num">
                                      <p:cBhvr>
                                        <p:cTn id="627" dur="1000" fill="hold"/>
                                        <p:tgtEl>
                                          <p:spTgt spid="111"/>
                                        </p:tgtEl>
                                        <p:attrNameLst>
                                          <p:attrName>style.rotation</p:attrName>
                                        </p:attrNameLst>
                                      </p:cBhvr>
                                      <p:tavLst>
                                        <p:tav tm="0">
                                          <p:val>
                                            <p:fltVal val="90"/>
                                          </p:val>
                                        </p:tav>
                                        <p:tav tm="100000">
                                          <p:val>
                                            <p:fltVal val="0"/>
                                          </p:val>
                                        </p:tav>
                                      </p:tavLst>
                                    </p:anim>
                                    <p:animEffect transition="in" filter="fade">
                                      <p:cBhvr>
                                        <p:cTn id="628" dur="1000"/>
                                        <p:tgtEl>
                                          <p:spTgt spid="111"/>
                                        </p:tgtEl>
                                      </p:cBhvr>
                                    </p:animEffect>
                                  </p:childTnLst>
                                </p:cTn>
                              </p:par>
                              <p:par>
                                <p:cTn id="629" presetID="31" presetClass="entr" presetSubtype="0" fill="hold" grpId="0" nodeType="withEffect">
                                  <p:stCondLst>
                                    <p:cond delay="500"/>
                                  </p:stCondLst>
                                  <p:childTnLst>
                                    <p:set>
                                      <p:cBhvr>
                                        <p:cTn id="630" dur="1" fill="hold">
                                          <p:stCondLst>
                                            <p:cond delay="0"/>
                                          </p:stCondLst>
                                        </p:cTn>
                                        <p:tgtEl>
                                          <p:spTgt spid="112"/>
                                        </p:tgtEl>
                                        <p:attrNameLst>
                                          <p:attrName>style.visibility</p:attrName>
                                        </p:attrNameLst>
                                      </p:cBhvr>
                                      <p:to>
                                        <p:strVal val="visible"/>
                                      </p:to>
                                    </p:set>
                                    <p:anim calcmode="lin" valueType="num">
                                      <p:cBhvr>
                                        <p:cTn id="631" dur="1000" fill="hold"/>
                                        <p:tgtEl>
                                          <p:spTgt spid="112"/>
                                        </p:tgtEl>
                                        <p:attrNameLst>
                                          <p:attrName>ppt_w</p:attrName>
                                        </p:attrNameLst>
                                      </p:cBhvr>
                                      <p:tavLst>
                                        <p:tav tm="0">
                                          <p:val>
                                            <p:fltVal val="0"/>
                                          </p:val>
                                        </p:tav>
                                        <p:tav tm="100000">
                                          <p:val>
                                            <p:strVal val="#ppt_w"/>
                                          </p:val>
                                        </p:tav>
                                      </p:tavLst>
                                    </p:anim>
                                    <p:anim calcmode="lin" valueType="num">
                                      <p:cBhvr>
                                        <p:cTn id="632" dur="1000" fill="hold"/>
                                        <p:tgtEl>
                                          <p:spTgt spid="112"/>
                                        </p:tgtEl>
                                        <p:attrNameLst>
                                          <p:attrName>ppt_h</p:attrName>
                                        </p:attrNameLst>
                                      </p:cBhvr>
                                      <p:tavLst>
                                        <p:tav tm="0">
                                          <p:val>
                                            <p:fltVal val="0"/>
                                          </p:val>
                                        </p:tav>
                                        <p:tav tm="100000">
                                          <p:val>
                                            <p:strVal val="#ppt_h"/>
                                          </p:val>
                                        </p:tav>
                                      </p:tavLst>
                                    </p:anim>
                                    <p:anim calcmode="lin" valueType="num">
                                      <p:cBhvr>
                                        <p:cTn id="633" dur="1000" fill="hold"/>
                                        <p:tgtEl>
                                          <p:spTgt spid="112"/>
                                        </p:tgtEl>
                                        <p:attrNameLst>
                                          <p:attrName>style.rotation</p:attrName>
                                        </p:attrNameLst>
                                      </p:cBhvr>
                                      <p:tavLst>
                                        <p:tav tm="0">
                                          <p:val>
                                            <p:fltVal val="90"/>
                                          </p:val>
                                        </p:tav>
                                        <p:tav tm="100000">
                                          <p:val>
                                            <p:fltVal val="0"/>
                                          </p:val>
                                        </p:tav>
                                      </p:tavLst>
                                    </p:anim>
                                    <p:animEffect transition="in" filter="fade">
                                      <p:cBhvr>
                                        <p:cTn id="634" dur="1000"/>
                                        <p:tgtEl>
                                          <p:spTgt spid="112"/>
                                        </p:tgtEl>
                                      </p:cBhvr>
                                    </p:animEffect>
                                  </p:childTnLst>
                                </p:cTn>
                              </p:par>
                              <p:par>
                                <p:cTn id="635" presetID="31" presetClass="entr" presetSubtype="0" fill="hold" grpId="0" nodeType="withEffect">
                                  <p:stCondLst>
                                    <p:cond delay="500"/>
                                  </p:stCondLst>
                                  <p:childTnLst>
                                    <p:set>
                                      <p:cBhvr>
                                        <p:cTn id="636" dur="1" fill="hold">
                                          <p:stCondLst>
                                            <p:cond delay="0"/>
                                          </p:stCondLst>
                                        </p:cTn>
                                        <p:tgtEl>
                                          <p:spTgt spid="113"/>
                                        </p:tgtEl>
                                        <p:attrNameLst>
                                          <p:attrName>style.visibility</p:attrName>
                                        </p:attrNameLst>
                                      </p:cBhvr>
                                      <p:to>
                                        <p:strVal val="visible"/>
                                      </p:to>
                                    </p:set>
                                    <p:anim calcmode="lin" valueType="num">
                                      <p:cBhvr>
                                        <p:cTn id="637" dur="1000" fill="hold"/>
                                        <p:tgtEl>
                                          <p:spTgt spid="113"/>
                                        </p:tgtEl>
                                        <p:attrNameLst>
                                          <p:attrName>ppt_w</p:attrName>
                                        </p:attrNameLst>
                                      </p:cBhvr>
                                      <p:tavLst>
                                        <p:tav tm="0">
                                          <p:val>
                                            <p:fltVal val="0"/>
                                          </p:val>
                                        </p:tav>
                                        <p:tav tm="100000">
                                          <p:val>
                                            <p:strVal val="#ppt_w"/>
                                          </p:val>
                                        </p:tav>
                                      </p:tavLst>
                                    </p:anim>
                                    <p:anim calcmode="lin" valueType="num">
                                      <p:cBhvr>
                                        <p:cTn id="638" dur="1000" fill="hold"/>
                                        <p:tgtEl>
                                          <p:spTgt spid="113"/>
                                        </p:tgtEl>
                                        <p:attrNameLst>
                                          <p:attrName>ppt_h</p:attrName>
                                        </p:attrNameLst>
                                      </p:cBhvr>
                                      <p:tavLst>
                                        <p:tav tm="0">
                                          <p:val>
                                            <p:fltVal val="0"/>
                                          </p:val>
                                        </p:tav>
                                        <p:tav tm="100000">
                                          <p:val>
                                            <p:strVal val="#ppt_h"/>
                                          </p:val>
                                        </p:tav>
                                      </p:tavLst>
                                    </p:anim>
                                    <p:anim calcmode="lin" valueType="num">
                                      <p:cBhvr>
                                        <p:cTn id="639" dur="1000" fill="hold"/>
                                        <p:tgtEl>
                                          <p:spTgt spid="113"/>
                                        </p:tgtEl>
                                        <p:attrNameLst>
                                          <p:attrName>style.rotation</p:attrName>
                                        </p:attrNameLst>
                                      </p:cBhvr>
                                      <p:tavLst>
                                        <p:tav tm="0">
                                          <p:val>
                                            <p:fltVal val="90"/>
                                          </p:val>
                                        </p:tav>
                                        <p:tav tm="100000">
                                          <p:val>
                                            <p:fltVal val="0"/>
                                          </p:val>
                                        </p:tav>
                                      </p:tavLst>
                                    </p:anim>
                                    <p:animEffect transition="in" filter="fade">
                                      <p:cBhvr>
                                        <p:cTn id="640" dur="1000"/>
                                        <p:tgtEl>
                                          <p:spTgt spid="113"/>
                                        </p:tgtEl>
                                      </p:cBhvr>
                                    </p:animEffect>
                                  </p:childTnLst>
                                </p:cTn>
                              </p:par>
                              <p:par>
                                <p:cTn id="641" presetID="31" presetClass="entr" presetSubtype="0" fill="hold" nodeType="withEffect">
                                  <p:stCondLst>
                                    <p:cond delay="500"/>
                                  </p:stCondLst>
                                  <p:childTnLst>
                                    <p:set>
                                      <p:cBhvr>
                                        <p:cTn id="642" dur="1" fill="hold">
                                          <p:stCondLst>
                                            <p:cond delay="0"/>
                                          </p:stCondLst>
                                        </p:cTn>
                                        <p:tgtEl>
                                          <p:spTgt spid="114"/>
                                        </p:tgtEl>
                                        <p:attrNameLst>
                                          <p:attrName>style.visibility</p:attrName>
                                        </p:attrNameLst>
                                      </p:cBhvr>
                                      <p:to>
                                        <p:strVal val="visible"/>
                                      </p:to>
                                    </p:set>
                                    <p:anim calcmode="lin" valueType="num">
                                      <p:cBhvr>
                                        <p:cTn id="643" dur="1000" fill="hold"/>
                                        <p:tgtEl>
                                          <p:spTgt spid="114"/>
                                        </p:tgtEl>
                                        <p:attrNameLst>
                                          <p:attrName>ppt_w</p:attrName>
                                        </p:attrNameLst>
                                      </p:cBhvr>
                                      <p:tavLst>
                                        <p:tav tm="0">
                                          <p:val>
                                            <p:fltVal val="0"/>
                                          </p:val>
                                        </p:tav>
                                        <p:tav tm="100000">
                                          <p:val>
                                            <p:strVal val="#ppt_w"/>
                                          </p:val>
                                        </p:tav>
                                      </p:tavLst>
                                    </p:anim>
                                    <p:anim calcmode="lin" valueType="num">
                                      <p:cBhvr>
                                        <p:cTn id="644" dur="1000" fill="hold"/>
                                        <p:tgtEl>
                                          <p:spTgt spid="114"/>
                                        </p:tgtEl>
                                        <p:attrNameLst>
                                          <p:attrName>ppt_h</p:attrName>
                                        </p:attrNameLst>
                                      </p:cBhvr>
                                      <p:tavLst>
                                        <p:tav tm="0">
                                          <p:val>
                                            <p:fltVal val="0"/>
                                          </p:val>
                                        </p:tav>
                                        <p:tav tm="100000">
                                          <p:val>
                                            <p:strVal val="#ppt_h"/>
                                          </p:val>
                                        </p:tav>
                                      </p:tavLst>
                                    </p:anim>
                                    <p:anim calcmode="lin" valueType="num">
                                      <p:cBhvr>
                                        <p:cTn id="645" dur="1000" fill="hold"/>
                                        <p:tgtEl>
                                          <p:spTgt spid="114"/>
                                        </p:tgtEl>
                                        <p:attrNameLst>
                                          <p:attrName>style.rotation</p:attrName>
                                        </p:attrNameLst>
                                      </p:cBhvr>
                                      <p:tavLst>
                                        <p:tav tm="0">
                                          <p:val>
                                            <p:fltVal val="90"/>
                                          </p:val>
                                        </p:tav>
                                        <p:tav tm="100000">
                                          <p:val>
                                            <p:fltVal val="0"/>
                                          </p:val>
                                        </p:tav>
                                      </p:tavLst>
                                    </p:anim>
                                    <p:animEffect transition="in" filter="fade">
                                      <p:cBhvr>
                                        <p:cTn id="646" dur="1000"/>
                                        <p:tgtEl>
                                          <p:spTgt spid="114"/>
                                        </p:tgtEl>
                                      </p:cBhvr>
                                    </p:animEffect>
                                  </p:childTnLst>
                                </p:cTn>
                              </p:par>
                              <p:par>
                                <p:cTn id="647" presetID="31" presetClass="entr" presetSubtype="0" fill="hold" nodeType="withEffect">
                                  <p:stCondLst>
                                    <p:cond delay="500"/>
                                  </p:stCondLst>
                                  <p:childTnLst>
                                    <p:set>
                                      <p:cBhvr>
                                        <p:cTn id="648" dur="1" fill="hold">
                                          <p:stCondLst>
                                            <p:cond delay="0"/>
                                          </p:stCondLst>
                                        </p:cTn>
                                        <p:tgtEl>
                                          <p:spTgt spid="120"/>
                                        </p:tgtEl>
                                        <p:attrNameLst>
                                          <p:attrName>style.visibility</p:attrName>
                                        </p:attrNameLst>
                                      </p:cBhvr>
                                      <p:to>
                                        <p:strVal val="visible"/>
                                      </p:to>
                                    </p:set>
                                    <p:anim calcmode="lin" valueType="num">
                                      <p:cBhvr>
                                        <p:cTn id="649" dur="1000" fill="hold"/>
                                        <p:tgtEl>
                                          <p:spTgt spid="120"/>
                                        </p:tgtEl>
                                        <p:attrNameLst>
                                          <p:attrName>ppt_w</p:attrName>
                                        </p:attrNameLst>
                                      </p:cBhvr>
                                      <p:tavLst>
                                        <p:tav tm="0">
                                          <p:val>
                                            <p:fltVal val="0"/>
                                          </p:val>
                                        </p:tav>
                                        <p:tav tm="100000">
                                          <p:val>
                                            <p:strVal val="#ppt_w"/>
                                          </p:val>
                                        </p:tav>
                                      </p:tavLst>
                                    </p:anim>
                                    <p:anim calcmode="lin" valueType="num">
                                      <p:cBhvr>
                                        <p:cTn id="650" dur="1000" fill="hold"/>
                                        <p:tgtEl>
                                          <p:spTgt spid="120"/>
                                        </p:tgtEl>
                                        <p:attrNameLst>
                                          <p:attrName>ppt_h</p:attrName>
                                        </p:attrNameLst>
                                      </p:cBhvr>
                                      <p:tavLst>
                                        <p:tav tm="0">
                                          <p:val>
                                            <p:fltVal val="0"/>
                                          </p:val>
                                        </p:tav>
                                        <p:tav tm="100000">
                                          <p:val>
                                            <p:strVal val="#ppt_h"/>
                                          </p:val>
                                        </p:tav>
                                      </p:tavLst>
                                    </p:anim>
                                    <p:anim calcmode="lin" valueType="num">
                                      <p:cBhvr>
                                        <p:cTn id="651" dur="1000" fill="hold"/>
                                        <p:tgtEl>
                                          <p:spTgt spid="120"/>
                                        </p:tgtEl>
                                        <p:attrNameLst>
                                          <p:attrName>style.rotation</p:attrName>
                                        </p:attrNameLst>
                                      </p:cBhvr>
                                      <p:tavLst>
                                        <p:tav tm="0">
                                          <p:val>
                                            <p:fltVal val="90"/>
                                          </p:val>
                                        </p:tav>
                                        <p:tav tm="100000">
                                          <p:val>
                                            <p:fltVal val="0"/>
                                          </p:val>
                                        </p:tav>
                                      </p:tavLst>
                                    </p:anim>
                                    <p:animEffect transition="in" filter="fade">
                                      <p:cBhvr>
                                        <p:cTn id="652" dur="1000"/>
                                        <p:tgtEl>
                                          <p:spTgt spid="120"/>
                                        </p:tgtEl>
                                      </p:cBhvr>
                                    </p:animEffect>
                                  </p:childTnLst>
                                </p:cTn>
                              </p:par>
                              <p:par>
                                <p:cTn id="653" presetID="31" presetClass="entr" presetSubtype="0" fill="hold" nodeType="withEffect">
                                  <p:stCondLst>
                                    <p:cond delay="500"/>
                                  </p:stCondLst>
                                  <p:childTnLst>
                                    <p:set>
                                      <p:cBhvr>
                                        <p:cTn id="654" dur="1" fill="hold">
                                          <p:stCondLst>
                                            <p:cond delay="0"/>
                                          </p:stCondLst>
                                        </p:cTn>
                                        <p:tgtEl>
                                          <p:spTgt spid="121"/>
                                        </p:tgtEl>
                                        <p:attrNameLst>
                                          <p:attrName>style.visibility</p:attrName>
                                        </p:attrNameLst>
                                      </p:cBhvr>
                                      <p:to>
                                        <p:strVal val="visible"/>
                                      </p:to>
                                    </p:set>
                                    <p:anim calcmode="lin" valueType="num">
                                      <p:cBhvr>
                                        <p:cTn id="655" dur="1000" fill="hold"/>
                                        <p:tgtEl>
                                          <p:spTgt spid="121"/>
                                        </p:tgtEl>
                                        <p:attrNameLst>
                                          <p:attrName>ppt_w</p:attrName>
                                        </p:attrNameLst>
                                      </p:cBhvr>
                                      <p:tavLst>
                                        <p:tav tm="0">
                                          <p:val>
                                            <p:fltVal val="0"/>
                                          </p:val>
                                        </p:tav>
                                        <p:tav tm="100000">
                                          <p:val>
                                            <p:strVal val="#ppt_w"/>
                                          </p:val>
                                        </p:tav>
                                      </p:tavLst>
                                    </p:anim>
                                    <p:anim calcmode="lin" valueType="num">
                                      <p:cBhvr>
                                        <p:cTn id="656" dur="1000" fill="hold"/>
                                        <p:tgtEl>
                                          <p:spTgt spid="121"/>
                                        </p:tgtEl>
                                        <p:attrNameLst>
                                          <p:attrName>ppt_h</p:attrName>
                                        </p:attrNameLst>
                                      </p:cBhvr>
                                      <p:tavLst>
                                        <p:tav tm="0">
                                          <p:val>
                                            <p:fltVal val="0"/>
                                          </p:val>
                                        </p:tav>
                                        <p:tav tm="100000">
                                          <p:val>
                                            <p:strVal val="#ppt_h"/>
                                          </p:val>
                                        </p:tav>
                                      </p:tavLst>
                                    </p:anim>
                                    <p:anim calcmode="lin" valueType="num">
                                      <p:cBhvr>
                                        <p:cTn id="657" dur="1000" fill="hold"/>
                                        <p:tgtEl>
                                          <p:spTgt spid="121"/>
                                        </p:tgtEl>
                                        <p:attrNameLst>
                                          <p:attrName>style.rotation</p:attrName>
                                        </p:attrNameLst>
                                      </p:cBhvr>
                                      <p:tavLst>
                                        <p:tav tm="0">
                                          <p:val>
                                            <p:fltVal val="90"/>
                                          </p:val>
                                        </p:tav>
                                        <p:tav tm="100000">
                                          <p:val>
                                            <p:fltVal val="0"/>
                                          </p:val>
                                        </p:tav>
                                      </p:tavLst>
                                    </p:anim>
                                    <p:animEffect transition="in" filter="fade">
                                      <p:cBhvr>
                                        <p:cTn id="658" dur="1000"/>
                                        <p:tgtEl>
                                          <p:spTgt spid="121"/>
                                        </p:tgtEl>
                                      </p:cBhvr>
                                    </p:animEffect>
                                  </p:childTnLst>
                                </p:cTn>
                              </p:par>
                              <p:par>
                                <p:cTn id="659" presetID="31" presetClass="entr" presetSubtype="0" fill="hold" grpId="0" nodeType="withEffect">
                                  <p:stCondLst>
                                    <p:cond delay="500"/>
                                  </p:stCondLst>
                                  <p:childTnLst>
                                    <p:set>
                                      <p:cBhvr>
                                        <p:cTn id="660" dur="1" fill="hold">
                                          <p:stCondLst>
                                            <p:cond delay="0"/>
                                          </p:stCondLst>
                                        </p:cTn>
                                        <p:tgtEl>
                                          <p:spTgt spid="122"/>
                                        </p:tgtEl>
                                        <p:attrNameLst>
                                          <p:attrName>style.visibility</p:attrName>
                                        </p:attrNameLst>
                                      </p:cBhvr>
                                      <p:to>
                                        <p:strVal val="visible"/>
                                      </p:to>
                                    </p:set>
                                    <p:anim calcmode="lin" valueType="num">
                                      <p:cBhvr>
                                        <p:cTn id="661" dur="1000" fill="hold"/>
                                        <p:tgtEl>
                                          <p:spTgt spid="122"/>
                                        </p:tgtEl>
                                        <p:attrNameLst>
                                          <p:attrName>ppt_w</p:attrName>
                                        </p:attrNameLst>
                                      </p:cBhvr>
                                      <p:tavLst>
                                        <p:tav tm="0">
                                          <p:val>
                                            <p:fltVal val="0"/>
                                          </p:val>
                                        </p:tav>
                                        <p:tav tm="100000">
                                          <p:val>
                                            <p:strVal val="#ppt_w"/>
                                          </p:val>
                                        </p:tav>
                                      </p:tavLst>
                                    </p:anim>
                                    <p:anim calcmode="lin" valueType="num">
                                      <p:cBhvr>
                                        <p:cTn id="662" dur="1000" fill="hold"/>
                                        <p:tgtEl>
                                          <p:spTgt spid="122"/>
                                        </p:tgtEl>
                                        <p:attrNameLst>
                                          <p:attrName>ppt_h</p:attrName>
                                        </p:attrNameLst>
                                      </p:cBhvr>
                                      <p:tavLst>
                                        <p:tav tm="0">
                                          <p:val>
                                            <p:fltVal val="0"/>
                                          </p:val>
                                        </p:tav>
                                        <p:tav tm="100000">
                                          <p:val>
                                            <p:strVal val="#ppt_h"/>
                                          </p:val>
                                        </p:tav>
                                      </p:tavLst>
                                    </p:anim>
                                    <p:anim calcmode="lin" valueType="num">
                                      <p:cBhvr>
                                        <p:cTn id="663" dur="1000" fill="hold"/>
                                        <p:tgtEl>
                                          <p:spTgt spid="122"/>
                                        </p:tgtEl>
                                        <p:attrNameLst>
                                          <p:attrName>style.rotation</p:attrName>
                                        </p:attrNameLst>
                                      </p:cBhvr>
                                      <p:tavLst>
                                        <p:tav tm="0">
                                          <p:val>
                                            <p:fltVal val="90"/>
                                          </p:val>
                                        </p:tav>
                                        <p:tav tm="100000">
                                          <p:val>
                                            <p:fltVal val="0"/>
                                          </p:val>
                                        </p:tav>
                                      </p:tavLst>
                                    </p:anim>
                                    <p:animEffect transition="in" filter="fade">
                                      <p:cBhvr>
                                        <p:cTn id="664" dur="1000"/>
                                        <p:tgtEl>
                                          <p:spTgt spid="122"/>
                                        </p:tgtEl>
                                      </p:cBhvr>
                                    </p:animEffect>
                                  </p:childTnLst>
                                </p:cTn>
                              </p:par>
                              <p:par>
                                <p:cTn id="665" presetID="31" presetClass="entr" presetSubtype="0" fill="hold" grpId="0" nodeType="withEffect">
                                  <p:stCondLst>
                                    <p:cond delay="500"/>
                                  </p:stCondLst>
                                  <p:childTnLst>
                                    <p:set>
                                      <p:cBhvr>
                                        <p:cTn id="666" dur="1" fill="hold">
                                          <p:stCondLst>
                                            <p:cond delay="0"/>
                                          </p:stCondLst>
                                        </p:cTn>
                                        <p:tgtEl>
                                          <p:spTgt spid="123"/>
                                        </p:tgtEl>
                                        <p:attrNameLst>
                                          <p:attrName>style.visibility</p:attrName>
                                        </p:attrNameLst>
                                      </p:cBhvr>
                                      <p:to>
                                        <p:strVal val="visible"/>
                                      </p:to>
                                    </p:set>
                                    <p:anim calcmode="lin" valueType="num">
                                      <p:cBhvr>
                                        <p:cTn id="667" dur="1000" fill="hold"/>
                                        <p:tgtEl>
                                          <p:spTgt spid="123"/>
                                        </p:tgtEl>
                                        <p:attrNameLst>
                                          <p:attrName>ppt_w</p:attrName>
                                        </p:attrNameLst>
                                      </p:cBhvr>
                                      <p:tavLst>
                                        <p:tav tm="0">
                                          <p:val>
                                            <p:fltVal val="0"/>
                                          </p:val>
                                        </p:tav>
                                        <p:tav tm="100000">
                                          <p:val>
                                            <p:strVal val="#ppt_w"/>
                                          </p:val>
                                        </p:tav>
                                      </p:tavLst>
                                    </p:anim>
                                    <p:anim calcmode="lin" valueType="num">
                                      <p:cBhvr>
                                        <p:cTn id="668" dur="1000" fill="hold"/>
                                        <p:tgtEl>
                                          <p:spTgt spid="123"/>
                                        </p:tgtEl>
                                        <p:attrNameLst>
                                          <p:attrName>ppt_h</p:attrName>
                                        </p:attrNameLst>
                                      </p:cBhvr>
                                      <p:tavLst>
                                        <p:tav tm="0">
                                          <p:val>
                                            <p:fltVal val="0"/>
                                          </p:val>
                                        </p:tav>
                                        <p:tav tm="100000">
                                          <p:val>
                                            <p:strVal val="#ppt_h"/>
                                          </p:val>
                                        </p:tav>
                                      </p:tavLst>
                                    </p:anim>
                                    <p:anim calcmode="lin" valueType="num">
                                      <p:cBhvr>
                                        <p:cTn id="669" dur="1000" fill="hold"/>
                                        <p:tgtEl>
                                          <p:spTgt spid="123"/>
                                        </p:tgtEl>
                                        <p:attrNameLst>
                                          <p:attrName>style.rotation</p:attrName>
                                        </p:attrNameLst>
                                      </p:cBhvr>
                                      <p:tavLst>
                                        <p:tav tm="0">
                                          <p:val>
                                            <p:fltVal val="90"/>
                                          </p:val>
                                        </p:tav>
                                        <p:tav tm="100000">
                                          <p:val>
                                            <p:fltVal val="0"/>
                                          </p:val>
                                        </p:tav>
                                      </p:tavLst>
                                    </p:anim>
                                    <p:animEffect transition="in" filter="fade">
                                      <p:cBhvr>
                                        <p:cTn id="670" dur="1000"/>
                                        <p:tgtEl>
                                          <p:spTgt spid="123"/>
                                        </p:tgtEl>
                                      </p:cBhvr>
                                    </p:animEffect>
                                  </p:childTnLst>
                                </p:cTn>
                              </p:par>
                              <p:par>
                                <p:cTn id="671" presetID="31" presetClass="entr" presetSubtype="0" fill="hold" grpId="0" nodeType="withEffect">
                                  <p:stCondLst>
                                    <p:cond delay="500"/>
                                  </p:stCondLst>
                                  <p:childTnLst>
                                    <p:set>
                                      <p:cBhvr>
                                        <p:cTn id="672" dur="1" fill="hold">
                                          <p:stCondLst>
                                            <p:cond delay="0"/>
                                          </p:stCondLst>
                                        </p:cTn>
                                        <p:tgtEl>
                                          <p:spTgt spid="124"/>
                                        </p:tgtEl>
                                        <p:attrNameLst>
                                          <p:attrName>style.visibility</p:attrName>
                                        </p:attrNameLst>
                                      </p:cBhvr>
                                      <p:to>
                                        <p:strVal val="visible"/>
                                      </p:to>
                                    </p:set>
                                    <p:anim calcmode="lin" valueType="num">
                                      <p:cBhvr>
                                        <p:cTn id="673" dur="1000" fill="hold"/>
                                        <p:tgtEl>
                                          <p:spTgt spid="124"/>
                                        </p:tgtEl>
                                        <p:attrNameLst>
                                          <p:attrName>ppt_w</p:attrName>
                                        </p:attrNameLst>
                                      </p:cBhvr>
                                      <p:tavLst>
                                        <p:tav tm="0">
                                          <p:val>
                                            <p:fltVal val="0"/>
                                          </p:val>
                                        </p:tav>
                                        <p:tav tm="100000">
                                          <p:val>
                                            <p:strVal val="#ppt_w"/>
                                          </p:val>
                                        </p:tav>
                                      </p:tavLst>
                                    </p:anim>
                                    <p:anim calcmode="lin" valueType="num">
                                      <p:cBhvr>
                                        <p:cTn id="674" dur="1000" fill="hold"/>
                                        <p:tgtEl>
                                          <p:spTgt spid="124"/>
                                        </p:tgtEl>
                                        <p:attrNameLst>
                                          <p:attrName>ppt_h</p:attrName>
                                        </p:attrNameLst>
                                      </p:cBhvr>
                                      <p:tavLst>
                                        <p:tav tm="0">
                                          <p:val>
                                            <p:fltVal val="0"/>
                                          </p:val>
                                        </p:tav>
                                        <p:tav tm="100000">
                                          <p:val>
                                            <p:strVal val="#ppt_h"/>
                                          </p:val>
                                        </p:tav>
                                      </p:tavLst>
                                    </p:anim>
                                    <p:anim calcmode="lin" valueType="num">
                                      <p:cBhvr>
                                        <p:cTn id="675" dur="1000" fill="hold"/>
                                        <p:tgtEl>
                                          <p:spTgt spid="124"/>
                                        </p:tgtEl>
                                        <p:attrNameLst>
                                          <p:attrName>style.rotation</p:attrName>
                                        </p:attrNameLst>
                                      </p:cBhvr>
                                      <p:tavLst>
                                        <p:tav tm="0">
                                          <p:val>
                                            <p:fltVal val="90"/>
                                          </p:val>
                                        </p:tav>
                                        <p:tav tm="100000">
                                          <p:val>
                                            <p:fltVal val="0"/>
                                          </p:val>
                                        </p:tav>
                                      </p:tavLst>
                                    </p:anim>
                                    <p:animEffect transition="in" filter="fade">
                                      <p:cBhvr>
                                        <p:cTn id="676" dur="1000"/>
                                        <p:tgtEl>
                                          <p:spTgt spid="124"/>
                                        </p:tgtEl>
                                      </p:cBhvr>
                                    </p:animEffect>
                                  </p:childTnLst>
                                </p:cTn>
                              </p:par>
                              <p:par>
                                <p:cTn id="677" presetID="53" presetClass="entr" presetSubtype="16" fill="hold" grpId="0" nodeType="withEffect">
                                  <p:stCondLst>
                                    <p:cond delay="250"/>
                                  </p:stCondLst>
                                  <p:childTnLst>
                                    <p:set>
                                      <p:cBhvr>
                                        <p:cTn id="678" dur="1" fill="hold">
                                          <p:stCondLst>
                                            <p:cond delay="0"/>
                                          </p:stCondLst>
                                        </p:cTn>
                                        <p:tgtEl>
                                          <p:spTgt spid="125"/>
                                        </p:tgtEl>
                                        <p:attrNameLst>
                                          <p:attrName>style.visibility</p:attrName>
                                        </p:attrNameLst>
                                      </p:cBhvr>
                                      <p:to>
                                        <p:strVal val="visible"/>
                                      </p:to>
                                    </p:set>
                                    <p:anim calcmode="lin" valueType="num">
                                      <p:cBhvr>
                                        <p:cTn id="679" dur="750" fill="hold"/>
                                        <p:tgtEl>
                                          <p:spTgt spid="125"/>
                                        </p:tgtEl>
                                        <p:attrNameLst>
                                          <p:attrName>ppt_w</p:attrName>
                                        </p:attrNameLst>
                                      </p:cBhvr>
                                      <p:tavLst>
                                        <p:tav tm="0">
                                          <p:val>
                                            <p:fltVal val="0"/>
                                          </p:val>
                                        </p:tav>
                                        <p:tav tm="100000">
                                          <p:val>
                                            <p:strVal val="#ppt_w"/>
                                          </p:val>
                                        </p:tav>
                                      </p:tavLst>
                                    </p:anim>
                                    <p:anim calcmode="lin" valueType="num">
                                      <p:cBhvr>
                                        <p:cTn id="680" dur="750" fill="hold"/>
                                        <p:tgtEl>
                                          <p:spTgt spid="125"/>
                                        </p:tgtEl>
                                        <p:attrNameLst>
                                          <p:attrName>ppt_h</p:attrName>
                                        </p:attrNameLst>
                                      </p:cBhvr>
                                      <p:tavLst>
                                        <p:tav tm="0">
                                          <p:val>
                                            <p:fltVal val="0"/>
                                          </p:val>
                                        </p:tav>
                                        <p:tav tm="100000">
                                          <p:val>
                                            <p:strVal val="#ppt_h"/>
                                          </p:val>
                                        </p:tav>
                                      </p:tavLst>
                                    </p:anim>
                                    <p:animEffect transition="in" filter="fade">
                                      <p:cBhvr>
                                        <p:cTn id="681" dur="750"/>
                                        <p:tgtEl>
                                          <p:spTgt spid="125"/>
                                        </p:tgtEl>
                                      </p:cBhvr>
                                    </p:animEffect>
                                  </p:childTnLst>
                                </p:cTn>
                              </p:par>
                              <p:par>
                                <p:cTn id="682" presetID="53" presetClass="entr" presetSubtype="16" fill="hold" nodeType="withEffect">
                                  <p:stCondLst>
                                    <p:cond delay="500"/>
                                  </p:stCondLst>
                                  <p:childTnLst>
                                    <p:set>
                                      <p:cBhvr>
                                        <p:cTn id="683" dur="1" fill="hold">
                                          <p:stCondLst>
                                            <p:cond delay="0"/>
                                          </p:stCondLst>
                                        </p:cTn>
                                        <p:tgtEl>
                                          <p:spTgt spid="142"/>
                                        </p:tgtEl>
                                        <p:attrNameLst>
                                          <p:attrName>style.visibility</p:attrName>
                                        </p:attrNameLst>
                                      </p:cBhvr>
                                      <p:to>
                                        <p:strVal val="visible"/>
                                      </p:to>
                                    </p:set>
                                    <p:anim calcmode="lin" valueType="num">
                                      <p:cBhvr>
                                        <p:cTn id="684" dur="750" fill="hold"/>
                                        <p:tgtEl>
                                          <p:spTgt spid="142"/>
                                        </p:tgtEl>
                                        <p:attrNameLst>
                                          <p:attrName>ppt_w</p:attrName>
                                        </p:attrNameLst>
                                      </p:cBhvr>
                                      <p:tavLst>
                                        <p:tav tm="0">
                                          <p:val>
                                            <p:fltVal val="0"/>
                                          </p:val>
                                        </p:tav>
                                        <p:tav tm="100000">
                                          <p:val>
                                            <p:strVal val="#ppt_w"/>
                                          </p:val>
                                        </p:tav>
                                      </p:tavLst>
                                    </p:anim>
                                    <p:anim calcmode="lin" valueType="num">
                                      <p:cBhvr>
                                        <p:cTn id="685" dur="750" fill="hold"/>
                                        <p:tgtEl>
                                          <p:spTgt spid="142"/>
                                        </p:tgtEl>
                                        <p:attrNameLst>
                                          <p:attrName>ppt_h</p:attrName>
                                        </p:attrNameLst>
                                      </p:cBhvr>
                                      <p:tavLst>
                                        <p:tav tm="0">
                                          <p:val>
                                            <p:fltVal val="0"/>
                                          </p:val>
                                        </p:tav>
                                        <p:tav tm="100000">
                                          <p:val>
                                            <p:strVal val="#ppt_h"/>
                                          </p:val>
                                        </p:tav>
                                      </p:tavLst>
                                    </p:anim>
                                    <p:animEffect transition="in" filter="fade">
                                      <p:cBhvr>
                                        <p:cTn id="686" dur="750"/>
                                        <p:tgtEl>
                                          <p:spTgt spid="142"/>
                                        </p:tgtEl>
                                      </p:cBhvr>
                                    </p:animEffect>
                                  </p:childTnLst>
                                </p:cTn>
                              </p:par>
                              <p:par>
                                <p:cTn id="687" presetID="10" presetClass="entr" presetSubtype="0" fill="hold" nodeType="withEffect">
                                  <p:stCondLst>
                                    <p:cond delay="1000"/>
                                  </p:stCondLst>
                                  <p:childTnLst>
                                    <p:set>
                                      <p:cBhvr>
                                        <p:cTn id="688" dur="1" fill="hold">
                                          <p:stCondLst>
                                            <p:cond delay="0"/>
                                          </p:stCondLst>
                                        </p:cTn>
                                        <p:tgtEl>
                                          <p:spTgt spid="129"/>
                                        </p:tgtEl>
                                        <p:attrNameLst>
                                          <p:attrName>style.visibility</p:attrName>
                                        </p:attrNameLst>
                                      </p:cBhvr>
                                      <p:to>
                                        <p:strVal val="visible"/>
                                      </p:to>
                                    </p:set>
                                    <p:animEffect transition="in" filter="fade">
                                      <p:cBhvr>
                                        <p:cTn id="689" dur="750"/>
                                        <p:tgtEl>
                                          <p:spTgt spid="129"/>
                                        </p:tgtEl>
                                      </p:cBhvr>
                                    </p:animEffect>
                                  </p:childTnLst>
                                </p:cTn>
                              </p:par>
                              <p:par>
                                <p:cTn id="690" presetID="35" presetClass="path" presetSubtype="0" decel="100000" fill="hold" nodeType="withEffect">
                                  <p:stCondLst>
                                    <p:cond delay="1000"/>
                                  </p:stCondLst>
                                  <p:childTnLst>
                                    <p:animMotion origin="layout" path="M 3.95833E-6 -1.48148E-6 L -0.04597 -1.48148E-6 " pathEditMode="relative" rAng="0" ptsTypes="AA">
                                      <p:cBhvr>
                                        <p:cTn id="691" dur="1250" spd="-100000" fill="hold"/>
                                        <p:tgtEl>
                                          <p:spTgt spid="129"/>
                                        </p:tgtEl>
                                        <p:attrNameLst>
                                          <p:attrName>ppt_x</p:attrName>
                                          <p:attrName>ppt_y</p:attrName>
                                        </p:attrNameLst>
                                      </p:cBhvr>
                                      <p:rCtr x="-2305" y="0"/>
                                    </p:animMotion>
                                  </p:childTnLst>
                                </p:cTn>
                              </p:par>
                              <p:par>
                                <p:cTn id="692" presetID="10" presetClass="entr" presetSubtype="0" fill="hold" grpId="0" nodeType="withEffect">
                                  <p:stCondLst>
                                    <p:cond delay="1250"/>
                                  </p:stCondLst>
                                  <p:childTnLst>
                                    <p:set>
                                      <p:cBhvr>
                                        <p:cTn id="693" dur="1" fill="hold">
                                          <p:stCondLst>
                                            <p:cond delay="0"/>
                                          </p:stCondLst>
                                        </p:cTn>
                                        <p:tgtEl>
                                          <p:spTgt spid="140"/>
                                        </p:tgtEl>
                                        <p:attrNameLst>
                                          <p:attrName>style.visibility</p:attrName>
                                        </p:attrNameLst>
                                      </p:cBhvr>
                                      <p:to>
                                        <p:strVal val="visible"/>
                                      </p:to>
                                    </p:set>
                                    <p:animEffect transition="in" filter="fade">
                                      <p:cBhvr>
                                        <p:cTn id="694" dur="750"/>
                                        <p:tgtEl>
                                          <p:spTgt spid="140"/>
                                        </p:tgtEl>
                                      </p:cBhvr>
                                    </p:animEffect>
                                  </p:childTnLst>
                                </p:cTn>
                              </p:par>
                              <p:par>
                                <p:cTn id="695" presetID="35" presetClass="path" presetSubtype="0" decel="100000" fill="hold" grpId="1" nodeType="withEffect">
                                  <p:stCondLst>
                                    <p:cond delay="1250"/>
                                  </p:stCondLst>
                                  <p:childTnLst>
                                    <p:animMotion origin="layout" path="M 2.70833E-6 -3.33333E-6 L -0.04597 -3.33333E-6 " pathEditMode="relative" rAng="0" ptsTypes="AA">
                                      <p:cBhvr>
                                        <p:cTn id="696" dur="1250" spd="-100000" fill="hold"/>
                                        <p:tgtEl>
                                          <p:spTgt spid="140"/>
                                        </p:tgtEl>
                                        <p:attrNameLst>
                                          <p:attrName>ppt_x</p:attrName>
                                          <p:attrName>ppt_y</p:attrName>
                                        </p:attrNameLst>
                                      </p:cBhvr>
                                      <p:rCtr x="-2305" y="0"/>
                                    </p:animMotion>
                                  </p:childTnLst>
                                </p:cTn>
                              </p:par>
                              <p:par>
                                <p:cTn id="697" presetID="10" presetClass="entr" presetSubtype="0" fill="hold" nodeType="withEffect">
                                  <p:stCondLst>
                                    <p:cond delay="1000"/>
                                  </p:stCondLst>
                                  <p:childTnLst>
                                    <p:set>
                                      <p:cBhvr>
                                        <p:cTn id="698" dur="1" fill="hold">
                                          <p:stCondLst>
                                            <p:cond delay="0"/>
                                          </p:stCondLst>
                                        </p:cTn>
                                        <p:tgtEl>
                                          <p:spTgt spid="135"/>
                                        </p:tgtEl>
                                        <p:attrNameLst>
                                          <p:attrName>style.visibility</p:attrName>
                                        </p:attrNameLst>
                                      </p:cBhvr>
                                      <p:to>
                                        <p:strVal val="visible"/>
                                      </p:to>
                                    </p:set>
                                    <p:animEffect transition="in" filter="fade">
                                      <p:cBhvr>
                                        <p:cTn id="699" dur="750"/>
                                        <p:tgtEl>
                                          <p:spTgt spid="135"/>
                                        </p:tgtEl>
                                      </p:cBhvr>
                                    </p:animEffect>
                                  </p:childTnLst>
                                </p:cTn>
                              </p:par>
                              <p:par>
                                <p:cTn id="700" presetID="35" presetClass="path" presetSubtype="0" decel="100000" fill="hold" nodeType="withEffect">
                                  <p:stCondLst>
                                    <p:cond delay="1000"/>
                                  </p:stCondLst>
                                  <p:childTnLst>
                                    <p:animMotion origin="layout" path="M -4.375E-6 -1.48148E-6 L 0.06003 -1.48148E-6 " pathEditMode="relative" rAng="0" ptsTypes="AA">
                                      <p:cBhvr>
                                        <p:cTn id="701" dur="1250" spd="-100000" fill="hold"/>
                                        <p:tgtEl>
                                          <p:spTgt spid="135"/>
                                        </p:tgtEl>
                                        <p:attrNameLst>
                                          <p:attrName>ppt_x</p:attrName>
                                          <p:attrName>ppt_y</p:attrName>
                                        </p:attrNameLst>
                                      </p:cBhvr>
                                      <p:rCtr x="2995" y="0"/>
                                    </p:animMotion>
                                  </p:childTnLst>
                                </p:cTn>
                              </p:par>
                              <p:par>
                                <p:cTn id="702" presetID="10" presetClass="entr" presetSubtype="0" fill="hold" grpId="0" nodeType="withEffect">
                                  <p:stCondLst>
                                    <p:cond delay="1250"/>
                                  </p:stCondLst>
                                  <p:childTnLst>
                                    <p:set>
                                      <p:cBhvr>
                                        <p:cTn id="703" dur="1" fill="hold">
                                          <p:stCondLst>
                                            <p:cond delay="0"/>
                                          </p:stCondLst>
                                        </p:cTn>
                                        <p:tgtEl>
                                          <p:spTgt spid="138"/>
                                        </p:tgtEl>
                                        <p:attrNameLst>
                                          <p:attrName>style.visibility</p:attrName>
                                        </p:attrNameLst>
                                      </p:cBhvr>
                                      <p:to>
                                        <p:strVal val="visible"/>
                                      </p:to>
                                    </p:set>
                                    <p:animEffect transition="in" filter="fade">
                                      <p:cBhvr>
                                        <p:cTn id="704" dur="750"/>
                                        <p:tgtEl>
                                          <p:spTgt spid="138"/>
                                        </p:tgtEl>
                                      </p:cBhvr>
                                    </p:animEffect>
                                  </p:childTnLst>
                                </p:cTn>
                              </p:par>
                              <p:par>
                                <p:cTn id="705" presetID="35" presetClass="path" presetSubtype="0" decel="100000" fill="hold" grpId="1" nodeType="withEffect">
                                  <p:stCondLst>
                                    <p:cond delay="1250"/>
                                  </p:stCondLst>
                                  <p:childTnLst>
                                    <p:animMotion origin="layout" path="M -2.08333E-7 -3.33333E-6 L 0.06003 -3.33333E-6 " pathEditMode="relative" rAng="0" ptsTypes="AA">
                                      <p:cBhvr>
                                        <p:cTn id="706" dur="1250" spd="-100000" fill="hold"/>
                                        <p:tgtEl>
                                          <p:spTgt spid="138"/>
                                        </p:tgtEl>
                                        <p:attrNameLst>
                                          <p:attrName>ppt_x</p:attrName>
                                          <p:attrName>ppt_y</p:attrName>
                                        </p:attrNameLst>
                                      </p:cBhvr>
                                      <p:rCtr x="2995" y="0"/>
                                    </p:animMotion>
                                  </p:childTnLst>
                                </p:cTn>
                              </p:par>
                              <p:par>
                                <p:cTn id="707" presetID="10" presetClass="entr" presetSubtype="0" fill="hold" nodeType="withEffect">
                                  <p:stCondLst>
                                    <p:cond delay="2500"/>
                                  </p:stCondLst>
                                  <p:childTnLst>
                                    <p:set>
                                      <p:cBhvr>
                                        <p:cTn id="708" dur="1" fill="hold">
                                          <p:stCondLst>
                                            <p:cond delay="0"/>
                                          </p:stCondLst>
                                        </p:cTn>
                                        <p:tgtEl>
                                          <p:spTgt spid="126"/>
                                        </p:tgtEl>
                                        <p:attrNameLst>
                                          <p:attrName>style.visibility</p:attrName>
                                        </p:attrNameLst>
                                      </p:cBhvr>
                                      <p:to>
                                        <p:strVal val="visible"/>
                                      </p:to>
                                    </p:set>
                                    <p:animEffect transition="in" filter="fade">
                                      <p:cBhvr>
                                        <p:cTn id="709" dur="750"/>
                                        <p:tgtEl>
                                          <p:spTgt spid="126"/>
                                        </p:tgtEl>
                                      </p:cBhvr>
                                    </p:animEffect>
                                  </p:childTnLst>
                                </p:cTn>
                              </p:par>
                              <p:par>
                                <p:cTn id="710" presetID="35" presetClass="path" presetSubtype="0" decel="100000" fill="hold" nodeType="withEffect">
                                  <p:stCondLst>
                                    <p:cond delay="2500"/>
                                  </p:stCondLst>
                                  <p:childTnLst>
                                    <p:animMotion origin="layout" path="M 3.95833E-6 -4.44444E-6 L -0.04597 -4.44444E-6 " pathEditMode="relative" rAng="0" ptsTypes="AA">
                                      <p:cBhvr>
                                        <p:cTn id="711" dur="1250" spd="-100000" fill="hold"/>
                                        <p:tgtEl>
                                          <p:spTgt spid="126"/>
                                        </p:tgtEl>
                                        <p:attrNameLst>
                                          <p:attrName>ppt_x</p:attrName>
                                          <p:attrName>ppt_y</p:attrName>
                                        </p:attrNameLst>
                                      </p:cBhvr>
                                      <p:rCtr x="-2305" y="0"/>
                                    </p:animMotion>
                                  </p:childTnLst>
                                </p:cTn>
                              </p:par>
                              <p:par>
                                <p:cTn id="712" presetID="10" presetClass="entr" presetSubtype="0" fill="hold" grpId="0" nodeType="withEffect">
                                  <p:stCondLst>
                                    <p:cond delay="2750"/>
                                  </p:stCondLst>
                                  <p:childTnLst>
                                    <p:set>
                                      <p:cBhvr>
                                        <p:cTn id="713" dur="1" fill="hold">
                                          <p:stCondLst>
                                            <p:cond delay="0"/>
                                          </p:stCondLst>
                                        </p:cTn>
                                        <p:tgtEl>
                                          <p:spTgt spid="141"/>
                                        </p:tgtEl>
                                        <p:attrNameLst>
                                          <p:attrName>style.visibility</p:attrName>
                                        </p:attrNameLst>
                                      </p:cBhvr>
                                      <p:to>
                                        <p:strVal val="visible"/>
                                      </p:to>
                                    </p:set>
                                    <p:animEffect transition="in" filter="fade">
                                      <p:cBhvr>
                                        <p:cTn id="714" dur="750"/>
                                        <p:tgtEl>
                                          <p:spTgt spid="141"/>
                                        </p:tgtEl>
                                      </p:cBhvr>
                                    </p:animEffect>
                                  </p:childTnLst>
                                </p:cTn>
                              </p:par>
                              <p:par>
                                <p:cTn id="715" presetID="35" presetClass="path" presetSubtype="0" decel="100000" fill="hold" grpId="1" nodeType="withEffect">
                                  <p:stCondLst>
                                    <p:cond delay="2750"/>
                                  </p:stCondLst>
                                  <p:childTnLst>
                                    <p:animMotion origin="layout" path="M 2.70833E-6 1.48148E-6 L -0.04597 1.48148E-6 " pathEditMode="relative" rAng="0" ptsTypes="AA">
                                      <p:cBhvr>
                                        <p:cTn id="716" dur="1250" spd="-100000" fill="hold"/>
                                        <p:tgtEl>
                                          <p:spTgt spid="141"/>
                                        </p:tgtEl>
                                        <p:attrNameLst>
                                          <p:attrName>ppt_x</p:attrName>
                                          <p:attrName>ppt_y</p:attrName>
                                        </p:attrNameLst>
                                      </p:cBhvr>
                                      <p:rCtr x="-2305" y="0"/>
                                    </p:animMotion>
                                  </p:childTnLst>
                                </p:cTn>
                              </p:par>
                              <p:par>
                                <p:cTn id="717" presetID="10" presetClass="entr" presetSubtype="0" fill="hold" nodeType="withEffect">
                                  <p:stCondLst>
                                    <p:cond delay="2500"/>
                                  </p:stCondLst>
                                  <p:childTnLst>
                                    <p:set>
                                      <p:cBhvr>
                                        <p:cTn id="718" dur="1" fill="hold">
                                          <p:stCondLst>
                                            <p:cond delay="0"/>
                                          </p:stCondLst>
                                        </p:cTn>
                                        <p:tgtEl>
                                          <p:spTgt spid="132"/>
                                        </p:tgtEl>
                                        <p:attrNameLst>
                                          <p:attrName>style.visibility</p:attrName>
                                        </p:attrNameLst>
                                      </p:cBhvr>
                                      <p:to>
                                        <p:strVal val="visible"/>
                                      </p:to>
                                    </p:set>
                                    <p:animEffect transition="in" filter="fade">
                                      <p:cBhvr>
                                        <p:cTn id="719" dur="750"/>
                                        <p:tgtEl>
                                          <p:spTgt spid="132"/>
                                        </p:tgtEl>
                                      </p:cBhvr>
                                    </p:animEffect>
                                  </p:childTnLst>
                                </p:cTn>
                              </p:par>
                              <p:par>
                                <p:cTn id="720" presetID="35" presetClass="path" presetSubtype="0" decel="100000" fill="hold" nodeType="withEffect">
                                  <p:stCondLst>
                                    <p:cond delay="2500"/>
                                  </p:stCondLst>
                                  <p:childTnLst>
                                    <p:animMotion origin="layout" path="M -4.375E-6 -4.44444E-6 L 0.06003 -4.44444E-6 " pathEditMode="relative" rAng="0" ptsTypes="AA">
                                      <p:cBhvr>
                                        <p:cTn id="721" dur="1250" spd="-100000" fill="hold"/>
                                        <p:tgtEl>
                                          <p:spTgt spid="132"/>
                                        </p:tgtEl>
                                        <p:attrNameLst>
                                          <p:attrName>ppt_x</p:attrName>
                                          <p:attrName>ppt_y</p:attrName>
                                        </p:attrNameLst>
                                      </p:cBhvr>
                                      <p:rCtr x="2995" y="0"/>
                                    </p:animMotion>
                                  </p:childTnLst>
                                </p:cTn>
                              </p:par>
                              <p:par>
                                <p:cTn id="722" presetID="10" presetClass="entr" presetSubtype="0" fill="hold" grpId="0" nodeType="withEffect">
                                  <p:stCondLst>
                                    <p:cond delay="2750"/>
                                  </p:stCondLst>
                                  <p:childTnLst>
                                    <p:set>
                                      <p:cBhvr>
                                        <p:cTn id="723" dur="1" fill="hold">
                                          <p:stCondLst>
                                            <p:cond delay="0"/>
                                          </p:stCondLst>
                                        </p:cTn>
                                        <p:tgtEl>
                                          <p:spTgt spid="139"/>
                                        </p:tgtEl>
                                        <p:attrNameLst>
                                          <p:attrName>style.visibility</p:attrName>
                                        </p:attrNameLst>
                                      </p:cBhvr>
                                      <p:to>
                                        <p:strVal val="visible"/>
                                      </p:to>
                                    </p:set>
                                    <p:animEffect transition="in" filter="fade">
                                      <p:cBhvr>
                                        <p:cTn id="724" dur="750"/>
                                        <p:tgtEl>
                                          <p:spTgt spid="139"/>
                                        </p:tgtEl>
                                      </p:cBhvr>
                                    </p:animEffect>
                                  </p:childTnLst>
                                </p:cTn>
                              </p:par>
                              <p:par>
                                <p:cTn id="725" presetID="35" presetClass="path" presetSubtype="0" decel="100000" fill="hold" grpId="1" nodeType="withEffect">
                                  <p:stCondLst>
                                    <p:cond delay="2750"/>
                                  </p:stCondLst>
                                  <p:childTnLst>
                                    <p:animMotion origin="layout" path="M -2.08333E-7 1.48148E-6 L 0.06003 1.48148E-6 " pathEditMode="relative" rAng="0" ptsTypes="AA">
                                      <p:cBhvr>
                                        <p:cTn id="726" dur="1250" spd="-100000" fill="hold"/>
                                        <p:tgtEl>
                                          <p:spTgt spid="139"/>
                                        </p:tgtEl>
                                        <p:attrNameLst>
                                          <p:attrName>ppt_x</p:attrName>
                                          <p:attrName>ppt_y</p:attrName>
                                        </p:attrNameLst>
                                      </p:cBhvr>
                                      <p:rCtr x="2995" y="0"/>
                                    </p:animMotion>
                                  </p:childTnLst>
                                </p:cTn>
                              </p:par>
                              <p:par>
                                <p:cTn id="727" presetID="31" presetClass="entr" presetSubtype="0" fill="hold" nodeType="withEffect">
                                  <p:stCondLst>
                                    <p:cond delay="0"/>
                                  </p:stCondLst>
                                  <p:childTnLst>
                                    <p:set>
                                      <p:cBhvr>
                                        <p:cTn id="728" dur="1" fill="hold">
                                          <p:stCondLst>
                                            <p:cond delay="0"/>
                                          </p:stCondLst>
                                        </p:cTn>
                                        <p:tgtEl>
                                          <p:spTgt spid="148"/>
                                        </p:tgtEl>
                                        <p:attrNameLst>
                                          <p:attrName>style.visibility</p:attrName>
                                        </p:attrNameLst>
                                      </p:cBhvr>
                                      <p:to>
                                        <p:strVal val="visible"/>
                                      </p:to>
                                    </p:set>
                                    <p:anim calcmode="lin" valueType="num">
                                      <p:cBhvr>
                                        <p:cTn id="729" dur="1000" fill="hold"/>
                                        <p:tgtEl>
                                          <p:spTgt spid="148"/>
                                        </p:tgtEl>
                                        <p:attrNameLst>
                                          <p:attrName>ppt_w</p:attrName>
                                        </p:attrNameLst>
                                      </p:cBhvr>
                                      <p:tavLst>
                                        <p:tav tm="0">
                                          <p:val>
                                            <p:fltVal val="0"/>
                                          </p:val>
                                        </p:tav>
                                        <p:tav tm="100000">
                                          <p:val>
                                            <p:strVal val="#ppt_w"/>
                                          </p:val>
                                        </p:tav>
                                      </p:tavLst>
                                    </p:anim>
                                    <p:anim calcmode="lin" valueType="num">
                                      <p:cBhvr>
                                        <p:cTn id="730" dur="1000" fill="hold"/>
                                        <p:tgtEl>
                                          <p:spTgt spid="148"/>
                                        </p:tgtEl>
                                        <p:attrNameLst>
                                          <p:attrName>ppt_h</p:attrName>
                                        </p:attrNameLst>
                                      </p:cBhvr>
                                      <p:tavLst>
                                        <p:tav tm="0">
                                          <p:val>
                                            <p:fltVal val="0"/>
                                          </p:val>
                                        </p:tav>
                                        <p:tav tm="100000">
                                          <p:val>
                                            <p:strVal val="#ppt_h"/>
                                          </p:val>
                                        </p:tav>
                                      </p:tavLst>
                                    </p:anim>
                                    <p:anim calcmode="lin" valueType="num">
                                      <p:cBhvr>
                                        <p:cTn id="731" dur="1000" fill="hold"/>
                                        <p:tgtEl>
                                          <p:spTgt spid="148"/>
                                        </p:tgtEl>
                                        <p:attrNameLst>
                                          <p:attrName>style.rotation</p:attrName>
                                        </p:attrNameLst>
                                      </p:cBhvr>
                                      <p:tavLst>
                                        <p:tav tm="0">
                                          <p:val>
                                            <p:fltVal val="90"/>
                                          </p:val>
                                        </p:tav>
                                        <p:tav tm="100000">
                                          <p:val>
                                            <p:fltVal val="0"/>
                                          </p:val>
                                        </p:tav>
                                      </p:tavLst>
                                    </p:anim>
                                    <p:animEffect transition="in" filter="fade">
                                      <p:cBhvr>
                                        <p:cTn id="732" dur="1000"/>
                                        <p:tgtEl>
                                          <p:spTgt spid="148"/>
                                        </p:tgtEl>
                                      </p:cBhvr>
                                    </p:animEffect>
                                  </p:childTnLst>
                                </p:cTn>
                              </p:par>
                              <p:par>
                                <p:cTn id="733" presetID="10" presetClass="entr" presetSubtype="0" fill="hold" grpId="0" nodeType="withEffect">
                                  <p:stCondLst>
                                    <p:cond delay="250"/>
                                  </p:stCondLst>
                                  <p:childTnLst>
                                    <p:set>
                                      <p:cBhvr>
                                        <p:cTn id="734" dur="1" fill="hold">
                                          <p:stCondLst>
                                            <p:cond delay="0"/>
                                          </p:stCondLst>
                                        </p:cTn>
                                        <p:tgtEl>
                                          <p:spTgt spid="147"/>
                                        </p:tgtEl>
                                        <p:attrNameLst>
                                          <p:attrName>style.visibility</p:attrName>
                                        </p:attrNameLst>
                                      </p:cBhvr>
                                      <p:to>
                                        <p:strVal val="visible"/>
                                      </p:to>
                                    </p:set>
                                    <p:animEffect transition="in" filter="fade">
                                      <p:cBhvr>
                                        <p:cTn id="735" dur="500"/>
                                        <p:tgtEl>
                                          <p:spTgt spid="147"/>
                                        </p:tgtEl>
                                      </p:cBhvr>
                                    </p:animEffect>
                                  </p:childTnLst>
                                </p:cTn>
                              </p:par>
                              <p:par>
                                <p:cTn id="736" presetID="42" presetClass="path" presetSubtype="0" decel="30000" fill="hold" grpId="1" nodeType="withEffect">
                                  <p:stCondLst>
                                    <p:cond delay="250"/>
                                  </p:stCondLst>
                                  <p:childTnLst>
                                    <p:animMotion origin="layout" path="M 4.375E-6 -1.11111E-6 L 0.03372 0.04398 " pathEditMode="relative" rAng="0" ptsTypes="AA">
                                      <p:cBhvr>
                                        <p:cTn id="737" dur="750" spd="-100000" fill="hold"/>
                                        <p:tgtEl>
                                          <p:spTgt spid="147"/>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1" grpId="0" animBg="1"/>
      <p:bldP spid="62" grpId="0" animBg="1"/>
      <p:bldP spid="6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2" grpId="0" animBg="1"/>
      <p:bldP spid="123" grpId="0" animBg="1"/>
      <p:bldP spid="124" grpId="0" animBg="1"/>
      <p:bldP spid="125" grpId="0" animBg="1"/>
      <p:bldP spid="138" grpId="0"/>
      <p:bldP spid="138" grpId="1"/>
      <p:bldP spid="139" grpId="0"/>
      <p:bldP spid="139" grpId="1"/>
      <p:bldP spid="140" grpId="0"/>
      <p:bldP spid="140" grpId="1"/>
      <p:bldP spid="141" grpId="0"/>
      <p:bldP spid="141" grpId="1"/>
      <p:bldP spid="147" grpId="0"/>
      <p:bldP spid="147"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47A0862-70F8-40EE-AAE0-B717FA3BCB8E"/>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创新赢未来"/>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1413</Words>
  <Application>Microsoft Office PowerPoint</Application>
  <PresentationFormat>宽屏</PresentationFormat>
  <Paragraphs>224</Paragraphs>
  <Slides>23</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等线 Light</vt:lpstr>
      <vt:lpstr>造字工房朗宋（非商用）常规体</vt:lpstr>
      <vt:lpstr>造字工房尚雅（非商用）常规体</vt:lpstr>
      <vt:lpstr>Arial</vt:lpstr>
      <vt:lpstr>Bauhaus 93</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dc:title>
  <dc:creator>第一PPT</dc:creator>
  <cp:keywords>www.1ppt.com</cp:keywords>
  <dc:description>www.1ppt.com</dc:description>
  <cp:lastModifiedBy>Alan Yuan</cp:lastModifiedBy>
  <cp:revision>77</cp:revision>
  <dcterms:created xsi:type="dcterms:W3CDTF">2018-03-08T09:05:20Z</dcterms:created>
  <dcterms:modified xsi:type="dcterms:W3CDTF">2018-12-13T13:07:29Z</dcterms:modified>
</cp:coreProperties>
</file>