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6" r:id="rId2"/>
    <p:sldId id="257" r:id="rId3"/>
    <p:sldId id="258" r:id="rId4"/>
    <p:sldId id="269" r:id="rId5"/>
    <p:sldId id="259" r:id="rId6"/>
    <p:sldId id="260" r:id="rId7"/>
    <p:sldId id="261" r:id="rId8"/>
    <p:sldId id="262" r:id="rId9"/>
    <p:sldId id="263" r:id="rId10"/>
    <p:sldId id="264" r:id="rId11"/>
    <p:sldId id="265" r:id="rId12"/>
    <p:sldId id="266" r:id="rId13"/>
    <p:sldId id="267" r:id="rId14"/>
    <p:sldId id="274" r:id="rId15"/>
    <p:sldId id="268" r:id="rId16"/>
    <p:sldId id="270" r:id="rId17"/>
    <p:sldId id="271" r:id="rId18"/>
    <p:sldId id="275" r:id="rId19"/>
    <p:sldId id="272" r:id="rId20"/>
    <p:sldId id="273" r:id="rId21"/>
    <p:sldId id="276" r:id="rId22"/>
    <p:sldId id="277" r:id="rId23"/>
    <p:sldId id="279" r:id="rId24"/>
    <p:sldId id="280" r:id="rId25"/>
    <p:sldId id="281" r:id="rId26"/>
    <p:sldId id="284" r:id="rId27"/>
    <p:sldId id="285" r:id="rId28"/>
    <p:sldId id="290" r:id="rId29"/>
    <p:sldId id="286" r:id="rId30"/>
    <p:sldId id="287" r:id="rId31"/>
    <p:sldId id="288" r:id="rId32"/>
    <p:sldId id="289" r:id="rId33"/>
    <p:sldId id="282" r:id="rId34"/>
    <p:sldId id="283" r:id="rId35"/>
    <p:sldId id="291"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0D8"/>
    <a:srgbClr val="483018"/>
    <a:srgbClr val="C0A878"/>
    <a:srgbClr val="F3DEB8"/>
    <a:srgbClr val="0A9B06"/>
    <a:srgbClr val="E8EFC1"/>
    <a:srgbClr val="307800"/>
    <a:srgbClr val="1E4C7E"/>
    <a:srgbClr val="EAEAEA"/>
    <a:srgbClr val="BA3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t>‹#›</a:t>
            </a:fld>
            <a:endParaRPr lang="zh-CN" altLang="en-US"/>
          </a:p>
        </p:txBody>
      </p:sp>
    </p:spTree>
    <p:extLst>
      <p:ext uri="{BB962C8B-B14F-4D97-AF65-F5344CB8AC3E}">
        <p14:creationId xmlns:p14="http://schemas.microsoft.com/office/powerpoint/2010/main" val="33249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a:t>
            </a:fld>
            <a:endParaRPr lang="zh-CN" altLang="en-US"/>
          </a:p>
        </p:txBody>
      </p:sp>
    </p:spTree>
    <p:extLst>
      <p:ext uri="{BB962C8B-B14F-4D97-AF65-F5344CB8AC3E}">
        <p14:creationId xmlns:p14="http://schemas.microsoft.com/office/powerpoint/2010/main" val="149755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10</a:t>
            </a:fld>
            <a:endParaRPr lang="zh-CN" altLang="en-US"/>
          </a:p>
        </p:txBody>
      </p:sp>
    </p:spTree>
    <p:extLst>
      <p:ext uri="{BB962C8B-B14F-4D97-AF65-F5344CB8AC3E}">
        <p14:creationId xmlns:p14="http://schemas.microsoft.com/office/powerpoint/2010/main" val="416837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11</a:t>
            </a:fld>
            <a:endParaRPr lang="zh-CN" altLang="en-US"/>
          </a:p>
        </p:txBody>
      </p:sp>
    </p:spTree>
    <p:extLst>
      <p:ext uri="{BB962C8B-B14F-4D97-AF65-F5344CB8AC3E}">
        <p14:creationId xmlns:p14="http://schemas.microsoft.com/office/powerpoint/2010/main" val="343557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12</a:t>
            </a:fld>
            <a:endParaRPr lang="zh-CN" altLang="en-US"/>
          </a:p>
        </p:txBody>
      </p:sp>
    </p:spTree>
    <p:extLst>
      <p:ext uri="{BB962C8B-B14F-4D97-AF65-F5344CB8AC3E}">
        <p14:creationId xmlns:p14="http://schemas.microsoft.com/office/powerpoint/2010/main" val="98859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13</a:t>
            </a:fld>
            <a:endParaRPr lang="zh-CN" altLang="en-US"/>
          </a:p>
        </p:txBody>
      </p:sp>
    </p:spTree>
    <p:extLst>
      <p:ext uri="{BB962C8B-B14F-4D97-AF65-F5344CB8AC3E}">
        <p14:creationId xmlns:p14="http://schemas.microsoft.com/office/powerpoint/2010/main" val="53515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14</a:t>
            </a:fld>
            <a:endParaRPr lang="zh-CN" altLang="en-US"/>
          </a:p>
        </p:txBody>
      </p:sp>
    </p:spTree>
    <p:extLst>
      <p:ext uri="{BB962C8B-B14F-4D97-AF65-F5344CB8AC3E}">
        <p14:creationId xmlns:p14="http://schemas.microsoft.com/office/powerpoint/2010/main" val="374096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15</a:t>
            </a:fld>
            <a:endParaRPr lang="zh-CN" altLang="en-US"/>
          </a:p>
        </p:txBody>
      </p:sp>
    </p:spTree>
    <p:extLst>
      <p:ext uri="{BB962C8B-B14F-4D97-AF65-F5344CB8AC3E}">
        <p14:creationId xmlns:p14="http://schemas.microsoft.com/office/powerpoint/2010/main" val="214325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16</a:t>
            </a:fld>
            <a:endParaRPr lang="zh-CN" altLang="en-US"/>
          </a:p>
        </p:txBody>
      </p:sp>
    </p:spTree>
    <p:extLst>
      <p:ext uri="{BB962C8B-B14F-4D97-AF65-F5344CB8AC3E}">
        <p14:creationId xmlns:p14="http://schemas.microsoft.com/office/powerpoint/2010/main" val="38878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17</a:t>
            </a:fld>
            <a:endParaRPr lang="zh-CN" altLang="en-US"/>
          </a:p>
        </p:txBody>
      </p:sp>
    </p:spTree>
    <p:extLst>
      <p:ext uri="{BB962C8B-B14F-4D97-AF65-F5344CB8AC3E}">
        <p14:creationId xmlns:p14="http://schemas.microsoft.com/office/powerpoint/2010/main" val="1364354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18</a:t>
            </a:fld>
            <a:endParaRPr lang="zh-CN" altLang="en-US"/>
          </a:p>
        </p:txBody>
      </p:sp>
    </p:spTree>
    <p:extLst>
      <p:ext uri="{BB962C8B-B14F-4D97-AF65-F5344CB8AC3E}">
        <p14:creationId xmlns:p14="http://schemas.microsoft.com/office/powerpoint/2010/main" val="3531876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19</a:t>
            </a:fld>
            <a:endParaRPr lang="zh-CN" altLang="en-US"/>
          </a:p>
        </p:txBody>
      </p:sp>
    </p:spTree>
    <p:extLst>
      <p:ext uri="{BB962C8B-B14F-4D97-AF65-F5344CB8AC3E}">
        <p14:creationId xmlns:p14="http://schemas.microsoft.com/office/powerpoint/2010/main" val="233560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a:t>
            </a:fld>
            <a:endParaRPr lang="zh-CN" altLang="en-US"/>
          </a:p>
        </p:txBody>
      </p:sp>
    </p:spTree>
    <p:extLst>
      <p:ext uri="{BB962C8B-B14F-4D97-AF65-F5344CB8AC3E}">
        <p14:creationId xmlns:p14="http://schemas.microsoft.com/office/powerpoint/2010/main" val="1910420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20</a:t>
            </a:fld>
            <a:endParaRPr lang="zh-CN" altLang="en-US"/>
          </a:p>
        </p:txBody>
      </p:sp>
    </p:spTree>
    <p:extLst>
      <p:ext uri="{BB962C8B-B14F-4D97-AF65-F5344CB8AC3E}">
        <p14:creationId xmlns:p14="http://schemas.microsoft.com/office/powerpoint/2010/main" val="2900851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21</a:t>
            </a:fld>
            <a:endParaRPr lang="zh-CN" altLang="en-US"/>
          </a:p>
        </p:txBody>
      </p:sp>
    </p:spTree>
    <p:extLst>
      <p:ext uri="{BB962C8B-B14F-4D97-AF65-F5344CB8AC3E}">
        <p14:creationId xmlns:p14="http://schemas.microsoft.com/office/powerpoint/2010/main" val="1870113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22</a:t>
            </a:fld>
            <a:endParaRPr lang="zh-CN" altLang="en-US"/>
          </a:p>
        </p:txBody>
      </p:sp>
    </p:spTree>
    <p:extLst>
      <p:ext uri="{BB962C8B-B14F-4D97-AF65-F5344CB8AC3E}">
        <p14:creationId xmlns:p14="http://schemas.microsoft.com/office/powerpoint/2010/main" val="289092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23</a:t>
            </a:fld>
            <a:endParaRPr lang="zh-CN" altLang="en-US"/>
          </a:p>
        </p:txBody>
      </p:sp>
    </p:spTree>
    <p:extLst>
      <p:ext uri="{BB962C8B-B14F-4D97-AF65-F5344CB8AC3E}">
        <p14:creationId xmlns:p14="http://schemas.microsoft.com/office/powerpoint/2010/main" val="280429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24</a:t>
            </a:fld>
            <a:endParaRPr lang="zh-CN" altLang="en-US"/>
          </a:p>
        </p:txBody>
      </p:sp>
    </p:spTree>
    <p:extLst>
      <p:ext uri="{BB962C8B-B14F-4D97-AF65-F5344CB8AC3E}">
        <p14:creationId xmlns:p14="http://schemas.microsoft.com/office/powerpoint/2010/main" val="556744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25</a:t>
            </a:fld>
            <a:endParaRPr lang="zh-CN" altLang="en-US"/>
          </a:p>
        </p:txBody>
      </p:sp>
    </p:spTree>
    <p:extLst>
      <p:ext uri="{BB962C8B-B14F-4D97-AF65-F5344CB8AC3E}">
        <p14:creationId xmlns:p14="http://schemas.microsoft.com/office/powerpoint/2010/main" val="2485075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26</a:t>
            </a:fld>
            <a:endParaRPr lang="zh-CN" altLang="en-US"/>
          </a:p>
        </p:txBody>
      </p:sp>
    </p:spTree>
    <p:extLst>
      <p:ext uri="{BB962C8B-B14F-4D97-AF65-F5344CB8AC3E}">
        <p14:creationId xmlns:p14="http://schemas.microsoft.com/office/powerpoint/2010/main" val="934332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27</a:t>
            </a:fld>
            <a:endParaRPr lang="zh-CN" altLang="en-US"/>
          </a:p>
        </p:txBody>
      </p:sp>
    </p:spTree>
    <p:extLst>
      <p:ext uri="{BB962C8B-B14F-4D97-AF65-F5344CB8AC3E}">
        <p14:creationId xmlns:p14="http://schemas.microsoft.com/office/powerpoint/2010/main" val="2965619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28</a:t>
            </a:fld>
            <a:endParaRPr lang="zh-CN" altLang="en-US"/>
          </a:p>
        </p:txBody>
      </p:sp>
    </p:spTree>
    <p:extLst>
      <p:ext uri="{BB962C8B-B14F-4D97-AF65-F5344CB8AC3E}">
        <p14:creationId xmlns:p14="http://schemas.microsoft.com/office/powerpoint/2010/main" val="766913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29</a:t>
            </a:fld>
            <a:endParaRPr lang="zh-CN" altLang="en-US"/>
          </a:p>
        </p:txBody>
      </p:sp>
    </p:spTree>
    <p:extLst>
      <p:ext uri="{BB962C8B-B14F-4D97-AF65-F5344CB8AC3E}">
        <p14:creationId xmlns:p14="http://schemas.microsoft.com/office/powerpoint/2010/main" val="138046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a:t>
            </a:fld>
            <a:endParaRPr lang="zh-CN" altLang="en-US"/>
          </a:p>
        </p:txBody>
      </p:sp>
    </p:spTree>
    <p:extLst>
      <p:ext uri="{BB962C8B-B14F-4D97-AF65-F5344CB8AC3E}">
        <p14:creationId xmlns:p14="http://schemas.microsoft.com/office/powerpoint/2010/main" val="156082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30</a:t>
            </a:fld>
            <a:endParaRPr lang="zh-CN" altLang="en-US"/>
          </a:p>
        </p:txBody>
      </p:sp>
    </p:spTree>
    <p:extLst>
      <p:ext uri="{BB962C8B-B14F-4D97-AF65-F5344CB8AC3E}">
        <p14:creationId xmlns:p14="http://schemas.microsoft.com/office/powerpoint/2010/main" val="27607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31</a:t>
            </a:fld>
            <a:endParaRPr lang="zh-CN" altLang="en-US"/>
          </a:p>
        </p:txBody>
      </p:sp>
    </p:spTree>
    <p:extLst>
      <p:ext uri="{BB962C8B-B14F-4D97-AF65-F5344CB8AC3E}">
        <p14:creationId xmlns:p14="http://schemas.microsoft.com/office/powerpoint/2010/main" val="332556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32</a:t>
            </a:fld>
            <a:endParaRPr lang="zh-CN" altLang="en-US"/>
          </a:p>
        </p:txBody>
      </p:sp>
    </p:spTree>
    <p:extLst>
      <p:ext uri="{BB962C8B-B14F-4D97-AF65-F5344CB8AC3E}">
        <p14:creationId xmlns:p14="http://schemas.microsoft.com/office/powerpoint/2010/main" val="931077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33</a:t>
            </a:fld>
            <a:endParaRPr lang="zh-CN" altLang="en-US"/>
          </a:p>
        </p:txBody>
      </p:sp>
    </p:spTree>
    <p:extLst>
      <p:ext uri="{BB962C8B-B14F-4D97-AF65-F5344CB8AC3E}">
        <p14:creationId xmlns:p14="http://schemas.microsoft.com/office/powerpoint/2010/main" val="741482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34</a:t>
            </a:fld>
            <a:endParaRPr lang="zh-CN" altLang="en-US"/>
          </a:p>
        </p:txBody>
      </p:sp>
    </p:spTree>
    <p:extLst>
      <p:ext uri="{BB962C8B-B14F-4D97-AF65-F5344CB8AC3E}">
        <p14:creationId xmlns:p14="http://schemas.microsoft.com/office/powerpoint/2010/main" val="3230329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35</a:t>
            </a:fld>
            <a:endParaRPr lang="zh-CN" altLang="en-US"/>
          </a:p>
        </p:txBody>
      </p:sp>
    </p:spTree>
    <p:extLst>
      <p:ext uri="{BB962C8B-B14F-4D97-AF65-F5344CB8AC3E}">
        <p14:creationId xmlns:p14="http://schemas.microsoft.com/office/powerpoint/2010/main" val="29553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4</a:t>
            </a:fld>
            <a:endParaRPr lang="zh-CN" altLang="en-US"/>
          </a:p>
        </p:txBody>
      </p:sp>
    </p:spTree>
    <p:extLst>
      <p:ext uri="{BB962C8B-B14F-4D97-AF65-F5344CB8AC3E}">
        <p14:creationId xmlns:p14="http://schemas.microsoft.com/office/powerpoint/2010/main" val="220312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5</a:t>
            </a:fld>
            <a:endParaRPr lang="zh-CN" altLang="en-US"/>
          </a:p>
        </p:txBody>
      </p:sp>
    </p:spTree>
    <p:extLst>
      <p:ext uri="{BB962C8B-B14F-4D97-AF65-F5344CB8AC3E}">
        <p14:creationId xmlns:p14="http://schemas.microsoft.com/office/powerpoint/2010/main" val="261441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6</a:t>
            </a:fld>
            <a:endParaRPr lang="zh-CN" altLang="en-US"/>
          </a:p>
        </p:txBody>
      </p:sp>
    </p:spTree>
    <p:extLst>
      <p:ext uri="{BB962C8B-B14F-4D97-AF65-F5344CB8AC3E}">
        <p14:creationId xmlns:p14="http://schemas.microsoft.com/office/powerpoint/2010/main" val="163895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7</a:t>
            </a:fld>
            <a:endParaRPr lang="zh-CN" altLang="en-US"/>
          </a:p>
        </p:txBody>
      </p:sp>
    </p:spTree>
    <p:extLst>
      <p:ext uri="{BB962C8B-B14F-4D97-AF65-F5344CB8AC3E}">
        <p14:creationId xmlns:p14="http://schemas.microsoft.com/office/powerpoint/2010/main" val="378704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8</a:t>
            </a:fld>
            <a:endParaRPr lang="zh-CN" altLang="en-US"/>
          </a:p>
        </p:txBody>
      </p:sp>
    </p:spTree>
    <p:extLst>
      <p:ext uri="{BB962C8B-B14F-4D97-AF65-F5344CB8AC3E}">
        <p14:creationId xmlns:p14="http://schemas.microsoft.com/office/powerpoint/2010/main" val="357661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9</a:t>
            </a:fld>
            <a:endParaRPr lang="zh-CN" altLang="en-US"/>
          </a:p>
        </p:txBody>
      </p:sp>
    </p:spTree>
    <p:extLst>
      <p:ext uri="{BB962C8B-B14F-4D97-AF65-F5344CB8AC3E}">
        <p14:creationId xmlns:p14="http://schemas.microsoft.com/office/powerpoint/2010/main" val="331264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37057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423759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8794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10453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60204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298935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237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61199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973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8505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4141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746BAEA-2E2F-43C1-8FC5-9FEE3A8DF45C}" type="datetimeFigureOut">
              <a:rPr lang="zh-CN" altLang="en-US" smtClean="0"/>
              <a:t>2018/12/13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24136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jpeg"/><Relationship Id="rId7"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microsoft.com/office/2007/relationships/hdphoto" Target="../media/hdphoto5.wdp"/><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hdphoto" Target="../media/hdphoto7.wdp"/><Relationship Id="rId5" Type="http://schemas.microsoft.com/office/2007/relationships/hdphoto" Target="../media/hdphoto4.wdp"/><Relationship Id="rId10" Type="http://schemas.openxmlformats.org/officeDocument/2006/relationships/image" Target="../media/image26.png"/><Relationship Id="rId4" Type="http://schemas.openxmlformats.org/officeDocument/2006/relationships/image" Target="../media/image23.png"/><Relationship Id="rId9" Type="http://schemas.microsoft.com/office/2007/relationships/hdphoto" Target="../media/hdphoto6.wdp"/></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hdphoto" Target="../media/hdphoto9.wdp"/><Relationship Id="rId13" Type="http://schemas.openxmlformats.org/officeDocument/2006/relationships/image" Target="../media/image39.png"/><Relationship Id="rId3" Type="http://schemas.openxmlformats.org/officeDocument/2006/relationships/image" Target="../media/image1.jpeg"/><Relationship Id="rId7" Type="http://schemas.openxmlformats.org/officeDocument/2006/relationships/image" Target="../media/image36.png"/><Relationship Id="rId12" Type="http://schemas.microsoft.com/office/2007/relationships/hdphoto" Target="../media/hdphoto11.wdp"/><Relationship Id="rId2" Type="http://schemas.openxmlformats.org/officeDocument/2006/relationships/notesSlide" Target="../notesSlides/notesSlide32.xml"/><Relationship Id="rId16" Type="http://schemas.microsoft.com/office/2007/relationships/hdphoto" Target="../media/hdphoto13.wdp"/><Relationship Id="rId1" Type="http://schemas.openxmlformats.org/officeDocument/2006/relationships/slideLayout" Target="../slideLayouts/slideLayout2.xml"/><Relationship Id="rId6" Type="http://schemas.microsoft.com/office/2007/relationships/hdphoto" Target="../media/hdphoto8.wdp"/><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microsoft.com/office/2007/relationships/hdphoto" Target="../media/hdphoto10.wdp"/><Relationship Id="rId4" Type="http://schemas.openxmlformats.org/officeDocument/2006/relationships/image" Target="../media/image34.png"/><Relationship Id="rId9" Type="http://schemas.openxmlformats.org/officeDocument/2006/relationships/image" Target="../media/image37.png"/><Relationship Id="rId14" Type="http://schemas.microsoft.com/office/2007/relationships/hdphoto" Target="../media/hdphoto12.wdp"/></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tretch>
            <a:fillRect/>
          </a:stretch>
        </p:blipFill>
        <p:spPr>
          <a:xfrm>
            <a:off x="7448" y="0"/>
            <a:ext cx="9129103" cy="5143500"/>
          </a:xfrm>
          <a:prstGeom prst="rect">
            <a:avLst/>
          </a:prstGeom>
        </p:spPr>
      </p:pic>
      <p:sp>
        <p:nvSpPr>
          <p:cNvPr id="10" name="TextBox 9"/>
          <p:cNvSpPr txBox="1"/>
          <p:nvPr/>
        </p:nvSpPr>
        <p:spPr>
          <a:xfrm>
            <a:off x="1115616" y="1779661"/>
            <a:ext cx="4824536" cy="646331"/>
          </a:xfrm>
          <a:prstGeom prst="rect">
            <a:avLst/>
          </a:prstGeom>
          <a:noFill/>
        </p:spPr>
        <p:txBody>
          <a:bodyPr wrap="square" rtlCol="0">
            <a:spAutoFit/>
          </a:bodyPr>
          <a:lstStyle/>
          <a:p>
            <a:pPr algn="ctr"/>
            <a:r>
              <a:rPr lang="zh-CN" altLang="en-US" sz="3600" dirty="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rPr>
              <a:t>简约工作报告</a:t>
            </a:r>
            <a:r>
              <a:rPr lang="en-US" altLang="zh-CN" sz="3600" dirty="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rPr>
              <a:t>PP</a:t>
            </a:r>
            <a:r>
              <a:rPr lang="en-US" altLang="zh-CN" sz="3600" b="1" spc="300" dirty="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rPr>
              <a:t>T</a:t>
            </a:r>
            <a:r>
              <a:rPr lang="zh-CN" altLang="en-US" sz="3600" b="1" spc="300" dirty="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rPr>
              <a:t>模板</a:t>
            </a:r>
          </a:p>
        </p:txBody>
      </p:sp>
      <p:sp>
        <p:nvSpPr>
          <p:cNvPr id="11" name="矩形 10"/>
          <p:cNvSpPr/>
          <p:nvPr/>
        </p:nvSpPr>
        <p:spPr>
          <a:xfrm>
            <a:off x="2194031" y="2425993"/>
            <a:ext cx="2667718" cy="338554"/>
          </a:xfrm>
          <a:prstGeom prst="rect">
            <a:avLst/>
          </a:prstGeom>
          <a:effectLst/>
        </p:spPr>
        <p:txBody>
          <a:bodyPr wrap="none">
            <a:spAutoFit/>
          </a:bodyPr>
          <a:lstStyle/>
          <a:p>
            <a:pPr algn="ctr"/>
            <a:r>
              <a:rPr lang="en-US" altLang="zh-CN" sz="16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汇报人：第一</a:t>
            </a:r>
            <a:r>
              <a:rPr lang="en-US" altLang="zh-CN" sz="16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PPT——</a:t>
            </a:r>
            <a:endParaRPr lang="zh-CN" altLang="en-US" sz="16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rotWithShape="1">
          <a:blip r:embed="rId6" cstate="screen">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a:ext>
            </a:extLst>
          </a:blip>
          <a:srcRect/>
          <a:stretch/>
        </p:blipFill>
        <p:spPr>
          <a:xfrm>
            <a:off x="5936776" y="0"/>
            <a:ext cx="3199775" cy="5143500"/>
          </a:xfrm>
          <a:prstGeom prst="rect">
            <a:avLst/>
          </a:prstGeom>
        </p:spPr>
      </p:pic>
    </p:spTree>
    <p:extLst>
      <p:ext uri="{BB962C8B-B14F-4D97-AF65-F5344CB8AC3E}">
        <p14:creationId xmlns:p14="http://schemas.microsoft.com/office/powerpoint/2010/main" val="2364721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552075" y="1345332"/>
            <a:ext cx="1859685" cy="129614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552075" y="2649433"/>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1066545" y="2656425"/>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标题一</a:t>
            </a:r>
          </a:p>
        </p:txBody>
      </p:sp>
      <p:sp>
        <p:nvSpPr>
          <p:cNvPr id="10" name="TextBox 9"/>
          <p:cNvSpPr txBox="1"/>
          <p:nvPr/>
        </p:nvSpPr>
        <p:spPr>
          <a:xfrm>
            <a:off x="467544" y="3145532"/>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2652830" y="1345332"/>
            <a:ext cx="1859685" cy="129614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2652830" y="2641476"/>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203848" y="2636445"/>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标题二</a:t>
            </a:r>
          </a:p>
        </p:txBody>
      </p:sp>
      <p:sp>
        <p:nvSpPr>
          <p:cNvPr id="14" name="矩形 13"/>
          <p:cNvSpPr/>
          <p:nvPr/>
        </p:nvSpPr>
        <p:spPr>
          <a:xfrm>
            <a:off x="4728539" y="1345332"/>
            <a:ext cx="1859685" cy="129614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4728539" y="2636445"/>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5220072" y="26387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标题三</a:t>
            </a:r>
          </a:p>
        </p:txBody>
      </p:sp>
      <p:sp>
        <p:nvSpPr>
          <p:cNvPr id="17" name="矩形 16"/>
          <p:cNvSpPr/>
          <p:nvPr/>
        </p:nvSpPr>
        <p:spPr>
          <a:xfrm>
            <a:off x="6816771" y="1353289"/>
            <a:ext cx="1859685" cy="1296144"/>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6816770" y="2643758"/>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7367245" y="2663422"/>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标题四</a:t>
            </a:r>
          </a:p>
        </p:txBody>
      </p:sp>
      <p:sp>
        <p:nvSpPr>
          <p:cNvPr id="20" name="TextBox 19"/>
          <p:cNvSpPr txBox="1"/>
          <p:nvPr/>
        </p:nvSpPr>
        <p:spPr>
          <a:xfrm>
            <a:off x="2555776" y="3152013"/>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4635345" y="3128924"/>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6732240" y="3145532"/>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98344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37"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outVertical)">
                                      <p:cBhvr>
                                        <p:cTn id="37" dur="500"/>
                                        <p:tgtEl>
                                          <p:spTgt spid="12"/>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4500"/>
                            </p:stCondLst>
                            <p:childTnLst>
                              <p:par>
                                <p:cTn id="49" presetID="16" presetClass="entr" presetSubtype="37"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par>
                          <p:cTn id="52" fill="hold">
                            <p:stCondLst>
                              <p:cond delay="5000"/>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par>
                          <p:cTn id="62" fill="hold">
                            <p:stCondLst>
                              <p:cond delay="6000"/>
                            </p:stCondLst>
                            <p:childTnLst>
                              <p:par>
                                <p:cTn id="63" presetID="16" presetClass="entr" presetSubtype="37"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outVertical)">
                                      <p:cBhvr>
                                        <p:cTn id="65" dur="500"/>
                                        <p:tgtEl>
                                          <p:spTgt spid="18"/>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10" grpId="0"/>
      <p:bldP spid="11" grpId="0" animBg="1"/>
      <p:bldP spid="12" grpId="0" animBg="1"/>
      <p:bldP spid="14" grpId="0" animBg="1"/>
      <p:bldP spid="15" grpId="0" animBg="1"/>
      <p:bldP spid="17" grpId="0" animBg="1"/>
      <p:bldP spid="18" grpId="0" animBg="1"/>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72637"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74871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3" name="泪滴形 22"/>
          <p:cNvSpPr/>
          <p:nvPr/>
        </p:nvSpPr>
        <p:spPr>
          <a:xfrm rot="8035252">
            <a:off x="586957" y="1395018"/>
            <a:ext cx="2664296" cy="2664296"/>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泪滴形 23"/>
          <p:cNvSpPr/>
          <p:nvPr/>
        </p:nvSpPr>
        <p:spPr>
          <a:xfrm rot="8035252">
            <a:off x="2913000" y="2431717"/>
            <a:ext cx="1779427" cy="177942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椭圆 24"/>
          <p:cNvSpPr/>
          <p:nvPr/>
        </p:nvSpPr>
        <p:spPr>
          <a:xfrm>
            <a:off x="2544691" y="1419622"/>
            <a:ext cx="864096" cy="8640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25"/>
          <p:cNvSpPr/>
          <p:nvPr/>
        </p:nvSpPr>
        <p:spPr>
          <a:xfrm>
            <a:off x="4043985" y="2440649"/>
            <a:ext cx="672032" cy="67203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26"/>
          <p:cNvSpPr txBox="1"/>
          <p:nvPr/>
        </p:nvSpPr>
        <p:spPr>
          <a:xfrm>
            <a:off x="2660787" y="1635646"/>
            <a:ext cx="713657" cy="400110"/>
          </a:xfrm>
          <a:prstGeom prst="rect">
            <a:avLst/>
          </a:prstGeom>
          <a:noFill/>
        </p:spPr>
        <p:txBody>
          <a:bodyPr wrap="none" rtlCol="0">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80%</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7"/>
          <p:cNvSpPr txBox="1"/>
          <p:nvPr/>
        </p:nvSpPr>
        <p:spPr>
          <a:xfrm>
            <a:off x="4084113" y="2576610"/>
            <a:ext cx="659155" cy="369332"/>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a:xfrm flipH="1">
            <a:off x="1032523" y="2429140"/>
            <a:ext cx="1719593"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字概述简单的文字概</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1104530" y="2112354"/>
            <a:ext cx="1440161" cy="328295"/>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0"/>
          <p:cNvSpPr/>
          <p:nvPr/>
        </p:nvSpPr>
        <p:spPr>
          <a:xfrm flipH="1">
            <a:off x="3002387" y="3226510"/>
            <a:ext cx="1719593" cy="647585"/>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3074394" y="2909724"/>
            <a:ext cx="1440161" cy="328295"/>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填写小标题</a:t>
            </a:r>
            <a:endParaRPr lang="en-US" altLang="zh-CN"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nvSpPr>
        <p:spPr>
          <a:xfrm flipH="1">
            <a:off x="4043984" y="1391312"/>
            <a:ext cx="4776488"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3"/>
          <p:cNvSpPr/>
          <p:nvPr/>
        </p:nvSpPr>
        <p:spPr>
          <a:xfrm flipH="1">
            <a:off x="5652121" y="2672512"/>
            <a:ext cx="2832272"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089793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6"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80">
                                          <p:stCondLst>
                                            <p:cond delay="0"/>
                                          </p:stCondLst>
                                        </p:cTn>
                                        <p:tgtEl>
                                          <p:spTgt spid="23"/>
                                        </p:tgtEl>
                                      </p:cBhvr>
                                    </p:animEffect>
                                    <p:anim calcmode="lin" valueType="num">
                                      <p:cBhvr>
                                        <p:cTn id="1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3" dur="26">
                                          <p:stCondLst>
                                            <p:cond delay="650"/>
                                          </p:stCondLst>
                                        </p:cTn>
                                        <p:tgtEl>
                                          <p:spTgt spid="23"/>
                                        </p:tgtEl>
                                      </p:cBhvr>
                                      <p:to x="100000" y="60000"/>
                                    </p:animScale>
                                    <p:animScale>
                                      <p:cBhvr>
                                        <p:cTn id="24" dur="166" decel="50000">
                                          <p:stCondLst>
                                            <p:cond delay="676"/>
                                          </p:stCondLst>
                                        </p:cTn>
                                        <p:tgtEl>
                                          <p:spTgt spid="23"/>
                                        </p:tgtEl>
                                      </p:cBhvr>
                                      <p:to x="100000" y="100000"/>
                                    </p:animScale>
                                    <p:animScale>
                                      <p:cBhvr>
                                        <p:cTn id="25" dur="26">
                                          <p:stCondLst>
                                            <p:cond delay="1312"/>
                                          </p:stCondLst>
                                        </p:cTn>
                                        <p:tgtEl>
                                          <p:spTgt spid="23"/>
                                        </p:tgtEl>
                                      </p:cBhvr>
                                      <p:to x="100000" y="80000"/>
                                    </p:animScale>
                                    <p:animScale>
                                      <p:cBhvr>
                                        <p:cTn id="26" dur="166" decel="50000">
                                          <p:stCondLst>
                                            <p:cond delay="1338"/>
                                          </p:stCondLst>
                                        </p:cTn>
                                        <p:tgtEl>
                                          <p:spTgt spid="23"/>
                                        </p:tgtEl>
                                      </p:cBhvr>
                                      <p:to x="100000" y="100000"/>
                                    </p:animScale>
                                    <p:animScale>
                                      <p:cBhvr>
                                        <p:cTn id="27" dur="26">
                                          <p:stCondLst>
                                            <p:cond delay="1642"/>
                                          </p:stCondLst>
                                        </p:cTn>
                                        <p:tgtEl>
                                          <p:spTgt spid="23"/>
                                        </p:tgtEl>
                                      </p:cBhvr>
                                      <p:to x="100000" y="90000"/>
                                    </p:animScale>
                                    <p:animScale>
                                      <p:cBhvr>
                                        <p:cTn id="28" dur="166" decel="50000">
                                          <p:stCondLst>
                                            <p:cond delay="1668"/>
                                          </p:stCondLst>
                                        </p:cTn>
                                        <p:tgtEl>
                                          <p:spTgt spid="23"/>
                                        </p:tgtEl>
                                      </p:cBhvr>
                                      <p:to x="100000" y="100000"/>
                                    </p:animScale>
                                    <p:animScale>
                                      <p:cBhvr>
                                        <p:cTn id="29" dur="26">
                                          <p:stCondLst>
                                            <p:cond delay="1808"/>
                                          </p:stCondLst>
                                        </p:cTn>
                                        <p:tgtEl>
                                          <p:spTgt spid="23"/>
                                        </p:tgtEl>
                                      </p:cBhvr>
                                      <p:to x="100000" y="95000"/>
                                    </p:animScale>
                                    <p:animScale>
                                      <p:cBhvr>
                                        <p:cTn id="30" dur="166" decel="50000">
                                          <p:stCondLst>
                                            <p:cond delay="1834"/>
                                          </p:stCondLst>
                                        </p:cTn>
                                        <p:tgtEl>
                                          <p:spTgt spid="23"/>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80">
                                          <p:stCondLst>
                                            <p:cond delay="0"/>
                                          </p:stCondLst>
                                        </p:cTn>
                                        <p:tgtEl>
                                          <p:spTgt spid="24"/>
                                        </p:tgtEl>
                                      </p:cBhvr>
                                    </p:animEffect>
                                    <p:anim calcmode="lin" valueType="num">
                                      <p:cBhvr>
                                        <p:cTn id="3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9" dur="26">
                                          <p:stCondLst>
                                            <p:cond delay="650"/>
                                          </p:stCondLst>
                                        </p:cTn>
                                        <p:tgtEl>
                                          <p:spTgt spid="24"/>
                                        </p:tgtEl>
                                      </p:cBhvr>
                                      <p:to x="100000" y="60000"/>
                                    </p:animScale>
                                    <p:animScale>
                                      <p:cBhvr>
                                        <p:cTn id="40" dur="166" decel="50000">
                                          <p:stCondLst>
                                            <p:cond delay="676"/>
                                          </p:stCondLst>
                                        </p:cTn>
                                        <p:tgtEl>
                                          <p:spTgt spid="24"/>
                                        </p:tgtEl>
                                      </p:cBhvr>
                                      <p:to x="100000" y="100000"/>
                                    </p:animScale>
                                    <p:animScale>
                                      <p:cBhvr>
                                        <p:cTn id="41" dur="26">
                                          <p:stCondLst>
                                            <p:cond delay="1312"/>
                                          </p:stCondLst>
                                        </p:cTn>
                                        <p:tgtEl>
                                          <p:spTgt spid="24"/>
                                        </p:tgtEl>
                                      </p:cBhvr>
                                      <p:to x="100000" y="80000"/>
                                    </p:animScale>
                                    <p:animScale>
                                      <p:cBhvr>
                                        <p:cTn id="42" dur="166" decel="50000">
                                          <p:stCondLst>
                                            <p:cond delay="1338"/>
                                          </p:stCondLst>
                                        </p:cTn>
                                        <p:tgtEl>
                                          <p:spTgt spid="24"/>
                                        </p:tgtEl>
                                      </p:cBhvr>
                                      <p:to x="100000" y="100000"/>
                                    </p:animScale>
                                    <p:animScale>
                                      <p:cBhvr>
                                        <p:cTn id="43" dur="26">
                                          <p:stCondLst>
                                            <p:cond delay="1642"/>
                                          </p:stCondLst>
                                        </p:cTn>
                                        <p:tgtEl>
                                          <p:spTgt spid="24"/>
                                        </p:tgtEl>
                                      </p:cBhvr>
                                      <p:to x="100000" y="90000"/>
                                    </p:animScale>
                                    <p:animScale>
                                      <p:cBhvr>
                                        <p:cTn id="44" dur="166" decel="50000">
                                          <p:stCondLst>
                                            <p:cond delay="1668"/>
                                          </p:stCondLst>
                                        </p:cTn>
                                        <p:tgtEl>
                                          <p:spTgt spid="24"/>
                                        </p:tgtEl>
                                      </p:cBhvr>
                                      <p:to x="100000" y="100000"/>
                                    </p:animScale>
                                    <p:animScale>
                                      <p:cBhvr>
                                        <p:cTn id="45" dur="26">
                                          <p:stCondLst>
                                            <p:cond delay="1808"/>
                                          </p:stCondLst>
                                        </p:cTn>
                                        <p:tgtEl>
                                          <p:spTgt spid="24"/>
                                        </p:tgtEl>
                                      </p:cBhvr>
                                      <p:to x="100000" y="95000"/>
                                    </p:animScale>
                                    <p:animScale>
                                      <p:cBhvr>
                                        <p:cTn id="46" dur="166" decel="50000">
                                          <p:stCondLst>
                                            <p:cond delay="1834"/>
                                          </p:stCondLst>
                                        </p:cTn>
                                        <p:tgtEl>
                                          <p:spTgt spid="24"/>
                                        </p:tgtEl>
                                      </p:cBhvr>
                                      <p:to x="100000" y="100000"/>
                                    </p:animScale>
                                  </p:childTnLst>
                                </p:cTn>
                              </p:par>
                            </p:childTnLst>
                          </p:cTn>
                        </p:par>
                        <p:par>
                          <p:cTn id="47" fill="hold">
                            <p:stCondLst>
                              <p:cond delay="3000"/>
                            </p:stCondLst>
                            <p:childTnLst>
                              <p:par>
                                <p:cTn id="48" presetID="5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Scale>
                                      <p:cBhvr>
                                        <p:cTn id="5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5"/>
                                        </p:tgtEl>
                                        <p:attrNameLst>
                                          <p:attrName>ppt_x</p:attrName>
                                          <p:attrName>ppt_y</p:attrName>
                                        </p:attrNameLst>
                                      </p:cBhvr>
                                    </p:animMotion>
                                    <p:animEffect transition="in" filter="fade">
                                      <p:cBhvr>
                                        <p:cTn id="52" dur="1000"/>
                                        <p:tgtEl>
                                          <p:spTgt spid="25"/>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Scale>
                                      <p:cBhvr>
                                        <p:cTn id="55"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7"/>
                                        </p:tgtEl>
                                        <p:attrNameLst>
                                          <p:attrName>ppt_x</p:attrName>
                                          <p:attrName>ppt_y</p:attrName>
                                        </p:attrNameLst>
                                      </p:cBhvr>
                                    </p:animMotion>
                                    <p:animEffect transition="in" filter="fade">
                                      <p:cBhvr>
                                        <p:cTn id="57" dur="1000"/>
                                        <p:tgtEl>
                                          <p:spTgt spid="27"/>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350"/>
                                        <p:tgtEl>
                                          <p:spTgt spid="30"/>
                                        </p:tgtEl>
                                      </p:cBhvr>
                                    </p:animEffect>
                                  </p:childTnLst>
                                </p:cTn>
                              </p:par>
                              <p:par>
                                <p:cTn id="62" presetID="26" presetClass="emph" presetSubtype="0" fill="hold" grpId="1" nodeType="withEffect">
                                  <p:stCondLst>
                                    <p:cond delay="0"/>
                                  </p:stCondLst>
                                  <p:childTnLst>
                                    <p:animEffect transition="out" filter="fade">
                                      <p:cBhvr>
                                        <p:cTn id="63" dur="400" tmFilter="0, 0; .2, .5; .8, .5; 1, 0"/>
                                        <p:tgtEl>
                                          <p:spTgt spid="30"/>
                                        </p:tgtEl>
                                      </p:cBhvr>
                                    </p:animEffect>
                                    <p:animScale>
                                      <p:cBhvr>
                                        <p:cTn id="64" dur="200" autoRev="1" fill="hold"/>
                                        <p:tgtEl>
                                          <p:spTgt spid="30"/>
                                        </p:tgtEl>
                                      </p:cBhvr>
                                      <p:by x="105000" y="105000"/>
                                    </p:animScale>
                                  </p:childTnLst>
                                </p:cTn>
                              </p:par>
                            </p:childTnLst>
                          </p:cTn>
                        </p:par>
                        <p:par>
                          <p:cTn id="65" fill="hold">
                            <p:stCondLst>
                              <p:cond delay="4400"/>
                            </p:stCondLst>
                            <p:childTnLst>
                              <p:par>
                                <p:cTn id="66" presetID="10"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4900"/>
                            </p:stCondLst>
                            <p:childTnLst>
                              <p:par>
                                <p:cTn id="70" presetID="10" presetClass="entr" presetSubtype="0"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par>
                          <p:cTn id="73" fill="hold">
                            <p:stCondLst>
                              <p:cond delay="5400"/>
                            </p:stCondLst>
                            <p:childTnLst>
                              <p:par>
                                <p:cTn id="74" presetID="52"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Scale>
                                      <p:cBhvr>
                                        <p:cTn id="76"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26"/>
                                        </p:tgtEl>
                                        <p:attrNameLst>
                                          <p:attrName>ppt_x</p:attrName>
                                          <p:attrName>ppt_y</p:attrName>
                                        </p:attrNameLst>
                                      </p:cBhvr>
                                    </p:animMotion>
                                    <p:animEffect transition="in" filter="fade">
                                      <p:cBhvr>
                                        <p:cTn id="78" dur="1000"/>
                                        <p:tgtEl>
                                          <p:spTgt spid="26"/>
                                        </p:tgtEl>
                                      </p:cBhvr>
                                    </p:animEffect>
                                  </p:childTnLst>
                                </p:cTn>
                              </p:par>
                              <p:par>
                                <p:cTn id="79" presetID="5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Scale>
                                      <p:cBhvr>
                                        <p:cTn id="81"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2" dur="1000" decel="50000" fill="hold">
                                          <p:stCondLst>
                                            <p:cond delay="0"/>
                                          </p:stCondLst>
                                        </p:cTn>
                                        <p:tgtEl>
                                          <p:spTgt spid="28"/>
                                        </p:tgtEl>
                                        <p:attrNameLst>
                                          <p:attrName>ppt_x</p:attrName>
                                          <p:attrName>ppt_y</p:attrName>
                                        </p:attrNameLst>
                                      </p:cBhvr>
                                    </p:animMotion>
                                    <p:animEffect transition="in" filter="fade">
                                      <p:cBhvr>
                                        <p:cTn id="83" dur="1000"/>
                                        <p:tgtEl>
                                          <p:spTgt spid="28"/>
                                        </p:tgtEl>
                                      </p:cBhvr>
                                    </p:animEffect>
                                  </p:childTnLst>
                                </p:cTn>
                              </p:par>
                            </p:childTnLst>
                          </p:cTn>
                        </p:par>
                        <p:par>
                          <p:cTn id="84" fill="hold">
                            <p:stCondLst>
                              <p:cond delay="64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350"/>
                                        <p:tgtEl>
                                          <p:spTgt spid="32"/>
                                        </p:tgtEl>
                                      </p:cBhvr>
                                    </p:animEffect>
                                  </p:childTnLst>
                                </p:cTn>
                              </p:par>
                              <p:par>
                                <p:cTn id="88" presetID="26" presetClass="emph" presetSubtype="0" fill="hold" grpId="1" nodeType="withEffect">
                                  <p:stCondLst>
                                    <p:cond delay="0"/>
                                  </p:stCondLst>
                                  <p:childTnLst>
                                    <p:animEffect transition="out" filter="fade">
                                      <p:cBhvr>
                                        <p:cTn id="89" dur="400" tmFilter="0, 0; .2, .5; .8, .5; 1, 0"/>
                                        <p:tgtEl>
                                          <p:spTgt spid="32"/>
                                        </p:tgtEl>
                                      </p:cBhvr>
                                    </p:animEffect>
                                    <p:animScale>
                                      <p:cBhvr>
                                        <p:cTn id="90" dur="200" autoRev="1" fill="hold"/>
                                        <p:tgtEl>
                                          <p:spTgt spid="32"/>
                                        </p:tgtEl>
                                      </p:cBhvr>
                                      <p:by x="105000" y="105000"/>
                                    </p:animScale>
                                  </p:childTnLst>
                                </p:cTn>
                              </p:par>
                            </p:childTnLst>
                          </p:cTn>
                        </p:par>
                        <p:par>
                          <p:cTn id="91" fill="hold">
                            <p:stCondLst>
                              <p:cond delay="6800"/>
                            </p:stCondLst>
                            <p:childTnLst>
                              <p:par>
                                <p:cTn id="92" presetID="10" presetClass="entr" presetSubtype="0"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par>
                          <p:cTn id="95" fill="hold">
                            <p:stCondLst>
                              <p:cond delay="7300"/>
                            </p:stCondLst>
                            <p:childTnLst>
                              <p:par>
                                <p:cTn id="96" presetID="10"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3" grpId="0" animBg="1"/>
      <p:bldP spid="24" grpId="0" animBg="1"/>
      <p:bldP spid="25" grpId="0" animBg="1"/>
      <p:bldP spid="26" grpId="0" animBg="1"/>
      <p:bldP spid="27" grpId="0"/>
      <p:bldP spid="28" grpId="0"/>
      <p:bldP spid="29" grpId="0"/>
      <p:bldP spid="30" grpId="0"/>
      <p:bldP spid="30" grpId="1"/>
      <p:bldP spid="31" grpId="0"/>
      <p:bldP spid="32" grpId="0"/>
      <p:bldP spid="32" grpId="1"/>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椭圆 6"/>
          <p:cNvSpPr/>
          <p:nvPr/>
        </p:nvSpPr>
        <p:spPr>
          <a:xfrm>
            <a:off x="726110" y="1633506"/>
            <a:ext cx="2363189" cy="2363189"/>
          </a:xfrm>
          <a:prstGeom prst="ellipse">
            <a:avLst/>
          </a:prstGeom>
          <a:solidFill>
            <a:srgbClr val="3090D8"/>
          </a:solidFill>
          <a:ln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611560" y="1518956"/>
            <a:ext cx="2592288" cy="2592288"/>
          </a:xfrm>
          <a:prstGeom prst="ellipse">
            <a:avLst/>
          </a:prstGeom>
          <a:noFill/>
          <a:ln cmpd="sng">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6000" contrast="-41000"/>
                    </a14:imgEffect>
                  </a14:imgLayer>
                </a14:imgProps>
              </a:ext>
              <a:ext uri="{28A0092B-C50C-407E-A947-70E740481C1C}">
                <a14:useLocalDpi xmlns:a14="http://schemas.microsoft.com/office/drawing/2010/main"/>
              </a:ext>
            </a:extLst>
          </a:blip>
          <a:stretch>
            <a:fillRect/>
          </a:stretch>
        </p:blipFill>
        <p:spPr>
          <a:xfrm>
            <a:off x="1497093" y="2167028"/>
            <a:ext cx="914667" cy="1286251"/>
          </a:xfrm>
          <a:prstGeom prst="rect">
            <a:avLst/>
          </a:prstGeom>
        </p:spPr>
      </p:pic>
      <p:cxnSp>
        <p:nvCxnSpPr>
          <p:cNvPr id="10" name="直接连接符 9"/>
          <p:cNvCxnSpPr>
            <a:stCxn id="8" idx="0"/>
            <a:endCxn id="15" idx="1"/>
          </p:cNvCxnSpPr>
          <p:nvPr/>
        </p:nvCxnSpPr>
        <p:spPr>
          <a:xfrm>
            <a:off x="1907704" y="1518956"/>
            <a:ext cx="2100107"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17" idx="2"/>
          </p:cNvCxnSpPr>
          <p:nvPr/>
        </p:nvCxnSpPr>
        <p:spPr>
          <a:xfrm flipV="1">
            <a:off x="3203848" y="2810153"/>
            <a:ext cx="792088" cy="4947"/>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4"/>
            <a:endCxn id="20" idx="2"/>
          </p:cNvCxnSpPr>
          <p:nvPr/>
        </p:nvCxnSpPr>
        <p:spPr>
          <a:xfrm>
            <a:off x="1907704" y="4111244"/>
            <a:ext cx="2088232"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995936" y="1158916"/>
            <a:ext cx="738356" cy="720080"/>
            <a:chOff x="3995936" y="1495374"/>
            <a:chExt cx="738356" cy="720080"/>
          </a:xfrm>
        </p:grpSpPr>
        <p:sp>
          <p:nvSpPr>
            <p:cNvPr id="14" name="椭圆 13"/>
            <p:cNvSpPr/>
            <p:nvPr/>
          </p:nvSpPr>
          <p:spPr>
            <a:xfrm>
              <a:off x="3995936" y="1495374"/>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4007811" y="1532248"/>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3995936" y="2450113"/>
            <a:ext cx="738356" cy="720080"/>
            <a:chOff x="3995936" y="2786571"/>
            <a:chExt cx="738356" cy="720080"/>
          </a:xfrm>
        </p:grpSpPr>
        <p:sp>
          <p:nvSpPr>
            <p:cNvPr id="17" name="椭圆 16"/>
            <p:cNvSpPr/>
            <p:nvPr/>
          </p:nvSpPr>
          <p:spPr>
            <a:xfrm>
              <a:off x="3995936" y="2786571"/>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4007811" y="2860320"/>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组合 18"/>
          <p:cNvGrpSpPr/>
          <p:nvPr/>
        </p:nvGrpSpPr>
        <p:grpSpPr>
          <a:xfrm>
            <a:off x="3995936" y="3751204"/>
            <a:ext cx="726481" cy="720080"/>
            <a:chOff x="3995936" y="4087662"/>
            <a:chExt cx="726481" cy="720080"/>
          </a:xfrm>
        </p:grpSpPr>
        <p:sp>
          <p:nvSpPr>
            <p:cNvPr id="20" name="椭圆 19"/>
            <p:cNvSpPr/>
            <p:nvPr/>
          </p:nvSpPr>
          <p:spPr>
            <a:xfrm>
              <a:off x="3995936" y="4087662"/>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3995936" y="4124536"/>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TextBox 21"/>
          <p:cNvSpPr txBox="1"/>
          <p:nvPr/>
        </p:nvSpPr>
        <p:spPr bwMode="auto">
          <a:xfrm>
            <a:off x="4886872" y="1446948"/>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3" name="矩形 22"/>
          <p:cNvSpPr/>
          <p:nvPr/>
        </p:nvSpPr>
        <p:spPr bwMode="auto">
          <a:xfrm>
            <a:off x="4901237" y="1080882"/>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4" name="TextBox 23"/>
          <p:cNvSpPr txBox="1"/>
          <p:nvPr/>
        </p:nvSpPr>
        <p:spPr bwMode="auto">
          <a:xfrm>
            <a:off x="4913863" y="2677110"/>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5" name="矩形 24"/>
          <p:cNvSpPr/>
          <p:nvPr/>
        </p:nvSpPr>
        <p:spPr bwMode="auto">
          <a:xfrm>
            <a:off x="4928228" y="2311044"/>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6" name="TextBox 25"/>
          <p:cNvSpPr txBox="1"/>
          <p:nvPr/>
        </p:nvSpPr>
        <p:spPr bwMode="auto">
          <a:xfrm>
            <a:off x="4932040" y="3973254"/>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7" name="矩形 26"/>
          <p:cNvSpPr/>
          <p:nvPr/>
        </p:nvSpPr>
        <p:spPr bwMode="auto">
          <a:xfrm>
            <a:off x="4946405" y="3607188"/>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4764949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000"/>
                            </p:stCondLst>
                            <p:childTnLst>
                              <p:par>
                                <p:cTn id="36" presetID="21"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2000"/>
                                        <p:tgtEl>
                                          <p:spTgt spid="13"/>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500"/>
                            </p:stCondLst>
                            <p:childTnLst>
                              <p:par>
                                <p:cTn id="54" presetID="21" presetClass="entr" presetSubtype="1"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heel(1)">
                                      <p:cBhvr>
                                        <p:cTn id="56" dur="2000"/>
                                        <p:tgtEl>
                                          <p:spTgt spid="16"/>
                                        </p:tgtEl>
                                      </p:cBhvr>
                                    </p:animEffect>
                                  </p:childTnLst>
                                </p:cTn>
                              </p:par>
                            </p:childTnLst>
                          </p:cTn>
                        </p:par>
                        <p:par>
                          <p:cTn id="57" fill="hold">
                            <p:stCondLst>
                              <p:cond delay="7500"/>
                            </p:stCondLst>
                            <p:childTnLst>
                              <p:par>
                                <p:cTn id="58" presetID="42"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par>
                          <p:cTn id="72" fill="hold">
                            <p:stCondLst>
                              <p:cond delay="9000"/>
                            </p:stCondLst>
                            <p:childTnLst>
                              <p:par>
                                <p:cTn id="73" presetID="21" presetClass="entr" presetSubtype="1"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par>
                          <p:cTn id="76" fill="hold">
                            <p:stCondLst>
                              <p:cond delay="11000"/>
                            </p:stCondLst>
                            <p:childTnLst>
                              <p:par>
                                <p:cTn id="77" presetID="42"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cxnSp>
        <p:nvCxnSpPr>
          <p:cNvPr id="7" name="直接连接符 6"/>
          <p:cNvCxnSpPr/>
          <p:nvPr/>
        </p:nvCxnSpPr>
        <p:spPr>
          <a:xfrm>
            <a:off x="1189522" y="1743066"/>
            <a:ext cx="6624736" cy="0"/>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472645"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7532067" y="1599050"/>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1020197"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2701690"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 name="肘形连接符 11"/>
          <p:cNvCxnSpPr/>
          <p:nvPr/>
        </p:nvCxnSpPr>
        <p:spPr>
          <a:xfrm rot="16200000" flipH="1">
            <a:off x="1995599" y="2585739"/>
            <a:ext cx="2574582" cy="853824"/>
          </a:xfrm>
          <a:prstGeom prst="bentConnector3">
            <a:avLst>
              <a:gd name="adj1" fmla="val 99299"/>
            </a:avLst>
          </a:prstGeom>
          <a:ln w="28575">
            <a:solidFill>
              <a:srgbClr val="3090D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7977" y="3615274"/>
            <a:ext cx="1675074" cy="1116716"/>
          </a:xfrm>
          <a:prstGeom prst="rect">
            <a:avLst/>
          </a:prstGeom>
        </p:spPr>
      </p:pic>
      <p:sp>
        <p:nvSpPr>
          <p:cNvPr id="14" name="矩形 13"/>
          <p:cNvSpPr/>
          <p:nvPr/>
        </p:nvSpPr>
        <p:spPr>
          <a:xfrm>
            <a:off x="5648177" y="3615274"/>
            <a:ext cx="1878049"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流程图: 联系 2"/>
          <p:cNvSpPr/>
          <p:nvPr/>
        </p:nvSpPr>
        <p:spPr>
          <a:xfrm>
            <a:off x="986322" y="1053397"/>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矩形 51"/>
          <p:cNvSpPr/>
          <p:nvPr/>
        </p:nvSpPr>
        <p:spPr>
          <a:xfrm flipH="1">
            <a:off x="4388066" y="1136517"/>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45"/>
          <p:cNvSpPr/>
          <p:nvPr/>
        </p:nvSpPr>
        <p:spPr>
          <a:xfrm>
            <a:off x="7485765" y="1136415"/>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flipH="1">
            <a:off x="467544" y="247057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nvSpPr>
        <p:spPr>
          <a:xfrm>
            <a:off x="702976" y="2145521"/>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flipH="1">
            <a:off x="3484074" y="248230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3719506" y="2157251"/>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flipH="1">
            <a:off x="6501626" y="2467366"/>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a:off x="6737058" y="2142310"/>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flipH="1">
            <a:off x="5510002" y="4052939"/>
            <a:ext cx="2653649"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5" name="矩形 24"/>
          <p:cNvSpPr/>
          <p:nvPr/>
        </p:nvSpPr>
        <p:spPr>
          <a:xfrm>
            <a:off x="5722949" y="3647047"/>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5316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5"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2500"/>
                            </p:stCondLst>
                            <p:childTnLst>
                              <p:par>
                                <p:cTn id="26" presetID="15"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3500"/>
                            </p:stCondLst>
                            <p:childTnLst>
                              <p:par>
                                <p:cTn id="33" presetID="15"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42"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350"/>
                                        <p:tgtEl>
                                          <p:spTgt spid="19"/>
                                        </p:tgtEl>
                                      </p:cBhvr>
                                    </p:animEffect>
                                  </p:childTnLst>
                                </p:cTn>
                              </p:par>
                              <p:par>
                                <p:cTn id="61" presetID="26" presetClass="emph" presetSubtype="0" fill="hold" grpId="1" nodeType="withEffect">
                                  <p:stCondLst>
                                    <p:cond delay="0"/>
                                  </p:stCondLst>
                                  <p:childTnLst>
                                    <p:animEffect transition="out" filter="fade">
                                      <p:cBhvr>
                                        <p:cTn id="62" dur="400" tmFilter="0, 0; .2, .5; .8, .5; 1, 0"/>
                                        <p:tgtEl>
                                          <p:spTgt spid="19"/>
                                        </p:tgtEl>
                                      </p:cBhvr>
                                    </p:animEffect>
                                    <p:animScale>
                                      <p:cBhvr>
                                        <p:cTn id="63" dur="200" autoRev="1" fill="hold"/>
                                        <p:tgtEl>
                                          <p:spTgt spid="19"/>
                                        </p:tgtEl>
                                      </p:cBhvr>
                                      <p:by x="105000" y="105000"/>
                                    </p:animScale>
                                  </p:childTnLst>
                                </p:cTn>
                              </p:par>
                            </p:childTnLst>
                          </p:cTn>
                        </p:par>
                        <p:par>
                          <p:cTn id="64" fill="hold">
                            <p:stCondLst>
                              <p:cond delay="79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84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50"/>
                                        <p:tgtEl>
                                          <p:spTgt spid="21"/>
                                        </p:tgtEl>
                                      </p:cBhvr>
                                    </p:animEffect>
                                  </p:childTnLst>
                                </p:cTn>
                              </p:par>
                              <p:par>
                                <p:cTn id="72" presetID="26" presetClass="emph" presetSubtype="0" fill="hold" grpId="1" nodeType="withEffect">
                                  <p:stCondLst>
                                    <p:cond delay="0"/>
                                  </p:stCondLst>
                                  <p:childTnLst>
                                    <p:animEffect transition="out" filter="fade">
                                      <p:cBhvr>
                                        <p:cTn id="73" dur="400" tmFilter="0, 0; .2, .5; .8, .5; 1, 0"/>
                                        <p:tgtEl>
                                          <p:spTgt spid="21"/>
                                        </p:tgtEl>
                                      </p:cBhvr>
                                    </p:animEffect>
                                    <p:animScale>
                                      <p:cBhvr>
                                        <p:cTn id="74" dur="200" autoRev="1" fill="hold"/>
                                        <p:tgtEl>
                                          <p:spTgt spid="21"/>
                                        </p:tgtEl>
                                      </p:cBhvr>
                                      <p:by x="105000" y="105000"/>
                                    </p:animScale>
                                  </p:childTnLst>
                                </p:cTn>
                              </p:par>
                            </p:childTnLst>
                          </p:cTn>
                        </p:par>
                        <p:par>
                          <p:cTn id="75" fill="hold">
                            <p:stCondLst>
                              <p:cond delay="88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9300"/>
                            </p:stCondLst>
                            <p:childTnLst>
                              <p:par>
                                <p:cTn id="80" presetID="10"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350"/>
                                        <p:tgtEl>
                                          <p:spTgt spid="23"/>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23"/>
                                        </p:tgtEl>
                                      </p:cBhvr>
                                    </p:animEffect>
                                    <p:animScale>
                                      <p:cBhvr>
                                        <p:cTn id="85" dur="200" autoRev="1" fill="hold"/>
                                        <p:tgtEl>
                                          <p:spTgt spid="23"/>
                                        </p:tgtEl>
                                      </p:cBhvr>
                                      <p:by x="105000" y="105000"/>
                                    </p:animScale>
                                  </p:childTnLst>
                                </p:cTn>
                              </p:par>
                            </p:childTnLst>
                          </p:cTn>
                        </p:par>
                        <p:par>
                          <p:cTn id="86" fill="hold">
                            <p:stCondLst>
                              <p:cond delay="9700"/>
                            </p:stCondLst>
                            <p:childTnLst>
                              <p:par>
                                <p:cTn id="87" presetID="10"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par>
                          <p:cTn id="90" fill="hold">
                            <p:stCondLst>
                              <p:cond delay="10200"/>
                            </p:stCondLst>
                            <p:childTnLst>
                              <p:par>
                                <p:cTn id="91" presetID="15" presetClass="entr" presetSubtype="0"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1000" fill="hold"/>
                                        <p:tgtEl>
                                          <p:spTgt spid="11"/>
                                        </p:tgtEl>
                                        <p:attrNameLst>
                                          <p:attrName>ppt_w</p:attrName>
                                        </p:attrNameLst>
                                      </p:cBhvr>
                                      <p:tavLst>
                                        <p:tav tm="0">
                                          <p:val>
                                            <p:fltVal val="0"/>
                                          </p:val>
                                        </p:tav>
                                        <p:tav tm="100000">
                                          <p:val>
                                            <p:strVal val="#ppt_w"/>
                                          </p:val>
                                        </p:tav>
                                      </p:tavLst>
                                    </p:anim>
                                    <p:anim calcmode="lin" valueType="num">
                                      <p:cBhvr>
                                        <p:cTn id="94" dur="1000" fill="hold"/>
                                        <p:tgtEl>
                                          <p:spTgt spid="11"/>
                                        </p:tgtEl>
                                        <p:attrNameLst>
                                          <p:attrName>ppt_h</p:attrName>
                                        </p:attrNameLst>
                                      </p:cBhvr>
                                      <p:tavLst>
                                        <p:tav tm="0">
                                          <p:val>
                                            <p:fltVal val="0"/>
                                          </p:val>
                                        </p:tav>
                                        <p:tav tm="100000">
                                          <p:val>
                                            <p:strVal val="#ppt_h"/>
                                          </p:val>
                                        </p:tav>
                                      </p:tavLst>
                                    </p:anim>
                                    <p:anim calcmode="lin" valueType="num">
                                      <p:cBhvr>
                                        <p:cTn id="9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97" fill="hold">
                            <p:stCondLst>
                              <p:cond delay="11200"/>
                            </p:stCondLst>
                            <p:childTnLst>
                              <p:par>
                                <p:cTn id="98" presetID="22" presetClass="entr" presetSubtype="1" fill="hold" nodeType="after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wipe(up)">
                                      <p:cBhvr>
                                        <p:cTn id="100" dur="500"/>
                                        <p:tgtEl>
                                          <p:spTgt spid="12"/>
                                        </p:tgtEl>
                                      </p:cBhvr>
                                    </p:animEffect>
                                  </p:childTnLst>
                                </p:cTn>
                              </p:par>
                            </p:childTnLst>
                          </p:cTn>
                        </p:par>
                        <p:par>
                          <p:cTn id="101" fill="hold">
                            <p:stCondLst>
                              <p:cond delay="11700"/>
                            </p:stCondLst>
                            <p:childTnLst>
                              <p:par>
                                <p:cTn id="102" presetID="21" presetClass="entr" presetSubtype="4" fill="hold"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heel(4)">
                                      <p:cBhvr>
                                        <p:cTn id="104" dur="2000"/>
                                        <p:tgtEl>
                                          <p:spTgt spid="13"/>
                                        </p:tgtEl>
                                      </p:cBhvr>
                                    </p:animEffect>
                                  </p:childTnLst>
                                </p:cTn>
                              </p:par>
                            </p:childTnLst>
                          </p:cTn>
                        </p:par>
                        <p:par>
                          <p:cTn id="105" fill="hold">
                            <p:stCondLst>
                              <p:cond delay="13700"/>
                            </p:stCondLst>
                            <p:childTnLst>
                              <p:par>
                                <p:cTn id="106" presetID="16" presetClass="entr" presetSubtype="37"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outVertical)">
                                      <p:cBhvr>
                                        <p:cTn id="108" dur="500"/>
                                        <p:tgtEl>
                                          <p:spTgt spid="14"/>
                                        </p:tgtEl>
                                      </p:cBhvr>
                                    </p:animEffect>
                                  </p:childTnLst>
                                </p:cTn>
                              </p:par>
                            </p:childTnLst>
                          </p:cTn>
                        </p:par>
                        <p:par>
                          <p:cTn id="109" fill="hold">
                            <p:stCondLst>
                              <p:cond delay="14200"/>
                            </p:stCondLst>
                            <p:childTnLst>
                              <p:par>
                                <p:cTn id="110" presetID="10" presetClass="entr" presetSubtype="0"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par>
                          <p:cTn id="113" fill="hold">
                            <p:stCondLst>
                              <p:cond delay="147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350"/>
                                        <p:tgtEl>
                                          <p:spTgt spid="25"/>
                                        </p:tgtEl>
                                      </p:cBhvr>
                                    </p:animEffect>
                                  </p:childTnLst>
                                </p:cTn>
                              </p:par>
                              <p:par>
                                <p:cTn id="117" presetID="26" presetClass="emph" presetSubtype="0" fill="hold" grpId="1" nodeType="withEffect">
                                  <p:stCondLst>
                                    <p:cond delay="0"/>
                                  </p:stCondLst>
                                  <p:childTnLst>
                                    <p:animEffect transition="out" filter="fade">
                                      <p:cBhvr>
                                        <p:cTn id="118" dur="400" tmFilter="0, 0; .2, .5; .8, .5; 1, 0"/>
                                        <p:tgtEl>
                                          <p:spTgt spid="25"/>
                                        </p:tgtEl>
                                      </p:cBhvr>
                                    </p:animEffect>
                                    <p:animScale>
                                      <p:cBhvr>
                                        <p:cTn id="119" dur="2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4" grpId="0" animBg="1"/>
      <p:bldP spid="15" grpId="0" animBg="1"/>
      <p:bldP spid="16" grpId="0" animBg="1"/>
      <p:bldP spid="17" grpId="0" animBg="1"/>
      <p:bldP spid="18" grpId="0"/>
      <p:bldP spid="19" grpId="0"/>
      <p:bldP spid="19" grpId="1"/>
      <p:bldP spid="20" grpId="0"/>
      <p:bldP spid="21" grpId="0"/>
      <p:bldP spid="21" grpId="1"/>
      <p:bldP spid="22" grpId="0"/>
      <p:bldP spid="23" grpId="0"/>
      <p:bldP spid="23" grpId="1"/>
      <p:bldP spid="24" grpId="0"/>
      <p:bldP spid="25" grpId="0"/>
      <p:bldP spid="25"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2"/>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弧形 6"/>
          <p:cNvSpPr/>
          <p:nvPr/>
        </p:nvSpPr>
        <p:spPr>
          <a:xfrm>
            <a:off x="895570" y="1308216"/>
            <a:ext cx="1603547" cy="1584176"/>
          </a:xfrm>
          <a:prstGeom prst="arc">
            <a:avLst>
              <a:gd name="adj1" fmla="val 11839608"/>
              <a:gd name="adj2" fmla="val 20486289"/>
            </a:avLst>
          </a:prstGeom>
          <a:ln>
            <a:solidFill>
              <a:srgbClr val="3090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3308282" y="1275606"/>
            <a:ext cx="2376264" cy="2376264"/>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1791314" y="1835159"/>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95536" y="1851670"/>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7415720" y="1851670"/>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a:off x="6019942" y="1868181"/>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弧形 12"/>
          <p:cNvSpPr/>
          <p:nvPr/>
        </p:nvSpPr>
        <p:spPr>
          <a:xfrm flipV="1">
            <a:off x="6613946" y="2100304"/>
            <a:ext cx="1603547" cy="1584176"/>
          </a:xfrm>
          <a:prstGeom prst="arc">
            <a:avLst>
              <a:gd name="adj1" fmla="val 11839608"/>
              <a:gd name="adj2" fmla="val 20731723"/>
            </a:avLst>
          </a:prstGeom>
          <a:ln>
            <a:solidFill>
              <a:srgbClr val="3090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89353" y="2218639"/>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1885131" y="2235150"/>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3551283" y="2035095"/>
            <a:ext cx="1890261" cy="923330"/>
          </a:xfrm>
          <a:prstGeom prst="rect">
            <a:avLst/>
          </a:prstGeom>
          <a:noFill/>
        </p:spPr>
        <p:txBody>
          <a:bodyPr wrap="non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6126821" y="2218639"/>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2016</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7497570" y="2202128"/>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bwMode="auto">
          <a:xfrm>
            <a:off x="401141" y="3363837"/>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这里输入简单的文字概述这里输入简单文字概述简单的文字概述这里输入简单的文字概述这里输入简单文字概述这里输入</a:t>
            </a:r>
          </a:p>
        </p:txBody>
      </p:sp>
      <p:sp>
        <p:nvSpPr>
          <p:cNvPr id="20" name="TextBox 19"/>
          <p:cNvSpPr txBox="1"/>
          <p:nvPr/>
        </p:nvSpPr>
        <p:spPr bwMode="auto">
          <a:xfrm>
            <a:off x="3401361" y="3724258"/>
            <a:ext cx="2283185"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a:t>
            </a:r>
          </a:p>
        </p:txBody>
      </p:sp>
      <p:sp>
        <p:nvSpPr>
          <p:cNvPr id="21" name="TextBox 20"/>
          <p:cNvSpPr txBox="1"/>
          <p:nvPr/>
        </p:nvSpPr>
        <p:spPr bwMode="auto">
          <a:xfrm>
            <a:off x="5962482" y="579333"/>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这里输入简单的文字概述这里输入简单文字概述简单的文字概述这里输入简单的文字概述这里输入简单文字概述这里输入</a:t>
            </a:r>
          </a:p>
        </p:txBody>
      </p:sp>
    </p:spTree>
    <p:extLst>
      <p:ext uri="{BB962C8B-B14F-4D97-AF65-F5344CB8AC3E}">
        <p14:creationId xmlns:p14="http://schemas.microsoft.com/office/powerpoint/2010/main" val="1290548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23" presetClass="entr" presetSubtype="52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 calcmode="lin" valueType="num">
                                      <p:cBhvr>
                                        <p:cTn id="25" dur="500" fill="hold"/>
                                        <p:tgtEl>
                                          <p:spTgt spid="12"/>
                                        </p:tgtEl>
                                        <p:attrNameLst>
                                          <p:attrName>ppt_x</p:attrName>
                                        </p:attrNameLst>
                                      </p:cBhvr>
                                      <p:tavLst>
                                        <p:tav tm="0">
                                          <p:val>
                                            <p:fltVal val="0.5"/>
                                          </p:val>
                                        </p:tav>
                                        <p:tav tm="100000">
                                          <p:val>
                                            <p:strVal val="#ppt_x"/>
                                          </p:val>
                                        </p:tav>
                                      </p:tavLst>
                                    </p:anim>
                                    <p:anim calcmode="lin" valueType="num">
                                      <p:cBhvr>
                                        <p:cTn id="26" dur="500" fill="hold"/>
                                        <p:tgtEl>
                                          <p:spTgt spid="12"/>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childTnLst>
                          </p:cTn>
                        </p:par>
                        <p:par>
                          <p:cTn id="33" fill="hold">
                            <p:stCondLst>
                              <p:cond delay="2000"/>
                            </p:stCondLst>
                            <p:childTnLst>
                              <p:par>
                                <p:cTn id="34" presetID="23" presetClass="entr" presetSubtype="52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 calcmode="lin" valueType="num">
                                      <p:cBhvr>
                                        <p:cTn id="44" dur="500" fill="hold"/>
                                        <p:tgtEl>
                                          <p:spTgt spid="11"/>
                                        </p:tgtEl>
                                        <p:attrNameLst>
                                          <p:attrName>ppt_x</p:attrName>
                                        </p:attrNameLst>
                                      </p:cBhvr>
                                      <p:tavLst>
                                        <p:tav tm="0">
                                          <p:val>
                                            <p:fltVal val="0.5"/>
                                          </p:val>
                                        </p:tav>
                                        <p:tav tm="100000">
                                          <p:val>
                                            <p:strVal val="#ppt_x"/>
                                          </p:val>
                                        </p:tav>
                                      </p:tavLst>
                                    </p:anim>
                                    <p:anim calcmode="lin" valueType="num">
                                      <p:cBhvr>
                                        <p:cTn id="45" dur="500" fill="hold"/>
                                        <p:tgtEl>
                                          <p:spTgt spid="11"/>
                                        </p:tgtEl>
                                        <p:attrNameLst>
                                          <p:attrName>ppt_y</p:attrName>
                                        </p:attrNameLst>
                                      </p:cBhvr>
                                      <p:tavLst>
                                        <p:tav tm="0">
                                          <p:val>
                                            <p:fltVal val="0.5"/>
                                          </p:val>
                                        </p:tav>
                                        <p:tav tm="100000">
                                          <p:val>
                                            <p:strVal val="#ppt_y"/>
                                          </p:val>
                                        </p:tav>
                                      </p:tavLst>
                                    </p:anim>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3500"/>
                            </p:stCondLst>
                            <p:childTnLst>
                              <p:par>
                                <p:cTn id="55" presetID="15"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1000" fill="hold"/>
                                        <p:tgtEl>
                                          <p:spTgt spid="16"/>
                                        </p:tgtEl>
                                        <p:attrNameLst>
                                          <p:attrName>ppt_w</p:attrName>
                                        </p:attrNameLst>
                                      </p:cBhvr>
                                      <p:tavLst>
                                        <p:tav tm="0">
                                          <p:val>
                                            <p:fltVal val="0"/>
                                          </p:val>
                                        </p:tav>
                                        <p:tav tm="100000">
                                          <p:val>
                                            <p:strVal val="#ppt_w"/>
                                          </p:val>
                                        </p:tav>
                                      </p:tavLst>
                                    </p:anim>
                                    <p:anim calcmode="lin" valueType="num">
                                      <p:cBhvr>
                                        <p:cTn id="58" dur="1000" fill="hold"/>
                                        <p:tgtEl>
                                          <p:spTgt spid="16"/>
                                        </p:tgtEl>
                                        <p:attrNameLst>
                                          <p:attrName>ppt_h</p:attrName>
                                        </p:attrNameLst>
                                      </p:cBhvr>
                                      <p:tavLst>
                                        <p:tav tm="0">
                                          <p:val>
                                            <p:fltVal val="0"/>
                                          </p:val>
                                        </p:tav>
                                        <p:tav tm="100000">
                                          <p:val>
                                            <p:strVal val="#ppt_h"/>
                                          </p:val>
                                        </p:tav>
                                      </p:tavLst>
                                    </p:anim>
                                    <p:anim calcmode="lin" valueType="num">
                                      <p:cBhvr>
                                        <p:cTn id="5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61" fill="hold">
                            <p:stCondLst>
                              <p:cond delay="4500"/>
                            </p:stCondLst>
                            <p:childTnLst>
                              <p:par>
                                <p:cTn id="62" presetID="23" presetClass="entr" presetSubtype="528"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 calcmode="lin" valueType="num">
                                      <p:cBhvr>
                                        <p:cTn id="66" dur="500" fill="hold"/>
                                        <p:tgtEl>
                                          <p:spTgt spid="15"/>
                                        </p:tgtEl>
                                        <p:attrNameLst>
                                          <p:attrName>ppt_x</p:attrName>
                                        </p:attrNameLst>
                                      </p:cBhvr>
                                      <p:tavLst>
                                        <p:tav tm="0">
                                          <p:val>
                                            <p:fltVal val="0.5"/>
                                          </p:val>
                                        </p:tav>
                                        <p:tav tm="100000">
                                          <p:val>
                                            <p:strVal val="#ppt_x"/>
                                          </p:val>
                                        </p:tav>
                                      </p:tavLst>
                                    </p:anim>
                                    <p:anim calcmode="lin" valueType="num">
                                      <p:cBhvr>
                                        <p:cTn id="67" dur="500" fill="hold"/>
                                        <p:tgtEl>
                                          <p:spTgt spid="15"/>
                                        </p:tgtEl>
                                        <p:attrNameLst>
                                          <p:attrName>ppt_y</p:attrName>
                                        </p:attrNameLst>
                                      </p:cBhvr>
                                      <p:tavLst>
                                        <p:tav tm="0">
                                          <p:val>
                                            <p:fltVal val="0.5"/>
                                          </p:val>
                                        </p:tav>
                                        <p:tav tm="100000">
                                          <p:val>
                                            <p:strVal val="#ppt_y"/>
                                          </p:val>
                                        </p:tav>
                                      </p:tavLst>
                                    </p:anim>
                                  </p:childTnLst>
                                </p:cTn>
                              </p:par>
                              <p:par>
                                <p:cTn id="68" presetID="23" presetClass="entr" presetSubtype="52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 calcmode="lin" valueType="num">
                                      <p:cBhvr>
                                        <p:cTn id="72" dur="500" fill="hold"/>
                                        <p:tgtEl>
                                          <p:spTgt spid="17"/>
                                        </p:tgtEl>
                                        <p:attrNameLst>
                                          <p:attrName>ppt_x</p:attrName>
                                        </p:attrNameLst>
                                      </p:cBhvr>
                                      <p:tavLst>
                                        <p:tav tm="0">
                                          <p:val>
                                            <p:fltVal val="0.5"/>
                                          </p:val>
                                        </p:tav>
                                        <p:tav tm="100000">
                                          <p:val>
                                            <p:strVal val="#ppt_x"/>
                                          </p:val>
                                        </p:tav>
                                      </p:tavLst>
                                    </p:anim>
                                    <p:anim calcmode="lin" valueType="num">
                                      <p:cBhvr>
                                        <p:cTn id="73" dur="500" fill="hold"/>
                                        <p:tgtEl>
                                          <p:spTgt spid="17"/>
                                        </p:tgtEl>
                                        <p:attrNameLst>
                                          <p:attrName>ppt_y</p:attrName>
                                        </p:attrNameLst>
                                      </p:cBhvr>
                                      <p:tavLst>
                                        <p:tav tm="0">
                                          <p:val>
                                            <p:fltVal val="0.5"/>
                                          </p:val>
                                        </p:tav>
                                        <p:tav tm="100000">
                                          <p:val>
                                            <p:strVal val="#ppt_y"/>
                                          </p:val>
                                        </p:tav>
                                      </p:tavLst>
                                    </p:anim>
                                  </p:childTnLst>
                                </p:cTn>
                              </p:par>
                            </p:childTnLst>
                          </p:cTn>
                        </p:par>
                        <p:par>
                          <p:cTn id="74" fill="hold">
                            <p:stCondLst>
                              <p:cond delay="5000"/>
                            </p:stCondLst>
                            <p:childTnLst>
                              <p:par>
                                <p:cTn id="75" presetID="23" presetClass="entr" presetSubtype="52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ppt_w</p:attrName>
                                        </p:attrNameLst>
                                      </p:cBhvr>
                                      <p:tavLst>
                                        <p:tav tm="0">
                                          <p:val>
                                            <p:fltVal val="0"/>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anim calcmode="lin" valueType="num">
                                      <p:cBhvr>
                                        <p:cTn id="79" dur="500" fill="hold"/>
                                        <p:tgtEl>
                                          <p:spTgt spid="14"/>
                                        </p:tgtEl>
                                        <p:attrNameLst>
                                          <p:attrName>ppt_x</p:attrName>
                                        </p:attrNameLst>
                                      </p:cBhvr>
                                      <p:tavLst>
                                        <p:tav tm="0">
                                          <p:val>
                                            <p:fltVal val="0.5"/>
                                          </p:val>
                                        </p:tav>
                                        <p:tav tm="100000">
                                          <p:val>
                                            <p:strVal val="#ppt_x"/>
                                          </p:val>
                                        </p:tav>
                                      </p:tavLst>
                                    </p:anim>
                                    <p:anim calcmode="lin" valueType="num">
                                      <p:cBhvr>
                                        <p:cTn id="80" dur="500" fill="hold"/>
                                        <p:tgtEl>
                                          <p:spTgt spid="14"/>
                                        </p:tgtEl>
                                        <p:attrNameLst>
                                          <p:attrName>ppt_y</p:attrName>
                                        </p:attrNameLst>
                                      </p:cBhvr>
                                      <p:tavLst>
                                        <p:tav tm="0">
                                          <p:val>
                                            <p:fltVal val="0.5"/>
                                          </p:val>
                                        </p:tav>
                                        <p:tav tm="100000">
                                          <p:val>
                                            <p:strVal val="#ppt_y"/>
                                          </p:val>
                                        </p:tav>
                                      </p:tavLst>
                                    </p:anim>
                                  </p:childTnLst>
                                </p:cTn>
                              </p:par>
                              <p:par>
                                <p:cTn id="81" presetID="23" presetClass="entr" presetSubtype="528"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anim calcmode="lin" valueType="num">
                                      <p:cBhvr>
                                        <p:cTn id="85" dur="500" fill="hold"/>
                                        <p:tgtEl>
                                          <p:spTgt spid="18"/>
                                        </p:tgtEl>
                                        <p:attrNameLst>
                                          <p:attrName>ppt_x</p:attrName>
                                        </p:attrNameLst>
                                      </p:cBhvr>
                                      <p:tavLst>
                                        <p:tav tm="0">
                                          <p:val>
                                            <p:fltVal val="0.5"/>
                                          </p:val>
                                        </p:tav>
                                        <p:tav tm="100000">
                                          <p:val>
                                            <p:strVal val="#ppt_x"/>
                                          </p:val>
                                        </p:tav>
                                      </p:tavLst>
                                    </p:anim>
                                    <p:anim calcmode="lin" valueType="num">
                                      <p:cBhvr>
                                        <p:cTn id="86" dur="500" fill="hold"/>
                                        <p:tgtEl>
                                          <p:spTgt spid="18"/>
                                        </p:tgtEl>
                                        <p:attrNameLst>
                                          <p:attrName>ppt_y</p:attrName>
                                        </p:attrNameLst>
                                      </p:cBhvr>
                                      <p:tavLst>
                                        <p:tav tm="0">
                                          <p:val>
                                            <p:fltVal val="0.5"/>
                                          </p:val>
                                        </p:tav>
                                        <p:tav tm="100000">
                                          <p:val>
                                            <p:strVal val="#ppt_y"/>
                                          </p:val>
                                        </p:tav>
                                      </p:tavLst>
                                    </p:anim>
                                  </p:childTnLst>
                                </p:cTn>
                              </p:par>
                            </p:childTnLst>
                          </p:cTn>
                        </p:par>
                        <p:par>
                          <p:cTn id="87" fill="hold">
                            <p:stCondLst>
                              <p:cond delay="5500"/>
                            </p:stCondLst>
                            <p:childTnLst>
                              <p:par>
                                <p:cTn id="88" presetID="42"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1000"/>
                                        <p:tgtEl>
                                          <p:spTgt spid="20"/>
                                        </p:tgtEl>
                                      </p:cBhvr>
                                    </p:animEffect>
                                    <p:anim calcmode="lin" valueType="num">
                                      <p:cBhvr>
                                        <p:cTn id="97" dur="1000" fill="hold"/>
                                        <p:tgtEl>
                                          <p:spTgt spid="20"/>
                                        </p:tgtEl>
                                        <p:attrNameLst>
                                          <p:attrName>ppt_x</p:attrName>
                                        </p:attrNameLst>
                                      </p:cBhvr>
                                      <p:tavLst>
                                        <p:tav tm="0">
                                          <p:val>
                                            <p:strVal val="#ppt_x"/>
                                          </p:val>
                                        </p:tav>
                                        <p:tav tm="100000">
                                          <p:val>
                                            <p:strVal val="#ppt_x"/>
                                          </p:val>
                                        </p:tav>
                                      </p:tavLst>
                                    </p:anim>
                                    <p:anim calcmode="lin" valueType="num">
                                      <p:cBhvr>
                                        <p:cTn id="98" dur="1000" fill="hold"/>
                                        <p:tgtEl>
                                          <p:spTgt spid="20"/>
                                        </p:tgtEl>
                                        <p:attrNameLst>
                                          <p:attrName>ppt_y</p:attrName>
                                        </p:attrNameLst>
                                      </p:cBhvr>
                                      <p:tavLst>
                                        <p:tav tm="0">
                                          <p:val>
                                            <p:strVal val="#ppt_y+.1"/>
                                          </p:val>
                                        </p:tav>
                                        <p:tav tm="100000">
                                          <p:val>
                                            <p:strVal val="#ppt_y"/>
                                          </p:val>
                                        </p:tav>
                                      </p:tavLst>
                                    </p:anim>
                                  </p:childTnLst>
                                </p:cTn>
                              </p:par>
                            </p:childTnLst>
                          </p:cTn>
                        </p:par>
                        <p:par>
                          <p:cTn id="99" fill="hold">
                            <p:stCondLst>
                              <p:cond delay="7500"/>
                            </p:stCondLst>
                            <p:childTnLst>
                              <p:par>
                                <p:cTn id="100" presetID="42"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TextBox 6"/>
          <p:cNvSpPr txBox="1"/>
          <p:nvPr/>
        </p:nvSpPr>
        <p:spPr>
          <a:xfrm>
            <a:off x="755576" y="1059582"/>
            <a:ext cx="7560839"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这里输入简单的文字概述这里输入简单文字概述这里输入简单的文字概述这里入简单的文字概述这里输入述简单的文字概述这里输入简单文字概述这里输入简单</a:t>
            </a:r>
          </a:p>
        </p:txBody>
      </p:sp>
      <p:sp>
        <p:nvSpPr>
          <p:cNvPr id="8" name="矩形 7"/>
          <p:cNvSpPr/>
          <p:nvPr/>
        </p:nvSpPr>
        <p:spPr>
          <a:xfrm>
            <a:off x="683568" y="2006313"/>
            <a:ext cx="2376264" cy="165618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683568"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1390581"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标题一</a:t>
            </a:r>
          </a:p>
        </p:txBody>
      </p:sp>
      <p:sp>
        <p:nvSpPr>
          <p:cNvPr id="11" name="TextBox 10"/>
          <p:cNvSpPr txBox="1"/>
          <p:nvPr/>
        </p:nvSpPr>
        <p:spPr>
          <a:xfrm>
            <a:off x="683568"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3347864" y="2006313"/>
            <a:ext cx="2376264" cy="165618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3347864"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054877"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标题二</a:t>
            </a:r>
          </a:p>
        </p:txBody>
      </p:sp>
      <p:sp>
        <p:nvSpPr>
          <p:cNvPr id="15" name="TextBox 14"/>
          <p:cNvSpPr txBox="1"/>
          <p:nvPr/>
        </p:nvSpPr>
        <p:spPr>
          <a:xfrm>
            <a:off x="3347864"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6012160" y="2006313"/>
            <a:ext cx="2376264" cy="165618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6012160"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719173"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标题三</a:t>
            </a:r>
          </a:p>
        </p:txBody>
      </p:sp>
      <p:sp>
        <p:nvSpPr>
          <p:cNvPr id="19" name="TextBox 18"/>
          <p:cNvSpPr txBox="1"/>
          <p:nvPr/>
        </p:nvSpPr>
        <p:spPr>
          <a:xfrm>
            <a:off x="6012160"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2502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2500"/>
                            </p:stCondLst>
                            <p:childTnLst>
                              <p:par>
                                <p:cTn id="27" presetID="16" presetClass="entr" presetSubtype="37"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Vertical)">
                                      <p:cBhvr>
                                        <p:cTn id="29" dur="500"/>
                                        <p:tgtEl>
                                          <p:spTgt spid="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000"/>
                            </p:stCondLst>
                            <p:childTnLst>
                              <p:par>
                                <p:cTn id="49" presetID="16" presetClass="entr" presetSubtype="37"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outVertical)">
                                      <p:cBhvr>
                                        <p:cTn id="51" dur="500"/>
                                        <p:tgtEl>
                                          <p:spTgt spid="13"/>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6500"/>
                            </p:stCondLst>
                            <p:childTnLst>
                              <p:par>
                                <p:cTn id="63" presetID="16" presetClass="entr" presetSubtype="37"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outVertical)">
                                      <p:cBhvr>
                                        <p:cTn id="65" dur="500"/>
                                        <p:tgtEl>
                                          <p:spTgt spid="17"/>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7500"/>
                            </p:stCondLst>
                            <p:childTnLst>
                              <p:par>
                                <p:cTn id="71" presetID="22" presetClass="entr" presetSubtype="1"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0" grpId="0"/>
      <p:bldP spid="11" grpId="0"/>
      <p:bldP spid="12" grpId="0" animBg="1"/>
      <p:bldP spid="13" grpId="0" animBg="1"/>
      <p:bldP spid="14" grpId="0"/>
      <p:bldP spid="15" grpId="0"/>
      <p:bldP spid="16" grpId="0" animBg="1"/>
      <p:bldP spid="17" grpId="0" animBg="1"/>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426091" y="1275606"/>
            <a:ext cx="1512168" cy="151216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2093397" y="1275606"/>
            <a:ext cx="1512168" cy="151216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3779912" y="1275606"/>
            <a:ext cx="1512168" cy="1512168"/>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426091" y="2952821"/>
            <a:ext cx="1512168" cy="1512168"/>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2093397" y="2952821"/>
            <a:ext cx="1512168" cy="1512168"/>
          </a:xfrm>
          <a:prstGeom prst="rect">
            <a:avLst/>
          </a:prstGeom>
          <a:blipFill dpi="0" rotWithShape="1">
            <a:blip r:embed="rId8"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3779912" y="2952821"/>
            <a:ext cx="1512168" cy="151216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995934" y="3281519"/>
            <a:ext cx="1107996" cy="874407"/>
          </a:xfrm>
          <a:prstGeom prst="rect">
            <a:avLst/>
          </a:prstGeom>
          <a:noFill/>
        </p:spPr>
        <p:txBody>
          <a:bodyPr wrap="non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部分工作</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成果展示</a:t>
            </a:r>
          </a:p>
        </p:txBody>
      </p:sp>
      <p:cxnSp>
        <p:nvCxnSpPr>
          <p:cNvPr id="14" name="肘形连接符 13"/>
          <p:cNvCxnSpPr/>
          <p:nvPr/>
        </p:nvCxnSpPr>
        <p:spPr>
          <a:xfrm rot="16200000" flipH="1">
            <a:off x="5724128" y="1347614"/>
            <a:ext cx="2880320" cy="2880320"/>
          </a:xfrm>
          <a:prstGeom prst="bentConnector3">
            <a:avLst/>
          </a:prstGeom>
          <a:ln w="57150">
            <a:solidFill>
              <a:srgbClr val="3090D8"/>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bwMode="auto">
          <a:xfrm>
            <a:off x="5851823" y="1707654"/>
            <a:ext cx="2824633"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6" name="矩形 15"/>
          <p:cNvSpPr/>
          <p:nvPr/>
        </p:nvSpPr>
        <p:spPr bwMode="auto">
          <a:xfrm>
            <a:off x="5868144" y="1347614"/>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7" name="TextBox 16"/>
          <p:cNvSpPr txBox="1"/>
          <p:nvPr/>
        </p:nvSpPr>
        <p:spPr bwMode="auto">
          <a:xfrm>
            <a:off x="5724128" y="3376612"/>
            <a:ext cx="2824633"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8" name="矩形 17"/>
          <p:cNvSpPr/>
          <p:nvPr/>
        </p:nvSpPr>
        <p:spPr bwMode="auto">
          <a:xfrm>
            <a:off x="5740449" y="3016572"/>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31700991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5000"/>
                            </p:stCondLst>
                            <p:childTnLst>
                              <p:par>
                                <p:cTn id="55" presetID="42"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nvGrpSpPr>
          <p:cNvPr id="7" name="组合 6"/>
          <p:cNvGrpSpPr/>
          <p:nvPr/>
        </p:nvGrpSpPr>
        <p:grpSpPr>
          <a:xfrm>
            <a:off x="971600" y="855130"/>
            <a:ext cx="2025258" cy="1638766"/>
            <a:chOff x="1043608" y="1068872"/>
            <a:chExt cx="2025258" cy="1638766"/>
          </a:xfrm>
          <a:solidFill>
            <a:srgbClr val="3090D8"/>
          </a:solidFill>
        </p:grpSpPr>
        <p:sp>
          <p:nvSpPr>
            <p:cNvPr id="8" name="流程图: 摘录 7"/>
            <p:cNvSpPr/>
            <p:nvPr/>
          </p:nvSpPr>
          <p:spPr>
            <a:xfrm>
              <a:off x="1043608"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1547664"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0" name="组合 9"/>
          <p:cNvGrpSpPr/>
          <p:nvPr/>
        </p:nvGrpSpPr>
        <p:grpSpPr>
          <a:xfrm>
            <a:off x="2267744" y="843558"/>
            <a:ext cx="2025258" cy="1638766"/>
            <a:chOff x="2339752" y="1057300"/>
            <a:chExt cx="2025258" cy="1638766"/>
          </a:xfrm>
          <a:solidFill>
            <a:srgbClr val="3090D8"/>
          </a:solidFill>
        </p:grpSpPr>
        <p:sp>
          <p:nvSpPr>
            <p:cNvPr id="11" name="流程图: 摘录 10"/>
            <p:cNvSpPr/>
            <p:nvPr/>
          </p:nvSpPr>
          <p:spPr>
            <a:xfrm flipV="1">
              <a:off x="233975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2875327" y="1339486"/>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3" name="组合 12"/>
          <p:cNvGrpSpPr/>
          <p:nvPr/>
        </p:nvGrpSpPr>
        <p:grpSpPr>
          <a:xfrm>
            <a:off x="3563888" y="855130"/>
            <a:ext cx="2025258" cy="1638766"/>
            <a:chOff x="3635896" y="1068872"/>
            <a:chExt cx="2025258" cy="1638766"/>
          </a:xfrm>
          <a:solidFill>
            <a:srgbClr val="3090D8"/>
          </a:solidFill>
        </p:grpSpPr>
        <p:sp>
          <p:nvSpPr>
            <p:cNvPr id="14" name="流程图: 摘录 13"/>
            <p:cNvSpPr/>
            <p:nvPr/>
          </p:nvSpPr>
          <p:spPr>
            <a:xfrm>
              <a:off x="3635896"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4171471"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6" name="组合 15"/>
          <p:cNvGrpSpPr/>
          <p:nvPr/>
        </p:nvGrpSpPr>
        <p:grpSpPr>
          <a:xfrm>
            <a:off x="6075134" y="855130"/>
            <a:ext cx="2025258" cy="1638766"/>
            <a:chOff x="6147142" y="1068872"/>
            <a:chExt cx="2025258" cy="1638766"/>
          </a:xfrm>
          <a:solidFill>
            <a:srgbClr val="3090D8"/>
          </a:solidFill>
        </p:grpSpPr>
        <p:sp>
          <p:nvSpPr>
            <p:cNvPr id="17" name="流程图: 摘录 16"/>
            <p:cNvSpPr/>
            <p:nvPr/>
          </p:nvSpPr>
          <p:spPr>
            <a:xfrm>
              <a:off x="6147142"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679819"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cxnSp>
        <p:nvCxnSpPr>
          <p:cNvPr id="19" name="直接连接符 18"/>
          <p:cNvCxnSpPr/>
          <p:nvPr/>
        </p:nvCxnSpPr>
        <p:spPr>
          <a:xfrm>
            <a:off x="331363" y="2579677"/>
            <a:ext cx="8424936"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5576" y="2931790"/>
            <a:ext cx="0" cy="1008112"/>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827584" y="3280337"/>
            <a:ext cx="7432495"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概述这里输入这里输入简单的文字概述这里输入简单文字概述简单的文字概述这里</a:t>
            </a:r>
          </a:p>
        </p:txBody>
      </p:sp>
      <p:sp>
        <p:nvSpPr>
          <p:cNvPr id="22" name="矩形 21"/>
          <p:cNvSpPr/>
          <p:nvPr/>
        </p:nvSpPr>
        <p:spPr bwMode="auto">
          <a:xfrm>
            <a:off x="899592" y="2956323"/>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grpSp>
        <p:nvGrpSpPr>
          <p:cNvPr id="23" name="组合 22"/>
          <p:cNvGrpSpPr/>
          <p:nvPr/>
        </p:nvGrpSpPr>
        <p:grpSpPr>
          <a:xfrm>
            <a:off x="4788023" y="843558"/>
            <a:ext cx="2025258" cy="1638766"/>
            <a:chOff x="4860032" y="1057300"/>
            <a:chExt cx="2025258" cy="1638766"/>
          </a:xfrm>
          <a:solidFill>
            <a:srgbClr val="3090D8"/>
          </a:solidFill>
        </p:grpSpPr>
        <p:sp>
          <p:nvSpPr>
            <p:cNvPr id="24" name="流程图: 摘录 23"/>
            <p:cNvSpPr/>
            <p:nvPr/>
          </p:nvSpPr>
          <p:spPr>
            <a:xfrm flipV="1">
              <a:off x="486003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5395607" y="1339486"/>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cxnSp>
        <p:nvCxnSpPr>
          <p:cNvPr id="26" name="直接连接符 25"/>
          <p:cNvCxnSpPr/>
          <p:nvPr/>
        </p:nvCxnSpPr>
        <p:spPr>
          <a:xfrm>
            <a:off x="755576" y="4011910"/>
            <a:ext cx="0" cy="1008112"/>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bwMode="auto">
          <a:xfrm>
            <a:off x="827584" y="4360457"/>
            <a:ext cx="7432495"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概述这里输入这里输入简单的文字概述这里输入简单文字概述简单的文字概述这里</a:t>
            </a:r>
          </a:p>
        </p:txBody>
      </p:sp>
      <p:sp>
        <p:nvSpPr>
          <p:cNvPr id="28" name="矩形 27"/>
          <p:cNvSpPr/>
          <p:nvPr/>
        </p:nvSpPr>
        <p:spPr bwMode="auto">
          <a:xfrm>
            <a:off x="899592" y="4036443"/>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4042651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16" presetClass="entr" presetSubtype="37"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par>
                          <p:cTn id="44" fill="hold">
                            <p:stCondLst>
                              <p:cond delay="2500"/>
                            </p:stCondLst>
                            <p:childTnLst>
                              <p:par>
                                <p:cTn id="45" presetID="2" presetClass="entr" presetSubtype="4"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 presetClass="entr" presetSubtype="4"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2"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P spid="22"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944891"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79331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788867" y="168965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6"/>
          <p:cNvSpPr txBox="1"/>
          <p:nvPr/>
        </p:nvSpPr>
        <p:spPr>
          <a:xfrm>
            <a:off x="2780009" y="172101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nvGrpSpPr>
        <p:grpSpPr>
          <a:xfrm>
            <a:off x="3225859" y="1689652"/>
            <a:ext cx="3362365" cy="432048"/>
            <a:chOff x="3369875" y="1633364"/>
            <a:chExt cx="3362365" cy="432048"/>
          </a:xfrm>
        </p:grpSpPr>
        <p:sp>
          <p:nvSpPr>
            <p:cNvPr id="9" name="矩形 8"/>
            <p:cNvSpPr/>
            <p:nvPr/>
          </p:nvSpPr>
          <p:spPr>
            <a:xfrm>
              <a:off x="3369875" y="163336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3497320" y="168011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11" name="矩形 10"/>
          <p:cNvSpPr/>
          <p:nvPr/>
        </p:nvSpPr>
        <p:spPr>
          <a:xfrm>
            <a:off x="2788867" y="231972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2780009" y="235108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12"/>
          <p:cNvGrpSpPr/>
          <p:nvPr/>
        </p:nvGrpSpPr>
        <p:grpSpPr>
          <a:xfrm>
            <a:off x="3225859" y="2319722"/>
            <a:ext cx="3362365" cy="432048"/>
            <a:chOff x="3369875" y="2263434"/>
            <a:chExt cx="3362365" cy="432048"/>
          </a:xfrm>
        </p:grpSpPr>
        <p:sp>
          <p:nvSpPr>
            <p:cNvPr id="14" name="矩形 13"/>
            <p:cNvSpPr/>
            <p:nvPr/>
          </p:nvSpPr>
          <p:spPr>
            <a:xfrm>
              <a:off x="3369875" y="226343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3497320" y="231018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16" name="矩形 15"/>
          <p:cNvSpPr/>
          <p:nvPr/>
        </p:nvSpPr>
        <p:spPr>
          <a:xfrm>
            <a:off x="2788867" y="294979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2780009" y="298115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3225859" y="2949792"/>
            <a:ext cx="3362365" cy="432048"/>
            <a:chOff x="3369875" y="2893504"/>
            <a:chExt cx="3362365" cy="432048"/>
          </a:xfrm>
        </p:grpSpPr>
        <p:sp>
          <p:nvSpPr>
            <p:cNvPr id="19" name="矩形 18"/>
            <p:cNvSpPr/>
            <p:nvPr/>
          </p:nvSpPr>
          <p:spPr>
            <a:xfrm>
              <a:off x="3369875" y="289350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3497320" y="294025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21" name="矩形 20"/>
          <p:cNvSpPr/>
          <p:nvPr/>
        </p:nvSpPr>
        <p:spPr>
          <a:xfrm>
            <a:off x="2788867" y="357986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2780009" y="361122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组合 22"/>
          <p:cNvGrpSpPr/>
          <p:nvPr/>
        </p:nvGrpSpPr>
        <p:grpSpPr>
          <a:xfrm>
            <a:off x="3225859" y="3579862"/>
            <a:ext cx="3362365" cy="432048"/>
            <a:chOff x="3369875" y="3523574"/>
            <a:chExt cx="3362365" cy="432048"/>
          </a:xfrm>
        </p:grpSpPr>
        <p:sp>
          <p:nvSpPr>
            <p:cNvPr id="24" name="矩形 23"/>
            <p:cNvSpPr/>
            <p:nvPr/>
          </p:nvSpPr>
          <p:spPr>
            <a:xfrm>
              <a:off x="3369875" y="352357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3497320" y="357032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31" name="五边形 30"/>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31"/>
          <p:cNvSpPr txBox="1"/>
          <p:nvPr/>
        </p:nvSpPr>
        <p:spPr>
          <a:xfrm>
            <a:off x="417989" y="209173"/>
            <a:ext cx="697627"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87293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1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5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35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par>
                          <p:cTn id="31" fill="hold">
                            <p:stCondLst>
                              <p:cond delay="1850"/>
                            </p:stCondLst>
                            <p:childTnLst>
                              <p:par>
                                <p:cTn id="32" presetID="49" presetClass="entr" presetSubtype="0" decel="10000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childTnLst>
                          </p:cTn>
                        </p:par>
                        <p:par>
                          <p:cTn id="38" fill="hold">
                            <p:stCondLst>
                              <p:cond delay="2350"/>
                            </p:stCondLst>
                            <p:childTnLst>
                              <p:par>
                                <p:cTn id="39" presetID="2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2850"/>
                            </p:stCondLst>
                            <p:childTnLst>
                              <p:par>
                                <p:cTn id="43" presetID="49" presetClass="entr" presetSubtype="0" decel="10000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childTnLst>
                          </p:cTn>
                        </p:par>
                        <p:par>
                          <p:cTn id="49" fill="hold">
                            <p:stCondLst>
                              <p:cond delay="3350"/>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850"/>
                            </p:stCondLst>
                            <p:childTnLst>
                              <p:par>
                                <p:cTn id="54" presetID="49" presetClass="entr" presetSubtype="0"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360"/>
                                          </p:val>
                                        </p:tav>
                                        <p:tav tm="100000">
                                          <p:val>
                                            <p:fltVal val="0"/>
                                          </p:val>
                                        </p:tav>
                                      </p:tavLst>
                                    </p:anim>
                                    <p:animEffect transition="in" filter="fade">
                                      <p:cBhvr>
                                        <p:cTn id="59" dur="500"/>
                                        <p:tgtEl>
                                          <p:spTgt spid="17"/>
                                        </p:tgtEl>
                                      </p:cBhvr>
                                    </p:animEffect>
                                  </p:childTnLst>
                                </p:cTn>
                              </p:par>
                            </p:childTnLst>
                          </p:cTn>
                        </p:par>
                        <p:par>
                          <p:cTn id="60" fill="hold">
                            <p:stCondLst>
                              <p:cond delay="4350"/>
                            </p:stCondLst>
                            <p:childTnLst>
                              <p:par>
                                <p:cTn id="61" presetID="22" presetClass="entr" presetSubtype="8"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4850"/>
                            </p:stCondLst>
                            <p:childTnLst>
                              <p:par>
                                <p:cTn id="65" presetID="49" presetClass="entr" presetSubtype="0" decel="10000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 calcmode="lin" valueType="num">
                                      <p:cBhvr>
                                        <p:cTn id="69" dur="500" fill="hold"/>
                                        <p:tgtEl>
                                          <p:spTgt spid="22"/>
                                        </p:tgtEl>
                                        <p:attrNameLst>
                                          <p:attrName>style.rotation</p:attrName>
                                        </p:attrNameLst>
                                      </p:cBhvr>
                                      <p:tavLst>
                                        <p:tav tm="0">
                                          <p:val>
                                            <p:fltVal val="360"/>
                                          </p:val>
                                        </p:tav>
                                        <p:tav tm="100000">
                                          <p:val>
                                            <p:fltVal val="0"/>
                                          </p:val>
                                        </p:tav>
                                      </p:tavLst>
                                    </p:anim>
                                    <p:animEffect transition="in" filter="fade">
                                      <p:cBhvr>
                                        <p:cTn id="70" dur="500"/>
                                        <p:tgtEl>
                                          <p:spTgt spid="22"/>
                                        </p:tgtEl>
                                      </p:cBhvr>
                                    </p:animEffect>
                                  </p:childTnLst>
                                </p:cTn>
                              </p:par>
                            </p:childTnLst>
                          </p:cTn>
                        </p:par>
                        <p:par>
                          <p:cTn id="71" fill="hold">
                            <p:stCondLst>
                              <p:cond delay="5350"/>
                            </p:stCondLst>
                            <p:childTnLst>
                              <p:par>
                                <p:cTn id="72" presetID="22" presetClass="entr" presetSubtype="8"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6" grpId="0" animBg="1"/>
      <p:bldP spid="17" grpId="0"/>
      <p:bldP spid="21" grpId="0" animBg="1"/>
      <p:bldP spid="22" grpId="0"/>
      <p:bldP spid="31"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nvGrpSpPr>
          <p:cNvPr id="34" name="组合 33"/>
          <p:cNvGrpSpPr/>
          <p:nvPr/>
        </p:nvGrpSpPr>
        <p:grpSpPr>
          <a:xfrm>
            <a:off x="539552" y="2153439"/>
            <a:ext cx="1327474" cy="1410442"/>
            <a:chOff x="395537" y="2426415"/>
            <a:chExt cx="1327474" cy="1410442"/>
          </a:xfrm>
          <a:solidFill>
            <a:srgbClr val="3090D8"/>
          </a:solidFill>
        </p:grpSpPr>
        <p:sp>
          <p:nvSpPr>
            <p:cNvPr id="35" name="六边形 34"/>
            <p:cNvSpPr/>
            <p:nvPr/>
          </p:nvSpPr>
          <p:spPr>
            <a:xfrm rot="16200000">
              <a:off x="354053" y="2467899"/>
              <a:ext cx="1410442" cy="1327474"/>
            </a:xfrm>
            <a:prstGeom prst="hexagon">
              <a:avLst/>
            </a:prstGeom>
            <a:grp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5"/>
            <p:cNvSpPr txBox="1"/>
            <p:nvPr/>
          </p:nvSpPr>
          <p:spPr>
            <a:xfrm>
              <a:off x="576707" y="2931581"/>
              <a:ext cx="954107" cy="400110"/>
            </a:xfrm>
            <a:prstGeom prst="rect">
              <a:avLst/>
            </a:prstGeom>
            <a:grpFill/>
            <a:ln>
              <a:noFill/>
            </a:ln>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sp>
        <p:nvSpPr>
          <p:cNvPr id="37" name="等腰三角形 36"/>
          <p:cNvSpPr/>
          <p:nvPr/>
        </p:nvSpPr>
        <p:spPr>
          <a:xfrm rot="5400000">
            <a:off x="1947350" y="2786652"/>
            <a:ext cx="224916" cy="193893"/>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等腰三角形 37"/>
          <p:cNvSpPr/>
          <p:nvPr/>
        </p:nvSpPr>
        <p:spPr>
          <a:xfrm rot="5400000">
            <a:off x="2185504" y="2783386"/>
            <a:ext cx="224916" cy="193893"/>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六边形 38"/>
          <p:cNvSpPr/>
          <p:nvPr/>
        </p:nvSpPr>
        <p:spPr>
          <a:xfrm rot="16200000">
            <a:off x="2396007" y="1454503"/>
            <a:ext cx="2983834" cy="2808313"/>
          </a:xfrm>
          <a:prstGeom prst="hexagon">
            <a:avLst/>
          </a:prstGeom>
          <a:blipFill dpi="0" rotWithShape="1">
            <a:blip r:embed="rId4" cstate="screen">
              <a:extLst>
                <a:ext uri="{28A0092B-C50C-407E-A947-70E740481C1C}">
                  <a14:useLocalDpi xmlns:a14="http://schemas.microsoft.com/office/drawing/2010/main"/>
                </a:ext>
              </a:extLst>
            </a:blip>
            <a:srcRect/>
            <a:stretch>
              <a:fillRect/>
            </a:stretch>
          </a:blipFill>
          <a:ln w="15875" cap="rnd">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六边形 39"/>
          <p:cNvSpPr/>
          <p:nvPr/>
        </p:nvSpPr>
        <p:spPr>
          <a:xfrm rot="16200000">
            <a:off x="4332524" y="1311832"/>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40"/>
          <p:cNvSpPr txBox="1"/>
          <p:nvPr/>
        </p:nvSpPr>
        <p:spPr>
          <a:xfrm>
            <a:off x="4412212" y="1423686"/>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六边形 41"/>
          <p:cNvSpPr/>
          <p:nvPr/>
        </p:nvSpPr>
        <p:spPr>
          <a:xfrm rot="16200000">
            <a:off x="4893398" y="2483428"/>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42"/>
          <p:cNvSpPr txBox="1"/>
          <p:nvPr/>
        </p:nvSpPr>
        <p:spPr>
          <a:xfrm>
            <a:off x="4973086" y="2595282"/>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六边形 43"/>
          <p:cNvSpPr/>
          <p:nvPr/>
        </p:nvSpPr>
        <p:spPr>
          <a:xfrm rot="16200000">
            <a:off x="4389935" y="3746208"/>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44"/>
          <p:cNvSpPr txBox="1"/>
          <p:nvPr/>
        </p:nvSpPr>
        <p:spPr>
          <a:xfrm>
            <a:off x="4469623" y="3858062"/>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45"/>
          <p:cNvSpPr txBox="1"/>
          <p:nvPr/>
        </p:nvSpPr>
        <p:spPr bwMode="auto">
          <a:xfrm>
            <a:off x="5380938" y="114436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47" name="TextBox 46"/>
          <p:cNvSpPr txBox="1"/>
          <p:nvPr/>
        </p:nvSpPr>
        <p:spPr bwMode="auto">
          <a:xfrm>
            <a:off x="5884994" y="2360329"/>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48" name="TextBox 47"/>
          <p:cNvSpPr txBox="1"/>
          <p:nvPr/>
        </p:nvSpPr>
        <p:spPr bwMode="auto">
          <a:xfrm>
            <a:off x="5380938" y="366464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Tree>
    <p:extLst>
      <p:ext uri="{BB962C8B-B14F-4D97-AF65-F5344CB8AC3E}">
        <p14:creationId xmlns:p14="http://schemas.microsoft.com/office/powerpoint/2010/main" val="269764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fltVal val="0"/>
                                          </p:val>
                                        </p:tav>
                                        <p:tav tm="100000">
                                          <p:val>
                                            <p:strVal val="#ppt_w"/>
                                          </p:val>
                                        </p:tav>
                                      </p:tavLst>
                                    </p:anim>
                                    <p:anim calcmode="lin" valueType="num">
                                      <p:cBhvr>
                                        <p:cTn id="18" dur="1000" fill="hold"/>
                                        <p:tgtEl>
                                          <p:spTgt spid="34"/>
                                        </p:tgtEl>
                                        <p:attrNameLst>
                                          <p:attrName>ppt_h</p:attrName>
                                        </p:attrNameLst>
                                      </p:cBhvr>
                                      <p:tavLst>
                                        <p:tav tm="0">
                                          <p:val>
                                            <p:fltVal val="0"/>
                                          </p:val>
                                        </p:tav>
                                        <p:tav tm="100000">
                                          <p:val>
                                            <p:strVal val="#ppt_h"/>
                                          </p:val>
                                        </p:tav>
                                      </p:tavLst>
                                    </p:anim>
                                    <p:anim calcmode="lin" valueType="num">
                                      <p:cBhvr>
                                        <p:cTn id="19" dur="1000" fill="hold"/>
                                        <p:tgtEl>
                                          <p:spTgt spid="34"/>
                                        </p:tgtEl>
                                        <p:attrNameLst>
                                          <p:attrName>style.rotation</p:attrName>
                                        </p:attrNameLst>
                                      </p:cBhvr>
                                      <p:tavLst>
                                        <p:tav tm="0">
                                          <p:val>
                                            <p:fltVal val="90"/>
                                          </p:val>
                                        </p:tav>
                                        <p:tav tm="100000">
                                          <p:val>
                                            <p:fltVal val="0"/>
                                          </p:val>
                                        </p:tav>
                                      </p:tavLst>
                                    </p:anim>
                                    <p:animEffect transition="in" filter="fade">
                                      <p:cBhvr>
                                        <p:cTn id="20" dur="10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0-#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 presetClass="entr" presetSubtype="8"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0-#ppt_w/2"/>
                                          </p:val>
                                        </p:tav>
                                        <p:tav tm="100000">
                                          <p:val>
                                            <p:strVal val="#ppt_x"/>
                                          </p:val>
                                        </p:tav>
                                      </p:tavLst>
                                    </p:anim>
                                    <p:anim calcmode="lin" valueType="num">
                                      <p:cBhvr additive="base">
                                        <p:cTn id="54" dur="500" fill="hold"/>
                                        <p:tgtEl>
                                          <p:spTgt spid="43"/>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0-#ppt_w/2"/>
                                          </p:val>
                                        </p:tav>
                                        <p:tav tm="100000">
                                          <p:val>
                                            <p:strVal val="#ppt_x"/>
                                          </p:val>
                                        </p:tav>
                                      </p:tavLst>
                                    </p:anim>
                                    <p:anim calcmode="lin" valueType="num">
                                      <p:cBhvr additive="base">
                                        <p:cTn id="58" dur="500" fill="hold"/>
                                        <p:tgtEl>
                                          <p:spTgt spid="42"/>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42" presetClass="entr" presetSubtype="0"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8"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500" fill="hold"/>
                                        <p:tgtEl>
                                          <p:spTgt spid="45"/>
                                        </p:tgtEl>
                                        <p:attrNameLst>
                                          <p:attrName>ppt_x</p:attrName>
                                        </p:attrNameLst>
                                      </p:cBhvr>
                                      <p:tavLst>
                                        <p:tav tm="0">
                                          <p:val>
                                            <p:strVal val="0-#ppt_w/2"/>
                                          </p:val>
                                        </p:tav>
                                        <p:tav tm="100000">
                                          <p:val>
                                            <p:strVal val="#ppt_x"/>
                                          </p:val>
                                        </p:tav>
                                      </p:tavLst>
                                    </p:anim>
                                    <p:anim calcmode="lin" valueType="num">
                                      <p:cBhvr additive="base">
                                        <p:cTn id="69" dur="500" fill="hold"/>
                                        <p:tgtEl>
                                          <p:spTgt spid="4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fill="hold"/>
                                        <p:tgtEl>
                                          <p:spTgt spid="44"/>
                                        </p:tgtEl>
                                        <p:attrNameLst>
                                          <p:attrName>ppt_x</p:attrName>
                                        </p:attrNameLst>
                                      </p:cBhvr>
                                      <p:tavLst>
                                        <p:tav tm="0">
                                          <p:val>
                                            <p:strVal val="0-#ppt_w/2"/>
                                          </p:val>
                                        </p:tav>
                                        <p:tav tm="100000">
                                          <p:val>
                                            <p:strVal val="#ppt_x"/>
                                          </p:val>
                                        </p:tav>
                                      </p:tavLst>
                                    </p:anim>
                                    <p:anim calcmode="lin" valueType="num">
                                      <p:cBhvr additive="base">
                                        <p:cTn id="73" dur="50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42" presetClass="entr" presetSubtype="0"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7" grpId="0" animBg="1"/>
      <p:bldP spid="38" grpId="0" animBg="1"/>
      <p:bldP spid="39" grpId="0" animBg="1"/>
      <p:bldP spid="40" grpId="0" animBg="1"/>
      <p:bldP spid="41" grpId="0"/>
      <p:bldP spid="42" grpId="0" animBg="1"/>
      <p:bldP spid="43" grpId="0"/>
      <p:bldP spid="44" grpId="0" animBg="1"/>
      <p:bldP spid="45" grpId="0"/>
      <p:bldP spid="46"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33" name="任意多边形 32"/>
          <p:cNvSpPr/>
          <p:nvPr/>
        </p:nvSpPr>
        <p:spPr>
          <a:xfrm rot="1723431">
            <a:off x="2864170" y="2522631"/>
            <a:ext cx="1817395" cy="1339301"/>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solidFill>
            <a:srgbClr val="3090D8"/>
          </a:solidFill>
          <a:ln w="25400" cap="flat" cmpd="sng" algn="ctr">
            <a:solidFill>
              <a:schemeClr val="bg1"/>
            </a:solidFill>
            <a:prstDash val="solid"/>
          </a:ln>
          <a:effectLst/>
        </p:spPr>
        <p:txBody>
          <a:bodyPr spcFirstLastPara="0" vert="horz" wrap="square" lIns="2385060" tIns="1267461" rIns="133604" bIns="1612899" numCol="1" spcCol="1270" anchor="ctr" anchorCtr="0">
            <a:noAutofit/>
          </a:bodyPr>
          <a:lstStyle/>
          <a:p>
            <a:pPr algn="ctr" defTabSz="1689100">
              <a:lnSpc>
                <a:spcPct val="90000"/>
              </a:lnSpc>
              <a:spcBef>
                <a:spcPct val="0"/>
              </a:spcBef>
              <a:spcAft>
                <a:spcPct val="35000"/>
              </a:spcAft>
              <a:defRPr/>
            </a:pPr>
            <a:endParaRPr lang="zh-CN" altLang="en-US" sz="3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任意多边形 33"/>
          <p:cNvSpPr/>
          <p:nvPr/>
        </p:nvSpPr>
        <p:spPr>
          <a:xfrm rot="1723431">
            <a:off x="1012652" y="1166895"/>
            <a:ext cx="3635301" cy="3635301"/>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3090D8"/>
          </a:solidFill>
          <a:ln w="25400" cap="flat" cmpd="sng" algn="ctr">
            <a:solidFill>
              <a:schemeClr val="bg1"/>
            </a:solidFill>
            <a:prstDash val="solid"/>
          </a:ln>
          <a:effectLst/>
        </p:spPr>
        <p:txBody>
          <a:bodyPr spcFirstLastPara="0" vert="horz" wrap="square" lIns="2244090" tIns="2081530" rIns="37465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任意多边形 34"/>
          <p:cNvSpPr/>
          <p:nvPr/>
        </p:nvSpPr>
        <p:spPr>
          <a:xfrm rot="1723431">
            <a:off x="1012652" y="1166895"/>
            <a:ext cx="3635301" cy="3635301"/>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3090D8"/>
          </a:solidFill>
          <a:ln w="25400" cap="flat" cmpd="sng" algn="ctr">
            <a:solidFill>
              <a:schemeClr val="bg1"/>
            </a:solidFill>
            <a:prstDash val="solid"/>
          </a:ln>
          <a:effectLst/>
        </p:spPr>
        <p:txBody>
          <a:bodyPr spcFirstLastPara="0" vert="horz" wrap="square" lIns="1299210" tIns="2731771" rIns="1299210" bIns="130809"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任意多边形 35"/>
          <p:cNvSpPr/>
          <p:nvPr/>
        </p:nvSpPr>
        <p:spPr>
          <a:xfrm rot="1723431">
            <a:off x="1012652" y="1166895"/>
            <a:ext cx="3635301" cy="3635301"/>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solidFill>
            <a:srgbClr val="3090D8"/>
          </a:solidFill>
          <a:ln w="25400" cap="flat" cmpd="sng" algn="ctr">
            <a:solidFill>
              <a:schemeClr val="bg1"/>
            </a:solidFill>
            <a:prstDash val="solid"/>
          </a:ln>
          <a:effectLst/>
        </p:spPr>
        <p:txBody>
          <a:bodyPr spcFirstLastPara="0" vert="horz" wrap="square" lIns="374650" tIns="2081530" rIns="224409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任意多边形 36"/>
          <p:cNvSpPr/>
          <p:nvPr/>
        </p:nvSpPr>
        <p:spPr>
          <a:xfrm rot="1723431">
            <a:off x="1012652" y="1166895"/>
            <a:ext cx="3635301" cy="3635301"/>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solidFill>
            <a:srgbClr val="3090D8"/>
          </a:solidFill>
          <a:ln w="25400" cap="flat" cmpd="sng" algn="ctr">
            <a:solidFill>
              <a:schemeClr val="bg1"/>
            </a:solidFill>
            <a:prstDash val="solid"/>
          </a:ln>
          <a:effectLst/>
        </p:spPr>
        <p:txBody>
          <a:bodyPr spcFirstLastPara="0" vert="horz" wrap="square" lIns="124714" tIns="1258571" rIns="2376170" bIns="1604009" numCol="1" spcCol="1270" anchor="ctr" anchorCtr="0">
            <a:noAutofit/>
          </a:bodyPr>
          <a:lstStyle/>
          <a:p>
            <a:pPr algn="ctr" defTabSz="1377950">
              <a:lnSpc>
                <a:spcPct val="90000"/>
              </a:lnSpc>
              <a:spcBef>
                <a:spcPct val="0"/>
              </a:spcBef>
              <a:spcAft>
                <a:spcPct val="35000"/>
              </a:spcAft>
              <a:defRPr/>
            </a:pPr>
            <a:endParaRPr lang="zh-CN" altLang="en-US" sz="31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任意多边形 37"/>
          <p:cNvSpPr/>
          <p:nvPr/>
        </p:nvSpPr>
        <p:spPr>
          <a:xfrm rot="1723431">
            <a:off x="1012652" y="1166895"/>
            <a:ext cx="3635301" cy="3635301"/>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solidFill>
            <a:srgbClr val="3090D8"/>
          </a:solidFill>
          <a:ln w="25400" cap="flat" cmpd="sng" algn="ctr">
            <a:solidFill>
              <a:schemeClr val="bg1"/>
            </a:solidFill>
            <a:prstDash val="solid"/>
          </a:ln>
          <a:effectLst/>
        </p:spPr>
        <p:txBody>
          <a:bodyPr spcFirstLastPara="0" vert="horz" wrap="square" lIns="776478" tIns="361951" rIns="1776222" bIns="2536189" numCol="1" spcCol="1270" anchor="ctr" anchorCtr="0">
            <a:noAutofit/>
          </a:bodyPr>
          <a:lstStyle/>
          <a:p>
            <a:pPr algn="ctr" defTabSz="1289050">
              <a:lnSpc>
                <a:spcPct val="90000"/>
              </a:lnSpc>
              <a:spcBef>
                <a:spcPct val="0"/>
              </a:spcBef>
              <a:spcAft>
                <a:spcPct val="35000"/>
              </a:spcAft>
              <a:defRPr/>
            </a:pPr>
            <a:endParaRPr lang="zh-CN" altLang="en-US" sz="2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椭圆 38"/>
          <p:cNvSpPr/>
          <p:nvPr/>
        </p:nvSpPr>
        <p:spPr>
          <a:xfrm>
            <a:off x="2590513" y="2753316"/>
            <a:ext cx="507037" cy="507037"/>
          </a:xfrm>
          <a:prstGeom prst="ellipse">
            <a:avLst/>
          </a:prstGeom>
          <a:solidFill>
            <a:srgbClr val="3090D8"/>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9"/>
          <p:cNvSpPr txBox="1"/>
          <p:nvPr/>
        </p:nvSpPr>
        <p:spPr>
          <a:xfrm>
            <a:off x="2654162" y="2385936"/>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06</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1" name="TextBox 40"/>
          <p:cNvSpPr txBox="1"/>
          <p:nvPr/>
        </p:nvSpPr>
        <p:spPr>
          <a:xfrm>
            <a:off x="2280286" y="2527600"/>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05</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2" name="TextBox 41"/>
          <p:cNvSpPr txBox="1"/>
          <p:nvPr/>
        </p:nvSpPr>
        <p:spPr>
          <a:xfrm>
            <a:off x="2203861" y="2897208"/>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04</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3" name="TextBox 42"/>
          <p:cNvSpPr txBox="1"/>
          <p:nvPr/>
        </p:nvSpPr>
        <p:spPr>
          <a:xfrm>
            <a:off x="2421174" y="3201350"/>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03</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4" name="TextBox 43"/>
          <p:cNvSpPr txBox="1"/>
          <p:nvPr/>
        </p:nvSpPr>
        <p:spPr>
          <a:xfrm>
            <a:off x="2801714" y="3234888"/>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02</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5" name="TextBox 44"/>
          <p:cNvSpPr txBox="1"/>
          <p:nvPr/>
        </p:nvSpPr>
        <p:spPr>
          <a:xfrm>
            <a:off x="3086760" y="2931742"/>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01</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6" name="TextBox 45"/>
          <p:cNvSpPr txBox="1"/>
          <p:nvPr/>
        </p:nvSpPr>
        <p:spPr>
          <a:xfrm>
            <a:off x="2439311" y="1270730"/>
            <a:ext cx="867981"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7" name="TextBox 46"/>
          <p:cNvSpPr txBox="1"/>
          <p:nvPr/>
        </p:nvSpPr>
        <p:spPr>
          <a:xfrm>
            <a:off x="1108759" y="2761297"/>
            <a:ext cx="820620"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8" name="TextBox 47"/>
          <p:cNvSpPr txBox="1"/>
          <p:nvPr/>
        </p:nvSpPr>
        <p:spPr>
          <a:xfrm>
            <a:off x="1807095" y="3695815"/>
            <a:ext cx="865035"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9" name="TextBox 48"/>
          <p:cNvSpPr txBox="1"/>
          <p:nvPr/>
        </p:nvSpPr>
        <p:spPr>
          <a:xfrm>
            <a:off x="1464741" y="1772399"/>
            <a:ext cx="839756"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0" name="TextBox 49"/>
          <p:cNvSpPr txBox="1"/>
          <p:nvPr/>
        </p:nvSpPr>
        <p:spPr>
          <a:xfrm>
            <a:off x="2878320" y="3758918"/>
            <a:ext cx="825688"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1" name="TextBox 50"/>
          <p:cNvSpPr txBox="1"/>
          <p:nvPr/>
        </p:nvSpPr>
        <p:spPr>
          <a:xfrm>
            <a:off x="3551897" y="2860681"/>
            <a:ext cx="811259"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2" name="TextBox 51"/>
          <p:cNvSpPr txBox="1"/>
          <p:nvPr/>
        </p:nvSpPr>
        <p:spPr>
          <a:xfrm>
            <a:off x="4424626" y="1093085"/>
            <a:ext cx="3485142" cy="597921"/>
          </a:xfrm>
          <a:prstGeom prst="rect">
            <a:avLst/>
          </a:prstGeom>
          <a:noFill/>
        </p:spPr>
        <p:txBody>
          <a:bodyPr wrap="square" rtlCol="0">
            <a:spAutoFit/>
          </a:bodyPr>
          <a:lstStyle/>
          <a:p>
            <a:pPr algn="r" fontAlgn="base">
              <a:lnSpc>
                <a:spcPct val="130000"/>
              </a:lnSpc>
              <a:spcBef>
                <a:spcPct val="0"/>
              </a:spcBef>
              <a:spcAft>
                <a:spcPct val="0"/>
              </a:spcAft>
            </a:pP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您的标题打在这里</a:t>
            </a:r>
          </a:p>
        </p:txBody>
      </p:sp>
      <p:sp>
        <p:nvSpPr>
          <p:cNvPr id="53" name="TextBox 52"/>
          <p:cNvSpPr txBox="1"/>
          <p:nvPr/>
        </p:nvSpPr>
        <p:spPr>
          <a:xfrm>
            <a:off x="4901389" y="1661854"/>
            <a:ext cx="3271011" cy="381258"/>
          </a:xfrm>
          <a:prstGeom prst="rect">
            <a:avLst/>
          </a:prstGeom>
          <a:noFill/>
        </p:spPr>
        <p:txBody>
          <a:bodyPr wrap="square" rtlCol="0">
            <a:spAutoFit/>
          </a:bodyPr>
          <a:lstStyle/>
          <a:p>
            <a:pPr>
              <a:lnSpc>
                <a:spcPct val="130000"/>
              </a:lnSpc>
              <a:defRPr/>
            </a:pPr>
            <a:r>
              <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您的副标题打在这里或通过复制</a:t>
            </a:r>
          </a:p>
        </p:txBody>
      </p:sp>
      <p:cxnSp>
        <p:nvCxnSpPr>
          <p:cNvPr id="54" name="直接连接符 53"/>
          <p:cNvCxnSpPr/>
          <p:nvPr/>
        </p:nvCxnSpPr>
        <p:spPr>
          <a:xfrm>
            <a:off x="4115702" y="1682071"/>
            <a:ext cx="3730566" cy="0"/>
          </a:xfrm>
          <a:prstGeom prst="line">
            <a:avLst/>
          </a:prstGeom>
          <a:noFill/>
          <a:ln w="19050" cap="flat" cmpd="sng" algn="ctr">
            <a:solidFill>
              <a:srgbClr val="3090D8"/>
            </a:solidFill>
            <a:prstDash val="solid"/>
          </a:ln>
          <a:effectLst/>
        </p:spPr>
      </p:cxnSp>
      <p:sp>
        <p:nvSpPr>
          <p:cNvPr id="55" name="六边形 54"/>
          <p:cNvSpPr/>
          <p:nvPr/>
        </p:nvSpPr>
        <p:spPr>
          <a:xfrm>
            <a:off x="5652675" y="2401821"/>
            <a:ext cx="1497221" cy="1290708"/>
          </a:xfrm>
          <a:prstGeom prst="hexagon">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六边形 55"/>
          <p:cNvSpPr/>
          <p:nvPr/>
        </p:nvSpPr>
        <p:spPr>
          <a:xfrm>
            <a:off x="6877481" y="3235867"/>
            <a:ext cx="1106131" cy="953562"/>
          </a:xfrm>
          <a:prstGeom prst="hexagon">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六边形 56"/>
          <p:cNvSpPr/>
          <p:nvPr/>
        </p:nvSpPr>
        <p:spPr>
          <a:xfrm>
            <a:off x="5115306" y="3354549"/>
            <a:ext cx="808660" cy="697121"/>
          </a:xfrm>
          <a:prstGeom prst="hexagon">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六边形 57"/>
          <p:cNvSpPr/>
          <p:nvPr/>
        </p:nvSpPr>
        <p:spPr>
          <a:xfrm>
            <a:off x="7061911" y="2520586"/>
            <a:ext cx="615484" cy="530590"/>
          </a:xfrm>
          <a:prstGeom prst="hexagon">
            <a:avLst/>
          </a:prstGeom>
          <a:solidFill>
            <a:srgbClr val="3090D8">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36541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2750"/>
                            </p:stCondLst>
                            <p:childTnLst>
                              <p:par>
                                <p:cTn id="36" presetID="10" presetClass="entr"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4500"/>
                            </p:stCondLst>
                            <p:childTnLst>
                              <p:par>
                                <p:cTn id="55" presetID="31"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p:cTn id="57" dur="1000" fill="hold"/>
                                        <p:tgtEl>
                                          <p:spTgt spid="46"/>
                                        </p:tgtEl>
                                        <p:attrNameLst>
                                          <p:attrName>ppt_w</p:attrName>
                                        </p:attrNameLst>
                                      </p:cBhvr>
                                      <p:tavLst>
                                        <p:tav tm="0">
                                          <p:val>
                                            <p:fltVal val="0"/>
                                          </p:val>
                                        </p:tav>
                                        <p:tav tm="100000">
                                          <p:val>
                                            <p:strVal val="#ppt_w"/>
                                          </p:val>
                                        </p:tav>
                                      </p:tavLst>
                                    </p:anim>
                                    <p:anim calcmode="lin" valueType="num">
                                      <p:cBhvr>
                                        <p:cTn id="58" dur="1000" fill="hold"/>
                                        <p:tgtEl>
                                          <p:spTgt spid="46"/>
                                        </p:tgtEl>
                                        <p:attrNameLst>
                                          <p:attrName>ppt_h</p:attrName>
                                        </p:attrNameLst>
                                      </p:cBhvr>
                                      <p:tavLst>
                                        <p:tav tm="0">
                                          <p:val>
                                            <p:fltVal val="0"/>
                                          </p:val>
                                        </p:tav>
                                        <p:tav tm="100000">
                                          <p:val>
                                            <p:strVal val="#ppt_h"/>
                                          </p:val>
                                        </p:tav>
                                      </p:tavLst>
                                    </p:anim>
                                    <p:anim calcmode="lin" valueType="num">
                                      <p:cBhvr>
                                        <p:cTn id="59" dur="1000" fill="hold"/>
                                        <p:tgtEl>
                                          <p:spTgt spid="46"/>
                                        </p:tgtEl>
                                        <p:attrNameLst>
                                          <p:attrName>style.rotation</p:attrName>
                                        </p:attrNameLst>
                                      </p:cBhvr>
                                      <p:tavLst>
                                        <p:tav tm="0">
                                          <p:val>
                                            <p:fltVal val="90"/>
                                          </p:val>
                                        </p:tav>
                                        <p:tav tm="100000">
                                          <p:val>
                                            <p:fltVal val="0"/>
                                          </p:val>
                                        </p:tav>
                                      </p:tavLst>
                                    </p:anim>
                                    <p:animEffect transition="in" filter="fade">
                                      <p:cBhvr>
                                        <p:cTn id="60" dur="1000"/>
                                        <p:tgtEl>
                                          <p:spTgt spid="46"/>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p:cTn id="63" dur="500" fill="hold"/>
                                        <p:tgtEl>
                                          <p:spTgt spid="49"/>
                                        </p:tgtEl>
                                        <p:attrNameLst>
                                          <p:attrName>ppt_w</p:attrName>
                                        </p:attrNameLst>
                                      </p:cBhvr>
                                      <p:tavLst>
                                        <p:tav tm="0">
                                          <p:val>
                                            <p:fltVal val="0"/>
                                          </p:val>
                                        </p:tav>
                                        <p:tav tm="100000">
                                          <p:val>
                                            <p:strVal val="#ppt_w"/>
                                          </p:val>
                                        </p:tav>
                                      </p:tavLst>
                                    </p:anim>
                                    <p:anim calcmode="lin" valueType="num">
                                      <p:cBhvr>
                                        <p:cTn id="64" dur="500" fill="hold"/>
                                        <p:tgtEl>
                                          <p:spTgt spid="49"/>
                                        </p:tgtEl>
                                        <p:attrNameLst>
                                          <p:attrName>ppt_h</p:attrName>
                                        </p:attrNameLst>
                                      </p:cBhvr>
                                      <p:tavLst>
                                        <p:tav tm="0">
                                          <p:val>
                                            <p:fltVal val="0"/>
                                          </p:val>
                                        </p:tav>
                                        <p:tav tm="100000">
                                          <p:val>
                                            <p:strVal val="#ppt_h"/>
                                          </p:val>
                                        </p:tav>
                                      </p:tavLst>
                                    </p:anim>
                                    <p:anim calcmode="lin" valueType="num">
                                      <p:cBhvr>
                                        <p:cTn id="65" dur="500" fill="hold"/>
                                        <p:tgtEl>
                                          <p:spTgt spid="49"/>
                                        </p:tgtEl>
                                        <p:attrNameLst>
                                          <p:attrName>style.rotation</p:attrName>
                                        </p:attrNameLst>
                                      </p:cBhvr>
                                      <p:tavLst>
                                        <p:tav tm="0">
                                          <p:val>
                                            <p:fltVal val="90"/>
                                          </p:val>
                                        </p:tav>
                                        <p:tav tm="100000">
                                          <p:val>
                                            <p:fltVal val="0"/>
                                          </p:val>
                                        </p:tav>
                                      </p:tavLst>
                                    </p:anim>
                                    <p:animEffect transition="in" filter="fade">
                                      <p:cBhvr>
                                        <p:cTn id="66" dur="500"/>
                                        <p:tgtEl>
                                          <p:spTgt spid="49"/>
                                        </p:tgtEl>
                                      </p:cBhvr>
                                    </p:animEffect>
                                  </p:childTnLst>
                                </p:cTn>
                              </p:par>
                              <p:par>
                                <p:cTn id="67" presetID="31" presetClass="entr" presetSubtype="0" fill="hold" grpId="0" nodeType="withEffect">
                                  <p:stCondLst>
                                    <p:cond delay="25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fltVal val="0"/>
                                          </p:val>
                                        </p:tav>
                                        <p:tav tm="100000">
                                          <p:val>
                                            <p:strVal val="#ppt_h"/>
                                          </p:val>
                                        </p:tav>
                                      </p:tavLst>
                                    </p:anim>
                                    <p:anim calcmode="lin" valueType="num">
                                      <p:cBhvr>
                                        <p:cTn id="71" dur="500" fill="hold"/>
                                        <p:tgtEl>
                                          <p:spTgt spid="47"/>
                                        </p:tgtEl>
                                        <p:attrNameLst>
                                          <p:attrName>style.rotation</p:attrName>
                                        </p:attrNameLst>
                                      </p:cBhvr>
                                      <p:tavLst>
                                        <p:tav tm="0">
                                          <p:val>
                                            <p:fltVal val="90"/>
                                          </p:val>
                                        </p:tav>
                                        <p:tav tm="100000">
                                          <p:val>
                                            <p:fltVal val="0"/>
                                          </p:val>
                                        </p:tav>
                                      </p:tavLst>
                                    </p:anim>
                                    <p:animEffect transition="in" filter="fade">
                                      <p:cBhvr>
                                        <p:cTn id="72" dur="500"/>
                                        <p:tgtEl>
                                          <p:spTgt spid="47"/>
                                        </p:tgtEl>
                                      </p:cBhvr>
                                    </p:animEffect>
                                  </p:childTnLst>
                                </p:cTn>
                              </p:par>
                              <p:par>
                                <p:cTn id="73" presetID="31" presetClass="entr" presetSubtype="0" fill="hold" grpId="0" nodeType="withEffect">
                                  <p:stCondLst>
                                    <p:cond delay="500"/>
                                  </p:stCondLst>
                                  <p:childTnLst>
                                    <p:set>
                                      <p:cBhvr>
                                        <p:cTn id="74" dur="1" fill="hold">
                                          <p:stCondLst>
                                            <p:cond delay="0"/>
                                          </p:stCondLst>
                                        </p:cTn>
                                        <p:tgtEl>
                                          <p:spTgt spid="48"/>
                                        </p:tgtEl>
                                        <p:attrNameLst>
                                          <p:attrName>style.visibility</p:attrName>
                                        </p:attrNameLst>
                                      </p:cBhvr>
                                      <p:to>
                                        <p:strVal val="visible"/>
                                      </p:to>
                                    </p:set>
                                    <p:anim calcmode="lin" valueType="num">
                                      <p:cBhvr>
                                        <p:cTn id="75" dur="500" fill="hold"/>
                                        <p:tgtEl>
                                          <p:spTgt spid="48"/>
                                        </p:tgtEl>
                                        <p:attrNameLst>
                                          <p:attrName>ppt_w</p:attrName>
                                        </p:attrNameLst>
                                      </p:cBhvr>
                                      <p:tavLst>
                                        <p:tav tm="0">
                                          <p:val>
                                            <p:fltVal val="0"/>
                                          </p:val>
                                        </p:tav>
                                        <p:tav tm="100000">
                                          <p:val>
                                            <p:strVal val="#ppt_w"/>
                                          </p:val>
                                        </p:tav>
                                      </p:tavLst>
                                    </p:anim>
                                    <p:anim calcmode="lin" valueType="num">
                                      <p:cBhvr>
                                        <p:cTn id="76" dur="500" fill="hold"/>
                                        <p:tgtEl>
                                          <p:spTgt spid="48"/>
                                        </p:tgtEl>
                                        <p:attrNameLst>
                                          <p:attrName>ppt_h</p:attrName>
                                        </p:attrNameLst>
                                      </p:cBhvr>
                                      <p:tavLst>
                                        <p:tav tm="0">
                                          <p:val>
                                            <p:fltVal val="0"/>
                                          </p:val>
                                        </p:tav>
                                        <p:tav tm="100000">
                                          <p:val>
                                            <p:strVal val="#ppt_h"/>
                                          </p:val>
                                        </p:tav>
                                      </p:tavLst>
                                    </p:anim>
                                    <p:anim calcmode="lin" valueType="num">
                                      <p:cBhvr>
                                        <p:cTn id="77" dur="500" fill="hold"/>
                                        <p:tgtEl>
                                          <p:spTgt spid="48"/>
                                        </p:tgtEl>
                                        <p:attrNameLst>
                                          <p:attrName>style.rotation</p:attrName>
                                        </p:attrNameLst>
                                      </p:cBhvr>
                                      <p:tavLst>
                                        <p:tav tm="0">
                                          <p:val>
                                            <p:fltVal val="90"/>
                                          </p:val>
                                        </p:tav>
                                        <p:tav tm="100000">
                                          <p:val>
                                            <p:fltVal val="0"/>
                                          </p:val>
                                        </p:tav>
                                      </p:tavLst>
                                    </p:anim>
                                    <p:animEffect transition="in" filter="fade">
                                      <p:cBhvr>
                                        <p:cTn id="78" dur="500"/>
                                        <p:tgtEl>
                                          <p:spTgt spid="48"/>
                                        </p:tgtEl>
                                      </p:cBhvr>
                                    </p:animEffect>
                                  </p:childTnLst>
                                </p:cTn>
                              </p:par>
                              <p:par>
                                <p:cTn id="79" presetID="31" presetClass="entr" presetSubtype="0" fill="hold" grpId="0" nodeType="withEffect">
                                  <p:stCondLst>
                                    <p:cond delay="750"/>
                                  </p:stCondLst>
                                  <p:childTnLst>
                                    <p:set>
                                      <p:cBhvr>
                                        <p:cTn id="80" dur="1" fill="hold">
                                          <p:stCondLst>
                                            <p:cond delay="0"/>
                                          </p:stCondLst>
                                        </p:cTn>
                                        <p:tgtEl>
                                          <p:spTgt spid="50"/>
                                        </p:tgtEl>
                                        <p:attrNameLst>
                                          <p:attrName>style.visibility</p:attrName>
                                        </p:attrNameLst>
                                      </p:cBhvr>
                                      <p:to>
                                        <p:strVal val="visible"/>
                                      </p:to>
                                    </p:set>
                                    <p:anim calcmode="lin" valueType="num">
                                      <p:cBhvr>
                                        <p:cTn id="81" dur="500" fill="hold"/>
                                        <p:tgtEl>
                                          <p:spTgt spid="50"/>
                                        </p:tgtEl>
                                        <p:attrNameLst>
                                          <p:attrName>ppt_w</p:attrName>
                                        </p:attrNameLst>
                                      </p:cBhvr>
                                      <p:tavLst>
                                        <p:tav tm="0">
                                          <p:val>
                                            <p:fltVal val="0"/>
                                          </p:val>
                                        </p:tav>
                                        <p:tav tm="100000">
                                          <p:val>
                                            <p:strVal val="#ppt_w"/>
                                          </p:val>
                                        </p:tav>
                                      </p:tavLst>
                                    </p:anim>
                                    <p:anim calcmode="lin" valueType="num">
                                      <p:cBhvr>
                                        <p:cTn id="82" dur="500" fill="hold"/>
                                        <p:tgtEl>
                                          <p:spTgt spid="50"/>
                                        </p:tgtEl>
                                        <p:attrNameLst>
                                          <p:attrName>ppt_h</p:attrName>
                                        </p:attrNameLst>
                                      </p:cBhvr>
                                      <p:tavLst>
                                        <p:tav tm="0">
                                          <p:val>
                                            <p:fltVal val="0"/>
                                          </p:val>
                                        </p:tav>
                                        <p:tav tm="100000">
                                          <p:val>
                                            <p:strVal val="#ppt_h"/>
                                          </p:val>
                                        </p:tav>
                                      </p:tavLst>
                                    </p:anim>
                                    <p:anim calcmode="lin" valueType="num">
                                      <p:cBhvr>
                                        <p:cTn id="83" dur="500" fill="hold"/>
                                        <p:tgtEl>
                                          <p:spTgt spid="50"/>
                                        </p:tgtEl>
                                        <p:attrNameLst>
                                          <p:attrName>style.rotation</p:attrName>
                                        </p:attrNameLst>
                                      </p:cBhvr>
                                      <p:tavLst>
                                        <p:tav tm="0">
                                          <p:val>
                                            <p:fltVal val="90"/>
                                          </p:val>
                                        </p:tav>
                                        <p:tav tm="100000">
                                          <p:val>
                                            <p:fltVal val="0"/>
                                          </p:val>
                                        </p:tav>
                                      </p:tavLst>
                                    </p:anim>
                                    <p:animEffect transition="in" filter="fade">
                                      <p:cBhvr>
                                        <p:cTn id="84" dur="500"/>
                                        <p:tgtEl>
                                          <p:spTgt spid="50"/>
                                        </p:tgtEl>
                                      </p:cBhvr>
                                    </p:animEffect>
                                  </p:childTnLst>
                                </p:cTn>
                              </p:par>
                              <p:par>
                                <p:cTn id="85" presetID="31" presetClass="entr" presetSubtype="0" fill="hold" grpId="0" nodeType="withEffect">
                                  <p:stCondLst>
                                    <p:cond delay="10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 calcmode="lin" valueType="num">
                                      <p:cBhvr>
                                        <p:cTn id="89" dur="500" fill="hold"/>
                                        <p:tgtEl>
                                          <p:spTgt spid="51"/>
                                        </p:tgtEl>
                                        <p:attrNameLst>
                                          <p:attrName>style.rotation</p:attrName>
                                        </p:attrNameLst>
                                      </p:cBhvr>
                                      <p:tavLst>
                                        <p:tav tm="0">
                                          <p:val>
                                            <p:fltVal val="90"/>
                                          </p:val>
                                        </p:tav>
                                        <p:tav tm="100000">
                                          <p:val>
                                            <p:fltVal val="0"/>
                                          </p:val>
                                        </p:tav>
                                      </p:tavLst>
                                    </p:anim>
                                    <p:animEffect transition="in" filter="fade">
                                      <p:cBhvr>
                                        <p:cTn id="90" dur="500"/>
                                        <p:tgtEl>
                                          <p:spTgt spid="51"/>
                                        </p:tgtEl>
                                      </p:cBhvr>
                                    </p:animEffect>
                                  </p:childTnLst>
                                </p:cTn>
                              </p:par>
                            </p:childTnLst>
                          </p:cTn>
                        </p:par>
                        <p:par>
                          <p:cTn id="91" fill="hold">
                            <p:stCondLst>
                              <p:cond delay="6000"/>
                            </p:stCondLst>
                            <p:childTnLst>
                              <p:par>
                                <p:cTn id="92" presetID="22" presetClass="entr" presetSubtype="2" fill="hold" nodeType="after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right)">
                                      <p:cBhvr>
                                        <p:cTn id="94" dur="500"/>
                                        <p:tgtEl>
                                          <p:spTgt spid="54"/>
                                        </p:tgtEl>
                                      </p:cBhvr>
                                    </p:animEffect>
                                  </p:childTnLst>
                                </p:cTn>
                              </p:par>
                            </p:childTnLst>
                          </p:cTn>
                        </p:par>
                        <p:par>
                          <p:cTn id="95" fill="hold">
                            <p:stCondLst>
                              <p:cond delay="6500"/>
                            </p:stCondLst>
                            <p:childTnLst>
                              <p:par>
                                <p:cTn id="96" presetID="42" presetClass="entr" presetSubtype="0" fill="hold" grpId="0" nodeType="after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1000"/>
                                        <p:tgtEl>
                                          <p:spTgt spid="52"/>
                                        </p:tgtEl>
                                      </p:cBhvr>
                                    </p:animEffect>
                                    <p:anim calcmode="lin" valueType="num">
                                      <p:cBhvr>
                                        <p:cTn id="99" dur="1000" fill="hold"/>
                                        <p:tgtEl>
                                          <p:spTgt spid="52"/>
                                        </p:tgtEl>
                                        <p:attrNameLst>
                                          <p:attrName>ppt_x</p:attrName>
                                        </p:attrNameLst>
                                      </p:cBhvr>
                                      <p:tavLst>
                                        <p:tav tm="0">
                                          <p:val>
                                            <p:strVal val="#ppt_x"/>
                                          </p:val>
                                        </p:tav>
                                        <p:tav tm="100000">
                                          <p:val>
                                            <p:strVal val="#ppt_x"/>
                                          </p:val>
                                        </p:tav>
                                      </p:tavLst>
                                    </p:anim>
                                    <p:anim calcmode="lin" valueType="num">
                                      <p:cBhvr>
                                        <p:cTn id="100" dur="1000" fill="hold"/>
                                        <p:tgtEl>
                                          <p:spTgt spid="52"/>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1000"/>
                                        <p:tgtEl>
                                          <p:spTgt spid="53"/>
                                        </p:tgtEl>
                                      </p:cBhvr>
                                    </p:animEffect>
                                    <p:anim calcmode="lin" valueType="num">
                                      <p:cBhvr>
                                        <p:cTn id="104" dur="1000" fill="hold"/>
                                        <p:tgtEl>
                                          <p:spTgt spid="53"/>
                                        </p:tgtEl>
                                        <p:attrNameLst>
                                          <p:attrName>ppt_x</p:attrName>
                                        </p:attrNameLst>
                                      </p:cBhvr>
                                      <p:tavLst>
                                        <p:tav tm="0">
                                          <p:val>
                                            <p:strVal val="#ppt_x"/>
                                          </p:val>
                                        </p:tav>
                                        <p:tav tm="100000">
                                          <p:val>
                                            <p:strVal val="#ppt_x"/>
                                          </p:val>
                                        </p:tav>
                                      </p:tavLst>
                                    </p:anim>
                                    <p:anim calcmode="lin" valueType="num">
                                      <p:cBhvr>
                                        <p:cTn id="105" dur="1000" fill="hold"/>
                                        <p:tgtEl>
                                          <p:spTgt spid="53"/>
                                        </p:tgtEl>
                                        <p:attrNameLst>
                                          <p:attrName>ppt_y</p:attrName>
                                        </p:attrNameLst>
                                      </p:cBhvr>
                                      <p:tavLst>
                                        <p:tav tm="0">
                                          <p:val>
                                            <p:strVal val="#ppt_y-.1"/>
                                          </p:val>
                                        </p:tav>
                                        <p:tav tm="100000">
                                          <p:val>
                                            <p:strVal val="#ppt_y"/>
                                          </p:val>
                                        </p:tav>
                                      </p:tavLst>
                                    </p:anim>
                                  </p:childTnLst>
                                </p:cTn>
                              </p:par>
                            </p:childTnLst>
                          </p:cTn>
                        </p:par>
                        <p:par>
                          <p:cTn id="106" fill="hold">
                            <p:stCondLst>
                              <p:cond delay="7500"/>
                            </p:stCondLst>
                            <p:childTnLst>
                              <p:par>
                                <p:cTn id="107" presetID="23" presetClass="entr" presetSubtype="16"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childTnLst>
                                </p:cTn>
                              </p:par>
                              <p:par>
                                <p:cTn id="111" presetID="23" presetClass="entr" presetSubtype="16" fill="hold" grpId="0" nodeType="withEffect">
                                  <p:stCondLst>
                                    <p:cond delay="200"/>
                                  </p:stCondLst>
                                  <p:childTnLst>
                                    <p:set>
                                      <p:cBhvr>
                                        <p:cTn id="112" dur="1" fill="hold">
                                          <p:stCondLst>
                                            <p:cond delay="0"/>
                                          </p:stCondLst>
                                        </p:cTn>
                                        <p:tgtEl>
                                          <p:spTgt spid="57"/>
                                        </p:tgtEl>
                                        <p:attrNameLst>
                                          <p:attrName>style.visibility</p:attrName>
                                        </p:attrNameLst>
                                      </p:cBhvr>
                                      <p:to>
                                        <p:strVal val="visible"/>
                                      </p:to>
                                    </p:set>
                                    <p:anim calcmode="lin" valueType="num">
                                      <p:cBhvr>
                                        <p:cTn id="113" dur="500" fill="hold"/>
                                        <p:tgtEl>
                                          <p:spTgt spid="57"/>
                                        </p:tgtEl>
                                        <p:attrNameLst>
                                          <p:attrName>ppt_w</p:attrName>
                                        </p:attrNameLst>
                                      </p:cBhvr>
                                      <p:tavLst>
                                        <p:tav tm="0">
                                          <p:val>
                                            <p:fltVal val="0"/>
                                          </p:val>
                                        </p:tav>
                                        <p:tav tm="100000">
                                          <p:val>
                                            <p:strVal val="#ppt_w"/>
                                          </p:val>
                                        </p:tav>
                                      </p:tavLst>
                                    </p:anim>
                                    <p:anim calcmode="lin" valueType="num">
                                      <p:cBhvr>
                                        <p:cTn id="114" dur="500" fill="hold"/>
                                        <p:tgtEl>
                                          <p:spTgt spid="57"/>
                                        </p:tgtEl>
                                        <p:attrNameLst>
                                          <p:attrName>ppt_h</p:attrName>
                                        </p:attrNameLst>
                                      </p:cBhvr>
                                      <p:tavLst>
                                        <p:tav tm="0">
                                          <p:val>
                                            <p:fltVal val="0"/>
                                          </p:val>
                                        </p:tav>
                                        <p:tav tm="100000">
                                          <p:val>
                                            <p:strVal val="#ppt_h"/>
                                          </p:val>
                                        </p:tav>
                                      </p:tavLst>
                                    </p:anim>
                                  </p:childTnLst>
                                </p:cTn>
                              </p:par>
                              <p:par>
                                <p:cTn id="115" presetID="23" presetClass="entr" presetSubtype="16" fill="hold" grpId="0" nodeType="withEffect">
                                  <p:stCondLst>
                                    <p:cond delay="300"/>
                                  </p:stCondLst>
                                  <p:childTnLst>
                                    <p:set>
                                      <p:cBhvr>
                                        <p:cTn id="116" dur="1" fill="hold">
                                          <p:stCondLst>
                                            <p:cond delay="0"/>
                                          </p:stCondLst>
                                        </p:cTn>
                                        <p:tgtEl>
                                          <p:spTgt spid="56"/>
                                        </p:tgtEl>
                                        <p:attrNameLst>
                                          <p:attrName>style.visibility</p:attrName>
                                        </p:attrNameLst>
                                      </p:cBhvr>
                                      <p:to>
                                        <p:strVal val="visible"/>
                                      </p:to>
                                    </p:set>
                                    <p:anim calcmode="lin" valueType="num">
                                      <p:cBhvr>
                                        <p:cTn id="117" dur="500" fill="hold"/>
                                        <p:tgtEl>
                                          <p:spTgt spid="56"/>
                                        </p:tgtEl>
                                        <p:attrNameLst>
                                          <p:attrName>ppt_w</p:attrName>
                                        </p:attrNameLst>
                                      </p:cBhvr>
                                      <p:tavLst>
                                        <p:tav tm="0">
                                          <p:val>
                                            <p:fltVal val="0"/>
                                          </p:val>
                                        </p:tav>
                                        <p:tav tm="100000">
                                          <p:val>
                                            <p:strVal val="#ppt_w"/>
                                          </p:val>
                                        </p:tav>
                                      </p:tavLst>
                                    </p:anim>
                                    <p:anim calcmode="lin" valueType="num">
                                      <p:cBhvr>
                                        <p:cTn id="118" dur="500" fill="hold"/>
                                        <p:tgtEl>
                                          <p:spTgt spid="56"/>
                                        </p:tgtEl>
                                        <p:attrNameLst>
                                          <p:attrName>ppt_h</p:attrName>
                                        </p:attrNameLst>
                                      </p:cBhvr>
                                      <p:tavLst>
                                        <p:tav tm="0">
                                          <p:val>
                                            <p:fltVal val="0"/>
                                          </p:val>
                                        </p:tav>
                                        <p:tav tm="100000">
                                          <p:val>
                                            <p:strVal val="#ppt_h"/>
                                          </p:val>
                                        </p:tav>
                                      </p:tavLst>
                                    </p:anim>
                                  </p:childTnLst>
                                </p:cTn>
                              </p:par>
                              <p:par>
                                <p:cTn id="119" presetID="23" presetClass="entr" presetSubtype="16" fill="hold" grpId="0" nodeType="withEffect">
                                  <p:stCondLst>
                                    <p:cond delay="500"/>
                                  </p:stCondLst>
                                  <p:childTnLst>
                                    <p:set>
                                      <p:cBhvr>
                                        <p:cTn id="120" dur="1" fill="hold">
                                          <p:stCondLst>
                                            <p:cond delay="0"/>
                                          </p:stCondLst>
                                        </p:cTn>
                                        <p:tgtEl>
                                          <p:spTgt spid="58"/>
                                        </p:tgtEl>
                                        <p:attrNameLst>
                                          <p:attrName>style.visibility</p:attrName>
                                        </p:attrNameLst>
                                      </p:cBhvr>
                                      <p:to>
                                        <p:strVal val="visible"/>
                                      </p:to>
                                    </p:set>
                                    <p:anim calcmode="lin" valueType="num">
                                      <p:cBhvr>
                                        <p:cTn id="121" dur="500" fill="hold"/>
                                        <p:tgtEl>
                                          <p:spTgt spid="58"/>
                                        </p:tgtEl>
                                        <p:attrNameLst>
                                          <p:attrName>ppt_w</p:attrName>
                                        </p:attrNameLst>
                                      </p:cBhvr>
                                      <p:tavLst>
                                        <p:tav tm="0">
                                          <p:val>
                                            <p:fltVal val="0"/>
                                          </p:val>
                                        </p:tav>
                                        <p:tav tm="100000">
                                          <p:val>
                                            <p:strVal val="#ppt_w"/>
                                          </p:val>
                                        </p:tav>
                                      </p:tavLst>
                                    </p:anim>
                                    <p:anim calcmode="lin" valueType="num">
                                      <p:cBhvr>
                                        <p:cTn id="122" dur="500" fill="hold"/>
                                        <p:tgtEl>
                                          <p:spTgt spid="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5" grpId="0" animBg="1"/>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4439938" y="2254042"/>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六边形 7"/>
          <p:cNvSpPr/>
          <p:nvPr/>
        </p:nvSpPr>
        <p:spPr>
          <a:xfrm rot="16200000">
            <a:off x="6112775" y="3492183"/>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六边形 8"/>
          <p:cNvSpPr/>
          <p:nvPr/>
        </p:nvSpPr>
        <p:spPr>
          <a:xfrm rot="16200000">
            <a:off x="5911061" y="94917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六边形 9"/>
          <p:cNvSpPr/>
          <p:nvPr/>
        </p:nvSpPr>
        <p:spPr>
          <a:xfrm rot="16200000">
            <a:off x="7444266" y="224263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4" cstate="screen">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791697" y="2569923"/>
            <a:ext cx="452586" cy="421010"/>
          </a:xfrm>
          <a:prstGeom prst="rect">
            <a:avLst/>
          </a:prstGeom>
        </p:spPr>
      </p:pic>
      <p:pic>
        <p:nvPicPr>
          <p:cNvPr id="12" name="图片 11"/>
          <p:cNvPicPr>
            <a:picLocks noChangeAspect="1"/>
          </p:cNvPicPr>
          <p:nvPr/>
        </p:nvPicPr>
        <p:blipFill>
          <a:blip r:embed="rId6" cstate="screen">
            <a:biLevel thresh="25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6370898" y="3746602"/>
            <a:ext cx="600385" cy="626402"/>
          </a:xfrm>
          <a:prstGeom prst="rect">
            <a:avLst/>
          </a:prstGeom>
        </p:spPr>
      </p:pic>
      <p:pic>
        <p:nvPicPr>
          <p:cNvPr id="13" name="图片 12"/>
          <p:cNvPicPr>
            <a:picLocks noChangeAspect="1"/>
          </p:cNvPicPr>
          <p:nvPr/>
        </p:nvPicPr>
        <p:blipFill>
          <a:blip r:embed="rId8" cstate="screen">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189771" y="1225102"/>
            <a:ext cx="585401" cy="573413"/>
          </a:xfrm>
          <a:prstGeom prst="rect">
            <a:avLst/>
          </a:prstGeom>
        </p:spPr>
      </p:pic>
      <p:pic>
        <p:nvPicPr>
          <p:cNvPr id="14" name="图片 13"/>
          <p:cNvPicPr>
            <a:picLocks noChangeAspect="1"/>
          </p:cNvPicPr>
          <p:nvPr/>
        </p:nvPicPr>
        <p:blipFill>
          <a:blip r:embed="rId10" cstate="screen">
            <a:biLevel thresh="2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7733297" y="2508245"/>
            <a:ext cx="564761" cy="585401"/>
          </a:xfrm>
          <a:prstGeom prst="rect">
            <a:avLst/>
          </a:prstGeom>
        </p:spPr>
      </p:pic>
      <p:sp>
        <p:nvSpPr>
          <p:cNvPr id="15" name="圆角右箭头 14"/>
          <p:cNvSpPr/>
          <p:nvPr/>
        </p:nvSpPr>
        <p:spPr>
          <a:xfrm>
            <a:off x="5017990" y="1318608"/>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右箭头 15"/>
          <p:cNvSpPr/>
          <p:nvPr/>
        </p:nvSpPr>
        <p:spPr>
          <a:xfrm rot="5400000">
            <a:off x="7394428" y="1330584"/>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圆角右箭头 16"/>
          <p:cNvSpPr/>
          <p:nvPr/>
        </p:nvSpPr>
        <p:spPr>
          <a:xfrm rot="10800000">
            <a:off x="7406404" y="3516193"/>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圆角右箭头 17"/>
          <p:cNvSpPr/>
          <p:nvPr/>
        </p:nvSpPr>
        <p:spPr>
          <a:xfrm rot="16200000">
            <a:off x="5029966" y="3470545"/>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6102681" y="2561008"/>
            <a:ext cx="1107996" cy="461665"/>
          </a:xfrm>
          <a:prstGeom prst="rect">
            <a:avLst/>
          </a:prstGeom>
          <a:noFill/>
        </p:spPr>
        <p:txBody>
          <a:bodyPr wrap="non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20" name="矩形 19"/>
          <p:cNvSpPr/>
          <p:nvPr/>
        </p:nvSpPr>
        <p:spPr>
          <a:xfrm flipH="1">
            <a:off x="625326" y="1696973"/>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635691" y="1347614"/>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flipH="1">
            <a:off x="611560" y="3360451"/>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a:off x="621925" y="3011092"/>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44579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par>
                                <p:cTn id="33" presetID="21"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2000"/>
                                        <p:tgtEl>
                                          <p:spTgt spid="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fltVal val="0"/>
                                          </p:val>
                                        </p:tav>
                                        <p:tav tm="100000">
                                          <p:val>
                                            <p:strVal val="#ppt_h"/>
                                          </p:val>
                                        </p:tav>
                                      </p:tavLst>
                                    </p:anim>
                                    <p:animEffect transition="in" filter="fade">
                                      <p:cBhvr>
                                        <p:cTn id="60" dur="500"/>
                                        <p:tgtEl>
                                          <p:spTgt spid="19"/>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350"/>
                                        <p:tgtEl>
                                          <p:spTgt spid="21"/>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21"/>
                                        </p:tgtEl>
                                      </p:cBhvr>
                                    </p:animEffect>
                                    <p:animScale>
                                      <p:cBhvr>
                                        <p:cTn id="67" dur="200" autoRev="1" fill="hold"/>
                                        <p:tgtEl>
                                          <p:spTgt spid="21"/>
                                        </p:tgtEl>
                                      </p:cBhvr>
                                      <p:by x="105000" y="105000"/>
                                    </p:animScale>
                                  </p:childTnLst>
                                </p:cTn>
                              </p:par>
                            </p:childTnLst>
                          </p:cTn>
                        </p:par>
                        <p:par>
                          <p:cTn id="68" fill="hold">
                            <p:stCondLst>
                              <p:cond delay="59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par>
                          <p:cTn id="72" fill="hold">
                            <p:stCondLst>
                              <p:cond delay="6400"/>
                            </p:stCondLst>
                            <p:childTnLst>
                              <p:par>
                                <p:cTn id="73" presetID="10"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350"/>
                                        <p:tgtEl>
                                          <p:spTgt spid="23"/>
                                        </p:tgtEl>
                                      </p:cBhvr>
                                    </p:animEffect>
                                  </p:childTnLst>
                                </p:cTn>
                              </p:par>
                              <p:par>
                                <p:cTn id="76" presetID="26" presetClass="emph" presetSubtype="0" fill="hold" grpId="1" nodeType="withEffect">
                                  <p:stCondLst>
                                    <p:cond delay="0"/>
                                  </p:stCondLst>
                                  <p:childTnLst>
                                    <p:animEffect transition="out" filter="fade">
                                      <p:cBhvr>
                                        <p:cTn id="77" dur="400" tmFilter="0, 0; .2, .5; .8, .5; 1, 0"/>
                                        <p:tgtEl>
                                          <p:spTgt spid="23"/>
                                        </p:tgtEl>
                                      </p:cBhvr>
                                    </p:animEffect>
                                    <p:animScale>
                                      <p:cBhvr>
                                        <p:cTn id="78" dur="200" autoRev="1" fill="hold"/>
                                        <p:tgtEl>
                                          <p:spTgt spid="23"/>
                                        </p:tgtEl>
                                      </p:cBhvr>
                                      <p:by x="105000" y="105000"/>
                                    </p:animScale>
                                  </p:childTnLst>
                                </p:cTn>
                              </p:par>
                            </p:childTnLst>
                          </p:cTn>
                        </p:par>
                        <p:par>
                          <p:cTn id="79" fill="hold">
                            <p:stCondLst>
                              <p:cond delay="6800"/>
                            </p:stCondLst>
                            <p:childTnLst>
                              <p:par>
                                <p:cTn id="80" presetID="10"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5" grpId="0" animBg="1"/>
      <p:bldP spid="16" grpId="0" animBg="1"/>
      <p:bldP spid="17" grpId="0" animBg="1"/>
      <p:bldP spid="18" grpId="0" animBg="1"/>
      <p:bldP spid="19" grpId="0"/>
      <p:bldP spid="20" grpId="0"/>
      <p:bldP spid="21" grpId="0"/>
      <p:bldP spid="21" grpId="1"/>
      <p:bldP spid="22" grpId="0"/>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4" name="五边形 23"/>
          <p:cNvSpPr/>
          <p:nvPr/>
        </p:nvSpPr>
        <p:spPr>
          <a:xfrm rot="16200000" flipV="1">
            <a:off x="7824983" y="4096541"/>
            <a:ext cx="1509742" cy="625252"/>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bwMode="auto">
          <a:xfrm>
            <a:off x="302330" y="1576801"/>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26" name="矩形 25"/>
          <p:cNvSpPr/>
          <p:nvPr/>
        </p:nvSpPr>
        <p:spPr bwMode="auto">
          <a:xfrm>
            <a:off x="374337" y="1252787"/>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7" name="TextBox 26"/>
          <p:cNvSpPr txBox="1"/>
          <p:nvPr/>
        </p:nvSpPr>
        <p:spPr bwMode="auto">
          <a:xfrm>
            <a:off x="302330" y="2619154"/>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28" name="矩形 27"/>
          <p:cNvSpPr/>
          <p:nvPr/>
        </p:nvSpPr>
        <p:spPr bwMode="auto">
          <a:xfrm>
            <a:off x="374337" y="2295140"/>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9" name="TextBox 28"/>
          <p:cNvSpPr txBox="1"/>
          <p:nvPr/>
        </p:nvSpPr>
        <p:spPr bwMode="auto">
          <a:xfrm>
            <a:off x="302330" y="3665033"/>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30" name="矩形 29"/>
          <p:cNvSpPr/>
          <p:nvPr/>
        </p:nvSpPr>
        <p:spPr bwMode="auto">
          <a:xfrm>
            <a:off x="374337" y="3341019"/>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grpSp>
        <p:nvGrpSpPr>
          <p:cNvPr id="31" name="组合 30"/>
          <p:cNvGrpSpPr/>
          <p:nvPr/>
        </p:nvGrpSpPr>
        <p:grpSpPr>
          <a:xfrm>
            <a:off x="5458916" y="2"/>
            <a:ext cx="625252" cy="3081902"/>
            <a:chOff x="5458916" y="380579"/>
            <a:chExt cx="625252" cy="3081902"/>
          </a:xfrm>
          <a:solidFill>
            <a:srgbClr val="3090D8"/>
          </a:solidFill>
        </p:grpSpPr>
        <p:sp>
          <p:nvSpPr>
            <p:cNvPr id="32" name="五边形 31"/>
            <p:cNvSpPr/>
            <p:nvPr/>
          </p:nvSpPr>
          <p:spPr>
            <a:xfrm rot="5400000">
              <a:off x="4230591" y="1608904"/>
              <a:ext cx="308190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32"/>
            <p:cNvSpPr txBox="1"/>
            <p:nvPr/>
          </p:nvSpPr>
          <p:spPr>
            <a:xfrm>
              <a:off x="5540708" y="761745"/>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grpSp>
        <p:nvGrpSpPr>
          <p:cNvPr id="34" name="组合 33"/>
          <p:cNvGrpSpPr/>
          <p:nvPr/>
        </p:nvGrpSpPr>
        <p:grpSpPr>
          <a:xfrm>
            <a:off x="7331124" y="2"/>
            <a:ext cx="625252" cy="4311362"/>
            <a:chOff x="7331124" y="380579"/>
            <a:chExt cx="625252" cy="4311362"/>
          </a:xfrm>
          <a:solidFill>
            <a:srgbClr val="3090D8"/>
          </a:solidFill>
        </p:grpSpPr>
        <p:sp>
          <p:nvSpPr>
            <p:cNvPr id="35" name="五边形 34"/>
            <p:cNvSpPr/>
            <p:nvPr/>
          </p:nvSpPr>
          <p:spPr>
            <a:xfrm rot="5400000">
              <a:off x="5488069" y="2223634"/>
              <a:ext cx="431136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5"/>
            <p:cNvSpPr txBox="1"/>
            <p:nvPr/>
          </p:nvSpPr>
          <p:spPr>
            <a:xfrm>
              <a:off x="7412916" y="941186"/>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grpSp>
        <p:nvGrpSpPr>
          <p:cNvPr id="37" name="组合 36"/>
          <p:cNvGrpSpPr/>
          <p:nvPr/>
        </p:nvGrpSpPr>
        <p:grpSpPr>
          <a:xfrm>
            <a:off x="6395020" y="2139679"/>
            <a:ext cx="625252" cy="3024359"/>
            <a:chOff x="6395020" y="2376256"/>
            <a:chExt cx="625252" cy="3024359"/>
          </a:xfrm>
          <a:solidFill>
            <a:srgbClr val="3090D8"/>
          </a:solidFill>
        </p:grpSpPr>
        <p:sp>
          <p:nvSpPr>
            <p:cNvPr id="38" name="五边形 37"/>
            <p:cNvSpPr/>
            <p:nvPr/>
          </p:nvSpPr>
          <p:spPr>
            <a:xfrm rot="16200000" flipV="1">
              <a:off x="5195466" y="3575810"/>
              <a:ext cx="3024359"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38"/>
            <p:cNvSpPr txBox="1"/>
            <p:nvPr/>
          </p:nvSpPr>
          <p:spPr>
            <a:xfrm>
              <a:off x="6476813" y="2921377"/>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spTree>
    <p:extLst>
      <p:ext uri="{BB962C8B-B14F-4D97-AF65-F5344CB8AC3E}">
        <p14:creationId xmlns:p14="http://schemas.microsoft.com/office/powerpoint/2010/main" val="3575842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1+#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1+#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1+#ppt_w/2"/>
                                          </p:val>
                                        </p:tav>
                                        <p:tav tm="100000">
                                          <p:val>
                                            <p:strVal val="#ppt_x"/>
                                          </p:val>
                                        </p:tav>
                                      </p:tavLst>
                                    </p:anim>
                                    <p:anim calcmode="lin" valueType="num">
                                      <p:cBhvr additive="base">
                                        <p:cTn id="52" dur="500" fill="hold"/>
                                        <p:tgtEl>
                                          <p:spTgt spid="3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p:bldP spid="26"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Line 3"/>
          <p:cNvSpPr>
            <a:spLocks noChangeShapeType="1"/>
          </p:cNvSpPr>
          <p:nvPr/>
        </p:nvSpPr>
        <p:spPr bwMode="auto">
          <a:xfrm rot="10800000">
            <a:off x="1713185" y="3922040"/>
            <a:ext cx="2381250"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4"/>
          <p:cNvSpPr>
            <a:spLocks noChangeShapeType="1"/>
          </p:cNvSpPr>
          <p:nvPr/>
        </p:nvSpPr>
        <p:spPr bwMode="auto">
          <a:xfrm rot="10800000">
            <a:off x="1717948" y="3153690"/>
            <a:ext cx="355758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5"/>
          <p:cNvSpPr>
            <a:spLocks noChangeShapeType="1"/>
          </p:cNvSpPr>
          <p:nvPr/>
        </p:nvSpPr>
        <p:spPr bwMode="auto">
          <a:xfrm rot="10800000">
            <a:off x="1698898" y="2544090"/>
            <a:ext cx="4805362"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6"/>
          <p:cNvSpPr>
            <a:spLocks noChangeShapeType="1"/>
          </p:cNvSpPr>
          <p:nvPr/>
        </p:nvSpPr>
        <p:spPr bwMode="auto">
          <a:xfrm rot="10800000">
            <a:off x="1710010" y="1886865"/>
            <a:ext cx="5994400"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9"/>
          <p:cNvSpPr>
            <a:spLocks noChangeArrowheads="1"/>
          </p:cNvSpPr>
          <p:nvPr/>
        </p:nvSpPr>
        <p:spPr bwMode="auto">
          <a:xfrm>
            <a:off x="6520658" y="1890040"/>
            <a:ext cx="1219200" cy="495300"/>
          </a:xfrm>
          <a:prstGeom prst="rect">
            <a:avLst/>
          </a:prstGeom>
          <a:gradFill rotWithShape="1">
            <a:gsLst>
              <a:gs pos="0">
                <a:srgbClr val="DDDDDD"/>
              </a:gs>
              <a:gs pos="100000">
                <a:srgbClr val="FFFFFF"/>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10"/>
          <p:cNvSpPr>
            <a:spLocks noChangeArrowheads="1"/>
          </p:cNvSpPr>
          <p:nvPr/>
        </p:nvSpPr>
        <p:spPr bwMode="auto">
          <a:xfrm>
            <a:off x="5299348" y="2537740"/>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11"/>
          <p:cNvSpPr>
            <a:spLocks noChangeArrowheads="1"/>
          </p:cNvSpPr>
          <p:nvPr/>
        </p:nvSpPr>
        <p:spPr bwMode="auto">
          <a:xfrm>
            <a:off x="4113485" y="3158686"/>
            <a:ext cx="1185863"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12"/>
          <p:cNvSpPr>
            <a:spLocks noChangeArrowheads="1"/>
          </p:cNvSpPr>
          <p:nvPr/>
        </p:nvSpPr>
        <p:spPr bwMode="auto">
          <a:xfrm>
            <a:off x="2646635" y="3918865"/>
            <a:ext cx="146685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3"/>
          <p:cNvSpPr>
            <a:spLocks noChangeShapeType="1"/>
          </p:cNvSpPr>
          <p:nvPr/>
        </p:nvSpPr>
        <p:spPr bwMode="auto">
          <a:xfrm>
            <a:off x="1705248" y="4430040"/>
            <a:ext cx="6103937" cy="0"/>
          </a:xfrm>
          <a:prstGeom prst="line">
            <a:avLst/>
          </a:prstGeom>
          <a:noFill/>
          <a:ln w="9525">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4"/>
          <p:cNvSpPr>
            <a:spLocks noChangeShapeType="1"/>
          </p:cNvSpPr>
          <p:nvPr/>
        </p:nvSpPr>
        <p:spPr bwMode="auto">
          <a:xfrm rot="16200000">
            <a:off x="51073" y="2777453"/>
            <a:ext cx="3308350" cy="0"/>
          </a:xfrm>
          <a:prstGeom prst="line">
            <a:avLst/>
          </a:prstGeom>
          <a:noFill/>
          <a:ln w="9525">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5"/>
          <p:cNvSpPr>
            <a:spLocks noChangeShapeType="1"/>
          </p:cNvSpPr>
          <p:nvPr/>
        </p:nvSpPr>
        <p:spPr bwMode="auto">
          <a:xfrm flipV="1">
            <a:off x="1708423" y="1174078"/>
            <a:ext cx="6103937" cy="3248025"/>
          </a:xfrm>
          <a:prstGeom prst="line">
            <a:avLst/>
          </a:prstGeom>
          <a:noFill/>
          <a:ln w="38100">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6"/>
          <p:cNvSpPr>
            <a:spLocks noChangeShapeType="1"/>
          </p:cNvSpPr>
          <p:nvPr/>
        </p:nvSpPr>
        <p:spPr bwMode="auto">
          <a:xfrm rot="16200000">
            <a:off x="99642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7"/>
          <p:cNvSpPr>
            <a:spLocks noChangeShapeType="1"/>
          </p:cNvSpPr>
          <p:nvPr/>
        </p:nvSpPr>
        <p:spPr bwMode="auto">
          <a:xfrm rot="16200000">
            <a:off x="245692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8"/>
          <p:cNvSpPr>
            <a:spLocks noChangeShapeType="1"/>
          </p:cNvSpPr>
          <p:nvPr/>
        </p:nvSpPr>
        <p:spPr bwMode="auto">
          <a:xfrm rot="16200000">
            <a:off x="364437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19"/>
          <p:cNvSpPr>
            <a:spLocks noChangeShapeType="1"/>
          </p:cNvSpPr>
          <p:nvPr/>
        </p:nvSpPr>
        <p:spPr bwMode="auto">
          <a:xfrm rot="16200000">
            <a:off x="486357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Group 20"/>
          <p:cNvGrpSpPr>
            <a:grpSpLocks/>
          </p:cNvGrpSpPr>
          <p:nvPr/>
        </p:nvGrpSpPr>
        <p:grpSpPr bwMode="auto">
          <a:xfrm>
            <a:off x="2416448" y="3710903"/>
            <a:ext cx="479425" cy="466725"/>
            <a:chOff x="0" y="0"/>
            <a:chExt cx="784" cy="765"/>
          </a:xfrm>
        </p:grpSpPr>
        <p:grpSp>
          <p:nvGrpSpPr>
            <p:cNvPr id="24" name="Group 22"/>
            <p:cNvGrpSpPr>
              <a:grpSpLocks/>
            </p:cNvGrpSpPr>
            <p:nvPr/>
          </p:nvGrpSpPr>
          <p:grpSpPr bwMode="auto">
            <a:xfrm>
              <a:off x="0" y="0"/>
              <a:ext cx="784" cy="765"/>
              <a:chOff x="0" y="0"/>
              <a:chExt cx="1042" cy="1019"/>
            </a:xfrm>
          </p:grpSpPr>
          <p:pic>
            <p:nvPicPr>
              <p:cNvPr id="26" name="Picture 23"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24"/>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solidFill>
                    <a:srgbClr val="C0A878"/>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27"/>
          <p:cNvGrpSpPr>
            <a:grpSpLocks/>
          </p:cNvGrpSpPr>
          <p:nvPr/>
        </p:nvGrpSpPr>
        <p:grpSpPr bwMode="auto">
          <a:xfrm>
            <a:off x="3865835" y="2869528"/>
            <a:ext cx="479425" cy="466725"/>
            <a:chOff x="0" y="0"/>
            <a:chExt cx="302" cy="294"/>
          </a:xfrm>
        </p:grpSpPr>
        <p:grpSp>
          <p:nvGrpSpPr>
            <p:cNvPr id="29" name="Group 29"/>
            <p:cNvGrpSpPr>
              <a:grpSpLocks/>
            </p:cNvGrpSpPr>
            <p:nvPr/>
          </p:nvGrpSpPr>
          <p:grpSpPr bwMode="auto">
            <a:xfrm>
              <a:off x="0" y="0"/>
              <a:ext cx="302" cy="294"/>
              <a:chOff x="0" y="0"/>
              <a:chExt cx="1042" cy="1019"/>
            </a:xfrm>
          </p:grpSpPr>
          <p:pic>
            <p:nvPicPr>
              <p:cNvPr id="31" name="Picture 30"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endParaRPr lang="zh-CN" altLang="en-US"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0"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Group 34"/>
          <p:cNvGrpSpPr>
            <a:grpSpLocks/>
          </p:cNvGrpSpPr>
          <p:nvPr/>
        </p:nvGrpSpPr>
        <p:grpSpPr bwMode="auto">
          <a:xfrm>
            <a:off x="4996135" y="2226590"/>
            <a:ext cx="605563" cy="593725"/>
            <a:chOff x="0" y="0"/>
            <a:chExt cx="300" cy="294"/>
          </a:xfrm>
        </p:grpSpPr>
        <p:sp>
          <p:nvSpPr>
            <p:cNvPr id="34" name="Oval 38"/>
            <p:cNvSpPr>
              <a:spLocks noChangeArrowheads="1"/>
            </p:cNvSpPr>
            <p:nvPr/>
          </p:nvSpPr>
          <p:spPr bwMode="auto">
            <a:xfrm>
              <a:off x="0" y="0"/>
              <a:ext cx="300" cy="294"/>
            </a:xfrm>
            <a:prstGeom prst="ellipse">
              <a:avLst/>
            </a:prstGeom>
            <a:solidFill>
              <a:srgbClr val="3090D8"/>
            </a:solidFill>
            <a:ln w="9525">
              <a:solidFill>
                <a:srgbClr val="3090D8"/>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3</a:t>
              </a:r>
              <a:endParaRPr kumimoji="0" lang="zh-CN" altLang="en-US" sz="2400" b="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6" name="Group 41"/>
          <p:cNvGrpSpPr>
            <a:grpSpLocks/>
          </p:cNvGrpSpPr>
          <p:nvPr/>
        </p:nvGrpSpPr>
        <p:grpSpPr bwMode="auto">
          <a:xfrm>
            <a:off x="6288360" y="1634453"/>
            <a:ext cx="479425" cy="466725"/>
            <a:chOff x="0" y="0"/>
            <a:chExt cx="302" cy="294"/>
          </a:xfrm>
        </p:grpSpPr>
        <p:grpSp>
          <p:nvGrpSpPr>
            <p:cNvPr id="37" name="Group 43"/>
            <p:cNvGrpSpPr>
              <a:grpSpLocks/>
            </p:cNvGrpSpPr>
            <p:nvPr/>
          </p:nvGrpSpPr>
          <p:grpSpPr bwMode="auto">
            <a:xfrm>
              <a:off x="0" y="0"/>
              <a:ext cx="302" cy="294"/>
              <a:chOff x="0" y="0"/>
              <a:chExt cx="1042" cy="1019"/>
            </a:xfrm>
          </p:grpSpPr>
          <p:pic>
            <p:nvPicPr>
              <p:cNvPr id="39" name="Picture 44"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45"/>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endParaRPr lang="zh-CN" altLang="en-US"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4</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Rectangle 48"/>
          <p:cNvSpPr>
            <a:spLocks noChangeArrowheads="1"/>
          </p:cNvSpPr>
          <p:nvPr/>
        </p:nvSpPr>
        <p:spPr bwMode="auto">
          <a:xfrm>
            <a:off x="2652985" y="3927174"/>
            <a:ext cx="14493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2" name="Rectangle 49"/>
          <p:cNvSpPr>
            <a:spLocks noChangeArrowheads="1"/>
          </p:cNvSpPr>
          <p:nvPr/>
        </p:nvSpPr>
        <p:spPr bwMode="auto">
          <a:xfrm>
            <a:off x="4108723" y="3153690"/>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3" name="Rectangle 50"/>
          <p:cNvSpPr>
            <a:spLocks noChangeArrowheads="1"/>
          </p:cNvSpPr>
          <p:nvPr/>
        </p:nvSpPr>
        <p:spPr bwMode="auto">
          <a:xfrm>
            <a:off x="5416226" y="2544091"/>
            <a:ext cx="11985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4" name="Rectangle 51"/>
          <p:cNvSpPr>
            <a:spLocks noChangeArrowheads="1"/>
          </p:cNvSpPr>
          <p:nvPr/>
        </p:nvSpPr>
        <p:spPr bwMode="auto">
          <a:xfrm>
            <a:off x="6528596" y="1882896"/>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5" name="Text Box 52"/>
          <p:cNvSpPr txBox="1">
            <a:spLocks noChangeArrowheads="1"/>
          </p:cNvSpPr>
          <p:nvPr/>
        </p:nvSpPr>
        <p:spPr bwMode="auto">
          <a:xfrm>
            <a:off x="1197545" y="1103688"/>
            <a:ext cx="46166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b="1"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endParaRPr kumimoji="0" lang="zh-CN" altLang="en-US" sz="18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 Box 53"/>
          <p:cNvSpPr txBox="1">
            <a:spLocks noChangeArrowheads="1"/>
          </p:cNvSpPr>
          <p:nvPr/>
        </p:nvSpPr>
        <p:spPr bwMode="auto">
          <a:xfrm>
            <a:off x="2275160"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文字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 Box 54"/>
          <p:cNvSpPr txBox="1">
            <a:spLocks noChangeArrowheads="1"/>
          </p:cNvSpPr>
          <p:nvPr/>
        </p:nvSpPr>
        <p:spPr bwMode="auto">
          <a:xfrm>
            <a:off x="3732485"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a:t>
            </a: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55"/>
          <p:cNvSpPr txBox="1">
            <a:spLocks noChangeArrowheads="1"/>
          </p:cNvSpPr>
          <p:nvPr/>
        </p:nvSpPr>
        <p:spPr bwMode="auto">
          <a:xfrm>
            <a:off x="4923110" y="4444328"/>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Text Box 56"/>
          <p:cNvSpPr txBox="1">
            <a:spLocks noChangeArrowheads="1"/>
          </p:cNvSpPr>
          <p:nvPr/>
        </p:nvSpPr>
        <p:spPr bwMode="auto">
          <a:xfrm>
            <a:off x="6137548"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a:t>
            </a: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50267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par>
                          <p:cTn id="47" fill="hold">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par>
                          <p:cTn id="51" fill="hold">
                            <p:stCondLst>
                              <p:cond delay="3000"/>
                            </p:stCondLst>
                            <p:childTnLst>
                              <p:par>
                                <p:cTn id="52" presetID="52"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Scale>
                                      <p:cBhvr>
                                        <p:cTn id="54"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23"/>
                                        </p:tgtEl>
                                        <p:attrNameLst>
                                          <p:attrName>ppt_x</p:attrName>
                                          <p:attrName>ppt_y</p:attrName>
                                        </p:attrNameLst>
                                      </p:cBhvr>
                                    </p:animMotion>
                                    <p:animEffect transition="in" filter="fade">
                                      <p:cBhvr>
                                        <p:cTn id="56" dur="250"/>
                                        <p:tgtEl>
                                          <p:spTgt spid="23"/>
                                        </p:tgtEl>
                                      </p:cBhvr>
                                    </p:animEffect>
                                  </p:childTnLst>
                                </p:cTn>
                              </p:par>
                              <p:par>
                                <p:cTn id="57" presetID="52" presetClass="entr" presetSubtype="0" fill="hold" nodeType="withEffect">
                                  <p:stCondLst>
                                    <p:cond delay="2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par>
                                <p:cTn id="62" presetID="52" presetClass="entr" presetSubtype="0" fill="hold" nodeType="withEffect">
                                  <p:stCondLst>
                                    <p:cond delay="500"/>
                                  </p:stCondLst>
                                  <p:childTnLst>
                                    <p:set>
                                      <p:cBhvr>
                                        <p:cTn id="63" dur="1" fill="hold">
                                          <p:stCondLst>
                                            <p:cond delay="0"/>
                                          </p:stCondLst>
                                        </p:cTn>
                                        <p:tgtEl>
                                          <p:spTgt spid="33"/>
                                        </p:tgtEl>
                                        <p:attrNameLst>
                                          <p:attrName>style.visibility</p:attrName>
                                        </p:attrNameLst>
                                      </p:cBhvr>
                                      <p:to>
                                        <p:strVal val="visible"/>
                                      </p:to>
                                    </p:set>
                                    <p:animScale>
                                      <p:cBhvr>
                                        <p:cTn id="64" dur="25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50" decel="50000" fill="hold">
                                          <p:stCondLst>
                                            <p:cond delay="0"/>
                                          </p:stCondLst>
                                        </p:cTn>
                                        <p:tgtEl>
                                          <p:spTgt spid="33"/>
                                        </p:tgtEl>
                                        <p:attrNameLst>
                                          <p:attrName>ppt_x</p:attrName>
                                          <p:attrName>ppt_y</p:attrName>
                                        </p:attrNameLst>
                                      </p:cBhvr>
                                    </p:animMotion>
                                    <p:animEffect transition="in" filter="fade">
                                      <p:cBhvr>
                                        <p:cTn id="66" dur="250"/>
                                        <p:tgtEl>
                                          <p:spTgt spid="33"/>
                                        </p:tgtEl>
                                      </p:cBhvr>
                                    </p:animEffect>
                                  </p:childTnLst>
                                </p:cTn>
                              </p:par>
                              <p:par>
                                <p:cTn id="67" presetID="52" presetClass="entr" presetSubtype="0" fill="hold" nodeType="withEffect">
                                  <p:stCondLst>
                                    <p:cond delay="750"/>
                                  </p:stCondLst>
                                  <p:childTnLst>
                                    <p:set>
                                      <p:cBhvr>
                                        <p:cTn id="68" dur="1" fill="hold">
                                          <p:stCondLst>
                                            <p:cond delay="0"/>
                                          </p:stCondLst>
                                        </p:cTn>
                                        <p:tgtEl>
                                          <p:spTgt spid="36"/>
                                        </p:tgtEl>
                                        <p:attrNameLst>
                                          <p:attrName>style.visibility</p:attrName>
                                        </p:attrNameLst>
                                      </p:cBhvr>
                                      <p:to>
                                        <p:strVal val="visible"/>
                                      </p:to>
                                    </p:set>
                                    <p:animScale>
                                      <p:cBhvr>
                                        <p:cTn id="69" dur="25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50" decel="50000" fill="hold">
                                          <p:stCondLst>
                                            <p:cond delay="0"/>
                                          </p:stCondLst>
                                        </p:cTn>
                                        <p:tgtEl>
                                          <p:spTgt spid="36"/>
                                        </p:tgtEl>
                                        <p:attrNameLst>
                                          <p:attrName>ppt_x</p:attrName>
                                          <p:attrName>ppt_y</p:attrName>
                                        </p:attrNameLst>
                                      </p:cBhvr>
                                    </p:animMotion>
                                    <p:animEffect transition="in" filter="fade">
                                      <p:cBhvr>
                                        <p:cTn id="71" dur="250"/>
                                        <p:tgtEl>
                                          <p:spTgt spid="36"/>
                                        </p:tgtEl>
                                      </p:cBhvr>
                                    </p:animEffect>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250" fill="hold"/>
                                        <p:tgtEl>
                                          <p:spTgt spid="45"/>
                                        </p:tgtEl>
                                        <p:attrNameLst>
                                          <p:attrName>ppt_x</p:attrName>
                                        </p:attrNameLst>
                                      </p:cBhvr>
                                      <p:tavLst>
                                        <p:tav tm="0">
                                          <p:val>
                                            <p:strVal val="0-#ppt_w/2"/>
                                          </p:val>
                                        </p:tav>
                                        <p:tav tm="100000">
                                          <p:val>
                                            <p:strVal val="#ppt_x"/>
                                          </p:val>
                                        </p:tav>
                                      </p:tavLst>
                                    </p:anim>
                                    <p:anim calcmode="lin" valueType="num">
                                      <p:cBhvr additive="base">
                                        <p:cTn id="76" dur="250" fill="hold"/>
                                        <p:tgtEl>
                                          <p:spTgt spid="45"/>
                                        </p:tgtEl>
                                        <p:attrNameLst>
                                          <p:attrName>ppt_y</p:attrName>
                                        </p:attrNameLst>
                                      </p:cBhvr>
                                      <p:tavLst>
                                        <p:tav tm="0">
                                          <p:val>
                                            <p:strVal val="#ppt_y"/>
                                          </p:val>
                                        </p:tav>
                                        <p:tav tm="100000">
                                          <p:val>
                                            <p:strVal val="#ppt_y"/>
                                          </p:val>
                                        </p:tav>
                                      </p:tavLst>
                                    </p:anim>
                                  </p:childTnLst>
                                </p:cTn>
                              </p:par>
                            </p:childTnLst>
                          </p:cTn>
                        </p:par>
                        <p:par>
                          <p:cTn id="77" fill="hold">
                            <p:stCondLst>
                              <p:cond delay="4250"/>
                            </p:stCondLst>
                            <p:childTnLst>
                              <p:par>
                                <p:cTn id="78" presetID="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additive="base">
                                        <p:cTn id="80" dur="500" fill="hold"/>
                                        <p:tgtEl>
                                          <p:spTgt spid="46"/>
                                        </p:tgtEl>
                                        <p:attrNameLst>
                                          <p:attrName>ppt_x</p:attrName>
                                        </p:attrNameLst>
                                      </p:cBhvr>
                                      <p:tavLst>
                                        <p:tav tm="0">
                                          <p:val>
                                            <p:strVal val="#ppt_x"/>
                                          </p:val>
                                        </p:tav>
                                        <p:tav tm="100000">
                                          <p:val>
                                            <p:strVal val="#ppt_x"/>
                                          </p:val>
                                        </p:tav>
                                      </p:tavLst>
                                    </p:anim>
                                    <p:anim calcmode="lin" valueType="num">
                                      <p:cBhvr additive="base">
                                        <p:cTn id="81" dur="500" fill="hold"/>
                                        <p:tgtEl>
                                          <p:spTgt spid="4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500" fill="hold"/>
                                        <p:tgtEl>
                                          <p:spTgt spid="47"/>
                                        </p:tgtEl>
                                        <p:attrNameLst>
                                          <p:attrName>ppt_x</p:attrName>
                                        </p:attrNameLst>
                                      </p:cBhvr>
                                      <p:tavLst>
                                        <p:tav tm="0">
                                          <p:val>
                                            <p:strVal val="#ppt_x"/>
                                          </p:val>
                                        </p:tav>
                                        <p:tav tm="100000">
                                          <p:val>
                                            <p:strVal val="#ppt_x"/>
                                          </p:val>
                                        </p:tav>
                                      </p:tavLst>
                                    </p:anim>
                                    <p:anim calcmode="lin" valueType="num">
                                      <p:cBhvr additive="base">
                                        <p:cTn id="85" dur="500" fill="hold"/>
                                        <p:tgtEl>
                                          <p:spTgt spid="4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additive="base">
                                        <p:cTn id="92" dur="500" fill="hold"/>
                                        <p:tgtEl>
                                          <p:spTgt spid="49"/>
                                        </p:tgtEl>
                                        <p:attrNameLst>
                                          <p:attrName>ppt_x</p:attrName>
                                        </p:attrNameLst>
                                      </p:cBhvr>
                                      <p:tavLst>
                                        <p:tav tm="0">
                                          <p:val>
                                            <p:strVal val="#ppt_x"/>
                                          </p:val>
                                        </p:tav>
                                        <p:tav tm="100000">
                                          <p:val>
                                            <p:strVal val="#ppt_x"/>
                                          </p:val>
                                        </p:tav>
                                      </p:tavLst>
                                    </p:anim>
                                    <p:anim calcmode="lin" valueType="num">
                                      <p:cBhvr additive="base">
                                        <p:cTn id="93" dur="500" fill="hold"/>
                                        <p:tgtEl>
                                          <p:spTgt spid="49"/>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2" fill="hold" grpId="0" nodeType="after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1+#ppt_w/2"/>
                                          </p:val>
                                        </p:tav>
                                        <p:tav tm="100000">
                                          <p:val>
                                            <p:strVal val="#ppt_x"/>
                                          </p:val>
                                        </p:tav>
                                      </p:tavLst>
                                    </p:anim>
                                    <p:anim calcmode="lin" valueType="num">
                                      <p:cBhvr additive="base">
                                        <p:cTn id="98" dur="500" fill="hold"/>
                                        <p:tgtEl>
                                          <p:spTgt spid="1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1+#ppt_w/2"/>
                                          </p:val>
                                        </p:tav>
                                        <p:tav tm="100000">
                                          <p:val>
                                            <p:strVal val="#ppt_x"/>
                                          </p:val>
                                        </p:tav>
                                      </p:tavLst>
                                    </p:anim>
                                    <p:anim calcmode="lin" valueType="num">
                                      <p:cBhvr additive="base">
                                        <p:cTn id="102" dur="500" fill="hold"/>
                                        <p:tgtEl>
                                          <p:spTgt spid="41"/>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1+#ppt_w/2"/>
                                          </p:val>
                                        </p:tav>
                                        <p:tav tm="100000">
                                          <p:val>
                                            <p:strVal val="#ppt_x"/>
                                          </p:val>
                                        </p:tav>
                                      </p:tavLst>
                                    </p:anim>
                                    <p:anim calcmode="lin" valueType="num">
                                      <p:cBhvr additive="base">
                                        <p:cTn id="110" dur="500" fill="hold"/>
                                        <p:tgtEl>
                                          <p:spTgt spid="4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1+#ppt_w/2"/>
                                          </p:val>
                                        </p:tav>
                                        <p:tav tm="100000">
                                          <p:val>
                                            <p:strVal val="#ppt_x"/>
                                          </p:val>
                                        </p:tav>
                                      </p:tavLst>
                                    </p:anim>
                                    <p:anim calcmode="lin" valueType="num">
                                      <p:cBhvr additive="base">
                                        <p:cTn id="114" dur="500" fill="hold"/>
                                        <p:tgtEl>
                                          <p:spTgt spid="1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additive="base">
                                        <p:cTn id="117" dur="500" fill="hold"/>
                                        <p:tgtEl>
                                          <p:spTgt spid="43"/>
                                        </p:tgtEl>
                                        <p:attrNameLst>
                                          <p:attrName>ppt_x</p:attrName>
                                        </p:attrNameLst>
                                      </p:cBhvr>
                                      <p:tavLst>
                                        <p:tav tm="0">
                                          <p:val>
                                            <p:strVal val="1+#ppt_w/2"/>
                                          </p:val>
                                        </p:tav>
                                        <p:tav tm="100000">
                                          <p:val>
                                            <p:strVal val="#ppt_x"/>
                                          </p:val>
                                        </p:tav>
                                      </p:tavLst>
                                    </p:anim>
                                    <p:anim calcmode="lin" valueType="num">
                                      <p:cBhvr additive="base">
                                        <p:cTn id="118" dur="500" fill="hold"/>
                                        <p:tgtEl>
                                          <p:spTgt spid="43"/>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additive="base">
                                        <p:cTn id="121" dur="500" fill="hold"/>
                                        <p:tgtEl>
                                          <p:spTgt spid="12"/>
                                        </p:tgtEl>
                                        <p:attrNameLst>
                                          <p:attrName>ppt_x</p:attrName>
                                        </p:attrNameLst>
                                      </p:cBhvr>
                                      <p:tavLst>
                                        <p:tav tm="0">
                                          <p:val>
                                            <p:strVal val="1+#ppt_w/2"/>
                                          </p:val>
                                        </p:tav>
                                        <p:tav tm="100000">
                                          <p:val>
                                            <p:strVal val="#ppt_x"/>
                                          </p:val>
                                        </p:tav>
                                      </p:tavLst>
                                    </p:anim>
                                    <p:anim calcmode="lin" valueType="num">
                                      <p:cBhvr additive="base">
                                        <p:cTn id="122" dur="500" fill="hold"/>
                                        <p:tgtEl>
                                          <p:spTgt spid="12"/>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1+#ppt_w/2"/>
                                          </p:val>
                                        </p:tav>
                                        <p:tav tm="100000">
                                          <p:val>
                                            <p:strVal val="#ppt_x"/>
                                          </p:val>
                                        </p:tav>
                                      </p:tavLst>
                                    </p:anim>
                                    <p:anim calcmode="lin" valueType="num">
                                      <p:cBhvr additive="base">
                                        <p:cTn id="1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41" grpId="0"/>
      <p:bldP spid="42" grpId="0"/>
      <p:bldP spid="43" grpId="0"/>
      <p:bldP spid="44" grpId="0"/>
      <p:bldP spid="45" grpId="0"/>
      <p:bldP spid="46" grpId="0"/>
      <p:bldP spid="47" grpId="0"/>
      <p:bldP spid="48"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椭圆 7"/>
          <p:cNvSpPr/>
          <p:nvPr/>
        </p:nvSpPr>
        <p:spPr>
          <a:xfrm rot="13890513">
            <a:off x="4271036" y="1253706"/>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4554933" y="1471804"/>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影响一</a:t>
            </a:r>
          </a:p>
        </p:txBody>
      </p:sp>
      <p:sp>
        <p:nvSpPr>
          <p:cNvPr id="10" name="矩形 9"/>
          <p:cNvSpPr/>
          <p:nvPr/>
        </p:nvSpPr>
        <p:spPr>
          <a:xfrm flipH="1">
            <a:off x="5923085" y="2630925"/>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5923085" y="1059746"/>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6067101" y="1388041"/>
            <a:ext cx="2160240" cy="1242884"/>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rot="19055605">
            <a:off x="3969986" y="2215443"/>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211932" y="2582821"/>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影响二</a:t>
            </a:r>
          </a:p>
        </p:txBody>
      </p:sp>
      <p:sp>
        <p:nvSpPr>
          <p:cNvPr id="15" name="矩形 14"/>
          <p:cNvSpPr/>
          <p:nvPr/>
        </p:nvSpPr>
        <p:spPr>
          <a:xfrm flipH="1">
            <a:off x="2437021" y="4024242"/>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2431140" y="3836019"/>
            <a:ext cx="1780792"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5133644" y="3861340"/>
            <a:ext cx="2160240" cy="724965"/>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椭圆 17"/>
          <p:cNvSpPr/>
          <p:nvPr/>
        </p:nvSpPr>
        <p:spPr>
          <a:xfrm rot="5557516">
            <a:off x="3283630" y="1433152"/>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3474813" y="1677759"/>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影响三</a:t>
            </a:r>
          </a:p>
        </p:txBody>
      </p:sp>
      <p:sp>
        <p:nvSpPr>
          <p:cNvPr id="20" name="矩形 19"/>
          <p:cNvSpPr/>
          <p:nvPr/>
        </p:nvSpPr>
        <p:spPr>
          <a:xfrm flipH="1">
            <a:off x="594493" y="2406937"/>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594493" y="1048271"/>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738509" y="1376566"/>
            <a:ext cx="2160240" cy="1068189"/>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4995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5"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350"/>
                                        <p:tgtEl>
                                          <p:spTgt spid="11"/>
                                        </p:tgtEl>
                                      </p:cBhvr>
                                    </p:animEffect>
                                  </p:childTnLst>
                                </p:cTn>
                              </p:par>
                              <p:par>
                                <p:cTn id="34" presetID="26" presetClass="emph" presetSubtype="0" fill="hold" grpId="1" nodeType="withEffect">
                                  <p:stCondLst>
                                    <p:cond delay="0"/>
                                  </p:stCondLst>
                                  <p:childTnLst>
                                    <p:animEffect transition="out" filter="fade">
                                      <p:cBhvr>
                                        <p:cTn id="35" dur="400" tmFilter="0, 0; .2, .5; .8, .5; 1, 0"/>
                                        <p:tgtEl>
                                          <p:spTgt spid="11"/>
                                        </p:tgtEl>
                                      </p:cBhvr>
                                    </p:animEffect>
                                    <p:animScale>
                                      <p:cBhvr>
                                        <p:cTn id="36" dur="200" autoRev="1" fill="hold"/>
                                        <p:tgtEl>
                                          <p:spTgt spid="11"/>
                                        </p:tgtEl>
                                      </p:cBhvr>
                                      <p:by x="105000" y="105000"/>
                                    </p:animScale>
                                  </p:childTnLst>
                                </p:cTn>
                              </p:par>
                            </p:childTnLst>
                          </p:cTn>
                        </p:par>
                        <p:par>
                          <p:cTn id="37" fill="hold">
                            <p:stCondLst>
                              <p:cond delay="2900"/>
                            </p:stCondLst>
                            <p:childTnLst>
                              <p:par>
                                <p:cTn id="38" presetID="3"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par>
                          <p:cTn id="41" fill="hold">
                            <p:stCondLst>
                              <p:cond delay="34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3900"/>
                            </p:stCondLst>
                            <p:childTnLst>
                              <p:par>
                                <p:cTn id="46" presetID="2"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par>
                          <p:cTn id="50" fill="hold">
                            <p:stCondLst>
                              <p:cond delay="4400"/>
                            </p:stCondLst>
                            <p:childTnLst>
                              <p:par>
                                <p:cTn id="51" presetID="25"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56" dur="1000" fill="hold"/>
                                        <p:tgtEl>
                                          <p:spTgt spid="14"/>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4"/>
                                        </p:tgtEl>
                                      </p:cBhvr>
                                    </p:animEffect>
                                  </p:childTnLst>
                                </p:cTn>
                              </p:par>
                            </p:childTnLst>
                          </p:cTn>
                        </p:par>
                        <p:par>
                          <p:cTn id="61" fill="hold">
                            <p:stCondLst>
                              <p:cond delay="5400"/>
                            </p:stCondLst>
                            <p:childTnLst>
                              <p:par>
                                <p:cTn id="62" presetID="10"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350"/>
                                        <p:tgtEl>
                                          <p:spTgt spid="16"/>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16"/>
                                        </p:tgtEl>
                                      </p:cBhvr>
                                    </p:animEffect>
                                    <p:animScale>
                                      <p:cBhvr>
                                        <p:cTn id="67" dur="200" autoRev="1" fill="hold"/>
                                        <p:tgtEl>
                                          <p:spTgt spid="16"/>
                                        </p:tgtEl>
                                      </p:cBhvr>
                                      <p:by x="105000" y="105000"/>
                                    </p:animScale>
                                  </p:childTnLst>
                                </p:cTn>
                              </p:par>
                            </p:childTnLst>
                          </p:cTn>
                        </p:par>
                        <p:par>
                          <p:cTn id="68" fill="hold">
                            <p:stCondLst>
                              <p:cond delay="5800"/>
                            </p:stCondLst>
                            <p:childTnLst>
                              <p:par>
                                <p:cTn id="69" presetID="3" presetClass="entr" presetSubtype="1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par>
                          <p:cTn id="72" fill="hold">
                            <p:stCondLst>
                              <p:cond delay="6300"/>
                            </p:stCondLst>
                            <p:childTnLst>
                              <p:par>
                                <p:cTn id="73" presetID="10"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par>
                          <p:cTn id="76" fill="hold">
                            <p:stCondLst>
                              <p:cond delay="6800"/>
                            </p:stCondLst>
                            <p:childTnLst>
                              <p:par>
                                <p:cTn id="77" presetID="2"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0-#ppt_w/2"/>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par>
                          <p:cTn id="81" fill="hold">
                            <p:stCondLst>
                              <p:cond delay="7300"/>
                            </p:stCondLst>
                            <p:childTnLst>
                              <p:par>
                                <p:cTn id="82" presetID="25" presetClass="entr" presetSubtype="0"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87" dur="1000" fill="hold"/>
                                        <p:tgtEl>
                                          <p:spTgt spid="19"/>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19"/>
                                        </p:tgtEl>
                                      </p:cBhvr>
                                    </p:animEffect>
                                  </p:childTnLst>
                                </p:cTn>
                              </p:par>
                            </p:childTnLst>
                          </p:cTn>
                        </p:par>
                        <p:par>
                          <p:cTn id="92" fill="hold">
                            <p:stCondLst>
                              <p:cond delay="83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350"/>
                                        <p:tgtEl>
                                          <p:spTgt spid="21"/>
                                        </p:tgtEl>
                                      </p:cBhvr>
                                    </p:animEffect>
                                  </p:childTnLst>
                                </p:cTn>
                              </p:par>
                              <p:par>
                                <p:cTn id="96" presetID="26" presetClass="emph" presetSubtype="0" fill="hold" grpId="1" nodeType="withEffect">
                                  <p:stCondLst>
                                    <p:cond delay="0"/>
                                  </p:stCondLst>
                                  <p:childTnLst>
                                    <p:animEffect transition="out" filter="fade">
                                      <p:cBhvr>
                                        <p:cTn id="97" dur="400" tmFilter="0, 0; .2, .5; .8, .5; 1, 0"/>
                                        <p:tgtEl>
                                          <p:spTgt spid="21"/>
                                        </p:tgtEl>
                                      </p:cBhvr>
                                    </p:animEffect>
                                    <p:animScale>
                                      <p:cBhvr>
                                        <p:cTn id="98" dur="200" autoRev="1" fill="hold"/>
                                        <p:tgtEl>
                                          <p:spTgt spid="21"/>
                                        </p:tgtEl>
                                      </p:cBhvr>
                                      <p:by x="105000" y="105000"/>
                                    </p:animScale>
                                  </p:childTnLst>
                                </p:cTn>
                              </p:par>
                            </p:childTnLst>
                          </p:cTn>
                        </p:par>
                        <p:par>
                          <p:cTn id="99" fill="hold">
                            <p:stCondLst>
                              <p:cond delay="8700"/>
                            </p:stCondLst>
                            <p:childTnLst>
                              <p:par>
                                <p:cTn id="100" presetID="3"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linds(horizontal)">
                                      <p:cBhvr>
                                        <p:cTn id="102" dur="500"/>
                                        <p:tgtEl>
                                          <p:spTgt spid="22"/>
                                        </p:tgtEl>
                                      </p:cBhvr>
                                    </p:animEffect>
                                  </p:childTnLst>
                                </p:cTn>
                              </p:par>
                            </p:childTnLst>
                          </p:cTn>
                        </p:par>
                        <p:par>
                          <p:cTn id="103" fill="hold">
                            <p:stCondLst>
                              <p:cond delay="9200"/>
                            </p:stCondLst>
                            <p:childTnLst>
                              <p:par>
                                <p:cTn id="104" presetID="10" presetClass="entr" presetSubtype="0" fill="hold" grpId="0" nodeType="after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p:bldP spid="11" grpId="0"/>
      <p:bldP spid="11" grpId="1"/>
      <p:bldP spid="12" grpId="0" animBg="1"/>
      <p:bldP spid="13" grpId="0" animBg="1"/>
      <p:bldP spid="14" grpId="0"/>
      <p:bldP spid="15" grpId="0"/>
      <p:bldP spid="16" grpId="0"/>
      <p:bldP spid="16" grpId="1"/>
      <p:bldP spid="17" grpId="0" animBg="1"/>
      <p:bldP spid="18" grpId="0" animBg="1"/>
      <p:bldP spid="19" grpId="0"/>
      <p:bldP spid="20" grpId="0"/>
      <p:bldP spid="21" grpId="0"/>
      <p:bldP spid="21" grpId="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菱形 6"/>
          <p:cNvSpPr/>
          <p:nvPr/>
        </p:nvSpPr>
        <p:spPr>
          <a:xfrm>
            <a:off x="467544" y="915566"/>
            <a:ext cx="3816424" cy="3816424"/>
          </a:xfrm>
          <a:prstGeom prst="diamond">
            <a:avLst/>
          </a:prstGeom>
          <a:solidFill>
            <a:srgbClr val="3090D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7"/>
          <p:cNvSpPr/>
          <p:nvPr/>
        </p:nvSpPr>
        <p:spPr>
          <a:xfrm>
            <a:off x="2524034" y="1419622"/>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899592" y="2931790"/>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nvSpPr>
        <p:spPr>
          <a:xfrm>
            <a:off x="899592" y="1419622"/>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圆角矩形 10"/>
          <p:cNvSpPr/>
          <p:nvPr/>
        </p:nvSpPr>
        <p:spPr>
          <a:xfrm>
            <a:off x="2524034" y="2931790"/>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1187624" y="1464335"/>
            <a:ext cx="801823"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2573786" y="1464335"/>
            <a:ext cx="1289135"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1071348" y="2961922"/>
            <a:ext cx="1024639"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2795176" y="2976503"/>
            <a:ext cx="825867"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bwMode="auto">
          <a:xfrm>
            <a:off x="4841855" y="1313712"/>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7" name="矩形 16"/>
          <p:cNvSpPr/>
          <p:nvPr/>
        </p:nvSpPr>
        <p:spPr bwMode="auto">
          <a:xfrm>
            <a:off x="4856220" y="947646"/>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STRNGTH</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bwMode="auto">
          <a:xfrm>
            <a:off x="4841855" y="2254101"/>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9" name="矩形 18"/>
          <p:cNvSpPr/>
          <p:nvPr/>
        </p:nvSpPr>
        <p:spPr bwMode="auto">
          <a:xfrm>
            <a:off x="4856220" y="1888035"/>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WEAKNESS</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bwMode="auto">
          <a:xfrm>
            <a:off x="4841855" y="3262213"/>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1" name="矩形 20"/>
          <p:cNvSpPr/>
          <p:nvPr/>
        </p:nvSpPr>
        <p:spPr bwMode="auto">
          <a:xfrm>
            <a:off x="4856220" y="2896147"/>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OPPORTUNITY</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bwMode="auto">
          <a:xfrm>
            <a:off x="4841855" y="4270325"/>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3" name="矩形 22"/>
          <p:cNvSpPr/>
          <p:nvPr/>
        </p:nvSpPr>
        <p:spPr bwMode="auto">
          <a:xfrm>
            <a:off x="4856220" y="3904259"/>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TREAT</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298906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par>
                          <p:cTn id="63" fill="hold">
                            <p:stCondLst>
                              <p:cond delay="3500"/>
                            </p:stCondLst>
                            <p:childTnLst>
                              <p:par>
                                <p:cTn id="64" presetID="4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1000"/>
                                        <p:tgtEl>
                                          <p:spTgt spid="19"/>
                                        </p:tgtEl>
                                      </p:cBhvr>
                                    </p:animEffect>
                                    <p:anim calcmode="lin" valueType="num">
                                      <p:cBhvr>
                                        <p:cTn id="77" dur="1000" fill="hold"/>
                                        <p:tgtEl>
                                          <p:spTgt spid="19"/>
                                        </p:tgtEl>
                                        <p:attrNameLst>
                                          <p:attrName>ppt_x</p:attrName>
                                        </p:attrNameLst>
                                      </p:cBhvr>
                                      <p:tavLst>
                                        <p:tav tm="0">
                                          <p:val>
                                            <p:strVal val="#ppt_x"/>
                                          </p:val>
                                        </p:tav>
                                        <p:tav tm="100000">
                                          <p:val>
                                            <p:strVal val="#ppt_x"/>
                                          </p:val>
                                        </p:tav>
                                      </p:tavLst>
                                    </p:anim>
                                    <p:anim calcmode="lin" valueType="num">
                                      <p:cBhvr>
                                        <p:cTn id="78" dur="1000" fill="hold"/>
                                        <p:tgtEl>
                                          <p:spTgt spid="1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1000"/>
                                        <p:tgtEl>
                                          <p:spTgt spid="23"/>
                                        </p:tgtEl>
                                      </p:cBhvr>
                                    </p:animEffect>
                                    <p:anim calcmode="lin" valueType="num">
                                      <p:cBhvr>
                                        <p:cTn id="97" dur="1000" fill="hold"/>
                                        <p:tgtEl>
                                          <p:spTgt spid="23"/>
                                        </p:tgtEl>
                                        <p:attrNameLst>
                                          <p:attrName>ppt_x</p:attrName>
                                        </p:attrNameLst>
                                      </p:cBhvr>
                                      <p:tavLst>
                                        <p:tav tm="0">
                                          <p:val>
                                            <p:strVal val="#ppt_x"/>
                                          </p:val>
                                        </p:tav>
                                        <p:tav tm="100000">
                                          <p:val>
                                            <p:strVal val="#ppt_x"/>
                                          </p:val>
                                        </p:tav>
                                      </p:tavLst>
                                    </p:anim>
                                    <p:anim calcmode="lin" valueType="num">
                                      <p:cBhvr>
                                        <p:cTn id="98" dur="1000" fill="hold"/>
                                        <p:tgtEl>
                                          <p:spTgt spid="2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anim calcmode="lin" valueType="num">
                                      <p:cBhvr>
                                        <p:cTn id="102" dur="1000" fill="hold"/>
                                        <p:tgtEl>
                                          <p:spTgt spid="22"/>
                                        </p:tgtEl>
                                        <p:attrNameLst>
                                          <p:attrName>ppt_x</p:attrName>
                                        </p:attrNameLst>
                                      </p:cBhvr>
                                      <p:tavLst>
                                        <p:tav tm="0">
                                          <p:val>
                                            <p:strVal val="#ppt_x"/>
                                          </p:val>
                                        </p:tav>
                                        <p:tav tm="100000">
                                          <p:val>
                                            <p:strVal val="#ppt_x"/>
                                          </p:val>
                                        </p:tav>
                                      </p:tavLst>
                                    </p:anim>
                                    <p:anim calcmode="lin" valueType="num">
                                      <p:cBhvr>
                                        <p:cTn id="10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55903"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Five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5149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1"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13" name="矩形 12"/>
          <p:cNvSpPr/>
          <p:nvPr/>
        </p:nvSpPr>
        <p:spPr>
          <a:xfrm>
            <a:off x="0" y="1347614"/>
            <a:ext cx="4464496" cy="3384376"/>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4464495" y="1347614"/>
            <a:ext cx="4679503" cy="3384376"/>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bwMode="auto">
          <a:xfrm>
            <a:off x="4769370" y="2104171"/>
            <a:ext cx="3811587" cy="616836"/>
          </a:xfrm>
          <a:prstGeom prst="rect">
            <a:avLst/>
          </a:prstGeom>
          <a:noFill/>
        </p:spPr>
        <p:txBody>
          <a:bodyPr>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6" name="矩形 15"/>
          <p:cNvSpPr/>
          <p:nvPr/>
        </p:nvSpPr>
        <p:spPr bwMode="auto">
          <a:xfrm>
            <a:off x="4788024" y="1759031"/>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7" name="TextBox 16"/>
          <p:cNvSpPr txBox="1"/>
          <p:nvPr/>
        </p:nvSpPr>
        <p:spPr bwMode="auto">
          <a:xfrm>
            <a:off x="4764706" y="3469198"/>
            <a:ext cx="3811587" cy="616836"/>
          </a:xfrm>
          <a:prstGeom prst="rect">
            <a:avLst/>
          </a:prstGeom>
          <a:noFill/>
        </p:spPr>
        <p:txBody>
          <a:bodyPr>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8" name="矩形 17"/>
          <p:cNvSpPr/>
          <p:nvPr/>
        </p:nvSpPr>
        <p:spPr bwMode="auto">
          <a:xfrm>
            <a:off x="4783360" y="3124058"/>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2323414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animBg="1"/>
      <p:bldP spid="14" grpId="0" animBg="1"/>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4" name="椭圆 23"/>
          <p:cNvSpPr/>
          <p:nvPr/>
        </p:nvSpPr>
        <p:spPr>
          <a:xfrm>
            <a:off x="1403648" y="-524594"/>
            <a:ext cx="6205430" cy="6205430"/>
          </a:xfrm>
          <a:prstGeom prst="ellipse">
            <a:avLst/>
          </a:prstGeom>
          <a:noFill/>
          <a:ln>
            <a:solidFill>
              <a:srgbClr val="3090D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椭圆 24"/>
          <p:cNvSpPr/>
          <p:nvPr/>
        </p:nvSpPr>
        <p:spPr>
          <a:xfrm>
            <a:off x="3034146" y="1059582"/>
            <a:ext cx="3075709" cy="3075709"/>
          </a:xfrm>
          <a:prstGeom prst="ellipse">
            <a:avLst/>
          </a:prstGeom>
          <a:solidFill>
            <a:srgbClr val="3090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25"/>
          <p:cNvSpPr/>
          <p:nvPr/>
        </p:nvSpPr>
        <p:spPr>
          <a:xfrm>
            <a:off x="3936670" y="1955634"/>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椭圆 26"/>
          <p:cNvSpPr/>
          <p:nvPr/>
        </p:nvSpPr>
        <p:spPr>
          <a:xfrm>
            <a:off x="6948264" y="1955634"/>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椭圆 27"/>
          <p:cNvSpPr/>
          <p:nvPr/>
        </p:nvSpPr>
        <p:spPr>
          <a:xfrm>
            <a:off x="899592" y="1949162"/>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bwMode="auto">
          <a:xfrm>
            <a:off x="4139950" y="2412770"/>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0" name="矩形 29"/>
          <p:cNvSpPr/>
          <p:nvPr/>
        </p:nvSpPr>
        <p:spPr bwMode="auto">
          <a:xfrm>
            <a:off x="1066869" y="2380504"/>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1" name="矩形 30"/>
          <p:cNvSpPr/>
          <p:nvPr/>
        </p:nvSpPr>
        <p:spPr bwMode="auto">
          <a:xfrm>
            <a:off x="7141025" y="2399826"/>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2" name="TextBox 31"/>
          <p:cNvSpPr txBox="1"/>
          <p:nvPr/>
        </p:nvSpPr>
        <p:spPr>
          <a:xfrm>
            <a:off x="375615"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
        <p:nvSpPr>
          <p:cNvPr id="33" name="TextBox 32"/>
          <p:cNvSpPr txBox="1"/>
          <p:nvPr/>
        </p:nvSpPr>
        <p:spPr>
          <a:xfrm>
            <a:off x="3440199"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
        <p:nvSpPr>
          <p:cNvPr id="34" name="TextBox 33"/>
          <p:cNvSpPr txBox="1"/>
          <p:nvPr/>
        </p:nvSpPr>
        <p:spPr>
          <a:xfrm>
            <a:off x="6477277"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Tree>
    <p:extLst>
      <p:ext uri="{BB962C8B-B14F-4D97-AF65-F5344CB8AC3E}">
        <p14:creationId xmlns:p14="http://schemas.microsoft.com/office/powerpoint/2010/main" val="518843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heel(1)">
                                      <p:cBhvr>
                                        <p:cTn id="29" dur="2000"/>
                                        <p:tgtEl>
                                          <p:spTgt spid="24"/>
                                        </p:tgtEl>
                                      </p:cBhvr>
                                    </p:animEffect>
                                  </p:childTnLst>
                                </p:cTn>
                              </p:par>
                            </p:childTnLst>
                          </p:cTn>
                        </p:par>
                        <p:par>
                          <p:cTn id="30" fill="hold">
                            <p:stCondLst>
                              <p:cond delay="4000"/>
                            </p:stCondLst>
                            <p:childTnLst>
                              <p:par>
                                <p:cTn id="31" presetID="53" presetClass="entr" presetSubtype="16"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500" fill="hold"/>
                                        <p:tgtEl>
                                          <p:spTgt spid="34"/>
                                        </p:tgtEl>
                                        <p:attrNameLst>
                                          <p:attrName>ppt_x</p:attrName>
                                        </p:attrNameLst>
                                      </p:cBhvr>
                                      <p:tavLst>
                                        <p:tav tm="0">
                                          <p:val>
                                            <p:strVal val="#ppt_x"/>
                                          </p:val>
                                        </p:tav>
                                        <p:tav tm="100000">
                                          <p:val>
                                            <p:strVal val="#ppt_x"/>
                                          </p:val>
                                        </p:tav>
                                      </p:tavLst>
                                    </p:anim>
                                    <p:anim calcmode="lin" valueType="num">
                                      <p:cBhvr additive="base">
                                        <p:cTn id="6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animBg="1"/>
      <p:bldP spid="26" grpId="0" animBg="1"/>
      <p:bldP spid="27" grpId="0" animBg="1"/>
      <p:bldP spid="28" grpId="0" animBg="1"/>
      <p:bldP spid="29" grpId="0"/>
      <p:bldP spid="30" grpId="0"/>
      <p:bldP spid="31" grpId="0"/>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97038" cy="523875"/>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125" cy="1570037"/>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37197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椭圆 6"/>
          <p:cNvSpPr/>
          <p:nvPr/>
        </p:nvSpPr>
        <p:spPr>
          <a:xfrm flipH="1">
            <a:off x="4427984" y="2571750"/>
            <a:ext cx="2149434" cy="2149434"/>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5917846" y="2970686"/>
            <a:ext cx="1750498" cy="175049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7147376" y="3267102"/>
            <a:ext cx="1454082" cy="1454082"/>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bwMode="auto">
          <a:xfrm>
            <a:off x="400373" y="1419622"/>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1" name="矩形 10"/>
          <p:cNvSpPr/>
          <p:nvPr/>
        </p:nvSpPr>
        <p:spPr bwMode="auto">
          <a:xfrm>
            <a:off x="390873" y="1059582"/>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2" name="TextBox 11"/>
          <p:cNvSpPr txBox="1"/>
          <p:nvPr/>
        </p:nvSpPr>
        <p:spPr bwMode="auto">
          <a:xfrm>
            <a:off x="400373" y="2571750"/>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3" name="矩形 12"/>
          <p:cNvSpPr/>
          <p:nvPr/>
        </p:nvSpPr>
        <p:spPr bwMode="auto">
          <a:xfrm>
            <a:off x="390873" y="2211710"/>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4" name="TextBox 13"/>
          <p:cNvSpPr txBox="1"/>
          <p:nvPr/>
        </p:nvSpPr>
        <p:spPr bwMode="auto">
          <a:xfrm>
            <a:off x="400373" y="3901246"/>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5" name="矩形 14"/>
          <p:cNvSpPr/>
          <p:nvPr/>
        </p:nvSpPr>
        <p:spPr bwMode="auto">
          <a:xfrm>
            <a:off x="395536" y="3507854"/>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6" name="矩形 15"/>
          <p:cNvSpPr/>
          <p:nvPr/>
        </p:nvSpPr>
        <p:spPr bwMode="auto">
          <a:xfrm>
            <a:off x="5153065" y="1995686"/>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7" name="矩形 16"/>
          <p:cNvSpPr/>
          <p:nvPr/>
        </p:nvSpPr>
        <p:spPr bwMode="auto">
          <a:xfrm>
            <a:off x="6432297" y="2542076"/>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8" name="矩形 17"/>
          <p:cNvSpPr/>
          <p:nvPr/>
        </p:nvSpPr>
        <p:spPr bwMode="auto">
          <a:xfrm>
            <a:off x="7529329" y="2786019"/>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Tree>
    <p:extLst>
      <p:ext uri="{BB962C8B-B14F-4D97-AF65-F5344CB8AC3E}">
        <p14:creationId xmlns:p14="http://schemas.microsoft.com/office/powerpoint/2010/main" val="532318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2" grpId="0"/>
      <p:bldP spid="13" grpId="0"/>
      <p:bldP spid="14" grpId="0"/>
      <p:bldP spid="15" grpId="0"/>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圆角矩形 6"/>
          <p:cNvSpPr/>
          <p:nvPr/>
        </p:nvSpPr>
        <p:spPr>
          <a:xfrm rot="20640000">
            <a:off x="3208756" y="2595573"/>
            <a:ext cx="1537327"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7"/>
          <p:cNvSpPr/>
          <p:nvPr/>
        </p:nvSpPr>
        <p:spPr>
          <a:xfrm rot="900000">
            <a:off x="3202507" y="3001241"/>
            <a:ext cx="1517846"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rot="19320000">
            <a:off x="3077989" y="2054645"/>
            <a:ext cx="1764000"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nvSpPr>
        <p:spPr>
          <a:xfrm rot="2400000">
            <a:off x="3059591" y="3436568"/>
            <a:ext cx="1764000"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56"/>
          <p:cNvGrpSpPr>
            <a:grpSpLocks/>
          </p:cNvGrpSpPr>
          <p:nvPr/>
        </p:nvGrpSpPr>
        <p:grpSpPr bwMode="auto">
          <a:xfrm>
            <a:off x="2688688" y="2092295"/>
            <a:ext cx="1450975" cy="1398588"/>
            <a:chOff x="3440653" y="2680764"/>
            <a:chExt cx="2329340" cy="2245772"/>
          </a:xfrm>
          <a:solidFill>
            <a:srgbClr val="0BA5BF"/>
          </a:solidFill>
        </p:grpSpPr>
        <p:sp>
          <p:nvSpPr>
            <p:cNvPr id="12" name="Oval 2"/>
            <p:cNvSpPr>
              <a:spLocks noChangeAspect="1" noChangeArrowheads="1"/>
            </p:cNvSpPr>
            <p:nvPr/>
          </p:nvSpPr>
          <p:spPr bwMode="auto">
            <a:xfrm>
              <a:off x="3440653" y="2680764"/>
              <a:ext cx="2245771" cy="2245772"/>
            </a:xfrm>
            <a:prstGeom prst="ellipse">
              <a:avLst/>
            </a:prstGeom>
            <a:solidFill>
              <a:srgbClr val="3090D8"/>
            </a:solidFill>
            <a:ln w="254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 Box 29"/>
            <p:cNvSpPr txBox="1">
              <a:spLocks noChangeArrowheads="1"/>
            </p:cNvSpPr>
            <p:nvPr/>
          </p:nvSpPr>
          <p:spPr bwMode="gray">
            <a:xfrm>
              <a:off x="3464942" y="3492525"/>
              <a:ext cx="2305051" cy="543807"/>
            </a:xfrm>
            <a:prstGeom prst="rect">
              <a:avLst/>
            </a:prstGeom>
            <a:noFill/>
            <a:ln w="9525">
              <a:noFill/>
              <a:miter lim="800000"/>
              <a:headEnd/>
              <a:tailEnd/>
            </a:ln>
          </p:spPr>
          <p:txBody>
            <a:bodyPr anchor="ctr">
              <a:spAutoFit/>
            </a:bodyPr>
            <a:lstStyle/>
            <a:p>
              <a:pPr algn="ctr" fontAlgn="auto">
                <a:spcBef>
                  <a:spcPts val="0"/>
                </a:spcBef>
                <a:spcAft>
                  <a:spcPts val="0"/>
                </a:spcAft>
                <a:defRPr/>
              </a:pPr>
              <a:r>
                <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进一步目标</a:t>
              </a:r>
            </a:p>
          </p:txBody>
        </p:sp>
      </p:grpSp>
      <p:sp>
        <p:nvSpPr>
          <p:cNvPr id="14" name="圆角矩形 13"/>
          <p:cNvSpPr/>
          <p:nvPr/>
        </p:nvSpPr>
        <p:spPr bwMode="auto">
          <a:xfrm>
            <a:off x="4702019" y="2943214"/>
            <a:ext cx="3686405" cy="539690"/>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87"/>
          <p:cNvSpPr>
            <a:spLocks noChangeArrowheads="1"/>
          </p:cNvSpPr>
          <p:nvPr/>
        </p:nvSpPr>
        <p:spPr bwMode="auto">
          <a:xfrm>
            <a:off x="4838620" y="3046026"/>
            <a:ext cx="3208337"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16" name="圆角矩形 15"/>
          <p:cNvSpPr/>
          <p:nvPr/>
        </p:nvSpPr>
        <p:spPr bwMode="auto">
          <a:xfrm>
            <a:off x="4702019" y="3756808"/>
            <a:ext cx="3686405" cy="529183"/>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87"/>
          <p:cNvSpPr>
            <a:spLocks noChangeArrowheads="1"/>
          </p:cNvSpPr>
          <p:nvPr/>
        </p:nvSpPr>
        <p:spPr bwMode="auto">
          <a:xfrm>
            <a:off x="4762420" y="3875878"/>
            <a:ext cx="3362325"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18" name="圆角矩形 17"/>
          <p:cNvSpPr/>
          <p:nvPr/>
        </p:nvSpPr>
        <p:spPr bwMode="auto">
          <a:xfrm>
            <a:off x="4702018" y="2094339"/>
            <a:ext cx="3686405" cy="562147"/>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87"/>
          <p:cNvSpPr>
            <a:spLocks noChangeArrowheads="1"/>
          </p:cNvSpPr>
          <p:nvPr/>
        </p:nvSpPr>
        <p:spPr bwMode="auto">
          <a:xfrm>
            <a:off x="4891008" y="2253642"/>
            <a:ext cx="314801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20" name="AutoShape 3"/>
          <p:cNvSpPr>
            <a:spLocks noChangeAspect="1" noChangeArrowheads="1"/>
          </p:cNvSpPr>
          <p:nvPr/>
        </p:nvSpPr>
        <p:spPr bwMode="auto">
          <a:xfrm>
            <a:off x="4531776" y="2258501"/>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AutoShape 3"/>
          <p:cNvSpPr>
            <a:spLocks noChangeAspect="1" noChangeArrowheads="1"/>
          </p:cNvSpPr>
          <p:nvPr/>
        </p:nvSpPr>
        <p:spPr bwMode="auto">
          <a:xfrm>
            <a:off x="4531776" y="3038790"/>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圆角矩形 21"/>
          <p:cNvSpPr/>
          <p:nvPr/>
        </p:nvSpPr>
        <p:spPr bwMode="auto">
          <a:xfrm>
            <a:off x="4702019" y="1275606"/>
            <a:ext cx="3686405" cy="544194"/>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87"/>
          <p:cNvSpPr>
            <a:spLocks noChangeArrowheads="1"/>
          </p:cNvSpPr>
          <p:nvPr/>
        </p:nvSpPr>
        <p:spPr bwMode="auto">
          <a:xfrm>
            <a:off x="4895354" y="1417948"/>
            <a:ext cx="342106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24" name="AutoShape 3"/>
          <p:cNvSpPr>
            <a:spLocks noChangeAspect="1" noChangeArrowheads="1"/>
          </p:cNvSpPr>
          <p:nvPr/>
        </p:nvSpPr>
        <p:spPr bwMode="auto">
          <a:xfrm>
            <a:off x="4531776" y="1399972"/>
            <a:ext cx="324000" cy="324000"/>
          </a:xfrm>
          <a:prstGeom prst="ellipse">
            <a:avLst/>
          </a:prstGeom>
          <a:solidFill>
            <a:srgbClr val="3090D8"/>
          </a:solidFill>
          <a:ln w="25400">
            <a:noFill/>
          </a:ln>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3"/>
          <p:cNvSpPr>
            <a:spLocks noChangeAspect="1" noChangeArrowheads="1"/>
          </p:cNvSpPr>
          <p:nvPr/>
        </p:nvSpPr>
        <p:spPr bwMode="auto">
          <a:xfrm>
            <a:off x="4531776" y="3856547"/>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AutoShape 593"/>
          <p:cNvSpPr>
            <a:spLocks noChangeArrowheads="1"/>
          </p:cNvSpPr>
          <p:nvPr/>
        </p:nvSpPr>
        <p:spPr bwMode="auto">
          <a:xfrm rot="10800000" flipH="1" flipV="1">
            <a:off x="2159792" y="2590019"/>
            <a:ext cx="442025" cy="353620"/>
          </a:xfrm>
          <a:prstGeom prst="rightArrow">
            <a:avLst>
              <a:gd name="adj1" fmla="val 60857"/>
              <a:gd name="adj2" fmla="val 56907"/>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57"/>
          <p:cNvGrpSpPr>
            <a:grpSpLocks/>
          </p:cNvGrpSpPr>
          <p:nvPr/>
        </p:nvGrpSpPr>
        <p:grpSpPr bwMode="auto">
          <a:xfrm>
            <a:off x="723820" y="2222470"/>
            <a:ext cx="1417637" cy="1138238"/>
            <a:chOff x="995344" y="2329499"/>
            <a:chExt cx="1904726" cy="1529714"/>
          </a:xfrm>
          <a:solidFill>
            <a:srgbClr val="0BA5BF"/>
          </a:solidFill>
        </p:grpSpPr>
        <p:sp>
          <p:nvSpPr>
            <p:cNvPr id="28" name="Oval 2"/>
            <p:cNvSpPr>
              <a:spLocks noChangeAspect="1" noChangeArrowheads="1"/>
            </p:cNvSpPr>
            <p:nvPr/>
          </p:nvSpPr>
          <p:spPr bwMode="auto">
            <a:xfrm>
              <a:off x="1214411" y="2329499"/>
              <a:ext cx="1528794" cy="1529714"/>
            </a:xfrm>
            <a:prstGeom prst="ellipse">
              <a:avLst/>
            </a:prstGeom>
            <a:solidFill>
              <a:srgbClr val="3090D8"/>
            </a:solidFill>
            <a:ln w="254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147"/>
            <p:cNvSpPr txBox="1">
              <a:spLocks noChangeArrowheads="1"/>
            </p:cNvSpPr>
            <p:nvPr/>
          </p:nvSpPr>
          <p:spPr bwMode="auto">
            <a:xfrm>
              <a:off x="995344" y="2834940"/>
              <a:ext cx="1904726" cy="454994"/>
            </a:xfrm>
            <a:prstGeom prst="rect">
              <a:avLst/>
            </a:prstGeom>
            <a:noFill/>
            <a:ln w="9525">
              <a:noFill/>
              <a:miter lim="800000"/>
              <a:headEnd/>
              <a:tailEnd/>
            </a:ln>
          </p:spPr>
          <p:txBody>
            <a:bodyPr anchor="ctr">
              <a:spAutoFit/>
            </a:bodyPr>
            <a:lstStyle/>
            <a:p>
              <a:pPr algn="ctr" fontAlgn="ctr">
                <a:spcBef>
                  <a:spcPts val="0"/>
                </a:spcBef>
                <a:spcAft>
                  <a:spcPts val="0"/>
                </a:spcAft>
                <a:buClr>
                  <a:srgbClr val="FF0000"/>
                </a:buClr>
                <a:buSzPct val="70000"/>
                <a:defRPr/>
              </a:pPr>
              <a:r>
                <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初步目标</a:t>
              </a:r>
            </a:p>
          </p:txBody>
        </p:sp>
      </p:grpSp>
    </p:spTree>
    <p:extLst>
      <p:ext uri="{BB962C8B-B14F-4D97-AF65-F5344CB8AC3E}">
        <p14:creationId xmlns:p14="http://schemas.microsoft.com/office/powerpoint/2010/main" val="3282994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1+#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slide(fromBottom)">
                                      <p:cBhvr>
                                        <p:cTn id="58" dur="500"/>
                                        <p:tgtEl>
                                          <p:spTgt spid="23"/>
                                        </p:tgtEl>
                                      </p:cBhvr>
                                    </p:animEffect>
                                  </p:childTnLst>
                                </p:cTn>
                              </p:par>
                            </p:childTnLst>
                          </p:cTn>
                        </p:par>
                        <p:par>
                          <p:cTn id="59" fill="hold">
                            <p:stCondLst>
                              <p:cond delay="6000"/>
                            </p:stCondLst>
                            <p:childTnLst>
                              <p:par>
                                <p:cTn id="60" presetID="2" presetClass="entr" presetSubtype="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2" presetClass="entr" presetSubtype="2"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1+#ppt_w/2"/>
                                          </p:val>
                                        </p:tav>
                                        <p:tav tm="100000">
                                          <p:val>
                                            <p:strVal val="#ppt_x"/>
                                          </p:val>
                                        </p:tav>
                                      </p:tavLst>
                                    </p:anim>
                                    <p:anim calcmode="lin" valueType="num">
                                      <p:cBhvr additive="base">
                                        <p:cTn id="68" dur="500" fill="hold"/>
                                        <p:tgtEl>
                                          <p:spTgt spid="18"/>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1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lide(fromBottom)">
                                      <p:cBhvr>
                                        <p:cTn id="72" dur="500"/>
                                        <p:tgtEl>
                                          <p:spTgt spid="19"/>
                                        </p:tgtEl>
                                      </p:cBhvr>
                                    </p:animEffect>
                                  </p:childTnLst>
                                </p:cTn>
                              </p:par>
                            </p:childTnLst>
                          </p:cTn>
                        </p:par>
                        <p:par>
                          <p:cTn id="73" fill="hold">
                            <p:stCondLst>
                              <p:cond delay="7500"/>
                            </p:stCondLst>
                            <p:childTnLst>
                              <p:par>
                                <p:cTn id="74" presetID="2" presetClass="entr" presetSubtype="2"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1+#ppt_w/2"/>
                                          </p:val>
                                        </p:tav>
                                        <p:tav tm="100000">
                                          <p:val>
                                            <p:strVal val="#ppt_x"/>
                                          </p:val>
                                        </p:tav>
                                      </p:tavLst>
                                    </p:anim>
                                    <p:anim calcmode="lin" valueType="num">
                                      <p:cBhvr additive="base">
                                        <p:cTn id="77" dur="500" fill="hold"/>
                                        <p:tgtEl>
                                          <p:spTgt spid="21"/>
                                        </p:tgtEl>
                                        <p:attrNameLst>
                                          <p:attrName>ppt_y</p:attrName>
                                        </p:attrNameLst>
                                      </p:cBhvr>
                                      <p:tavLst>
                                        <p:tav tm="0">
                                          <p:val>
                                            <p:strVal val="#ppt_y"/>
                                          </p:val>
                                        </p:tav>
                                        <p:tav tm="100000">
                                          <p:val>
                                            <p:strVal val="#ppt_y"/>
                                          </p:val>
                                        </p:tav>
                                      </p:tavLst>
                                    </p:anim>
                                  </p:childTnLst>
                                </p:cTn>
                              </p:par>
                            </p:childTnLst>
                          </p:cTn>
                        </p:par>
                        <p:par>
                          <p:cTn id="78" fill="hold">
                            <p:stCondLst>
                              <p:cond delay="8000"/>
                            </p:stCondLst>
                            <p:childTnLst>
                              <p:par>
                                <p:cTn id="79" presetID="2" presetClass="entr" presetSubtype="2"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1+#ppt_w/2"/>
                                          </p:val>
                                        </p:tav>
                                        <p:tav tm="100000">
                                          <p:val>
                                            <p:strVal val="#ppt_x"/>
                                          </p:val>
                                        </p:tav>
                                      </p:tavLst>
                                    </p:anim>
                                    <p:anim calcmode="lin" valueType="num">
                                      <p:cBhvr additive="base">
                                        <p:cTn id="82" dur="500" fill="hold"/>
                                        <p:tgtEl>
                                          <p:spTgt spid="14"/>
                                        </p:tgtEl>
                                        <p:attrNameLst>
                                          <p:attrName>ppt_y</p:attrName>
                                        </p:attrNameLst>
                                      </p:cBhvr>
                                      <p:tavLst>
                                        <p:tav tm="0">
                                          <p:val>
                                            <p:strVal val="#ppt_y"/>
                                          </p:val>
                                        </p:tav>
                                        <p:tav tm="100000">
                                          <p:val>
                                            <p:strVal val="#ppt_y"/>
                                          </p:val>
                                        </p:tav>
                                      </p:tavLst>
                                    </p:anim>
                                  </p:childTnLst>
                                </p:cTn>
                              </p:par>
                            </p:childTnLst>
                          </p:cTn>
                        </p:par>
                        <p:par>
                          <p:cTn id="83" fill="hold">
                            <p:stCondLst>
                              <p:cond delay="8500"/>
                            </p:stCondLst>
                            <p:childTnLst>
                              <p:par>
                                <p:cTn id="84" presetID="12" presetClass="entr" presetSubtype="4"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slide(fromBottom)">
                                      <p:cBhvr>
                                        <p:cTn id="86" dur="500"/>
                                        <p:tgtEl>
                                          <p:spTgt spid="15"/>
                                        </p:tgtEl>
                                      </p:cBhvr>
                                    </p:animEffect>
                                  </p:childTnLst>
                                </p:cTn>
                              </p:par>
                            </p:childTnLst>
                          </p:cTn>
                        </p:par>
                        <p:par>
                          <p:cTn id="87" fill="hold">
                            <p:stCondLst>
                              <p:cond delay="9000"/>
                            </p:stCondLst>
                            <p:childTnLst>
                              <p:par>
                                <p:cTn id="88" presetID="2" presetClass="entr" presetSubtype="2"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1+#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childTnLst>
                          </p:cTn>
                        </p:par>
                        <p:par>
                          <p:cTn id="92" fill="hold">
                            <p:stCondLst>
                              <p:cond delay="9500"/>
                            </p:stCondLst>
                            <p:childTnLst>
                              <p:par>
                                <p:cTn id="93" presetID="2" presetClass="entr" presetSubtype="2"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par>
                          <p:cTn id="97" fill="hold">
                            <p:stCondLst>
                              <p:cond delay="10000"/>
                            </p:stCondLst>
                            <p:childTnLst>
                              <p:par>
                                <p:cTn id="98" presetID="12" presetClass="entr" presetSubtype="4"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slide(fromBottom)">
                                      <p:cBhvr>
                                        <p:cTn id="10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4" grpId="0" animBg="1"/>
      <p:bldP spid="15" grpId="0"/>
      <p:bldP spid="16" grpId="0" animBg="1"/>
      <p:bldP spid="17" grpId="0"/>
      <p:bldP spid="18" grpId="0" animBg="1"/>
      <p:bldP spid="19" grpId="0"/>
      <p:bldP spid="20" grpId="0" animBg="1"/>
      <p:bldP spid="21" grpId="0" animBg="1"/>
      <p:bldP spid="22" grpId="0" animBg="1"/>
      <p:bldP spid="23" grpId="0"/>
      <p:bldP spid="24"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3927982" y="2291113"/>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4" cstate="screen">
            <a:lum bright="70000" contrast="-70000"/>
            <a:extLst>
              <a:ext uri="{28A0092B-C50C-407E-A947-70E740481C1C}">
                <a14:useLocalDpi xmlns:a14="http://schemas.microsoft.com/office/drawing/2010/main"/>
              </a:ext>
            </a:extLst>
          </a:blip>
          <a:stretch>
            <a:fillRect/>
          </a:stretch>
        </p:blipFill>
        <p:spPr>
          <a:xfrm>
            <a:off x="4279741" y="2591206"/>
            <a:ext cx="452586" cy="452586"/>
          </a:xfrm>
          <a:prstGeom prst="rect">
            <a:avLst/>
          </a:prstGeom>
        </p:spPr>
      </p:pic>
      <p:sp>
        <p:nvSpPr>
          <p:cNvPr id="9" name="六边形 8"/>
          <p:cNvSpPr/>
          <p:nvPr/>
        </p:nvSpPr>
        <p:spPr>
          <a:xfrm rot="16200000">
            <a:off x="3351256" y="133952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3703015" y="1639622"/>
            <a:ext cx="452586" cy="452586"/>
          </a:xfrm>
          <a:prstGeom prst="rect">
            <a:avLst/>
          </a:prstGeom>
        </p:spPr>
      </p:pic>
      <p:sp>
        <p:nvSpPr>
          <p:cNvPr id="11" name="六边形 10"/>
          <p:cNvSpPr/>
          <p:nvPr/>
        </p:nvSpPr>
        <p:spPr>
          <a:xfrm rot="16200000">
            <a:off x="2770671" y="2291112"/>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p:nvPicPr>
        <p:blipFill>
          <a:blip r:embed="rId7" cstate="screen">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3122430" y="2591205"/>
            <a:ext cx="452586" cy="452586"/>
          </a:xfrm>
          <a:prstGeom prst="rect">
            <a:avLst/>
          </a:prstGeom>
        </p:spPr>
      </p:pic>
      <p:sp>
        <p:nvSpPr>
          <p:cNvPr id="13" name="六边形 12"/>
          <p:cNvSpPr/>
          <p:nvPr/>
        </p:nvSpPr>
        <p:spPr>
          <a:xfrm rot="16200000">
            <a:off x="3351256" y="3274441"/>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3"/>
          <p:cNvPicPr>
            <a:picLocks noChangeAspect="1"/>
          </p:cNvPicPr>
          <p:nvPr/>
        </p:nvPicPr>
        <p:blipFill>
          <a:blip r:embed="rId9">
            <a:lum bright="70000" contrast="-70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3703015" y="3574534"/>
            <a:ext cx="452586" cy="452586"/>
          </a:xfrm>
          <a:prstGeom prst="rect">
            <a:avLst/>
          </a:prstGeom>
        </p:spPr>
      </p:pic>
      <p:sp>
        <p:nvSpPr>
          <p:cNvPr id="15" name="六边形 14"/>
          <p:cNvSpPr/>
          <p:nvPr/>
        </p:nvSpPr>
        <p:spPr>
          <a:xfrm rot="16200000">
            <a:off x="4550734" y="322525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 name="图片 15"/>
          <p:cNvPicPr>
            <a:picLocks noChangeAspect="1"/>
          </p:cNvPicPr>
          <p:nvPr/>
        </p:nvPicPr>
        <p:blipFill>
          <a:blip r:embed="rId11" cstate="screen">
            <a:lum bright="70000" contrast="-70000"/>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4902493" y="3520907"/>
            <a:ext cx="452586" cy="484284"/>
          </a:xfrm>
          <a:prstGeom prst="rect">
            <a:avLst/>
          </a:prstGeom>
        </p:spPr>
      </p:pic>
      <p:sp>
        <p:nvSpPr>
          <p:cNvPr id="17" name="六边形 16"/>
          <p:cNvSpPr/>
          <p:nvPr/>
        </p:nvSpPr>
        <p:spPr>
          <a:xfrm rot="16200000">
            <a:off x="5081893" y="226581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p:nvPicPr>
        <p:blipFill>
          <a:blip r:embed="rId13" cstate="screen">
            <a:lum bright="70000" contrast="-70000"/>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tretch>
            <a:fillRect/>
          </a:stretch>
        </p:blipFill>
        <p:spPr>
          <a:xfrm>
            <a:off x="5427087" y="2689719"/>
            <a:ext cx="473540" cy="263077"/>
          </a:xfrm>
          <a:prstGeom prst="rect">
            <a:avLst/>
          </a:prstGeom>
        </p:spPr>
      </p:pic>
      <p:sp>
        <p:nvSpPr>
          <p:cNvPr id="19" name="六边形 18"/>
          <p:cNvSpPr/>
          <p:nvPr/>
        </p:nvSpPr>
        <p:spPr>
          <a:xfrm rot="16200000">
            <a:off x="4530777" y="130921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 name="图片 19"/>
          <p:cNvPicPr>
            <a:picLocks noChangeAspect="1"/>
          </p:cNvPicPr>
          <p:nvPr/>
        </p:nvPicPr>
        <p:blipFill>
          <a:blip r:embed="rId15">
            <a:lum bright="70000" contrast="-70000"/>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a:ext>
            </a:extLst>
          </a:blip>
          <a:stretch>
            <a:fillRect/>
          </a:stretch>
        </p:blipFill>
        <p:spPr>
          <a:xfrm>
            <a:off x="4786480" y="1517991"/>
            <a:ext cx="658051" cy="658051"/>
          </a:xfrm>
          <a:prstGeom prst="rect">
            <a:avLst/>
          </a:prstGeom>
        </p:spPr>
      </p:pic>
      <p:sp>
        <p:nvSpPr>
          <p:cNvPr id="21" name="矩形 20"/>
          <p:cNvSpPr/>
          <p:nvPr/>
        </p:nvSpPr>
        <p:spPr>
          <a:xfrm flipH="1">
            <a:off x="5828619" y="164597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5838985" y="1400393"/>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flipH="1">
            <a:off x="6436002" y="265371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a:off x="6446368" y="2408133"/>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flipH="1">
            <a:off x="5864456" y="37443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5874822" y="3498752"/>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p:cNvSpPr/>
          <p:nvPr/>
        </p:nvSpPr>
        <p:spPr>
          <a:xfrm flipH="1">
            <a:off x="455750" y="380889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1330213" y="352886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a:xfrm flipH="1">
            <a:off x="179512" y="269846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1053975" y="241843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0"/>
          <p:cNvSpPr/>
          <p:nvPr/>
        </p:nvSpPr>
        <p:spPr>
          <a:xfrm flipH="1">
            <a:off x="554863" y="16804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1429326" y="1400393"/>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05558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350"/>
                                        <p:tgtEl>
                                          <p:spTgt spid="22"/>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22"/>
                                        </p:tgtEl>
                                      </p:cBhvr>
                                    </p:animEffect>
                                    <p:animScale>
                                      <p:cBhvr>
                                        <p:cTn id="73" dur="200" autoRev="1" fill="hold"/>
                                        <p:tgtEl>
                                          <p:spTgt spid="22"/>
                                        </p:tgtEl>
                                      </p:cBhvr>
                                      <p:by x="105000" y="105000"/>
                                    </p:animScale>
                                  </p:childTnLst>
                                </p:cTn>
                              </p:par>
                            </p:childTnLst>
                          </p:cTn>
                        </p:par>
                        <p:par>
                          <p:cTn id="74" fill="hold">
                            <p:stCondLst>
                              <p:cond delay="49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5400"/>
                            </p:stCondLst>
                            <p:childTnLst>
                              <p:par>
                                <p:cTn id="79" presetID="10"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350"/>
                                        <p:tgtEl>
                                          <p:spTgt spid="24"/>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24"/>
                                        </p:tgtEl>
                                      </p:cBhvr>
                                    </p:animEffect>
                                    <p:animScale>
                                      <p:cBhvr>
                                        <p:cTn id="84" dur="200" autoRev="1" fill="hold"/>
                                        <p:tgtEl>
                                          <p:spTgt spid="24"/>
                                        </p:tgtEl>
                                      </p:cBhvr>
                                      <p:by x="105000" y="105000"/>
                                    </p:animScale>
                                  </p:childTnLst>
                                </p:cTn>
                              </p:par>
                            </p:childTnLst>
                          </p:cTn>
                        </p:par>
                        <p:par>
                          <p:cTn id="85" fill="hold">
                            <p:stCondLst>
                              <p:cond delay="58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par>
                          <p:cTn id="89" fill="hold">
                            <p:stCondLst>
                              <p:cond delay="6300"/>
                            </p:stCondLst>
                            <p:childTnLst>
                              <p:par>
                                <p:cTn id="90" presetID="10"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350"/>
                                        <p:tgtEl>
                                          <p:spTgt spid="26"/>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26"/>
                                        </p:tgtEl>
                                      </p:cBhvr>
                                    </p:animEffect>
                                    <p:animScale>
                                      <p:cBhvr>
                                        <p:cTn id="95" dur="200" autoRev="1" fill="hold"/>
                                        <p:tgtEl>
                                          <p:spTgt spid="26"/>
                                        </p:tgtEl>
                                      </p:cBhvr>
                                      <p:by x="105000" y="105000"/>
                                    </p:animScale>
                                  </p:childTnLst>
                                </p:cTn>
                              </p:par>
                            </p:childTnLst>
                          </p:cTn>
                        </p:par>
                        <p:par>
                          <p:cTn id="96" fill="hold">
                            <p:stCondLst>
                              <p:cond delay="67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720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350"/>
                                        <p:tgtEl>
                                          <p:spTgt spid="28"/>
                                        </p:tgtEl>
                                      </p:cBhvr>
                                    </p:animEffect>
                                  </p:childTnLst>
                                </p:cTn>
                              </p:par>
                              <p:par>
                                <p:cTn id="104" presetID="26" presetClass="emph" presetSubtype="0" fill="hold" grpId="1" nodeType="withEffect">
                                  <p:stCondLst>
                                    <p:cond delay="0"/>
                                  </p:stCondLst>
                                  <p:childTnLst>
                                    <p:animEffect transition="out" filter="fade">
                                      <p:cBhvr>
                                        <p:cTn id="105" dur="400" tmFilter="0, 0; .2, .5; .8, .5; 1, 0"/>
                                        <p:tgtEl>
                                          <p:spTgt spid="28"/>
                                        </p:tgtEl>
                                      </p:cBhvr>
                                    </p:animEffect>
                                    <p:animScale>
                                      <p:cBhvr>
                                        <p:cTn id="106" dur="200" autoRev="1" fill="hold"/>
                                        <p:tgtEl>
                                          <p:spTgt spid="28"/>
                                        </p:tgtEl>
                                      </p:cBhvr>
                                      <p:by x="105000" y="105000"/>
                                    </p:animScale>
                                  </p:childTnLst>
                                </p:cTn>
                              </p:par>
                            </p:childTnLst>
                          </p:cTn>
                        </p:par>
                        <p:par>
                          <p:cTn id="107" fill="hold">
                            <p:stCondLst>
                              <p:cond delay="7600"/>
                            </p:stCondLst>
                            <p:childTnLst>
                              <p:par>
                                <p:cTn id="108" presetID="10"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par>
                          <p:cTn id="111" fill="hold">
                            <p:stCondLst>
                              <p:cond delay="8100"/>
                            </p:stCondLst>
                            <p:childTnLst>
                              <p:par>
                                <p:cTn id="112" presetID="10" presetClass="entr" presetSubtype="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350"/>
                                        <p:tgtEl>
                                          <p:spTgt spid="30"/>
                                        </p:tgtEl>
                                      </p:cBhvr>
                                    </p:animEffect>
                                  </p:childTnLst>
                                </p:cTn>
                              </p:par>
                              <p:par>
                                <p:cTn id="115" presetID="26" presetClass="emph" presetSubtype="0" fill="hold" grpId="1" nodeType="withEffect">
                                  <p:stCondLst>
                                    <p:cond delay="0"/>
                                  </p:stCondLst>
                                  <p:childTnLst>
                                    <p:animEffect transition="out" filter="fade">
                                      <p:cBhvr>
                                        <p:cTn id="116" dur="400" tmFilter="0, 0; .2, .5; .8, .5; 1, 0"/>
                                        <p:tgtEl>
                                          <p:spTgt spid="30"/>
                                        </p:tgtEl>
                                      </p:cBhvr>
                                    </p:animEffect>
                                    <p:animScale>
                                      <p:cBhvr>
                                        <p:cTn id="117" dur="200" autoRev="1" fill="hold"/>
                                        <p:tgtEl>
                                          <p:spTgt spid="30"/>
                                        </p:tgtEl>
                                      </p:cBhvr>
                                      <p:by x="105000" y="105000"/>
                                    </p:animScale>
                                  </p:childTnLst>
                                </p:cTn>
                              </p:par>
                            </p:childTnLst>
                          </p:cTn>
                        </p:par>
                        <p:par>
                          <p:cTn id="118" fill="hold">
                            <p:stCondLst>
                              <p:cond delay="8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childTnLst>
                          </p:cTn>
                        </p:par>
                        <p:par>
                          <p:cTn id="122" fill="hold">
                            <p:stCondLst>
                              <p:cond delay="9000"/>
                            </p:stCondLst>
                            <p:childTnLst>
                              <p:par>
                                <p:cTn id="123" presetID="10" presetClass="entr" presetSubtype="0" fill="hold" grpId="0" nodeType="after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350"/>
                                        <p:tgtEl>
                                          <p:spTgt spid="32"/>
                                        </p:tgtEl>
                                      </p:cBhvr>
                                    </p:animEffect>
                                  </p:childTnLst>
                                </p:cTn>
                              </p:par>
                              <p:par>
                                <p:cTn id="126" presetID="26" presetClass="emph" presetSubtype="0" fill="hold" grpId="1" nodeType="withEffect">
                                  <p:stCondLst>
                                    <p:cond delay="0"/>
                                  </p:stCondLst>
                                  <p:childTnLst>
                                    <p:animEffect transition="out" filter="fade">
                                      <p:cBhvr>
                                        <p:cTn id="127" dur="400" tmFilter="0, 0; .2, .5; .8, .5; 1, 0"/>
                                        <p:tgtEl>
                                          <p:spTgt spid="32"/>
                                        </p:tgtEl>
                                      </p:cBhvr>
                                    </p:animEffect>
                                    <p:animScale>
                                      <p:cBhvr>
                                        <p:cTn id="128" dur="200" autoRev="1" fill="hold"/>
                                        <p:tgtEl>
                                          <p:spTgt spid="32"/>
                                        </p:tgtEl>
                                      </p:cBhvr>
                                      <p:by x="105000" y="105000"/>
                                    </p:animScale>
                                  </p:childTnLst>
                                </p:cTn>
                              </p:par>
                            </p:childTnLst>
                          </p:cTn>
                        </p:par>
                        <p:par>
                          <p:cTn id="129" fill="hold">
                            <p:stCondLst>
                              <p:cond delay="9400"/>
                            </p:stCondLst>
                            <p:childTnLst>
                              <p:par>
                                <p:cTn id="130" presetID="10" presetClass="entr" presetSubtype="0" fill="hold" grpId="0" nodeType="after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1" grpId="0" animBg="1"/>
      <p:bldP spid="13" grpId="0" animBg="1"/>
      <p:bldP spid="15" grpId="0" animBg="1"/>
      <p:bldP spid="17" grpId="0" animBg="1"/>
      <p:bldP spid="19" grpId="0" animBg="1"/>
      <p:bldP spid="21" grpId="0"/>
      <p:bldP spid="22" grpId="0"/>
      <p:bldP spid="22" grpId="1"/>
      <p:bldP spid="23" grpId="0"/>
      <p:bldP spid="24" grpId="0"/>
      <p:bldP spid="24" grpId="1"/>
      <p:bldP spid="25" grpId="0"/>
      <p:bldP spid="26" grpId="0"/>
      <p:bldP spid="26" grpId="1"/>
      <p:bldP spid="27" grpId="0"/>
      <p:bldP spid="28" grpId="0"/>
      <p:bldP spid="28" grpId="1"/>
      <p:bldP spid="29" grpId="0"/>
      <p:bldP spid="30" grpId="0"/>
      <p:bldP spid="30" grpId="1"/>
      <p:bldP spid="31" grpId="0"/>
      <p:bldP spid="32" grpId="0"/>
      <p:bldP spid="32"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789463"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1797574" y="1965156"/>
            <a:ext cx="1046234" cy="93610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861471"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755576" y="915566"/>
            <a:ext cx="7560839"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这里输入简单的文字概述这里输入简单文字概述这里输入简单的文字概述这里入简单的文字概述这里输入述简单的文字概述这里输入简单文字概述这里输入简单</a:t>
            </a:r>
          </a:p>
        </p:txBody>
      </p:sp>
      <p:sp>
        <p:nvSpPr>
          <p:cNvPr id="11" name="矩形 10"/>
          <p:cNvSpPr/>
          <p:nvPr/>
        </p:nvSpPr>
        <p:spPr>
          <a:xfrm>
            <a:off x="3453759"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4461870" y="1965156"/>
            <a:ext cx="1046234" cy="93610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525767"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6262070"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7270181" y="1965156"/>
            <a:ext cx="1046234" cy="93610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6334078"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683568" y="3147814"/>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
        <p:nvSpPr>
          <p:cNvPr id="18" name="TextBox 17"/>
          <p:cNvSpPr txBox="1"/>
          <p:nvPr/>
        </p:nvSpPr>
        <p:spPr>
          <a:xfrm>
            <a:off x="3347864" y="3166398"/>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
        <p:nvSpPr>
          <p:cNvPr id="19" name="TextBox 18"/>
          <p:cNvSpPr txBox="1"/>
          <p:nvPr/>
        </p:nvSpPr>
        <p:spPr>
          <a:xfrm>
            <a:off x="6262070" y="3166398"/>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Tree>
    <p:extLst>
      <p:ext uri="{BB962C8B-B14F-4D97-AF65-F5344CB8AC3E}">
        <p14:creationId xmlns:p14="http://schemas.microsoft.com/office/powerpoint/2010/main" val="3332524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22" presetClass="entr" presetSubtype="1"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animBg="1"/>
      <p:bldP spid="12" grpId="0" animBg="1"/>
      <p:bldP spid="13" grpId="0"/>
      <p:bldP spid="14" grpId="0" animBg="1"/>
      <p:bldP spid="15" grpId="0" animBg="1"/>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五边形 7"/>
          <p:cNvSpPr/>
          <p:nvPr/>
        </p:nvSpPr>
        <p:spPr>
          <a:xfrm>
            <a:off x="611560" y="2636373"/>
            <a:ext cx="864096" cy="432048"/>
          </a:xfrm>
          <a:prstGeom prst="homePlat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 name="直接箭头连接符 8"/>
          <p:cNvCxnSpPr/>
          <p:nvPr/>
        </p:nvCxnSpPr>
        <p:spPr>
          <a:xfrm>
            <a:off x="1388193" y="2852397"/>
            <a:ext cx="6877557" cy="0"/>
          </a:xfrm>
          <a:prstGeom prst="straightConnector1">
            <a:avLst/>
          </a:prstGeom>
          <a:ln>
            <a:solidFill>
              <a:srgbClr val="3090D8"/>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80441" y="2780390"/>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3324680"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a:off x="4668919"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6013158"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a:off x="7357396"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1281614" y="853672"/>
            <a:ext cx="1824293" cy="1489809"/>
            <a:chOff x="1379555" y="1131151"/>
            <a:chExt cx="1824293" cy="1489809"/>
          </a:xfrm>
        </p:grpSpPr>
        <p:sp>
          <p:nvSpPr>
            <p:cNvPr id="16" name="泪滴形 15"/>
            <p:cNvSpPr/>
            <p:nvPr/>
          </p:nvSpPr>
          <p:spPr>
            <a:xfrm rot="8100000">
              <a:off x="1379555"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bwMode="auto">
            <a:xfrm>
              <a:off x="1621135" y="1646138"/>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18" name="矩形 17"/>
            <p:cNvSpPr/>
            <p:nvPr/>
          </p:nvSpPr>
          <p:spPr bwMode="auto">
            <a:xfrm>
              <a:off x="1635499" y="1280072"/>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19" name="组合 18"/>
          <p:cNvGrpSpPr/>
          <p:nvPr/>
        </p:nvGrpSpPr>
        <p:grpSpPr>
          <a:xfrm>
            <a:off x="3996023" y="838017"/>
            <a:ext cx="1847329" cy="1489809"/>
            <a:chOff x="4068032" y="1131151"/>
            <a:chExt cx="1847329" cy="1489809"/>
          </a:xfrm>
        </p:grpSpPr>
        <p:sp>
          <p:nvSpPr>
            <p:cNvPr id="20" name="泪滴形 19"/>
            <p:cNvSpPr/>
            <p:nvPr/>
          </p:nvSpPr>
          <p:spPr>
            <a:xfrm rot="8100000">
              <a:off x="4068032"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bwMode="auto">
            <a:xfrm>
              <a:off x="4332648" y="1677627"/>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22" name="矩形 21"/>
            <p:cNvSpPr/>
            <p:nvPr/>
          </p:nvSpPr>
          <p:spPr bwMode="auto">
            <a:xfrm>
              <a:off x="4347012" y="1311561"/>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23" name="组合 22"/>
          <p:cNvGrpSpPr/>
          <p:nvPr/>
        </p:nvGrpSpPr>
        <p:grpSpPr>
          <a:xfrm>
            <a:off x="6684502" y="838016"/>
            <a:ext cx="1798359" cy="1497318"/>
            <a:chOff x="6756509" y="1131151"/>
            <a:chExt cx="1798359" cy="1497318"/>
          </a:xfrm>
        </p:grpSpPr>
        <p:sp>
          <p:nvSpPr>
            <p:cNvPr id="24" name="泪滴形 23"/>
            <p:cNvSpPr/>
            <p:nvPr/>
          </p:nvSpPr>
          <p:spPr>
            <a:xfrm rot="8100000">
              <a:off x="6756509"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bwMode="auto">
            <a:xfrm>
              <a:off x="6972155" y="1705139"/>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26" name="矩形 25"/>
            <p:cNvSpPr/>
            <p:nvPr/>
          </p:nvSpPr>
          <p:spPr bwMode="auto">
            <a:xfrm>
              <a:off x="6986519" y="1339073"/>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27" name="组合 26"/>
          <p:cNvGrpSpPr/>
          <p:nvPr/>
        </p:nvGrpSpPr>
        <p:grpSpPr>
          <a:xfrm>
            <a:off x="2677453" y="3430303"/>
            <a:ext cx="1878721" cy="1489809"/>
            <a:chOff x="2749460" y="3723437"/>
            <a:chExt cx="1878721" cy="1489809"/>
          </a:xfrm>
        </p:grpSpPr>
        <p:sp>
          <p:nvSpPr>
            <p:cNvPr id="28" name="泪滴形 27"/>
            <p:cNvSpPr/>
            <p:nvPr/>
          </p:nvSpPr>
          <p:spPr>
            <a:xfrm rot="13500000" flipV="1">
              <a:off x="2749460" y="3723437"/>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28"/>
            <p:cNvSpPr txBox="1"/>
            <p:nvPr/>
          </p:nvSpPr>
          <p:spPr bwMode="auto">
            <a:xfrm>
              <a:off x="2915816" y="4159670"/>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30" name="矩形 29"/>
            <p:cNvSpPr/>
            <p:nvPr/>
          </p:nvSpPr>
          <p:spPr bwMode="auto">
            <a:xfrm>
              <a:off x="3059832" y="3793604"/>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31" name="组合 30"/>
          <p:cNvGrpSpPr/>
          <p:nvPr/>
        </p:nvGrpSpPr>
        <p:grpSpPr>
          <a:xfrm>
            <a:off x="5365928" y="3430303"/>
            <a:ext cx="1796896" cy="1489809"/>
            <a:chOff x="5437937" y="3723437"/>
            <a:chExt cx="1796896" cy="1489809"/>
          </a:xfrm>
        </p:grpSpPr>
        <p:sp>
          <p:nvSpPr>
            <p:cNvPr id="32" name="泪滴形 31"/>
            <p:cNvSpPr/>
            <p:nvPr/>
          </p:nvSpPr>
          <p:spPr>
            <a:xfrm rot="13500000" flipV="1">
              <a:off x="5437937" y="3723437"/>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32"/>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34" name="矩形 33"/>
            <p:cNvSpPr/>
            <p:nvPr/>
          </p:nvSpPr>
          <p:spPr bwMode="auto">
            <a:xfrm>
              <a:off x="5666484" y="3821116"/>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sp>
        <p:nvSpPr>
          <p:cNvPr id="35" name="矩形 34"/>
          <p:cNvSpPr/>
          <p:nvPr/>
        </p:nvSpPr>
        <p:spPr bwMode="auto">
          <a:xfrm>
            <a:off x="1642030" y="3068421"/>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矩形 35"/>
          <p:cNvSpPr/>
          <p:nvPr/>
        </p:nvSpPr>
        <p:spPr bwMode="auto">
          <a:xfrm>
            <a:off x="3076609" y="2296065"/>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2011</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36"/>
          <p:cNvSpPr/>
          <p:nvPr/>
        </p:nvSpPr>
        <p:spPr bwMode="auto">
          <a:xfrm>
            <a:off x="4355975" y="3068421"/>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2012</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a:off x="7037317" y="3028374"/>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38"/>
          <p:cNvSpPr/>
          <p:nvPr/>
        </p:nvSpPr>
        <p:spPr bwMode="auto">
          <a:xfrm>
            <a:off x="5845479" y="2335334"/>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88705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3"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ppt_w"/>
                                          </p:val>
                                        </p:tav>
                                        <p:tav tm="100000">
                                          <p:val>
                                            <p:strVal val="#ppt_w"/>
                                          </p:val>
                                        </p:tav>
                                      </p:tavLst>
                                    </p:anim>
                                    <p:anim calcmode="lin" valueType="num">
                                      <p:cBhvr>
                                        <p:cTn id="27" dur="500" fill="hold"/>
                                        <p:tgtEl>
                                          <p:spTgt spid="10"/>
                                        </p:tgtEl>
                                        <p:attrNameLst>
                                          <p:attrName>ppt_h</p:attrName>
                                        </p:attrNameLst>
                                      </p:cBhvr>
                                      <p:tavLst>
                                        <p:tav tm="0">
                                          <p:val>
                                            <p:strVal val="4*#ppt_h"/>
                                          </p:val>
                                        </p:tav>
                                        <p:tav tm="100000">
                                          <p:val>
                                            <p:strVal val="#ppt_h"/>
                                          </p:val>
                                        </p:tav>
                                      </p:tavLst>
                                    </p:anim>
                                  </p:childTnLst>
                                </p:cTn>
                              </p:par>
                              <p:par>
                                <p:cTn id="28" presetID="4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3" presetClass="entr" presetSubtype="3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strVal val="4*#ppt_w"/>
                                          </p:val>
                                        </p:tav>
                                        <p:tav tm="100000">
                                          <p:val>
                                            <p:strVal val="#ppt_w"/>
                                          </p:val>
                                        </p:tav>
                                      </p:tavLst>
                                    </p:anim>
                                    <p:anim calcmode="lin" valueType="num">
                                      <p:cBhvr>
                                        <p:cTn id="42" dur="500" fill="hold"/>
                                        <p:tgtEl>
                                          <p:spTgt spid="11"/>
                                        </p:tgtEl>
                                        <p:attrNameLst>
                                          <p:attrName>ppt_h</p:attrName>
                                        </p:attrNameLst>
                                      </p:cBhvr>
                                      <p:tavLst>
                                        <p:tav tm="0">
                                          <p:val>
                                            <p:strVal val="4*#ppt_h"/>
                                          </p:val>
                                        </p:tav>
                                        <p:tav tm="100000">
                                          <p:val>
                                            <p:strVal val="#ppt_h"/>
                                          </p:val>
                                        </p:tav>
                                      </p:tavLst>
                                    </p:anim>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3" presetClass="entr" presetSubtype="3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strVal val="4*#ppt_w"/>
                                          </p:val>
                                        </p:tav>
                                        <p:tav tm="100000">
                                          <p:val>
                                            <p:strVal val="#ppt_w"/>
                                          </p:val>
                                        </p:tav>
                                      </p:tavLst>
                                    </p:anim>
                                    <p:anim calcmode="lin" valueType="num">
                                      <p:cBhvr>
                                        <p:cTn id="58" dur="500" fill="hold"/>
                                        <p:tgtEl>
                                          <p:spTgt spid="12"/>
                                        </p:tgtEl>
                                        <p:attrNameLst>
                                          <p:attrName>ppt_h</p:attrName>
                                        </p:attrNameLst>
                                      </p:cBhvr>
                                      <p:tavLst>
                                        <p:tav tm="0">
                                          <p:val>
                                            <p:strVal val="4*#ppt_h"/>
                                          </p:val>
                                        </p:tav>
                                        <p:tav tm="100000">
                                          <p:val>
                                            <p:strVal val="#ppt_h"/>
                                          </p:val>
                                        </p:tav>
                                      </p:tavLst>
                                    </p:anim>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23" presetClass="entr" presetSubtype="32"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ppt_w"/>
                                          </p:val>
                                        </p:tav>
                                        <p:tav tm="100000">
                                          <p:val>
                                            <p:strVal val="#ppt_w"/>
                                          </p:val>
                                        </p:tav>
                                      </p:tavLst>
                                    </p:anim>
                                    <p:anim calcmode="lin" valueType="num">
                                      <p:cBhvr>
                                        <p:cTn id="74" dur="500" fill="hold"/>
                                        <p:tgtEl>
                                          <p:spTgt spid="13"/>
                                        </p:tgtEl>
                                        <p:attrNameLst>
                                          <p:attrName>ppt_h</p:attrName>
                                        </p:attrNameLst>
                                      </p:cBhvr>
                                      <p:tavLst>
                                        <p:tav tm="0">
                                          <p:val>
                                            <p:strVal val="4*#ppt_h"/>
                                          </p:val>
                                        </p:tav>
                                        <p:tav tm="100000">
                                          <p:val>
                                            <p:strVal val="#ppt_h"/>
                                          </p:val>
                                        </p:tav>
                                      </p:tavLst>
                                    </p:anim>
                                  </p:childTnLst>
                                </p:cTn>
                              </p:par>
                            </p:childTnLst>
                          </p:cTn>
                        </p:par>
                        <p:par>
                          <p:cTn id="75" fill="hold">
                            <p:stCondLst>
                              <p:cond delay="6500"/>
                            </p:stCondLst>
                            <p:childTnLst>
                              <p:par>
                                <p:cTn id="76" presetID="42" presetClass="entr" presetSubtype="0"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1000"/>
                                        <p:tgtEl>
                                          <p:spTgt spid="39"/>
                                        </p:tgtEl>
                                      </p:cBhvr>
                                    </p:animEffect>
                                    <p:anim calcmode="lin" valueType="num">
                                      <p:cBhvr>
                                        <p:cTn id="84" dur="1000" fill="hold"/>
                                        <p:tgtEl>
                                          <p:spTgt spid="39"/>
                                        </p:tgtEl>
                                        <p:attrNameLst>
                                          <p:attrName>ppt_x</p:attrName>
                                        </p:attrNameLst>
                                      </p:cBhvr>
                                      <p:tavLst>
                                        <p:tav tm="0">
                                          <p:val>
                                            <p:strVal val="#ppt_x"/>
                                          </p:val>
                                        </p:tav>
                                        <p:tav tm="100000">
                                          <p:val>
                                            <p:strVal val="#ppt_x"/>
                                          </p:val>
                                        </p:tav>
                                      </p:tavLst>
                                    </p:anim>
                                    <p:anim calcmode="lin" valueType="num">
                                      <p:cBhvr>
                                        <p:cTn id="85" dur="1000" fill="hold"/>
                                        <p:tgtEl>
                                          <p:spTgt spid="39"/>
                                        </p:tgtEl>
                                        <p:attrNameLst>
                                          <p:attrName>ppt_y</p:attrName>
                                        </p:attrNameLst>
                                      </p:cBhvr>
                                      <p:tavLst>
                                        <p:tav tm="0">
                                          <p:val>
                                            <p:strVal val="#ppt_y-.1"/>
                                          </p:val>
                                        </p:tav>
                                        <p:tav tm="100000">
                                          <p:val>
                                            <p:strVal val="#ppt_y"/>
                                          </p:val>
                                        </p:tav>
                                      </p:tavLst>
                                    </p:anim>
                                  </p:childTnLst>
                                </p:cTn>
                              </p:par>
                            </p:childTnLst>
                          </p:cTn>
                        </p:par>
                        <p:par>
                          <p:cTn id="86" fill="hold">
                            <p:stCondLst>
                              <p:cond delay="7500"/>
                            </p:stCondLst>
                            <p:childTnLst>
                              <p:par>
                                <p:cTn id="87" presetID="23" presetClass="entr" presetSubtype="32"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strVal val="4*#ppt_w"/>
                                          </p:val>
                                        </p:tav>
                                        <p:tav tm="100000">
                                          <p:val>
                                            <p:strVal val="#ppt_w"/>
                                          </p:val>
                                        </p:tav>
                                      </p:tavLst>
                                    </p:anim>
                                    <p:anim calcmode="lin" valueType="num">
                                      <p:cBhvr>
                                        <p:cTn id="90" dur="500" fill="hold"/>
                                        <p:tgtEl>
                                          <p:spTgt spid="14"/>
                                        </p:tgtEl>
                                        <p:attrNameLst>
                                          <p:attrName>ppt_h</p:attrName>
                                        </p:attrNameLst>
                                      </p:cBhvr>
                                      <p:tavLst>
                                        <p:tav tm="0">
                                          <p:val>
                                            <p:strVal val="4*#ppt_h"/>
                                          </p:val>
                                        </p:tav>
                                        <p:tav tm="100000">
                                          <p:val>
                                            <p:strVal val="#ppt_h"/>
                                          </p:val>
                                        </p:tav>
                                      </p:tavLst>
                                    </p:anim>
                                  </p:childTnLst>
                                </p:cTn>
                              </p:par>
                            </p:childTnLst>
                          </p:cTn>
                        </p:par>
                        <p:par>
                          <p:cTn id="91" fill="hold">
                            <p:stCondLst>
                              <p:cond delay="8000"/>
                            </p:stCondLst>
                            <p:childTnLst>
                              <p:par>
                                <p:cTn id="92" presetID="47" presetClass="entr" presetSubtype="0"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animBg="1"/>
      <p:bldP spid="11" grpId="0" animBg="1"/>
      <p:bldP spid="12" grpId="0" animBg="1"/>
      <p:bldP spid="13" grpId="0" animBg="1"/>
      <p:bldP spid="14" grpId="0" animBg="1"/>
      <p:bldP spid="35" grpId="0"/>
      <p:bldP spid="36" grpId="0"/>
      <p:bldP spid="37"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5549208" y="19548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6" name="图片 5"/>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tretch>
            <a:fillRect/>
          </a:stretch>
        </p:blipFill>
        <p:spPr>
          <a:xfrm>
            <a:off x="7448" y="0"/>
            <a:ext cx="9129103" cy="5143500"/>
          </a:xfrm>
          <a:prstGeom prst="rect">
            <a:avLst/>
          </a:prstGeom>
        </p:spPr>
      </p:pic>
      <p:pic>
        <p:nvPicPr>
          <p:cNvPr id="7" name="图片 6"/>
          <p:cNvPicPr>
            <a:picLocks noChangeAspect="1"/>
          </p:cNvPicPr>
          <p:nvPr/>
        </p:nvPicPr>
        <p:blipFill rotWithShape="1">
          <a:blip r:embed="rId6" cstate="screen">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a:ext>
            </a:extLst>
          </a:blip>
          <a:srcRect/>
          <a:stretch/>
        </p:blipFill>
        <p:spPr>
          <a:xfrm>
            <a:off x="5936776" y="0"/>
            <a:ext cx="3199775" cy="5143500"/>
          </a:xfrm>
          <a:prstGeom prst="rect">
            <a:avLst/>
          </a:prstGeom>
        </p:spPr>
      </p:pic>
      <p:sp>
        <p:nvSpPr>
          <p:cNvPr id="8" name="TextBox 7"/>
          <p:cNvSpPr txBox="1"/>
          <p:nvPr/>
        </p:nvSpPr>
        <p:spPr>
          <a:xfrm>
            <a:off x="971600" y="1995686"/>
            <a:ext cx="4824536" cy="646331"/>
          </a:xfrm>
          <a:prstGeom prst="rect">
            <a:avLst/>
          </a:prstGeom>
          <a:noFill/>
        </p:spPr>
        <p:txBody>
          <a:bodyPr wrap="square" rtlCol="0">
            <a:spAutoFit/>
          </a:bodyPr>
          <a:lstStyle/>
          <a:p>
            <a:pPr algn="ctr"/>
            <a:r>
              <a:rPr lang="zh-CN" altLang="en-US" sz="3600" b="1" spc="3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汇报完毕，谢谢观赏</a:t>
            </a:r>
          </a:p>
        </p:txBody>
      </p:sp>
    </p:spTree>
    <p:extLst>
      <p:ext uri="{BB962C8B-B14F-4D97-AF65-F5344CB8AC3E}">
        <p14:creationId xmlns:p14="http://schemas.microsoft.com/office/powerpoint/2010/main" val="2206858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泪滴形 6"/>
          <p:cNvSpPr/>
          <p:nvPr/>
        </p:nvSpPr>
        <p:spPr>
          <a:xfrm rot="18900000" flipH="1">
            <a:off x="4789061" y="581757"/>
            <a:ext cx="2908133" cy="2908133"/>
          </a:xfrm>
          <a:prstGeom prst="teardrop">
            <a:avLst>
              <a:gd name="adj" fmla="val 113282"/>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泪滴形 7"/>
          <p:cNvSpPr/>
          <p:nvPr/>
        </p:nvSpPr>
        <p:spPr>
          <a:xfrm rot="2700000">
            <a:off x="1505722" y="2151872"/>
            <a:ext cx="1965328" cy="1965328"/>
          </a:xfrm>
          <a:prstGeom prst="teardrop">
            <a:avLst>
              <a:gd name="adj" fmla="val 116236"/>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5203145" y="1499897"/>
            <a:ext cx="1850186" cy="1015663"/>
          </a:xfrm>
          <a:prstGeom prst="rect">
            <a:avLst/>
          </a:prstGeom>
          <a:noFill/>
        </p:spPr>
        <p:txBody>
          <a:bodyPr wrap="none" rtlCol="0">
            <a:spAutoFit/>
          </a:bodyPr>
          <a:lstStyle/>
          <a:p>
            <a:r>
              <a:rPr lang="en-US" altLang="zh-CN"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70%</a:t>
            </a:r>
            <a:endParaRPr lang="zh-CN" altLang="en-US"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1890777" y="2736227"/>
            <a:ext cx="1293944" cy="707886"/>
          </a:xfrm>
          <a:prstGeom prst="rect">
            <a:avLst/>
          </a:prstGeom>
          <a:noFill/>
        </p:spPr>
        <p:txBody>
          <a:bodyPr wrap="non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flipH="1">
            <a:off x="539552" y="1401381"/>
            <a:ext cx="2863392"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746761" y="1121344"/>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flipH="1">
            <a:off x="4483065" y="3921927"/>
            <a:ext cx="3771670"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这里输入简单的文字概述这里输入这里输入简单的文字概述这里输入简单文字概述简单的文字概述简单文字概述简单的文字概述。这里输入简单的文字概述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4510320" y="359366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46981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350"/>
                                        <p:tgtEl>
                                          <p:spTgt spid="12"/>
                                        </p:tgtEl>
                                      </p:cBhvr>
                                    </p:animEffect>
                                  </p:childTnLst>
                                </p:cTn>
                              </p:par>
                              <p:par>
                                <p:cTn id="36" presetID="26" presetClass="emph" presetSubtype="0" fill="hold" grpId="1" nodeType="withEffect">
                                  <p:stCondLst>
                                    <p:cond delay="0"/>
                                  </p:stCondLst>
                                  <p:childTnLst>
                                    <p:animEffect transition="out" filter="fade">
                                      <p:cBhvr>
                                        <p:cTn id="37" dur="400" tmFilter="0, 0; .2, .5; .8, .5; 1, 0"/>
                                        <p:tgtEl>
                                          <p:spTgt spid="12"/>
                                        </p:tgtEl>
                                      </p:cBhvr>
                                    </p:animEffect>
                                    <p:animScale>
                                      <p:cBhvr>
                                        <p:cTn id="38" dur="200" autoRev="1" fill="hold"/>
                                        <p:tgtEl>
                                          <p:spTgt spid="12"/>
                                        </p:tgtEl>
                                      </p:cBhvr>
                                      <p:by x="105000" y="105000"/>
                                    </p:animScale>
                                  </p:childTnLst>
                                </p:cTn>
                              </p:par>
                            </p:childTnLst>
                          </p:cTn>
                        </p:par>
                        <p:par>
                          <p:cTn id="39" fill="hold">
                            <p:stCondLst>
                              <p:cond delay="24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29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350"/>
                                        <p:tgtEl>
                                          <p:spTgt spid="14"/>
                                        </p:tgtEl>
                                      </p:cBhvr>
                                    </p:animEffect>
                                  </p:childTnLst>
                                </p:cTn>
                              </p:par>
                              <p:par>
                                <p:cTn id="47" presetID="26" presetClass="emph" presetSubtype="0" fill="hold" grpId="1" nodeType="withEffect">
                                  <p:stCondLst>
                                    <p:cond delay="0"/>
                                  </p:stCondLst>
                                  <p:childTnLst>
                                    <p:animEffect transition="out" filter="fade">
                                      <p:cBhvr>
                                        <p:cTn id="48" dur="400" tmFilter="0, 0; .2, .5; .8, .5; 1, 0"/>
                                        <p:tgtEl>
                                          <p:spTgt spid="14"/>
                                        </p:tgtEl>
                                      </p:cBhvr>
                                    </p:animEffect>
                                    <p:animScale>
                                      <p:cBhvr>
                                        <p:cTn id="49" dur="200" autoRev="1" fill="hold"/>
                                        <p:tgtEl>
                                          <p:spTgt spid="14"/>
                                        </p:tgtEl>
                                      </p:cBhvr>
                                      <p:by x="105000" y="105000"/>
                                    </p:animScale>
                                  </p:childTnLst>
                                </p:cTn>
                              </p:par>
                            </p:childTnLst>
                          </p:cTn>
                        </p:par>
                        <p:par>
                          <p:cTn id="50" fill="hold">
                            <p:stCondLst>
                              <p:cond delay="33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p:bldP spid="12" grpId="0"/>
      <p:bldP spid="12" grpId="1"/>
      <p:bldP spid="13" grpId="0"/>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29694"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等腰三角形 6"/>
          <p:cNvSpPr/>
          <p:nvPr/>
        </p:nvSpPr>
        <p:spPr>
          <a:xfrm>
            <a:off x="3726140" y="189636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等腰三角形 7"/>
          <p:cNvSpPr/>
          <p:nvPr/>
        </p:nvSpPr>
        <p:spPr>
          <a:xfrm>
            <a:off x="2862044" y="338618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等腰三角形 8"/>
          <p:cNvSpPr/>
          <p:nvPr/>
        </p:nvSpPr>
        <p:spPr>
          <a:xfrm>
            <a:off x="4588414" y="338618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flipH="1">
            <a:off x="3261781" y="1126953"/>
            <a:ext cx="3107870" cy="734981"/>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3849371" y="848019"/>
            <a:ext cx="1852800"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flipH="1">
            <a:off x="310271" y="3396075"/>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800774" y="3117140"/>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flipH="1">
            <a:off x="6246420" y="3399437"/>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6736923" y="3120502"/>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4205446" y="222853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3375723" y="376801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5087885" y="376801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0189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5"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6"/>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2000"/>
                            </p:stCondLst>
                            <p:childTnLst>
                              <p:par>
                                <p:cTn id="36" presetID="25"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41" dur="1000" fill="hold"/>
                                        <p:tgtEl>
                                          <p:spTgt spid="1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17"/>
                                        </p:tgtEl>
                                      </p:cBhvr>
                                    </p:animEffect>
                                  </p:childTnLst>
                                </p:cTn>
                              </p:par>
                              <p:par>
                                <p:cTn id="46" presetID="25"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8"/>
                                        </p:tgtEl>
                                      </p:cBhvr>
                                    </p:animEffect>
                                  </p:childTnLst>
                                </p:cTn>
                              </p:par>
                            </p:childTnLst>
                          </p:cTn>
                        </p:par>
                        <p:par>
                          <p:cTn id="56" fill="hold">
                            <p:stCondLst>
                              <p:cond delay="3000"/>
                            </p:stCondLst>
                            <p:childTnLst>
                              <p:par>
                                <p:cTn id="57" presetID="25"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2" dur="1000" fill="hold"/>
                                        <p:tgtEl>
                                          <p:spTgt spid="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9"/>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2" dur="1000" fill="hold"/>
                                        <p:tgtEl>
                                          <p:spTgt spid="18"/>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18"/>
                                        </p:tgtEl>
                                      </p:cBhvr>
                                    </p:animEffect>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350"/>
                                        <p:tgtEl>
                                          <p:spTgt spid="11"/>
                                        </p:tgtEl>
                                      </p:cBhvr>
                                    </p:animEffect>
                                  </p:childTnLst>
                                </p:cTn>
                              </p:par>
                              <p:par>
                                <p:cTn id="81" presetID="26" presetClass="emph" presetSubtype="0" fill="hold" grpId="1" nodeType="withEffect">
                                  <p:stCondLst>
                                    <p:cond delay="0"/>
                                  </p:stCondLst>
                                  <p:childTnLst>
                                    <p:animEffect transition="out" filter="fade">
                                      <p:cBhvr>
                                        <p:cTn id="82" dur="400" tmFilter="0, 0; .2, .5; .8, .5; 1, 0"/>
                                        <p:tgtEl>
                                          <p:spTgt spid="11"/>
                                        </p:tgtEl>
                                      </p:cBhvr>
                                    </p:animEffect>
                                    <p:animScale>
                                      <p:cBhvr>
                                        <p:cTn id="83" dur="200" autoRev="1" fill="hold"/>
                                        <p:tgtEl>
                                          <p:spTgt spid="11"/>
                                        </p:tgtEl>
                                      </p:cBhvr>
                                      <p:by x="105000" y="105000"/>
                                    </p:animScale>
                                  </p:childTnLst>
                                </p:cTn>
                              </p:par>
                            </p:childTnLst>
                          </p:cTn>
                        </p:par>
                        <p:par>
                          <p:cTn id="84" fill="hold">
                            <p:stCondLst>
                              <p:cond delay="4400"/>
                            </p:stCondLst>
                            <p:childTnLst>
                              <p:par>
                                <p:cTn id="85" presetID="10" presetClass="entr" presetSubtype="0"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par>
                          <p:cTn id="88" fill="hold">
                            <p:stCondLst>
                              <p:cond delay="4900"/>
                            </p:stCondLst>
                            <p:childTnLst>
                              <p:par>
                                <p:cTn id="89" presetID="10" presetClass="entr" presetSubtype="0"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350"/>
                                        <p:tgtEl>
                                          <p:spTgt spid="13"/>
                                        </p:tgtEl>
                                      </p:cBhvr>
                                    </p:animEffect>
                                  </p:childTnLst>
                                </p:cTn>
                              </p:par>
                              <p:par>
                                <p:cTn id="92" presetID="26" presetClass="emph" presetSubtype="0" fill="hold" grpId="1" nodeType="withEffect">
                                  <p:stCondLst>
                                    <p:cond delay="0"/>
                                  </p:stCondLst>
                                  <p:childTnLst>
                                    <p:animEffect transition="out" filter="fade">
                                      <p:cBhvr>
                                        <p:cTn id="93" dur="400" tmFilter="0, 0; .2, .5; .8, .5; 1, 0"/>
                                        <p:tgtEl>
                                          <p:spTgt spid="13"/>
                                        </p:tgtEl>
                                      </p:cBhvr>
                                    </p:animEffect>
                                    <p:animScale>
                                      <p:cBhvr>
                                        <p:cTn id="94" dur="200" autoRev="1" fill="hold"/>
                                        <p:tgtEl>
                                          <p:spTgt spid="13"/>
                                        </p:tgtEl>
                                      </p:cBhvr>
                                      <p:by x="105000" y="105000"/>
                                    </p:animScale>
                                  </p:childTnLst>
                                </p:cTn>
                              </p:par>
                            </p:childTnLst>
                          </p:cTn>
                        </p:par>
                        <p:par>
                          <p:cTn id="95" fill="hold">
                            <p:stCondLst>
                              <p:cond delay="5300"/>
                            </p:stCondLst>
                            <p:childTnLst>
                              <p:par>
                                <p:cTn id="96" presetID="10" presetClass="entr" presetSubtype="0" fill="hold" grpId="0" nodeType="after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childTnLst>
                          </p:cTn>
                        </p:par>
                        <p:par>
                          <p:cTn id="99" fill="hold">
                            <p:stCondLst>
                              <p:cond delay="5800"/>
                            </p:stCondLst>
                            <p:childTnLst>
                              <p:par>
                                <p:cTn id="100" presetID="10" presetClass="entr" presetSubtype="0" fill="hold" grpId="0" nodeType="after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350"/>
                                        <p:tgtEl>
                                          <p:spTgt spid="15"/>
                                        </p:tgtEl>
                                      </p:cBhvr>
                                    </p:animEffect>
                                  </p:childTnLst>
                                </p:cTn>
                              </p:par>
                              <p:par>
                                <p:cTn id="103" presetID="26" presetClass="emph" presetSubtype="0" fill="hold" grpId="1" nodeType="withEffect">
                                  <p:stCondLst>
                                    <p:cond delay="0"/>
                                  </p:stCondLst>
                                  <p:childTnLst>
                                    <p:animEffect transition="out" filter="fade">
                                      <p:cBhvr>
                                        <p:cTn id="104" dur="400" tmFilter="0, 0; .2, .5; .8, .5; 1, 0"/>
                                        <p:tgtEl>
                                          <p:spTgt spid="15"/>
                                        </p:tgtEl>
                                      </p:cBhvr>
                                    </p:animEffect>
                                    <p:animScale>
                                      <p:cBhvr>
                                        <p:cTn id="105" dur="200" autoRev="1" fill="hold"/>
                                        <p:tgtEl>
                                          <p:spTgt spid="15"/>
                                        </p:tgtEl>
                                      </p:cBhvr>
                                      <p:by x="105000" y="105000"/>
                                    </p:animScale>
                                  </p:childTnLst>
                                </p:cTn>
                              </p:par>
                            </p:childTnLst>
                          </p:cTn>
                        </p:par>
                        <p:par>
                          <p:cTn id="106" fill="hold">
                            <p:stCondLst>
                              <p:cond delay="6200"/>
                            </p:stCondLst>
                            <p:childTnLst>
                              <p:par>
                                <p:cTn id="107" presetID="10" presetClass="entr" presetSubtype="0"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1" grpId="1"/>
      <p:bldP spid="12" grpId="0"/>
      <p:bldP spid="13" grpId="0"/>
      <p:bldP spid="13" grpId="1"/>
      <p:bldP spid="14" grpId="0"/>
      <p:bldP spid="15" grpId="0"/>
      <p:bldP spid="15" grpId="1"/>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19" name="五边形 18"/>
          <p:cNvSpPr/>
          <p:nvPr/>
        </p:nvSpPr>
        <p:spPr>
          <a:xfrm>
            <a:off x="4429142" y="1181242"/>
            <a:ext cx="2880320" cy="936104"/>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五边形 19"/>
          <p:cNvSpPr/>
          <p:nvPr/>
        </p:nvSpPr>
        <p:spPr>
          <a:xfrm flipH="1">
            <a:off x="1548822" y="2110832"/>
            <a:ext cx="2880320" cy="936104"/>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1980870" y="2437316"/>
            <a:ext cx="2448272" cy="400110"/>
          </a:xfrm>
          <a:prstGeom prst="rect">
            <a:avLst/>
          </a:prstGeom>
          <a:noFill/>
        </p:spPr>
        <p:txBody>
          <a:bodyPr wrap="square" rtlCol="0">
            <a:spAutoFit/>
          </a:bodyPr>
          <a:lstStyle/>
          <a:p>
            <a:pPr algn="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年工作情况</a:t>
            </a:r>
          </a:p>
        </p:txBody>
      </p:sp>
      <p:sp>
        <p:nvSpPr>
          <p:cNvPr id="22" name="TextBox 21"/>
          <p:cNvSpPr txBox="1"/>
          <p:nvPr/>
        </p:nvSpPr>
        <p:spPr>
          <a:xfrm>
            <a:off x="4429142" y="1449239"/>
            <a:ext cx="2448272"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年工作情况</a:t>
            </a:r>
          </a:p>
        </p:txBody>
      </p:sp>
      <p:sp>
        <p:nvSpPr>
          <p:cNvPr id="23" name="TextBox 22"/>
          <p:cNvSpPr txBox="1"/>
          <p:nvPr/>
        </p:nvSpPr>
        <p:spPr>
          <a:xfrm>
            <a:off x="899592" y="987574"/>
            <a:ext cx="3240359" cy="923330"/>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述这里输入简单的文字概述这里入简单的文字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概述这里输入述简单的文字概述</a:t>
            </a:r>
          </a:p>
        </p:txBody>
      </p:sp>
      <p:sp>
        <p:nvSpPr>
          <p:cNvPr id="24" name="TextBox 23"/>
          <p:cNvSpPr txBox="1"/>
          <p:nvPr/>
        </p:nvSpPr>
        <p:spPr>
          <a:xfrm>
            <a:off x="4645166" y="2375761"/>
            <a:ext cx="3240359" cy="923330"/>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述这里输入简单的文字概述这里入简单的文字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概述这里输入述简单的文字概述</a:t>
            </a:r>
          </a:p>
        </p:txBody>
      </p:sp>
      <p:sp>
        <p:nvSpPr>
          <p:cNvPr id="25" name="矩形 24"/>
          <p:cNvSpPr/>
          <p:nvPr/>
        </p:nvSpPr>
        <p:spPr>
          <a:xfrm>
            <a:off x="2560838" y="3564117"/>
            <a:ext cx="1692188"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1588730" y="3924157"/>
            <a:ext cx="2652199"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p:cNvSpPr/>
          <p:nvPr/>
        </p:nvSpPr>
        <p:spPr>
          <a:xfrm>
            <a:off x="2092786" y="4345272"/>
            <a:ext cx="2160240"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7"/>
          <p:cNvSpPr txBox="1"/>
          <p:nvPr/>
        </p:nvSpPr>
        <p:spPr>
          <a:xfrm>
            <a:off x="2769718" y="3564117"/>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9" name="TextBox 28"/>
          <p:cNvSpPr txBox="1"/>
          <p:nvPr/>
        </p:nvSpPr>
        <p:spPr>
          <a:xfrm>
            <a:off x="2380818" y="3924157"/>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0" name="TextBox 29"/>
          <p:cNvSpPr txBox="1"/>
          <p:nvPr/>
        </p:nvSpPr>
        <p:spPr>
          <a:xfrm>
            <a:off x="2812866" y="4350508"/>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1" name="矩形 30"/>
          <p:cNvSpPr/>
          <p:nvPr/>
        </p:nvSpPr>
        <p:spPr>
          <a:xfrm>
            <a:off x="4572000" y="3539973"/>
            <a:ext cx="1692188"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4584097" y="3900013"/>
            <a:ext cx="2652199"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nvSpPr>
        <p:spPr>
          <a:xfrm>
            <a:off x="4572000" y="4321128"/>
            <a:ext cx="2160240"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33"/>
          <p:cNvSpPr txBox="1"/>
          <p:nvPr/>
        </p:nvSpPr>
        <p:spPr>
          <a:xfrm>
            <a:off x="4780880" y="3539973"/>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5" name="TextBox 34"/>
          <p:cNvSpPr txBox="1"/>
          <p:nvPr/>
        </p:nvSpPr>
        <p:spPr>
          <a:xfrm>
            <a:off x="4788024" y="3900013"/>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6" name="TextBox 35"/>
          <p:cNvSpPr txBox="1"/>
          <p:nvPr/>
        </p:nvSpPr>
        <p:spPr>
          <a:xfrm>
            <a:off x="4800096" y="4326364"/>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Tree>
    <p:extLst>
      <p:ext uri="{BB962C8B-B14F-4D97-AF65-F5344CB8AC3E}">
        <p14:creationId xmlns:p14="http://schemas.microsoft.com/office/powerpoint/2010/main" val="2214431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1"/>
                                        </p:tgtEl>
                                        <p:attrNameLst>
                                          <p:attrName>ppt_y</p:attrName>
                                        </p:attrNameLst>
                                      </p:cBhvr>
                                      <p:tavLst>
                                        <p:tav tm="0">
                                          <p:val>
                                            <p:strVal val="#ppt_y"/>
                                          </p:val>
                                        </p:tav>
                                        <p:tav tm="100000">
                                          <p:val>
                                            <p:strVal val="#ppt_y"/>
                                          </p:val>
                                        </p:tav>
                                      </p:tavLst>
                                    </p:anim>
                                    <p:anim calcmode="lin" valueType="num">
                                      <p:cBhvr>
                                        <p:cTn id="26"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1"/>
                                        </p:tgtEl>
                                      </p:cBhvr>
                                    </p:animEffect>
                                  </p:childTnLst>
                                </p:cTn>
                              </p:par>
                            </p:childTnLst>
                          </p:cTn>
                        </p:par>
                        <p:par>
                          <p:cTn id="29" fill="hold">
                            <p:stCondLst>
                              <p:cond delay="24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
                                        </p:tgtEl>
                                        <p:attrNameLst>
                                          <p:attrName>ppt_y</p:attrName>
                                        </p:attrNameLst>
                                      </p:cBhvr>
                                      <p:tavLst>
                                        <p:tav tm="0">
                                          <p:val>
                                            <p:strVal val="#ppt_y"/>
                                          </p:val>
                                        </p:tav>
                                        <p:tav tm="100000">
                                          <p:val>
                                            <p:strVal val="#ppt_y"/>
                                          </p:val>
                                        </p:tav>
                                      </p:tavLst>
                                    </p:anim>
                                    <p:anim calcmode="lin" valueType="num">
                                      <p:cBhvr>
                                        <p:cTn id="3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2"/>
                                        </p:tgtEl>
                                      </p:cBhvr>
                                    </p:animEffect>
                                  </p:childTnLst>
                                </p:cTn>
                              </p:par>
                            </p:childTnLst>
                          </p:cTn>
                        </p:par>
                        <p:par>
                          <p:cTn id="37" fill="hold">
                            <p:stCondLst>
                              <p:cond delay="3300"/>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3800"/>
                            </p:stCondLst>
                            <p:childTnLst>
                              <p:par>
                                <p:cTn id="43" presetID="2" presetClass="entr" presetSubtype="4"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par>
                          <p:cTn id="47" fill="hold">
                            <p:stCondLst>
                              <p:cond delay="4300"/>
                            </p:stCondLst>
                            <p:childTnLst>
                              <p:par>
                                <p:cTn id="48" presetID="22" presetClass="entr" presetSubtype="2"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400"/>
                                        <p:tgtEl>
                                          <p:spTgt spid="2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right)">
                                      <p:cBhvr>
                                        <p:cTn id="53" dur="500"/>
                                        <p:tgtEl>
                                          <p:spTgt spid="28"/>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right)">
                                      <p:cBhvr>
                                        <p:cTn id="56" dur="500"/>
                                        <p:tgtEl>
                                          <p:spTgt spid="26"/>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right)">
                                      <p:cBhvr>
                                        <p:cTn id="59" dur="500"/>
                                        <p:tgtEl>
                                          <p:spTgt spid="2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right)">
                                      <p:cBhvr>
                                        <p:cTn id="62" dur="500"/>
                                        <p:tgtEl>
                                          <p:spTgt spid="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animBg="1"/>
      <p:bldP spid="20" grpId="0" animBg="1"/>
      <p:bldP spid="21" grpId="0"/>
      <p:bldP spid="22" grpId="0"/>
      <p:bldP spid="23" grpId="0"/>
      <p:bldP spid="24" grpId="0"/>
      <p:bldP spid="25" grpId="0" animBg="1"/>
      <p:bldP spid="26" grpId="0" animBg="1"/>
      <p:bldP spid="27" grpId="0" animBg="1"/>
      <p:bldP spid="28" grpId="0"/>
      <p:bldP spid="29" grpId="0"/>
      <p:bldP spid="30" grpId="0"/>
      <p:bldP spid="31" grpId="0" animBg="1"/>
      <p:bldP spid="32" grpId="0" animBg="1"/>
      <p:bldP spid="33" grpId="0" animBg="1"/>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cxnSp>
        <p:nvCxnSpPr>
          <p:cNvPr id="37" name="直接连接符 36"/>
          <p:cNvCxnSpPr/>
          <p:nvPr/>
        </p:nvCxnSpPr>
        <p:spPr>
          <a:xfrm flipH="1">
            <a:off x="723638" y="3271099"/>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55576" y="2680448"/>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23638" y="1960120"/>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23638" y="1312048"/>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12393" y="1249913"/>
            <a:ext cx="2192055" cy="1461370"/>
          </a:xfrm>
          <a:prstGeom prst="rect">
            <a:avLst/>
          </a:prstGeom>
          <a:solidFill>
            <a:srgbClr val="003B90"/>
          </a:solidFill>
          <a:ln w="19050">
            <a:solidFill>
              <a:srgbClr val="3090D8"/>
            </a:solidFill>
          </a:ln>
        </p:spPr>
      </p:pic>
      <p:pic>
        <p:nvPicPr>
          <p:cNvPr id="42" name="图片 4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12393" y="2935510"/>
            <a:ext cx="2192055" cy="1544890"/>
          </a:xfrm>
          <a:prstGeom prst="rect">
            <a:avLst/>
          </a:prstGeom>
          <a:solidFill>
            <a:srgbClr val="003B90"/>
          </a:solidFill>
          <a:ln w="19050">
            <a:solidFill>
              <a:srgbClr val="3090D8"/>
            </a:solidFill>
          </a:ln>
        </p:spPr>
      </p:pic>
      <p:cxnSp>
        <p:nvCxnSpPr>
          <p:cNvPr id="43" name="直接连接符 42"/>
          <p:cNvCxnSpPr/>
          <p:nvPr/>
        </p:nvCxnSpPr>
        <p:spPr>
          <a:xfrm>
            <a:off x="755576" y="3904336"/>
            <a:ext cx="5328592" cy="0"/>
          </a:xfrm>
          <a:prstGeom prst="line">
            <a:avLst/>
          </a:prstGeom>
          <a:ln w="19050">
            <a:solidFill>
              <a:srgbClr val="3090D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755576" y="1096024"/>
            <a:ext cx="0" cy="2808312"/>
          </a:xfrm>
          <a:prstGeom prst="line">
            <a:avLst/>
          </a:prstGeom>
          <a:ln w="19050">
            <a:solidFill>
              <a:srgbClr val="3090D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3528" y="1575027"/>
            <a:ext cx="400110" cy="2144177"/>
          </a:xfrm>
          <a:prstGeom prst="rect">
            <a:avLst/>
          </a:prstGeom>
          <a:noFill/>
        </p:spPr>
        <p:txBody>
          <a:bodyPr vert="eaVert" wrap="none" rtlCol="0">
            <a:spAutoFit/>
          </a:bodyPr>
          <a:lstStyle/>
          <a:p>
            <a:r>
              <a:rPr lang="zh-CN" altLang="en-US" sz="1400"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单击此处添加文本</a:t>
            </a:r>
          </a:p>
        </p:txBody>
      </p:sp>
      <p:grpSp>
        <p:nvGrpSpPr>
          <p:cNvPr id="46" name="组合 45"/>
          <p:cNvGrpSpPr/>
          <p:nvPr/>
        </p:nvGrpSpPr>
        <p:grpSpPr>
          <a:xfrm>
            <a:off x="1259632" y="3931546"/>
            <a:ext cx="4376633" cy="307777"/>
            <a:chOff x="1782738" y="4077220"/>
            <a:chExt cx="4376633" cy="307777"/>
          </a:xfrm>
        </p:grpSpPr>
        <p:sp>
          <p:nvSpPr>
            <p:cNvPr id="47" name="矩形 46"/>
            <p:cNvSpPr/>
            <p:nvPr/>
          </p:nvSpPr>
          <p:spPr>
            <a:xfrm>
              <a:off x="1782738"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工作一</a:t>
              </a:r>
            </a:p>
          </p:txBody>
        </p:sp>
        <p:sp>
          <p:nvSpPr>
            <p:cNvPr id="48" name="矩形 47"/>
            <p:cNvSpPr/>
            <p:nvPr/>
          </p:nvSpPr>
          <p:spPr>
            <a:xfrm>
              <a:off x="2987824"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工作二</a:t>
              </a:r>
            </a:p>
          </p:txBody>
        </p:sp>
        <p:sp>
          <p:nvSpPr>
            <p:cNvPr id="49" name="矩形 48"/>
            <p:cNvSpPr/>
            <p:nvPr/>
          </p:nvSpPr>
          <p:spPr>
            <a:xfrm>
              <a:off x="5436096"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工作四</a:t>
              </a:r>
            </a:p>
          </p:txBody>
        </p:sp>
        <p:sp>
          <p:nvSpPr>
            <p:cNvPr id="50" name="矩形 49"/>
            <p:cNvSpPr/>
            <p:nvPr/>
          </p:nvSpPr>
          <p:spPr>
            <a:xfrm>
              <a:off x="4211960"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工作三</a:t>
              </a:r>
            </a:p>
          </p:txBody>
        </p:sp>
      </p:grpSp>
      <p:sp>
        <p:nvSpPr>
          <p:cNvPr id="51" name="矩形 50"/>
          <p:cNvSpPr/>
          <p:nvPr/>
        </p:nvSpPr>
        <p:spPr>
          <a:xfrm>
            <a:off x="1187624" y="2750384"/>
            <a:ext cx="288032" cy="11440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p:cNvSpPr/>
          <p:nvPr/>
        </p:nvSpPr>
        <p:spPr>
          <a:xfrm>
            <a:off x="1584853" y="2248151"/>
            <a:ext cx="288032" cy="1646311"/>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52"/>
          <p:cNvSpPr/>
          <p:nvPr/>
        </p:nvSpPr>
        <p:spPr>
          <a:xfrm>
            <a:off x="2495103" y="2125346"/>
            <a:ext cx="288032" cy="17635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矩形 53"/>
          <p:cNvSpPr/>
          <p:nvPr/>
        </p:nvSpPr>
        <p:spPr>
          <a:xfrm>
            <a:off x="2892332" y="1575027"/>
            <a:ext cx="288032" cy="231384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p:cNvSpPr/>
          <p:nvPr/>
        </p:nvSpPr>
        <p:spPr>
          <a:xfrm>
            <a:off x="3719604" y="2663335"/>
            <a:ext cx="288032" cy="12255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4116833" y="2125345"/>
            <a:ext cx="288032" cy="1763525"/>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矩形 56"/>
          <p:cNvSpPr/>
          <p:nvPr/>
        </p:nvSpPr>
        <p:spPr>
          <a:xfrm>
            <a:off x="4951570" y="2398392"/>
            <a:ext cx="288032" cy="14904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矩形 57"/>
          <p:cNvSpPr/>
          <p:nvPr/>
        </p:nvSpPr>
        <p:spPr>
          <a:xfrm>
            <a:off x="5348799" y="1744096"/>
            <a:ext cx="288032" cy="2144773"/>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Box 58"/>
          <p:cNvSpPr txBox="1"/>
          <p:nvPr/>
        </p:nvSpPr>
        <p:spPr>
          <a:xfrm>
            <a:off x="1439168" y="1940374"/>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57%</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TextBox 59"/>
          <p:cNvSpPr txBox="1"/>
          <p:nvPr/>
        </p:nvSpPr>
        <p:spPr>
          <a:xfrm>
            <a:off x="2764478" y="1267250"/>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81%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0"/>
          <p:cNvSpPr txBox="1"/>
          <p:nvPr/>
        </p:nvSpPr>
        <p:spPr>
          <a:xfrm>
            <a:off x="3985442" y="1806231"/>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59%</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61"/>
          <p:cNvSpPr txBox="1"/>
          <p:nvPr/>
        </p:nvSpPr>
        <p:spPr>
          <a:xfrm>
            <a:off x="5220945" y="1420900"/>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72%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p:cNvSpPr/>
          <p:nvPr/>
        </p:nvSpPr>
        <p:spPr>
          <a:xfrm>
            <a:off x="936008" y="4481848"/>
            <a:ext cx="288032" cy="1925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矩形 63"/>
          <p:cNvSpPr/>
          <p:nvPr/>
        </p:nvSpPr>
        <p:spPr>
          <a:xfrm>
            <a:off x="2351087" y="4481846"/>
            <a:ext cx="288032" cy="19250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p:cNvSpPr/>
          <p:nvPr/>
        </p:nvSpPr>
        <p:spPr>
          <a:xfrm>
            <a:off x="1259632" y="4424212"/>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计划数</a:t>
            </a:r>
          </a:p>
        </p:txBody>
      </p:sp>
      <p:sp>
        <p:nvSpPr>
          <p:cNvPr id="66" name="矩形 65"/>
          <p:cNvSpPr/>
          <p:nvPr/>
        </p:nvSpPr>
        <p:spPr>
          <a:xfrm>
            <a:off x="2737360" y="4424213"/>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实际数</a:t>
            </a:r>
          </a:p>
        </p:txBody>
      </p:sp>
    </p:spTree>
    <p:extLst>
      <p:ext uri="{BB962C8B-B14F-4D97-AF65-F5344CB8AC3E}">
        <p14:creationId xmlns:p14="http://schemas.microsoft.com/office/powerpoint/2010/main" val="1539618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22" presetClass="entr" presetSubtype="8" fill="hold" nodeType="withEffect">
                                  <p:stCondLst>
                                    <p:cond delay="2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nodeType="withEffect">
                                  <p:stCondLst>
                                    <p:cond delay="25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25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8" fill="hold" nodeType="with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2750"/>
                            </p:stCondLst>
                            <p:childTnLst>
                              <p:par>
                                <p:cTn id="50" presetID="22" presetClass="entr" presetSubtype="4"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down)">
                                      <p:cBhvr>
                                        <p:cTn id="61" dur="500"/>
                                        <p:tgtEl>
                                          <p:spTgt spid="5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down)">
                                      <p:cBhvr>
                                        <p:cTn id="70" dur="500"/>
                                        <p:tgtEl>
                                          <p:spTgt spid="5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down)">
                                      <p:cBhvr>
                                        <p:cTn id="73" dur="500"/>
                                        <p:tgtEl>
                                          <p:spTgt spid="58"/>
                                        </p:tgtEl>
                                      </p:cBhvr>
                                    </p:animEffect>
                                  </p:childTnLst>
                                </p:cTn>
                              </p:par>
                            </p:childTnLst>
                          </p:cTn>
                        </p:par>
                        <p:par>
                          <p:cTn id="74" fill="hold">
                            <p:stCondLst>
                              <p:cond delay="3250"/>
                            </p:stCondLst>
                            <p:childTnLst>
                              <p:par>
                                <p:cTn id="75" presetID="2" presetClass="entr" presetSubtype="9" fill="hold" grpId="0"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0-#ppt_w/2"/>
                                          </p:val>
                                        </p:tav>
                                        <p:tav tm="100000">
                                          <p:val>
                                            <p:strVal val="#ppt_x"/>
                                          </p:val>
                                        </p:tav>
                                      </p:tavLst>
                                    </p:anim>
                                    <p:anim calcmode="lin" valueType="num">
                                      <p:cBhvr additive="base">
                                        <p:cTn id="78" dur="500" fill="hold"/>
                                        <p:tgtEl>
                                          <p:spTgt spid="59"/>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0-#ppt_w/2"/>
                                          </p:val>
                                        </p:tav>
                                        <p:tav tm="100000">
                                          <p:val>
                                            <p:strVal val="#ppt_x"/>
                                          </p:val>
                                        </p:tav>
                                      </p:tavLst>
                                    </p:anim>
                                    <p:anim calcmode="lin" valueType="num">
                                      <p:cBhvr additive="base">
                                        <p:cTn id="82" dur="500" fill="hold"/>
                                        <p:tgtEl>
                                          <p:spTgt spid="60"/>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500" fill="hold"/>
                                        <p:tgtEl>
                                          <p:spTgt spid="61"/>
                                        </p:tgtEl>
                                        <p:attrNameLst>
                                          <p:attrName>ppt_x</p:attrName>
                                        </p:attrNameLst>
                                      </p:cBhvr>
                                      <p:tavLst>
                                        <p:tav tm="0">
                                          <p:val>
                                            <p:strVal val="0-#ppt_w/2"/>
                                          </p:val>
                                        </p:tav>
                                        <p:tav tm="100000">
                                          <p:val>
                                            <p:strVal val="#ppt_x"/>
                                          </p:val>
                                        </p:tav>
                                      </p:tavLst>
                                    </p:anim>
                                    <p:anim calcmode="lin" valueType="num">
                                      <p:cBhvr additive="base">
                                        <p:cTn id="86" dur="500" fill="hold"/>
                                        <p:tgtEl>
                                          <p:spTgt spid="61"/>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 calcmode="lin" valueType="num">
                                      <p:cBhvr additive="base">
                                        <p:cTn id="89" dur="500" fill="hold"/>
                                        <p:tgtEl>
                                          <p:spTgt spid="62"/>
                                        </p:tgtEl>
                                        <p:attrNameLst>
                                          <p:attrName>ppt_x</p:attrName>
                                        </p:attrNameLst>
                                      </p:cBhvr>
                                      <p:tavLst>
                                        <p:tav tm="0">
                                          <p:val>
                                            <p:strVal val="0-#ppt_w/2"/>
                                          </p:val>
                                        </p:tav>
                                        <p:tav tm="100000">
                                          <p:val>
                                            <p:strVal val="#ppt_x"/>
                                          </p:val>
                                        </p:tav>
                                      </p:tavLst>
                                    </p:anim>
                                    <p:anim calcmode="lin" valueType="num">
                                      <p:cBhvr additive="base">
                                        <p:cTn id="90" dur="500" fill="hold"/>
                                        <p:tgtEl>
                                          <p:spTgt spid="62"/>
                                        </p:tgtEl>
                                        <p:attrNameLst>
                                          <p:attrName>ppt_y</p:attrName>
                                        </p:attrNameLst>
                                      </p:cBhvr>
                                      <p:tavLst>
                                        <p:tav tm="0">
                                          <p:val>
                                            <p:strVal val="0-#ppt_h/2"/>
                                          </p:val>
                                        </p:tav>
                                        <p:tav tm="100000">
                                          <p:val>
                                            <p:strVal val="#ppt_y"/>
                                          </p:val>
                                        </p:tav>
                                      </p:tavLst>
                                    </p:anim>
                                  </p:childTnLst>
                                </p:cTn>
                              </p:par>
                            </p:childTnLst>
                          </p:cTn>
                        </p:par>
                        <p:par>
                          <p:cTn id="91" fill="hold">
                            <p:stCondLst>
                              <p:cond delay="3750"/>
                            </p:stCondLst>
                            <p:childTnLst>
                              <p:par>
                                <p:cTn id="92" presetID="2" presetClass="entr" presetSubtype="4"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additive="base">
                                        <p:cTn id="94" dur="500" fill="hold"/>
                                        <p:tgtEl>
                                          <p:spTgt spid="63"/>
                                        </p:tgtEl>
                                        <p:attrNameLst>
                                          <p:attrName>ppt_x</p:attrName>
                                        </p:attrNameLst>
                                      </p:cBhvr>
                                      <p:tavLst>
                                        <p:tav tm="0">
                                          <p:val>
                                            <p:strVal val="#ppt_x"/>
                                          </p:val>
                                        </p:tav>
                                        <p:tav tm="100000">
                                          <p:val>
                                            <p:strVal val="#ppt_x"/>
                                          </p:val>
                                        </p:tav>
                                      </p:tavLst>
                                    </p:anim>
                                    <p:anim calcmode="lin" valueType="num">
                                      <p:cBhvr additive="base">
                                        <p:cTn id="95" dur="500" fill="hold"/>
                                        <p:tgtEl>
                                          <p:spTgt spid="63"/>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64"/>
                                        </p:tgtEl>
                                        <p:attrNameLst>
                                          <p:attrName>style.visibility</p:attrName>
                                        </p:attrNameLst>
                                      </p:cBhvr>
                                      <p:to>
                                        <p:strVal val="visible"/>
                                      </p:to>
                                    </p:set>
                                    <p:anim calcmode="lin" valueType="num">
                                      <p:cBhvr additive="base">
                                        <p:cTn id="98" dur="500" fill="hold"/>
                                        <p:tgtEl>
                                          <p:spTgt spid="64"/>
                                        </p:tgtEl>
                                        <p:attrNameLst>
                                          <p:attrName>ppt_x</p:attrName>
                                        </p:attrNameLst>
                                      </p:cBhvr>
                                      <p:tavLst>
                                        <p:tav tm="0">
                                          <p:val>
                                            <p:strVal val="#ppt_x"/>
                                          </p:val>
                                        </p:tav>
                                        <p:tav tm="100000">
                                          <p:val>
                                            <p:strVal val="#ppt_x"/>
                                          </p:val>
                                        </p:tav>
                                      </p:tavLst>
                                    </p:anim>
                                    <p:anim calcmode="lin" valueType="num">
                                      <p:cBhvr additive="base">
                                        <p:cTn id="99" dur="500" fill="hold"/>
                                        <p:tgtEl>
                                          <p:spTgt spid="6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anim calcmode="lin" valueType="num">
                                      <p:cBhvr additive="base">
                                        <p:cTn id="102" dur="500" fill="hold"/>
                                        <p:tgtEl>
                                          <p:spTgt spid="65"/>
                                        </p:tgtEl>
                                        <p:attrNameLst>
                                          <p:attrName>ppt_x</p:attrName>
                                        </p:attrNameLst>
                                      </p:cBhvr>
                                      <p:tavLst>
                                        <p:tav tm="0">
                                          <p:val>
                                            <p:strVal val="#ppt_x"/>
                                          </p:val>
                                        </p:tav>
                                        <p:tav tm="100000">
                                          <p:val>
                                            <p:strVal val="#ppt_x"/>
                                          </p:val>
                                        </p:tav>
                                      </p:tavLst>
                                    </p:anim>
                                    <p:anim calcmode="lin" valueType="num">
                                      <p:cBhvr additive="base">
                                        <p:cTn id="103" dur="500" fill="hold"/>
                                        <p:tgtEl>
                                          <p:spTgt spid="65"/>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 calcmode="lin" valueType="num">
                                      <p:cBhvr additive="base">
                                        <p:cTn id="106" dur="500" fill="hold"/>
                                        <p:tgtEl>
                                          <p:spTgt spid="66"/>
                                        </p:tgtEl>
                                        <p:attrNameLst>
                                          <p:attrName>ppt_x</p:attrName>
                                        </p:attrNameLst>
                                      </p:cBhvr>
                                      <p:tavLst>
                                        <p:tav tm="0">
                                          <p:val>
                                            <p:strVal val="#ppt_x"/>
                                          </p:val>
                                        </p:tav>
                                        <p:tav tm="100000">
                                          <p:val>
                                            <p:strVal val="#ppt_x"/>
                                          </p:val>
                                        </p:tav>
                                      </p:tavLst>
                                    </p:anim>
                                    <p:anim calcmode="lin" valueType="num">
                                      <p:cBhvr additive="base">
                                        <p:cTn id="10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5" grpId="0"/>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animBg="1"/>
      <p:bldP spid="64" grpId="0" animBg="1"/>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588106" y="1371067"/>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7"/>
          <p:cNvSpPr txBox="1"/>
          <p:nvPr/>
        </p:nvSpPr>
        <p:spPr>
          <a:xfrm>
            <a:off x="667794" y="148292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bwMode="auto">
          <a:xfrm>
            <a:off x="1475655" y="185695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0" name="矩形 9"/>
          <p:cNvSpPr/>
          <p:nvPr/>
        </p:nvSpPr>
        <p:spPr bwMode="auto">
          <a:xfrm>
            <a:off x="1475654" y="151029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1" name="六边形 10"/>
          <p:cNvSpPr/>
          <p:nvPr/>
        </p:nvSpPr>
        <p:spPr>
          <a:xfrm rot="16200000">
            <a:off x="588105" y="3176546"/>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667793" y="3288400"/>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bwMode="auto">
          <a:xfrm>
            <a:off x="1475654" y="366242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4" name="矩形 13"/>
          <p:cNvSpPr/>
          <p:nvPr/>
        </p:nvSpPr>
        <p:spPr bwMode="auto">
          <a:xfrm>
            <a:off x="1475653" y="331577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5" name="六边形 14"/>
          <p:cNvSpPr/>
          <p:nvPr/>
        </p:nvSpPr>
        <p:spPr>
          <a:xfrm rot="16200000">
            <a:off x="4764571" y="1376347"/>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4844259" y="148820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bwMode="auto">
          <a:xfrm>
            <a:off x="5652120" y="186223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8" name="矩形 17"/>
          <p:cNvSpPr/>
          <p:nvPr/>
        </p:nvSpPr>
        <p:spPr bwMode="auto">
          <a:xfrm>
            <a:off x="5652119" y="151557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9" name="六边形 18"/>
          <p:cNvSpPr/>
          <p:nvPr/>
        </p:nvSpPr>
        <p:spPr>
          <a:xfrm rot="16200000">
            <a:off x="4764570" y="3181826"/>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4844258" y="3293680"/>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bwMode="auto">
          <a:xfrm>
            <a:off x="5652119" y="366770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2" name="矩形 21"/>
          <p:cNvSpPr/>
          <p:nvPr/>
        </p:nvSpPr>
        <p:spPr bwMode="auto">
          <a:xfrm>
            <a:off x="5652118" y="332105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5516752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par>
                          <p:cTn id="74" fill="hold">
                            <p:stCondLst>
                              <p:cond delay="5500"/>
                            </p:stCondLst>
                            <p:childTnLst>
                              <p:par>
                                <p:cTn id="75" presetID="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0-#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childTnLst>
                          </p:cTn>
                        </p:par>
                        <p:par>
                          <p:cTn id="83" fill="hold">
                            <p:stCondLst>
                              <p:cond delay="6000"/>
                            </p:stCondLst>
                            <p:childTnLst>
                              <p:par>
                                <p:cTn id="84" presetID="42"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1000"/>
                                        <p:tgtEl>
                                          <p:spTgt spid="22"/>
                                        </p:tgtEl>
                                      </p:cBhvr>
                                    </p:animEffect>
                                    <p:anim calcmode="lin" valueType="num">
                                      <p:cBhvr>
                                        <p:cTn id="87" dur="1000" fill="hold"/>
                                        <p:tgtEl>
                                          <p:spTgt spid="22"/>
                                        </p:tgtEl>
                                        <p:attrNameLst>
                                          <p:attrName>ppt_x</p:attrName>
                                        </p:attrNameLst>
                                      </p:cBhvr>
                                      <p:tavLst>
                                        <p:tav tm="0">
                                          <p:val>
                                            <p:strVal val="#ppt_x"/>
                                          </p:val>
                                        </p:tav>
                                        <p:tav tm="100000">
                                          <p:val>
                                            <p:strVal val="#ppt_x"/>
                                          </p:val>
                                        </p:tav>
                                      </p:tavLst>
                                    </p:anim>
                                    <p:anim calcmode="lin" valueType="num">
                                      <p:cBhvr>
                                        <p:cTn id="88" dur="1000" fill="hold"/>
                                        <p:tgtEl>
                                          <p:spTgt spid="2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p:bldP spid="11" grpId="0" animBg="1"/>
      <p:bldP spid="12" grpId="0"/>
      <p:bldP spid="13" grpId="0"/>
      <p:bldP spid="14" grpId="0"/>
      <p:bldP spid="15" grpId="0" animBg="1"/>
      <p:bldP spid="16" grpId="0"/>
      <p:bldP spid="17" grpId="0"/>
      <p:bldP spid="18" grpId="0"/>
      <p:bldP spid="19" grpId="0" animBg="1"/>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Line 34"/>
          <p:cNvSpPr>
            <a:spLocks noChangeShapeType="1"/>
          </p:cNvSpPr>
          <p:nvPr/>
        </p:nvSpPr>
        <p:spPr bwMode="auto">
          <a:xfrm rot="618245" flipV="1">
            <a:off x="4814888" y="2530945"/>
            <a:ext cx="130175" cy="1163638"/>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Line 35"/>
          <p:cNvSpPr>
            <a:spLocks noChangeShapeType="1"/>
          </p:cNvSpPr>
          <p:nvPr/>
        </p:nvSpPr>
        <p:spPr bwMode="auto">
          <a:xfrm rot="618245" flipH="1" flipV="1">
            <a:off x="4068763" y="2610320"/>
            <a:ext cx="481012" cy="944563"/>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36"/>
          <p:cNvSpPr>
            <a:spLocks noChangeShapeType="1"/>
          </p:cNvSpPr>
          <p:nvPr/>
        </p:nvSpPr>
        <p:spPr bwMode="auto">
          <a:xfrm rot="618245" flipH="1" flipV="1">
            <a:off x="3128963" y="3086570"/>
            <a:ext cx="1144587" cy="519113"/>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37"/>
          <p:cNvSpPr>
            <a:spLocks noChangeShapeType="1"/>
          </p:cNvSpPr>
          <p:nvPr/>
        </p:nvSpPr>
        <p:spPr bwMode="auto">
          <a:xfrm rot="618245" flipH="1">
            <a:off x="2232025" y="3735858"/>
            <a:ext cx="1946275" cy="26987"/>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38"/>
          <p:cNvSpPr>
            <a:spLocks noChangeShapeType="1"/>
          </p:cNvSpPr>
          <p:nvPr/>
        </p:nvSpPr>
        <p:spPr bwMode="auto">
          <a:xfrm rot="618245" flipV="1">
            <a:off x="5056188" y="2911945"/>
            <a:ext cx="736600" cy="850900"/>
          </a:xfrm>
          <a:prstGeom prst="line">
            <a:avLst/>
          </a:prstGeom>
          <a:noFill/>
          <a:ln w="9525">
            <a:solidFill>
              <a:srgbClr val="3090D8"/>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39"/>
          <p:cNvSpPr>
            <a:spLocks noChangeShapeType="1"/>
          </p:cNvSpPr>
          <p:nvPr/>
        </p:nvSpPr>
        <p:spPr bwMode="auto">
          <a:xfrm rot="618245" flipV="1">
            <a:off x="5275263" y="3443758"/>
            <a:ext cx="1443037" cy="528637"/>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12"/>
          <p:cNvGrpSpPr/>
          <p:nvPr/>
        </p:nvGrpSpPr>
        <p:grpSpPr>
          <a:xfrm>
            <a:off x="2819400" y="587054"/>
            <a:ext cx="1981200" cy="1790699"/>
            <a:chOff x="2819400" y="1484314"/>
            <a:chExt cx="1981200" cy="1790699"/>
          </a:xfrm>
        </p:grpSpPr>
        <p:sp>
          <p:nvSpPr>
            <p:cNvPr id="14" name="Oval 20"/>
            <p:cNvSpPr>
              <a:spLocks noChangeArrowheads="1"/>
            </p:cNvSpPr>
            <p:nvPr/>
          </p:nvSpPr>
          <p:spPr bwMode="auto">
            <a:xfrm>
              <a:off x="3581400" y="23796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p>
          </p:txBody>
        </p:sp>
        <p:grpSp>
          <p:nvGrpSpPr>
            <p:cNvPr id="15" name="Group 57"/>
            <p:cNvGrpSpPr>
              <a:grpSpLocks/>
            </p:cNvGrpSpPr>
            <p:nvPr/>
          </p:nvGrpSpPr>
          <p:grpSpPr bwMode="auto">
            <a:xfrm>
              <a:off x="2819400" y="1484314"/>
              <a:ext cx="1981200" cy="754063"/>
              <a:chOff x="2208" y="816"/>
              <a:chExt cx="1248" cy="475"/>
            </a:xfrm>
          </p:grpSpPr>
          <p:sp>
            <p:nvSpPr>
              <p:cNvPr id="16" name="Rectangle 58"/>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17" name="Rectangle 59"/>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18" name="组合 17"/>
          <p:cNvGrpSpPr/>
          <p:nvPr/>
        </p:nvGrpSpPr>
        <p:grpSpPr>
          <a:xfrm>
            <a:off x="4495800" y="627534"/>
            <a:ext cx="1981200" cy="1828799"/>
            <a:chOff x="4495800" y="1484314"/>
            <a:chExt cx="1981200" cy="1828799"/>
          </a:xfrm>
        </p:grpSpPr>
        <p:sp>
          <p:nvSpPr>
            <p:cNvPr id="19" name="Oval 25"/>
            <p:cNvSpPr>
              <a:spLocks noChangeArrowheads="1"/>
            </p:cNvSpPr>
            <p:nvPr/>
          </p:nvSpPr>
          <p:spPr bwMode="auto">
            <a:xfrm>
              <a:off x="4857750" y="24177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p>
          </p:txBody>
        </p:sp>
        <p:grpSp>
          <p:nvGrpSpPr>
            <p:cNvPr id="20" name="Group 60"/>
            <p:cNvGrpSpPr>
              <a:grpSpLocks/>
            </p:cNvGrpSpPr>
            <p:nvPr/>
          </p:nvGrpSpPr>
          <p:grpSpPr bwMode="auto">
            <a:xfrm>
              <a:off x="4495800" y="1484314"/>
              <a:ext cx="1981200" cy="754063"/>
              <a:chOff x="2208" y="816"/>
              <a:chExt cx="1248" cy="475"/>
            </a:xfrm>
          </p:grpSpPr>
          <p:sp>
            <p:nvSpPr>
              <p:cNvPr id="21" name="Rectangle 61"/>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22" name="Rectangle 62"/>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23" name="组合 22"/>
          <p:cNvGrpSpPr/>
          <p:nvPr/>
        </p:nvGrpSpPr>
        <p:grpSpPr>
          <a:xfrm>
            <a:off x="228600" y="2240435"/>
            <a:ext cx="1981200" cy="1701798"/>
            <a:chOff x="228600" y="3097215"/>
            <a:chExt cx="1981200" cy="1701798"/>
          </a:xfrm>
        </p:grpSpPr>
        <p:sp>
          <p:nvSpPr>
            <p:cNvPr id="24" name="Oval 5"/>
            <p:cNvSpPr>
              <a:spLocks noChangeArrowheads="1"/>
            </p:cNvSpPr>
            <p:nvPr/>
          </p:nvSpPr>
          <p:spPr bwMode="auto">
            <a:xfrm>
              <a:off x="1295400" y="39036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p>
          </p:txBody>
        </p:sp>
        <p:grpSp>
          <p:nvGrpSpPr>
            <p:cNvPr id="25" name="Group 63"/>
            <p:cNvGrpSpPr>
              <a:grpSpLocks/>
            </p:cNvGrpSpPr>
            <p:nvPr/>
          </p:nvGrpSpPr>
          <p:grpSpPr bwMode="auto">
            <a:xfrm>
              <a:off x="228600" y="3097215"/>
              <a:ext cx="1981200" cy="754624"/>
              <a:chOff x="288" y="2592"/>
              <a:chExt cx="1488" cy="567"/>
            </a:xfrm>
          </p:grpSpPr>
          <p:sp>
            <p:nvSpPr>
              <p:cNvPr id="26" name="Rectangle 64"/>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27" name="Rectangle 65"/>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28" name="组合 27"/>
          <p:cNvGrpSpPr/>
          <p:nvPr/>
        </p:nvGrpSpPr>
        <p:grpSpPr>
          <a:xfrm>
            <a:off x="6877050" y="2240434"/>
            <a:ext cx="2114550" cy="1739899"/>
            <a:chOff x="6877050" y="3097214"/>
            <a:chExt cx="2114550" cy="1739899"/>
          </a:xfrm>
        </p:grpSpPr>
        <p:sp>
          <p:nvSpPr>
            <p:cNvPr id="29" name="Oval 30"/>
            <p:cNvSpPr>
              <a:spLocks noChangeArrowheads="1"/>
            </p:cNvSpPr>
            <p:nvPr/>
          </p:nvSpPr>
          <p:spPr bwMode="auto">
            <a:xfrm>
              <a:off x="6877050" y="39417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p>
          </p:txBody>
        </p:sp>
        <p:grpSp>
          <p:nvGrpSpPr>
            <p:cNvPr id="30" name="Group 66"/>
            <p:cNvGrpSpPr>
              <a:grpSpLocks/>
            </p:cNvGrpSpPr>
            <p:nvPr/>
          </p:nvGrpSpPr>
          <p:grpSpPr bwMode="auto">
            <a:xfrm>
              <a:off x="7010400" y="3097214"/>
              <a:ext cx="1981200" cy="754063"/>
              <a:chOff x="3718" y="1104"/>
              <a:chExt cx="1248" cy="475"/>
            </a:xfrm>
          </p:grpSpPr>
          <p:sp>
            <p:nvSpPr>
              <p:cNvPr id="31" name="Rectangle 67"/>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32" name="Rectangle 68"/>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33" name="组合 32"/>
          <p:cNvGrpSpPr/>
          <p:nvPr/>
        </p:nvGrpSpPr>
        <p:grpSpPr>
          <a:xfrm>
            <a:off x="1066800" y="1241897"/>
            <a:ext cx="2060575" cy="1804986"/>
            <a:chOff x="1066800" y="2098677"/>
            <a:chExt cx="2060575" cy="1804986"/>
          </a:xfrm>
        </p:grpSpPr>
        <p:sp>
          <p:nvSpPr>
            <p:cNvPr id="34" name="Oval 10"/>
            <p:cNvSpPr>
              <a:spLocks noChangeArrowheads="1"/>
            </p:cNvSpPr>
            <p:nvPr/>
          </p:nvSpPr>
          <p:spPr bwMode="auto">
            <a:xfrm>
              <a:off x="2228850" y="300831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p>
          </p:txBody>
        </p:sp>
        <p:grpSp>
          <p:nvGrpSpPr>
            <p:cNvPr id="35" name="Group 69"/>
            <p:cNvGrpSpPr>
              <a:grpSpLocks/>
            </p:cNvGrpSpPr>
            <p:nvPr/>
          </p:nvGrpSpPr>
          <p:grpSpPr bwMode="auto">
            <a:xfrm>
              <a:off x="1066800" y="2098677"/>
              <a:ext cx="1981200" cy="754624"/>
              <a:chOff x="288" y="2592"/>
              <a:chExt cx="1488" cy="567"/>
            </a:xfrm>
          </p:grpSpPr>
          <p:sp>
            <p:nvSpPr>
              <p:cNvPr id="36" name="Rectangle 70"/>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37" name="Rectangle 71"/>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38" name="组合 37"/>
          <p:cNvGrpSpPr/>
          <p:nvPr/>
        </p:nvGrpSpPr>
        <p:grpSpPr>
          <a:xfrm>
            <a:off x="5940425" y="1237134"/>
            <a:ext cx="2289175" cy="1782761"/>
            <a:chOff x="5940425" y="2093914"/>
            <a:chExt cx="2289175" cy="1782761"/>
          </a:xfrm>
        </p:grpSpPr>
        <p:sp>
          <p:nvSpPr>
            <p:cNvPr id="39" name="Oval 15"/>
            <p:cNvSpPr>
              <a:spLocks noChangeArrowheads="1"/>
            </p:cNvSpPr>
            <p:nvPr/>
          </p:nvSpPr>
          <p:spPr bwMode="auto">
            <a:xfrm>
              <a:off x="5940425" y="2981325"/>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p>
          </p:txBody>
        </p:sp>
        <p:grpSp>
          <p:nvGrpSpPr>
            <p:cNvPr id="40" name="Group 72"/>
            <p:cNvGrpSpPr>
              <a:grpSpLocks/>
            </p:cNvGrpSpPr>
            <p:nvPr/>
          </p:nvGrpSpPr>
          <p:grpSpPr bwMode="auto">
            <a:xfrm>
              <a:off x="6248400" y="2093914"/>
              <a:ext cx="1981200" cy="754063"/>
              <a:chOff x="3718" y="1104"/>
              <a:chExt cx="1248" cy="475"/>
            </a:xfrm>
          </p:grpSpPr>
          <p:sp>
            <p:nvSpPr>
              <p:cNvPr id="41" name="Rectangle 73"/>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42" name="Rectangle 74"/>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sp>
        <p:nvSpPr>
          <p:cNvPr id="43" name="Oval 44"/>
          <p:cNvSpPr>
            <a:spLocks noChangeArrowheads="1"/>
          </p:cNvSpPr>
          <p:nvPr/>
        </p:nvSpPr>
        <p:spPr bwMode="gray">
          <a:xfrm>
            <a:off x="3841753" y="3508847"/>
            <a:ext cx="1460501" cy="1443038"/>
          </a:xfrm>
          <a:prstGeom prst="ellipse">
            <a:avLst/>
          </a:prstGeom>
          <a:solidFill>
            <a:srgbClr val="3090D8"/>
          </a:solidFill>
          <a:ln w="9525" algn="ctr">
            <a:solidFill>
              <a:srgbClr val="3090D8"/>
            </a:solidFill>
            <a:round/>
            <a:headEnd/>
            <a:tailEnd/>
          </a:ln>
          <a:effec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a:t>
            </a:r>
          </a:p>
          <a:p>
            <a:pPr algn="ct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添加文字</a:t>
            </a:r>
          </a:p>
        </p:txBody>
      </p:sp>
    </p:spTree>
    <p:extLst>
      <p:ext uri="{BB962C8B-B14F-4D97-AF65-F5344CB8AC3E}">
        <p14:creationId xmlns:p14="http://schemas.microsoft.com/office/powerpoint/2010/main" val="2432879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3" presetClass="entr" presetSubtype="1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par>
                          <p:cTn id="38" fill="hold">
                            <p:stCondLst>
                              <p:cond delay="3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4000"/>
                            </p:stCondLst>
                            <p:childTnLst>
                              <p:par>
                                <p:cTn id="44" presetID="3" presetClass="entr" presetSubtype="1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par>
                          <p:cTn id="47" fill="hold">
                            <p:stCondLst>
                              <p:cond delay="4500"/>
                            </p:stCondLst>
                            <p:childTnLst>
                              <p:par>
                                <p:cTn id="48" presetID="23" presetClass="entr" presetSubtype="16"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3" presetClass="entr" presetSubtype="1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par>
                          <p:cTn id="56" fill="hold">
                            <p:stCondLst>
                              <p:cond delay="5500"/>
                            </p:stCondLst>
                            <p:childTnLst>
                              <p:par>
                                <p:cTn id="57" presetID="2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childTnLst>
                                </p:cTn>
                              </p:par>
                            </p:childTnLst>
                          </p:cTn>
                        </p:par>
                        <p:par>
                          <p:cTn id="61" fill="hold">
                            <p:stCondLst>
                              <p:cond delay="6000"/>
                            </p:stCondLst>
                            <p:childTnLst>
                              <p:par>
                                <p:cTn id="62" presetID="3" presetClass="entr" presetSubtype="1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childTnLst>
                          </p:cTn>
                        </p:par>
                        <p:par>
                          <p:cTn id="65" fill="hold">
                            <p:stCondLst>
                              <p:cond delay="6500"/>
                            </p:stCondLst>
                            <p:childTnLst>
                              <p:par>
                                <p:cTn id="66" presetID="2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3" presetClass="entr" presetSubtype="10"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4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2705</Words>
  <Application>Microsoft Office PowerPoint</Application>
  <PresentationFormat>全屏显示(16:9)</PresentationFormat>
  <Paragraphs>387</Paragraphs>
  <Slides>35</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时尚中黑简体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第一PPT</dc:description>
  <cp:lastModifiedBy>Alan Yuan</cp:lastModifiedBy>
  <cp:revision>75</cp:revision>
  <dcterms:created xsi:type="dcterms:W3CDTF">2015-01-08T06:32:00Z</dcterms:created>
  <dcterms:modified xsi:type="dcterms:W3CDTF">2018-12-13T13:07:44Z</dcterms:modified>
</cp:coreProperties>
</file>