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39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2-4841-97F9-8654A8AE883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2-4841-97F9-8654A8AE883C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2E2-4841-97F9-8654A8AE8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03648"/>
        <c:axId val="136213632"/>
      </c:barChart>
      <c:catAx>
        <c:axId val="13620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zh-CN"/>
          </a:p>
        </c:txPr>
        <c:crossAx val="136213632"/>
        <c:crosses val="autoZero"/>
        <c:auto val="1"/>
        <c:lblAlgn val="ctr"/>
        <c:lblOffset val="100"/>
        <c:noMultiLvlLbl val="0"/>
      </c:catAx>
      <c:valAx>
        <c:axId val="13621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zh-CN"/>
          </a:p>
        </c:txPr>
        <c:crossAx val="13620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9E-466D-B284-FF285F74158C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89E-466D-B284-FF285F74158C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89E-466D-B284-FF285F74158C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89E-466D-B284-FF285F74158C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89E-466D-B284-FF285F7415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589E-466D-B284-FF285F74158C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589E-466D-B284-FF285F74158C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589E-466D-B284-FF285F74158C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589E-466D-B284-FF285F74158C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589E-466D-B284-FF285F7415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589E-466D-B284-FF285F74158C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589E-466D-B284-FF285F74158C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589E-466D-B284-FF285F74158C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589E-466D-B284-FF285F74158C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589E-466D-B284-FF285F7415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E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0-589E-466D-B284-FF285F74158C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2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4-589E-466D-B284-FF285F74158C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6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8-589E-466D-B284-FF285F74158C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A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C-589E-466D-B284-FF285F74158C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E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0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2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589E-466D-B284-FF285F7415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589E-466D-B284-FF285F74158C}"/>
              </c:ext>
            </c:extLst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589E-466D-B284-FF285F74158C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589E-466D-B284-FF285F74158C}"/>
              </c:ext>
            </c:extLst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589E-466D-B284-FF285F74158C}"/>
              </c:ext>
            </c:extLst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7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9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B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589E-466D-B284-FF285F74158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E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0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2-589E-466D-B284-FF285F74158C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4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6-589E-466D-B284-FF285F74158C}"/>
              </c:ext>
            </c:extLst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8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A-589E-466D-B284-FF285F74158C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C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E-589E-466D-B284-FF285F74158C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0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2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4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589E-466D-B284-FF285F74158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7-589E-466D-B284-FF285F74158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9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B-589E-466D-B284-FF285F74158C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D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F-589E-466D-B284-FF285F74158C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1-589E-466D-B284-FF285F74158C}"/>
              </c:ext>
            </c:extLst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3-589E-466D-B284-FF285F74158C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5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7-589E-466D-B284-FF285F74158C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9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B-589E-466D-B284-FF285F74158C}"/>
              </c:ext>
            </c:extLst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D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589E-466D-B284-FF285F74158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0-589E-466D-B284-FF285F74158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2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4-589E-466D-B284-FF285F74158C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6-589E-466D-B284-FF285F74158C}"/>
              </c:ext>
            </c:extLst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8-589E-466D-B284-FF285F74158C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A-589E-466D-B284-FF285F74158C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C-589E-466D-B284-FF285F74158C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E-589E-466D-B284-FF285F74158C}"/>
              </c:ext>
            </c:extLst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0-589E-466D-B284-FF285F74158C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2-589E-466D-B284-FF285F74158C}"/>
              </c:ext>
            </c:extLst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4-589E-466D-B284-FF285F74158C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6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589E-466D-B284-FF285F74158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9-589E-466D-B284-FF285F74158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B-589E-466D-B284-FF285F74158C}"/>
              </c:ext>
            </c:extLst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D-589E-466D-B284-FF285F74158C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F-589E-466D-B284-FF285F74158C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1-589E-466D-B284-FF285F74158C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3-589E-466D-B284-FF285F74158C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5-589E-466D-B284-FF285F74158C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7-589E-466D-B284-FF285F74158C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9-589E-466D-B284-FF285F74158C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B-589E-466D-B284-FF285F74158C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D-589E-466D-B284-FF285F74158C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F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0-589E-466D-B284-FF285F741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doughnutChart>
        <c:varyColors val="1"/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5B9BD5">
                <a:alpha val="20000"/>
              </a:srgbClr>
            </a:solidFill>
            <a:ln w="19050">
              <a:noFill/>
            </a:ln>
          </c:spPr>
          <c:dPt>
            <c:idx val="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2-589E-466D-B284-FF285F74158C}"/>
              </c:ext>
            </c:extLst>
          </c:dPt>
          <c:dPt>
            <c:idx val="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4-589E-466D-B284-FF285F74158C}"/>
              </c:ext>
            </c:extLst>
          </c:dPt>
          <c:dPt>
            <c:idx val="2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6-589E-466D-B284-FF285F74158C}"/>
              </c:ext>
            </c:extLst>
          </c:dPt>
          <c:dPt>
            <c:idx val="3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8-589E-466D-B284-FF285F74158C}"/>
              </c:ext>
            </c:extLst>
          </c:dPt>
          <c:dPt>
            <c:idx val="4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A-589E-466D-B284-FF285F74158C}"/>
              </c:ext>
            </c:extLst>
          </c:dPt>
          <c:dPt>
            <c:idx val="5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C-589E-466D-B284-FF285F74158C}"/>
              </c:ext>
            </c:extLst>
          </c:dPt>
          <c:dPt>
            <c:idx val="6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E-589E-466D-B284-FF285F74158C}"/>
              </c:ext>
            </c:extLst>
          </c:dPt>
          <c:dPt>
            <c:idx val="7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0-589E-466D-B284-FF285F74158C}"/>
              </c:ext>
            </c:extLst>
          </c:dPt>
          <c:dPt>
            <c:idx val="8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2-589E-466D-B284-FF285F74158C}"/>
              </c:ext>
            </c:extLst>
          </c:dPt>
          <c:dPt>
            <c:idx val="9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4-589E-466D-B284-FF285F74158C}"/>
              </c:ext>
            </c:extLst>
          </c:dPt>
          <c:dPt>
            <c:idx val="1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6-589E-466D-B284-FF285F74158C}"/>
              </c:ext>
            </c:extLst>
          </c:dPt>
          <c:dPt>
            <c:idx val="1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8-589E-466D-B284-FF285F74158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9-589E-466D-B284-FF285F741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锐普PPT</c:v>
                </c:pt>
                <c:pt idx="1">
                  <c:v>锐普PPT</c:v>
                </c:pt>
                <c:pt idx="2">
                  <c:v>锐普PPT</c:v>
                </c:pt>
                <c:pt idx="3">
                  <c:v>锐普PPT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7-4031-AE56-86C5B3B15A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alpha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锐普PPT</c:v>
                </c:pt>
                <c:pt idx="1">
                  <c:v>锐普PPT</c:v>
                </c:pt>
                <c:pt idx="2">
                  <c:v>锐普PPT</c:v>
                </c:pt>
                <c:pt idx="3">
                  <c:v>锐普PPT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7-4031-AE56-86C5B3B15A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6375424"/>
        <c:axId val="257737088"/>
      </c:barChart>
      <c:catAx>
        <c:axId val="256375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737088"/>
        <c:crosses val="autoZero"/>
        <c:auto val="1"/>
        <c:lblAlgn val="ctr"/>
        <c:lblOffset val="100"/>
        <c:noMultiLvlLbl val="0"/>
      </c:catAx>
      <c:valAx>
        <c:axId val="2577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37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F0-40D2-8F08-4B063CAE2A4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F0-40D2-8F08-4B063CAE2A4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F0-40D2-8F08-4B063CAE2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59-4FB6-B6F6-BB7FAB32A6C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59-4FB6-B6F6-BB7FAB32A6CD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59-4FB6-B6F6-BB7FAB32A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73-4CBC-A7DD-DBD4769300C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73-4CBC-A7DD-DBD4769300C7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73-4CBC-A7DD-DBD476930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2018/12/13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大数据云计算电子科技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3900" y="2893295"/>
            <a:ext cx="1096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HYDROGEN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PROFESSIONAL POWERPOINT TEMPLATE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3274576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1296866"/>
            <a:chOff x="2885899" y="1771009"/>
            <a:chExt cx="2139194" cy="1296866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1296866"/>
            <a:chOff x="2460071" y="5062659"/>
            <a:chExt cx="2139194" cy="1296866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413640"/>
            <a:ext cx="2139194" cy="1296866"/>
            <a:chOff x="7608505" y="1739395"/>
            <a:chExt cx="2139194" cy="1296866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3" y="4600783"/>
            <a:ext cx="2139194" cy="1296866"/>
            <a:chOff x="7166908" y="4926538"/>
            <a:chExt cx="2139194" cy="1296866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8" y="5301384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38" name="组 37"/>
          <p:cNvGrpSpPr/>
          <p:nvPr/>
        </p:nvGrpSpPr>
        <p:grpSpPr>
          <a:xfrm>
            <a:off x="1351508" y="1257251"/>
            <a:ext cx="9660274" cy="3497629"/>
            <a:chOff x="1351508" y="1606386"/>
            <a:chExt cx="9660274" cy="3497629"/>
          </a:xfrm>
        </p:grpSpPr>
        <p:grpSp>
          <p:nvGrpSpPr>
            <p:cNvPr id="15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348491" y="1261682"/>
            <a:ext cx="1954320" cy="1794558"/>
            <a:chOff x="1348491" y="1361435"/>
            <a:chExt cx="1954320" cy="1794558"/>
          </a:xfrm>
        </p:grpSpPr>
        <p:sp>
          <p:nvSpPr>
            <p:cNvPr id="11" name="矩形 10"/>
            <p:cNvSpPr/>
            <p:nvPr/>
          </p:nvSpPr>
          <p:spPr>
            <a:xfrm rot="16200000">
              <a:off x="2247636" y="46229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476670" y="1529833"/>
              <a:ext cx="1826141" cy="1626160"/>
              <a:chOff x="3905382" y="996315"/>
              <a:chExt cx="1826141" cy="162616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3711284" y="2648633"/>
            <a:ext cx="1954320" cy="1794558"/>
            <a:chOff x="3711284" y="2748386"/>
            <a:chExt cx="1954320" cy="1794558"/>
          </a:xfrm>
        </p:grpSpPr>
        <p:sp>
          <p:nvSpPr>
            <p:cNvPr id="18" name="矩形 17"/>
            <p:cNvSpPr/>
            <p:nvPr/>
          </p:nvSpPr>
          <p:spPr>
            <a:xfrm rot="16200000">
              <a:off x="4610429" y="1849241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839463" y="2916784"/>
              <a:ext cx="1826141" cy="1626160"/>
              <a:chOff x="3905382" y="996315"/>
              <a:chExt cx="1826141" cy="162616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3" name="组 42"/>
          <p:cNvGrpSpPr/>
          <p:nvPr/>
        </p:nvGrpSpPr>
        <p:grpSpPr>
          <a:xfrm>
            <a:off x="6068042" y="1680742"/>
            <a:ext cx="1954320" cy="1794558"/>
            <a:chOff x="6068042" y="1780495"/>
            <a:chExt cx="1954320" cy="1794558"/>
          </a:xfrm>
        </p:grpSpPr>
        <p:sp>
          <p:nvSpPr>
            <p:cNvPr id="23" name="矩形 22"/>
            <p:cNvSpPr/>
            <p:nvPr/>
          </p:nvSpPr>
          <p:spPr>
            <a:xfrm rot="16200000">
              <a:off x="6967187" y="88135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6196221" y="1948893"/>
              <a:ext cx="1826141" cy="1626160"/>
              <a:chOff x="3905382" y="996315"/>
              <a:chExt cx="1826141" cy="162616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8430837" y="2536449"/>
            <a:ext cx="1954320" cy="1794558"/>
            <a:chOff x="8430837" y="2636202"/>
            <a:chExt cx="1954320" cy="1794558"/>
          </a:xfrm>
        </p:grpSpPr>
        <p:sp>
          <p:nvSpPr>
            <p:cNvPr id="28" name="矩形 27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8559016" y="2804600"/>
              <a:ext cx="1826141" cy="1626160"/>
              <a:chOff x="3905382" y="996315"/>
              <a:chExt cx="1826141" cy="16261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顶部“开始”面板中可以对字体、字号、颜色、行距等进行修改。标题数字等都可以通过点击和重新输入进行更改。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883253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rPr>
              <a:t>2019-03</a:t>
            </a:r>
          </a:p>
        </p:txBody>
      </p:sp>
      <p:sp>
        <p:nvSpPr>
          <p:cNvPr id="34" name="矩形 33"/>
          <p:cNvSpPr/>
          <p:nvPr/>
        </p:nvSpPr>
        <p:spPr>
          <a:xfrm>
            <a:off x="3246806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>
                <a:solidFill>
                  <a:schemeClr val="bg1"/>
                </a:solidFill>
                <a:ea typeface="微软雅黑" panose="020B0503020204020204" charset="-122"/>
              </a:rPr>
              <a:t>2019-04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0359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rPr>
              <a:t>2019-05</a:t>
            </a:r>
          </a:p>
        </p:txBody>
      </p:sp>
      <p:sp>
        <p:nvSpPr>
          <p:cNvPr id="36" name="矩形 35"/>
          <p:cNvSpPr/>
          <p:nvPr/>
        </p:nvSpPr>
        <p:spPr>
          <a:xfrm>
            <a:off x="7973912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>
                <a:solidFill>
                  <a:schemeClr val="bg1"/>
                </a:solidFill>
                <a:ea typeface="微软雅黑" panose="020B0503020204020204" charset="-122"/>
              </a:rPr>
              <a:t>2019-06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76446" y="5432578"/>
            <a:ext cx="9730488" cy="57246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/>
      <p:bldP spid="34" grpId="0"/>
      <p:bldP spid="35" grpId="0"/>
      <p:bldP spid="36" grpId="0"/>
      <p:bldP spid="39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613201" y="3058797"/>
            <a:ext cx="3122565" cy="1573726"/>
            <a:chOff x="8613201" y="3327402"/>
            <a:chExt cx="3122565" cy="1573726"/>
          </a:xfrm>
        </p:grpSpPr>
        <p:sp>
          <p:nvSpPr>
            <p:cNvPr id="58" name="矩形 57"/>
            <p:cNvSpPr/>
            <p:nvPr/>
          </p:nvSpPr>
          <p:spPr>
            <a:xfrm>
              <a:off x="8619788" y="332740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613201" y="3702248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3058797"/>
            <a:ext cx="3122565" cy="1573726"/>
            <a:chOff x="234583" y="3327402"/>
            <a:chExt cx="3122565" cy="1573726"/>
          </a:xfrm>
        </p:grpSpPr>
        <p:sp>
          <p:nvSpPr>
            <p:cNvPr id="61" name="矩形 60"/>
            <p:cNvSpPr/>
            <p:nvPr/>
          </p:nvSpPr>
          <p:spPr>
            <a:xfrm>
              <a:off x="753219" y="332740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702248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" name="五边形 2"/>
          <p:cNvSpPr/>
          <p:nvPr/>
        </p:nvSpPr>
        <p:spPr>
          <a:xfrm>
            <a:off x="0" y="1712645"/>
            <a:ext cx="1241977" cy="731620"/>
          </a:xfrm>
          <a:prstGeom prst="homePlat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017541" y="1712646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1712646"/>
            <a:ext cx="945999" cy="731620"/>
          </a:xfrm>
          <a:prstGeom prst="chevro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1712645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770496" y="3699676"/>
            <a:ext cx="2417082" cy="1424468"/>
            <a:chOff x="770496" y="3289466"/>
            <a:chExt cx="2417082" cy="1424468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98747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74922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5400000">
            <a:off x="99378" y="3114993"/>
            <a:ext cx="1447800" cy="106045"/>
          </a:xfrm>
          <a:prstGeom prst="bentConnector4">
            <a:avLst>
              <a:gd name="adj1" fmla="val 47566"/>
              <a:gd name="adj2" fmla="val 1051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3480113" y="3699676"/>
            <a:ext cx="2417082" cy="1424468"/>
            <a:chOff x="3367425" y="3289466"/>
            <a:chExt cx="2417082" cy="1424468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95676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51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31" name="肘形连接符 30"/>
          <p:cNvCxnSpPr>
            <a:stCxn id="4" idx="2"/>
            <a:endCxn id="27" idx="0"/>
          </p:cNvCxnSpPr>
          <p:nvPr/>
        </p:nvCxnSpPr>
        <p:spPr>
          <a:xfrm rot="5400000" flipV="1">
            <a:off x="1739583" y="2011998"/>
            <a:ext cx="1377950" cy="2242185"/>
          </a:xfrm>
          <a:prstGeom prst="bentConnector3">
            <a:avLst>
              <a:gd name="adj1" fmla="val 499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6189730" y="3699676"/>
            <a:ext cx="2417082" cy="1424468"/>
            <a:chOff x="5964354" y="3289466"/>
            <a:chExt cx="2417082" cy="1424468"/>
          </a:xfrm>
        </p:grpSpPr>
        <p:sp>
          <p:nvSpPr>
            <p:cNvPr id="34" name="椭圆 33"/>
            <p:cNvSpPr/>
            <p:nvPr/>
          </p:nvSpPr>
          <p:spPr>
            <a:xfrm>
              <a:off x="5964354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92605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80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5400000" flipV="1">
            <a:off x="3446463" y="1008698"/>
            <a:ext cx="1377950" cy="4248785"/>
          </a:xfrm>
          <a:prstGeom prst="bentConnector3">
            <a:avLst>
              <a:gd name="adj1" fmla="val 499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61"/>
          <p:cNvGrpSpPr/>
          <p:nvPr/>
        </p:nvGrpSpPr>
        <p:grpSpPr>
          <a:xfrm>
            <a:off x="8899347" y="3699676"/>
            <a:ext cx="2417082" cy="1424468"/>
            <a:chOff x="8899347" y="3289466"/>
            <a:chExt cx="2417082" cy="1424468"/>
          </a:xfrm>
        </p:grpSpPr>
        <p:sp>
          <p:nvSpPr>
            <p:cNvPr id="51" name="椭圆 50"/>
            <p:cNvSpPr/>
            <p:nvPr/>
          </p:nvSpPr>
          <p:spPr>
            <a:xfrm>
              <a:off x="8899347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127598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9103773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55" name="肘形连接符 54"/>
          <p:cNvCxnSpPr>
            <a:stCxn id="7" idx="2"/>
            <a:endCxn id="51" idx="0"/>
          </p:cNvCxnSpPr>
          <p:nvPr/>
        </p:nvCxnSpPr>
        <p:spPr>
          <a:xfrm rot="5400000" flipV="1">
            <a:off x="5152708" y="5398"/>
            <a:ext cx="1377950" cy="6255385"/>
          </a:xfrm>
          <a:prstGeom prst="bentConnector3">
            <a:avLst>
              <a:gd name="adj1" fmla="val 499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" grpId="0" animBg="1"/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aphicFrame>
        <p:nvGraphicFramePr>
          <p:cNvPr id="43" name="图表 42"/>
          <p:cNvGraphicFramePr/>
          <p:nvPr/>
        </p:nvGraphicFramePr>
        <p:xfrm>
          <a:off x="1231180" y="1760964"/>
          <a:ext cx="5136007" cy="485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椭圆 43"/>
          <p:cNvSpPr/>
          <p:nvPr/>
        </p:nvSpPr>
        <p:spPr>
          <a:xfrm flipH="1">
            <a:off x="3653800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5586568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5333982" y="302436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85358" y="3328300"/>
            <a:ext cx="3774283" cy="199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3923" y="3567400"/>
            <a:ext cx="1130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15%</a:t>
            </a:r>
            <a:endParaRPr lang="zh-CN" altLang="en-US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35423" y="3204365"/>
            <a:ext cx="113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30%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02487" y="4511985"/>
            <a:ext cx="113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55%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68770" y="2031540"/>
            <a:ext cx="1130059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66568" y="3475225"/>
            <a:ext cx="132142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536322" y="5684706"/>
            <a:ext cx="1130059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 bldLvl="0" animBg="1"/>
      <p:bldP spid="45" grpId="0" bldLvl="0" animBg="1"/>
      <p:bldP spid="46" grpId="0" bldLvl="0" animBg="1"/>
      <p:bldP spid="47" grpId="0"/>
      <p:bldP spid="2" grpId="0"/>
      <p:bldP spid="49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805237" y="1486390"/>
            <a:ext cx="2285552" cy="2174031"/>
            <a:chOff x="3805237" y="1896600"/>
            <a:chExt cx="2285552" cy="2174031"/>
          </a:xfrm>
        </p:grpSpPr>
        <p:sp>
          <p:nvSpPr>
            <p:cNvPr id="44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2675746">
              <a:off x="4803646" y="3024153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2856416">
              <a:off x="4312570" y="2287632"/>
              <a:ext cx="326561" cy="604424"/>
              <a:chOff x="4194176" y="1773238"/>
              <a:chExt cx="180975" cy="334962"/>
            </a:xfrm>
            <a:solidFill>
              <a:schemeClr val="bg1"/>
            </a:solidFill>
          </p:grpSpPr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4194176" y="1773238"/>
                <a:ext cx="180975" cy="236538"/>
              </a:xfrm>
              <a:custGeom>
                <a:avLst/>
                <a:gdLst>
                  <a:gd name="T0" fmla="*/ 35 w 48"/>
                  <a:gd name="T1" fmla="*/ 62 h 63"/>
                  <a:gd name="T2" fmla="*/ 36 w 48"/>
                  <a:gd name="T3" fmla="*/ 63 h 63"/>
                  <a:gd name="T4" fmla="*/ 36 w 48"/>
                  <a:gd name="T5" fmla="*/ 58 h 63"/>
                  <a:gd name="T6" fmla="*/ 48 w 48"/>
                  <a:gd name="T7" fmla="*/ 23 h 63"/>
                  <a:gd name="T8" fmla="*/ 24 w 48"/>
                  <a:gd name="T9" fmla="*/ 0 h 63"/>
                  <a:gd name="T10" fmla="*/ 0 w 48"/>
                  <a:gd name="T11" fmla="*/ 23 h 63"/>
                  <a:gd name="T12" fmla="*/ 11 w 48"/>
                  <a:gd name="T13" fmla="*/ 58 h 63"/>
                  <a:gd name="T14" fmla="*/ 11 w 48"/>
                  <a:gd name="T15" fmla="*/ 63 h 63"/>
                  <a:gd name="T16" fmla="*/ 12 w 48"/>
                  <a:gd name="T17" fmla="*/ 62 h 63"/>
                  <a:gd name="T18" fmla="*/ 35 w 48"/>
                  <a:gd name="T19" fmla="*/ 62 h 63"/>
                  <a:gd name="T20" fmla="*/ 7 w 48"/>
                  <a:gd name="T21" fmla="*/ 26 h 63"/>
                  <a:gd name="T22" fmla="*/ 6 w 48"/>
                  <a:gd name="T23" fmla="*/ 27 h 63"/>
                  <a:gd name="T24" fmla="*/ 5 w 48"/>
                  <a:gd name="T25" fmla="*/ 26 h 63"/>
                  <a:gd name="T26" fmla="*/ 5 w 48"/>
                  <a:gd name="T27" fmla="*/ 18 h 63"/>
                  <a:gd name="T28" fmla="*/ 6 w 48"/>
                  <a:gd name="T29" fmla="*/ 17 h 63"/>
                  <a:gd name="T30" fmla="*/ 7 w 48"/>
                  <a:gd name="T31" fmla="*/ 18 h 63"/>
                  <a:gd name="T32" fmla="*/ 7 w 48"/>
                  <a:gd name="T33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3">
                    <a:moveTo>
                      <a:pt x="35" y="62"/>
                    </a:moveTo>
                    <a:cubicBezTo>
                      <a:pt x="35" y="62"/>
                      <a:pt x="36" y="62"/>
                      <a:pt x="36" y="6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52"/>
                      <a:pt x="48" y="29"/>
                      <a:pt x="48" y="23"/>
                    </a:cubicBezTo>
                    <a:cubicBezTo>
                      <a:pt x="48" y="10"/>
                      <a:pt x="37" y="0"/>
                      <a:pt x="24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29"/>
                      <a:pt x="11" y="52"/>
                      <a:pt x="11" y="58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1" y="62"/>
                      <a:pt x="12" y="62"/>
                      <a:pt x="12" y="62"/>
                    </a:cubicBezTo>
                    <a:lnTo>
                      <a:pt x="35" y="62"/>
                    </a:lnTo>
                    <a:close/>
                    <a:moveTo>
                      <a:pt x="7" y="26"/>
                    </a:moveTo>
                    <a:cubicBezTo>
                      <a:pt x="7" y="27"/>
                      <a:pt x="7" y="27"/>
                      <a:pt x="6" y="27"/>
                    </a:cubicBezTo>
                    <a:cubicBezTo>
                      <a:pt x="5" y="27"/>
                      <a:pt x="5" y="27"/>
                      <a:pt x="5" y="26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7" y="17"/>
                      <a:pt x="7" y="17"/>
                      <a:pt x="7" y="18"/>
                    </a:cubicBezTo>
                    <a:lnTo>
                      <a:pt x="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246563" y="2089150"/>
                <a:ext cx="71438" cy="19050"/>
              </a:xfrm>
              <a:custGeom>
                <a:avLst/>
                <a:gdLst>
                  <a:gd name="T0" fmla="*/ 0 w 19"/>
                  <a:gd name="T1" fmla="*/ 4 h 5"/>
                  <a:gd name="T2" fmla="*/ 2 w 19"/>
                  <a:gd name="T3" fmla="*/ 5 h 5"/>
                  <a:gd name="T4" fmla="*/ 17 w 19"/>
                  <a:gd name="T5" fmla="*/ 5 h 5"/>
                  <a:gd name="T6" fmla="*/ 19 w 19"/>
                  <a:gd name="T7" fmla="*/ 4 h 5"/>
                  <a:gd name="T8" fmla="*/ 19 w 19"/>
                  <a:gd name="T9" fmla="*/ 0 h 5"/>
                  <a:gd name="T10" fmla="*/ 0 w 19"/>
                  <a:gd name="T11" fmla="*/ 0 h 5"/>
                  <a:gd name="T12" fmla="*/ 0 w 19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232276" y="2009775"/>
                <a:ext cx="104775" cy="74613"/>
              </a:xfrm>
              <a:custGeom>
                <a:avLst/>
                <a:gdLst>
                  <a:gd name="T0" fmla="*/ 26 w 28"/>
                  <a:gd name="T1" fmla="*/ 1 h 20"/>
                  <a:gd name="T2" fmla="*/ 25 w 28"/>
                  <a:gd name="T3" fmla="*/ 0 h 20"/>
                  <a:gd name="T4" fmla="*/ 2 w 28"/>
                  <a:gd name="T5" fmla="*/ 0 h 20"/>
                  <a:gd name="T6" fmla="*/ 1 w 28"/>
                  <a:gd name="T7" fmla="*/ 1 h 20"/>
                  <a:gd name="T8" fmla="*/ 0 w 28"/>
                  <a:gd name="T9" fmla="*/ 3 h 20"/>
                  <a:gd name="T10" fmla="*/ 0 w 28"/>
                  <a:gd name="T11" fmla="*/ 17 h 20"/>
                  <a:gd name="T12" fmla="*/ 2 w 28"/>
                  <a:gd name="T13" fmla="*/ 20 h 20"/>
                  <a:gd name="T14" fmla="*/ 4 w 28"/>
                  <a:gd name="T15" fmla="*/ 20 h 20"/>
                  <a:gd name="T16" fmla="*/ 23 w 28"/>
                  <a:gd name="T17" fmla="*/ 20 h 20"/>
                  <a:gd name="T18" fmla="*/ 25 w 28"/>
                  <a:gd name="T19" fmla="*/ 20 h 20"/>
                  <a:gd name="T20" fmla="*/ 28 w 28"/>
                  <a:gd name="T21" fmla="*/ 17 h 20"/>
                  <a:gd name="T22" fmla="*/ 28 w 28"/>
                  <a:gd name="T23" fmla="*/ 3 h 20"/>
                  <a:gd name="T24" fmla="*/ 26 w 28"/>
                  <a:gd name="T2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20">
                    <a:moveTo>
                      <a:pt x="26" y="1"/>
                    </a:moveTo>
                    <a:cubicBezTo>
                      <a:pt x="26" y="0"/>
                      <a:pt x="25" y="0"/>
                      <a:pt x="2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0"/>
                      <a:pt x="28" y="19"/>
                      <a:pt x="28" y="17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109224" y="3865630"/>
            <a:ext cx="2277538" cy="2174031"/>
            <a:chOff x="6109224" y="4275840"/>
            <a:chExt cx="2277538" cy="2174031"/>
          </a:xfrm>
        </p:grpSpPr>
        <p:sp>
          <p:nvSpPr>
            <p:cNvPr id="51" name="Freeform 6"/>
            <p:cNvSpPr/>
            <p:nvPr/>
          </p:nvSpPr>
          <p:spPr bwMode="auto">
            <a:xfrm flipH="1" flipV="1">
              <a:off x="6212731" y="427584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 rot="2675746">
              <a:off x="6109224" y="4315111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 rot="2668224">
              <a:off x="7617308" y="5476993"/>
              <a:ext cx="277864" cy="670310"/>
              <a:chOff x="2343151" y="3048000"/>
              <a:chExt cx="153988" cy="371475"/>
            </a:xfrm>
            <a:solidFill>
              <a:schemeClr val="bg1"/>
            </a:solidFill>
          </p:grpSpPr>
          <p:sp>
            <p:nvSpPr>
              <p:cNvPr id="54" name="Oval 136"/>
              <p:cNvSpPr>
                <a:spLocks noChangeArrowheads="1"/>
              </p:cNvSpPr>
              <p:nvPr/>
            </p:nvSpPr>
            <p:spPr bwMode="auto">
              <a:xfrm>
                <a:off x="2373313" y="304800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37"/>
              <p:cNvSpPr/>
              <p:nvPr/>
            </p:nvSpPr>
            <p:spPr bwMode="auto">
              <a:xfrm>
                <a:off x="2343151" y="3149600"/>
                <a:ext cx="153988" cy="269875"/>
              </a:xfrm>
              <a:custGeom>
                <a:avLst/>
                <a:gdLst>
                  <a:gd name="T0" fmla="*/ 39 w 41"/>
                  <a:gd name="T1" fmla="*/ 7 h 72"/>
                  <a:gd name="T2" fmla="*/ 29 w 41"/>
                  <a:gd name="T3" fmla="*/ 0 h 72"/>
                  <a:gd name="T4" fmla="*/ 11 w 41"/>
                  <a:gd name="T5" fmla="*/ 0 h 72"/>
                  <a:gd name="T6" fmla="*/ 1 w 41"/>
                  <a:gd name="T7" fmla="*/ 7 h 72"/>
                  <a:gd name="T8" fmla="*/ 1 w 41"/>
                  <a:gd name="T9" fmla="*/ 8 h 72"/>
                  <a:gd name="T10" fmla="*/ 1 w 41"/>
                  <a:gd name="T11" fmla="*/ 8 h 72"/>
                  <a:gd name="T12" fmla="*/ 0 w 41"/>
                  <a:gd name="T13" fmla="*/ 31 h 72"/>
                  <a:gd name="T14" fmla="*/ 4 w 41"/>
                  <a:gd name="T15" fmla="*/ 36 h 72"/>
                  <a:gd name="T16" fmla="*/ 8 w 41"/>
                  <a:gd name="T17" fmla="*/ 31 h 72"/>
                  <a:gd name="T18" fmla="*/ 8 w 41"/>
                  <a:gd name="T19" fmla="*/ 15 h 72"/>
                  <a:gd name="T20" fmla="*/ 10 w 41"/>
                  <a:gd name="T21" fmla="*/ 15 h 72"/>
                  <a:gd name="T22" fmla="*/ 10 w 41"/>
                  <a:gd name="T23" fmla="*/ 68 h 72"/>
                  <a:gd name="T24" fmla="*/ 14 w 41"/>
                  <a:gd name="T25" fmla="*/ 72 h 72"/>
                  <a:gd name="T26" fmla="*/ 18 w 41"/>
                  <a:gd name="T27" fmla="*/ 68 h 72"/>
                  <a:gd name="T28" fmla="*/ 18 w 41"/>
                  <a:gd name="T29" fmla="*/ 39 h 72"/>
                  <a:gd name="T30" fmla="*/ 22 w 41"/>
                  <a:gd name="T31" fmla="*/ 39 h 72"/>
                  <a:gd name="T32" fmla="*/ 22 w 41"/>
                  <a:gd name="T33" fmla="*/ 68 h 72"/>
                  <a:gd name="T34" fmla="*/ 26 w 41"/>
                  <a:gd name="T35" fmla="*/ 72 h 72"/>
                  <a:gd name="T36" fmla="*/ 31 w 41"/>
                  <a:gd name="T37" fmla="*/ 68 h 72"/>
                  <a:gd name="T38" fmla="*/ 31 w 41"/>
                  <a:gd name="T39" fmla="*/ 15 h 72"/>
                  <a:gd name="T40" fmla="*/ 33 w 41"/>
                  <a:gd name="T41" fmla="*/ 15 h 72"/>
                  <a:gd name="T42" fmla="*/ 33 w 41"/>
                  <a:gd name="T43" fmla="*/ 31 h 72"/>
                  <a:gd name="T44" fmla="*/ 37 w 41"/>
                  <a:gd name="T45" fmla="*/ 36 h 72"/>
                  <a:gd name="T46" fmla="*/ 41 w 41"/>
                  <a:gd name="T47" fmla="*/ 31 h 72"/>
                  <a:gd name="T48" fmla="*/ 39 w 41"/>
                  <a:gd name="T49" fmla="*/ 8 h 72"/>
                  <a:gd name="T50" fmla="*/ 39 w 41"/>
                  <a:gd name="T51" fmla="*/ 8 h 72"/>
                  <a:gd name="T52" fmla="*/ 39 w 41"/>
                  <a:gd name="T53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" h="72">
                    <a:moveTo>
                      <a:pt x="39" y="7"/>
                    </a:moveTo>
                    <a:cubicBezTo>
                      <a:pt x="39" y="3"/>
                      <a:pt x="35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1" y="3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4"/>
                      <a:pt x="1" y="36"/>
                      <a:pt x="4" y="36"/>
                    </a:cubicBezTo>
                    <a:cubicBezTo>
                      <a:pt x="6" y="36"/>
                      <a:pt x="8" y="34"/>
                      <a:pt x="8" y="3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71"/>
                      <a:pt x="12" y="72"/>
                      <a:pt x="14" y="72"/>
                    </a:cubicBezTo>
                    <a:cubicBezTo>
                      <a:pt x="16" y="72"/>
                      <a:pt x="18" y="71"/>
                      <a:pt x="18" y="6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71"/>
                      <a:pt x="24" y="72"/>
                      <a:pt x="26" y="72"/>
                    </a:cubicBezTo>
                    <a:cubicBezTo>
                      <a:pt x="29" y="72"/>
                      <a:pt x="31" y="71"/>
                      <a:pt x="31" y="68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4"/>
                      <a:pt x="35" y="36"/>
                      <a:pt x="37" y="36"/>
                    </a:cubicBezTo>
                    <a:cubicBezTo>
                      <a:pt x="39" y="36"/>
                      <a:pt x="41" y="34"/>
                      <a:pt x="41" y="3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3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3786822" y="3744120"/>
            <a:ext cx="2174031" cy="2295777"/>
            <a:chOff x="3805237" y="4160680"/>
            <a:chExt cx="2174031" cy="2295777"/>
          </a:xfrm>
        </p:grpSpPr>
        <p:sp>
          <p:nvSpPr>
            <p:cNvPr id="57" name="Freeform 6"/>
            <p:cNvSpPr/>
            <p:nvPr/>
          </p:nvSpPr>
          <p:spPr bwMode="auto">
            <a:xfrm flipV="1">
              <a:off x="3805237" y="428242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 rot="18816724">
              <a:off x="4799559" y="429642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 rot="18875175">
              <a:off x="4230808" y="5473541"/>
              <a:ext cx="495571" cy="673175"/>
              <a:chOff x="1817688" y="2633663"/>
              <a:chExt cx="274638" cy="373063"/>
            </a:xfrm>
            <a:solidFill>
              <a:schemeClr val="bg1"/>
            </a:solidFill>
          </p:grpSpPr>
          <p:sp>
            <p:nvSpPr>
              <p:cNvPr id="60" name="Oval 224"/>
              <p:cNvSpPr>
                <a:spLocks noChangeArrowheads="1"/>
              </p:cNvSpPr>
              <p:nvPr/>
            </p:nvSpPr>
            <p:spPr bwMode="auto">
              <a:xfrm>
                <a:off x="1911350" y="2633663"/>
                <a:ext cx="87313" cy="87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225"/>
              <p:cNvSpPr/>
              <p:nvPr/>
            </p:nvSpPr>
            <p:spPr bwMode="auto">
              <a:xfrm>
                <a:off x="1817688" y="2732088"/>
                <a:ext cx="274638" cy="274638"/>
              </a:xfrm>
              <a:custGeom>
                <a:avLst/>
                <a:gdLst>
                  <a:gd name="T0" fmla="*/ 72 w 73"/>
                  <a:gd name="T1" fmla="*/ 18 h 73"/>
                  <a:gd name="T2" fmla="*/ 55 w 73"/>
                  <a:gd name="T3" fmla="*/ 2 h 73"/>
                  <a:gd name="T4" fmla="*/ 53 w 73"/>
                  <a:gd name="T5" fmla="*/ 0 h 73"/>
                  <a:gd name="T6" fmla="*/ 21 w 73"/>
                  <a:gd name="T7" fmla="*/ 0 h 73"/>
                  <a:gd name="T8" fmla="*/ 18 w 73"/>
                  <a:gd name="T9" fmla="*/ 2 h 73"/>
                  <a:gd name="T10" fmla="*/ 1 w 73"/>
                  <a:gd name="T11" fmla="*/ 18 h 73"/>
                  <a:gd name="T12" fmla="*/ 1 w 73"/>
                  <a:gd name="T13" fmla="*/ 24 h 73"/>
                  <a:gd name="T14" fmla="*/ 7 w 73"/>
                  <a:gd name="T15" fmla="*/ 24 h 73"/>
                  <a:gd name="T16" fmla="*/ 24 w 73"/>
                  <a:gd name="T17" fmla="*/ 8 h 73"/>
                  <a:gd name="T18" fmla="*/ 24 w 73"/>
                  <a:gd name="T19" fmla="*/ 8 h 73"/>
                  <a:gd name="T20" fmla="*/ 24 w 73"/>
                  <a:gd name="T21" fmla="*/ 17 h 73"/>
                  <a:gd name="T22" fmla="*/ 9 w 73"/>
                  <a:gd name="T23" fmla="*/ 50 h 73"/>
                  <a:gd name="T24" fmla="*/ 26 w 73"/>
                  <a:gd name="T25" fmla="*/ 50 h 73"/>
                  <a:gd name="T26" fmla="*/ 26 w 73"/>
                  <a:gd name="T27" fmla="*/ 69 h 73"/>
                  <a:gd name="T28" fmla="*/ 30 w 73"/>
                  <a:gd name="T29" fmla="*/ 73 h 73"/>
                  <a:gd name="T30" fmla="*/ 34 w 73"/>
                  <a:gd name="T31" fmla="*/ 69 h 73"/>
                  <a:gd name="T32" fmla="*/ 34 w 73"/>
                  <a:gd name="T33" fmla="*/ 50 h 73"/>
                  <a:gd name="T34" fmla="*/ 38 w 73"/>
                  <a:gd name="T35" fmla="*/ 50 h 73"/>
                  <a:gd name="T36" fmla="*/ 38 w 73"/>
                  <a:gd name="T37" fmla="*/ 69 h 73"/>
                  <a:gd name="T38" fmla="*/ 43 w 73"/>
                  <a:gd name="T39" fmla="*/ 73 h 73"/>
                  <a:gd name="T40" fmla="*/ 47 w 73"/>
                  <a:gd name="T41" fmla="*/ 69 h 73"/>
                  <a:gd name="T42" fmla="*/ 47 w 73"/>
                  <a:gd name="T43" fmla="*/ 50 h 73"/>
                  <a:gd name="T44" fmla="*/ 63 w 73"/>
                  <a:gd name="T45" fmla="*/ 50 h 73"/>
                  <a:gd name="T46" fmla="*/ 49 w 73"/>
                  <a:gd name="T47" fmla="*/ 17 h 73"/>
                  <a:gd name="T48" fmla="*/ 49 w 73"/>
                  <a:gd name="T49" fmla="*/ 8 h 73"/>
                  <a:gd name="T50" fmla="*/ 49 w 73"/>
                  <a:gd name="T51" fmla="*/ 8 h 73"/>
                  <a:gd name="T52" fmla="*/ 66 w 73"/>
                  <a:gd name="T53" fmla="*/ 24 h 73"/>
                  <a:gd name="T54" fmla="*/ 72 w 73"/>
                  <a:gd name="T55" fmla="*/ 24 h 73"/>
                  <a:gd name="T56" fmla="*/ 72 w 73"/>
                  <a:gd name="T57" fmla="*/ 1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73">
                    <a:moveTo>
                      <a:pt x="72" y="18"/>
                    </a:move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4" y="0"/>
                      <a:pt x="5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18" y="2"/>
                      <a:pt x="18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3"/>
                      <a:pt x="1" y="24"/>
                    </a:cubicBezTo>
                    <a:cubicBezTo>
                      <a:pt x="3" y="26"/>
                      <a:pt x="6" y="26"/>
                      <a:pt x="7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14" y="41"/>
                      <a:pt x="9" y="50"/>
                    </a:cubicBezTo>
                    <a:cubicBezTo>
                      <a:pt x="12" y="55"/>
                      <a:pt x="26" y="50"/>
                      <a:pt x="26" y="50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8" y="73"/>
                      <a:pt x="30" y="73"/>
                    </a:cubicBezTo>
                    <a:cubicBezTo>
                      <a:pt x="33" y="73"/>
                      <a:pt x="34" y="71"/>
                      <a:pt x="34" y="69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8" y="71"/>
                      <a:pt x="40" y="73"/>
                      <a:pt x="43" y="73"/>
                    </a:cubicBezTo>
                    <a:cubicBezTo>
                      <a:pt x="45" y="73"/>
                      <a:pt x="47" y="71"/>
                      <a:pt x="47" y="6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61" y="55"/>
                      <a:pt x="63" y="50"/>
                    </a:cubicBezTo>
                    <a:cubicBezTo>
                      <a:pt x="58" y="41"/>
                      <a:pt x="49" y="17"/>
                      <a:pt x="49" y="1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7" y="26"/>
                      <a:pt x="70" y="26"/>
                      <a:pt x="72" y="24"/>
                    </a:cubicBezTo>
                    <a:cubicBezTo>
                      <a:pt x="73" y="23"/>
                      <a:pt x="73" y="20"/>
                      <a:pt x="7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212731" y="1492976"/>
            <a:ext cx="2174031" cy="2289367"/>
            <a:chOff x="6212731" y="1903186"/>
            <a:chExt cx="2174031" cy="2289367"/>
          </a:xfrm>
        </p:grpSpPr>
        <p:sp>
          <p:nvSpPr>
            <p:cNvPr id="63" name="Freeform 6"/>
            <p:cNvSpPr/>
            <p:nvPr/>
          </p:nvSpPr>
          <p:spPr bwMode="auto">
            <a:xfrm flipH="1">
              <a:off x="6212731" y="190318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 rot="18816724">
              <a:off x="6101929" y="304115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 rot="18844782">
              <a:off x="7458996" y="2364289"/>
              <a:ext cx="501300" cy="466926"/>
              <a:chOff x="4103688" y="2270125"/>
              <a:chExt cx="277813" cy="258763"/>
            </a:xfrm>
            <a:solidFill>
              <a:schemeClr val="bg1"/>
            </a:solidFill>
          </p:grpSpPr>
          <p:sp>
            <p:nvSpPr>
              <p:cNvPr id="66" name="Freeform 232"/>
              <p:cNvSpPr/>
              <p:nvPr/>
            </p:nvSpPr>
            <p:spPr bwMode="auto">
              <a:xfrm>
                <a:off x="4103688" y="2270125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1" y="32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233"/>
              <p:cNvSpPr/>
              <p:nvPr/>
            </p:nvSpPr>
            <p:spPr bwMode="auto">
              <a:xfrm>
                <a:off x="4103688" y="2405063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234"/>
              <p:cNvSpPr/>
              <p:nvPr/>
            </p:nvSpPr>
            <p:spPr bwMode="auto">
              <a:xfrm>
                <a:off x="4246563" y="2405063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235"/>
              <p:cNvSpPr/>
              <p:nvPr/>
            </p:nvSpPr>
            <p:spPr bwMode="auto">
              <a:xfrm>
                <a:off x="4246563" y="2270125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236"/>
              <p:cNvSpPr/>
              <p:nvPr/>
            </p:nvSpPr>
            <p:spPr bwMode="auto">
              <a:xfrm>
                <a:off x="4157663" y="2295525"/>
                <a:ext cx="44450" cy="71438"/>
              </a:xfrm>
              <a:custGeom>
                <a:avLst/>
                <a:gdLst>
                  <a:gd name="T0" fmla="*/ 0 w 28"/>
                  <a:gd name="T1" fmla="*/ 45 h 45"/>
                  <a:gd name="T2" fmla="*/ 28 w 28"/>
                  <a:gd name="T3" fmla="*/ 45 h 45"/>
                  <a:gd name="T4" fmla="*/ 28 w 28"/>
                  <a:gd name="T5" fmla="*/ 36 h 45"/>
                  <a:gd name="T6" fmla="*/ 9 w 28"/>
                  <a:gd name="T7" fmla="*/ 36 h 45"/>
                  <a:gd name="T8" fmla="*/ 9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45"/>
                    </a:move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237"/>
              <p:cNvSpPr>
                <a:spLocks noEditPoints="1"/>
              </p:cNvSpPr>
              <p:nvPr/>
            </p:nvSpPr>
            <p:spPr bwMode="auto">
              <a:xfrm>
                <a:off x="4284663" y="2295525"/>
                <a:ext cx="68263" cy="71438"/>
              </a:xfrm>
              <a:custGeom>
                <a:avLst/>
                <a:gdLst>
                  <a:gd name="T0" fmla="*/ 9 w 18"/>
                  <a:gd name="T1" fmla="*/ 3 h 19"/>
                  <a:gd name="T2" fmla="*/ 13 w 18"/>
                  <a:gd name="T3" fmla="*/ 9 h 19"/>
                  <a:gd name="T4" fmla="*/ 9 w 18"/>
                  <a:gd name="T5" fmla="*/ 16 h 19"/>
                  <a:gd name="T6" fmla="*/ 4 w 18"/>
                  <a:gd name="T7" fmla="*/ 9 h 19"/>
                  <a:gd name="T8" fmla="*/ 9 w 18"/>
                  <a:gd name="T9" fmla="*/ 3 h 19"/>
                  <a:gd name="T10" fmla="*/ 9 w 18"/>
                  <a:gd name="T11" fmla="*/ 0 h 19"/>
                  <a:gd name="T12" fmla="*/ 0 w 18"/>
                  <a:gd name="T13" fmla="*/ 9 h 19"/>
                  <a:gd name="T14" fmla="*/ 9 w 18"/>
                  <a:gd name="T15" fmla="*/ 19 h 19"/>
                  <a:gd name="T16" fmla="*/ 18 w 18"/>
                  <a:gd name="T17" fmla="*/ 9 h 19"/>
                  <a:gd name="T18" fmla="*/ 9 w 18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9">
                    <a:moveTo>
                      <a:pt x="9" y="3"/>
                    </a:moveTo>
                    <a:cubicBezTo>
                      <a:pt x="12" y="3"/>
                      <a:pt x="13" y="6"/>
                      <a:pt x="13" y="9"/>
                    </a:cubicBezTo>
                    <a:cubicBezTo>
                      <a:pt x="13" y="13"/>
                      <a:pt x="12" y="16"/>
                      <a:pt x="9" y="16"/>
                    </a:cubicBezTo>
                    <a:cubicBezTo>
                      <a:pt x="6" y="16"/>
                      <a:pt x="4" y="13"/>
                      <a:pt x="4" y="9"/>
                    </a:cubicBezTo>
                    <a:cubicBezTo>
                      <a:pt x="4" y="6"/>
                      <a:pt x="6" y="3"/>
                      <a:pt x="9" y="3"/>
                    </a:cubicBezTo>
                    <a:close/>
                    <a:moveTo>
                      <a:pt x="9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9" y="19"/>
                    </a:cubicBezTo>
                    <a:cubicBezTo>
                      <a:pt x="14" y="19"/>
                      <a:pt x="18" y="15"/>
                      <a:pt x="18" y="9"/>
                    </a:cubicBezTo>
                    <a:cubicBezTo>
                      <a:pt x="18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238"/>
              <p:cNvSpPr/>
              <p:nvPr/>
            </p:nvSpPr>
            <p:spPr bwMode="auto">
              <a:xfrm>
                <a:off x="4144963" y="2430463"/>
                <a:ext cx="65088" cy="71438"/>
              </a:xfrm>
              <a:custGeom>
                <a:avLst/>
                <a:gdLst>
                  <a:gd name="T0" fmla="*/ 11 w 17"/>
                  <a:gd name="T1" fmla="*/ 19 h 19"/>
                  <a:gd name="T2" fmla="*/ 17 w 17"/>
                  <a:gd name="T3" fmla="*/ 0 h 19"/>
                  <a:gd name="T4" fmla="*/ 13 w 17"/>
                  <a:gd name="T5" fmla="*/ 0 h 19"/>
                  <a:gd name="T6" fmla="*/ 11 w 17"/>
                  <a:gd name="T7" fmla="*/ 8 h 19"/>
                  <a:gd name="T8" fmla="*/ 9 w 17"/>
                  <a:gd name="T9" fmla="*/ 15 h 19"/>
                  <a:gd name="T10" fmla="*/ 9 w 17"/>
                  <a:gd name="T11" fmla="*/ 15 h 19"/>
                  <a:gd name="T12" fmla="*/ 7 w 17"/>
                  <a:gd name="T13" fmla="*/ 8 h 19"/>
                  <a:gd name="T14" fmla="*/ 5 w 17"/>
                  <a:gd name="T15" fmla="*/ 0 h 19"/>
                  <a:gd name="T16" fmla="*/ 0 w 17"/>
                  <a:gd name="T17" fmla="*/ 0 h 19"/>
                  <a:gd name="T18" fmla="*/ 6 w 17"/>
                  <a:gd name="T19" fmla="*/ 19 h 19"/>
                  <a:gd name="T20" fmla="*/ 11 w 17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9">
                    <a:moveTo>
                      <a:pt x="11" y="1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9" y="12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2"/>
                      <a:pt x="8" y="10"/>
                      <a:pt x="7" y="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9"/>
                      <a:pt x="6" y="19"/>
                      <a:pt x="6" y="19"/>
                    </a:cubicBezTo>
                    <a:lnTo>
                      <a:pt x="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239"/>
              <p:cNvSpPr/>
              <p:nvPr/>
            </p:nvSpPr>
            <p:spPr bwMode="auto">
              <a:xfrm>
                <a:off x="4295775" y="2430463"/>
                <a:ext cx="44450" cy="71438"/>
              </a:xfrm>
              <a:custGeom>
                <a:avLst/>
                <a:gdLst>
                  <a:gd name="T0" fmla="*/ 26 w 28"/>
                  <a:gd name="T1" fmla="*/ 17 h 45"/>
                  <a:gd name="T2" fmla="*/ 9 w 28"/>
                  <a:gd name="T3" fmla="*/ 17 h 45"/>
                  <a:gd name="T4" fmla="*/ 9 w 28"/>
                  <a:gd name="T5" fmla="*/ 10 h 45"/>
                  <a:gd name="T6" fmla="*/ 26 w 28"/>
                  <a:gd name="T7" fmla="*/ 10 h 45"/>
                  <a:gd name="T8" fmla="*/ 26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  <a:gd name="T14" fmla="*/ 28 w 28"/>
                  <a:gd name="T15" fmla="*/ 45 h 45"/>
                  <a:gd name="T16" fmla="*/ 28 w 28"/>
                  <a:gd name="T17" fmla="*/ 36 h 45"/>
                  <a:gd name="T18" fmla="*/ 9 w 28"/>
                  <a:gd name="T19" fmla="*/ 36 h 45"/>
                  <a:gd name="T20" fmla="*/ 9 w 28"/>
                  <a:gd name="T21" fmla="*/ 26 h 45"/>
                  <a:gd name="T22" fmla="*/ 26 w 28"/>
                  <a:gd name="T23" fmla="*/ 26 h 45"/>
                  <a:gd name="T24" fmla="*/ 26 w 28"/>
                  <a:gd name="T2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45">
                    <a:moveTo>
                      <a:pt x="26" y="17"/>
                    </a:moveTo>
                    <a:lnTo>
                      <a:pt x="9" y="17"/>
                    </a:lnTo>
                    <a:lnTo>
                      <a:pt x="9" y="10"/>
                    </a:lnTo>
                    <a:lnTo>
                      <a:pt x="26" y="10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26"/>
                    </a:lnTo>
                    <a:lnTo>
                      <a:pt x="26" y="26"/>
                    </a:lnTo>
                    <a:lnTo>
                      <a:pt x="2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椭圆 73"/>
          <p:cNvSpPr/>
          <p:nvPr/>
        </p:nvSpPr>
        <p:spPr>
          <a:xfrm>
            <a:off x="5777170" y="47571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578815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flipH="1">
            <a:off x="7089198" y="344215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flipH="1">
            <a:off x="4761500" y="34804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flipH="1">
            <a:off x="603273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4775117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7089198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2401" y="47640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970230" y="2445269"/>
            <a:ext cx="2610516" cy="1000017"/>
            <a:chOff x="7970230" y="2855479"/>
            <a:chExt cx="2610516" cy="1000017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7970230" y="323032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48621" y="2450695"/>
            <a:ext cx="2603929" cy="1000017"/>
            <a:chOff x="1448621" y="2860905"/>
            <a:chExt cx="2603929" cy="1000017"/>
          </a:xfrm>
        </p:grpSpPr>
        <p:sp>
          <p:nvSpPr>
            <p:cNvPr id="86" name="矩形 85"/>
            <p:cNvSpPr/>
            <p:nvPr/>
          </p:nvSpPr>
          <p:spPr>
            <a:xfrm>
              <a:off x="1448621" y="2860905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547590" y="3235751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955952" y="3880361"/>
            <a:ext cx="2610516" cy="1000017"/>
            <a:chOff x="7955952" y="4290571"/>
            <a:chExt cx="2610516" cy="1000017"/>
          </a:xfrm>
        </p:grpSpPr>
        <p:sp>
          <p:nvSpPr>
            <p:cNvPr id="89" name="矩形 88"/>
            <p:cNvSpPr/>
            <p:nvPr/>
          </p:nvSpPr>
          <p:spPr>
            <a:xfrm>
              <a:off x="7962538" y="429057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7955952" y="4665417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34343" y="3885787"/>
            <a:ext cx="2603929" cy="1000017"/>
            <a:chOff x="1434343" y="4295997"/>
            <a:chExt cx="2603929" cy="1000017"/>
          </a:xfrm>
        </p:grpSpPr>
        <p:sp>
          <p:nvSpPr>
            <p:cNvPr id="92" name="矩形 91"/>
            <p:cNvSpPr/>
            <p:nvPr/>
          </p:nvSpPr>
          <p:spPr>
            <a:xfrm>
              <a:off x="1434343" y="429599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533312" y="4670843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panose="020B0503020204020204" charset="-122"/>
              </a:rPr>
              <a:t>START!</a:t>
            </a: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panose="020B0503020204020204" charset="-122"/>
              </a:rPr>
              <a:t>FINISH!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5657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5083" y="1600200"/>
            <a:ext cx="2188830" cy="429652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顶部“开始”面板中可以对字体、字号、颜色、行距等进行修改。标题数字等都可以通过点击和重新输入进行更改。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745793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657399" y="3848631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84255" y="3667589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196701" y="2873511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07712" y="1921895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988300" y="2896967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5811941" y="36715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223634" y="32265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217741" y="41032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8595" y="43661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543766" y="36618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031414" y="29539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538472" y="1324167"/>
            <a:ext cx="2610516" cy="1000017"/>
            <a:chOff x="6515612" y="1536257"/>
            <a:chExt cx="2610516" cy="1000017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21520" y="2949218"/>
            <a:ext cx="2610516" cy="1000017"/>
            <a:chOff x="7998660" y="3161308"/>
            <a:chExt cx="2610516" cy="1000017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281651" y="4870421"/>
            <a:ext cx="2610516" cy="1000017"/>
            <a:chOff x="7258791" y="5082511"/>
            <a:chExt cx="2610516" cy="1000017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71481" y="2648815"/>
            <a:ext cx="2603929" cy="1000017"/>
            <a:chOff x="1448621" y="2860905"/>
            <a:chExt cx="2603929" cy="1000017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853585" y="4721410"/>
            <a:ext cx="2603929" cy="1000017"/>
            <a:chOff x="1830725" y="4933500"/>
            <a:chExt cx="2603929" cy="1000017"/>
          </a:xfrm>
        </p:grpSpPr>
        <p:sp>
          <p:nvSpPr>
            <p:cNvPr id="97" name="矩形 96"/>
            <p:cNvSpPr/>
            <p:nvPr/>
          </p:nvSpPr>
          <p:spPr>
            <a:xfrm>
              <a:off x="1830725" y="4933500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29694" y="5308346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1" name="任意形状 10"/>
          <p:cNvSpPr/>
          <p:nvPr/>
        </p:nvSpPr>
        <p:spPr>
          <a:xfrm>
            <a:off x="1390974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3617" y="380480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sp>
        <p:nvSpPr>
          <p:cNvPr id="23" name="任意形状 22"/>
          <p:cNvSpPr/>
          <p:nvPr/>
        </p:nvSpPr>
        <p:spPr>
          <a:xfrm>
            <a:off x="8958903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268594" y="1457646"/>
            <a:ext cx="2193602" cy="4387205"/>
            <a:chOff x="1268594" y="1273496"/>
            <a:chExt cx="2193602" cy="4387205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4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791237" y="1457646"/>
            <a:ext cx="2193602" cy="4387205"/>
            <a:chOff x="3791237" y="1273496"/>
            <a:chExt cx="2193602" cy="4387205"/>
          </a:xfrm>
        </p:grpSpPr>
        <p:sp>
          <p:nvSpPr>
            <p:cNvPr id="13" name="直线连接符 12"/>
            <p:cNvSpPr/>
            <p:nvPr/>
          </p:nvSpPr>
          <p:spPr>
            <a:xfrm>
              <a:off x="3803937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形状 15"/>
            <p:cNvSpPr/>
            <p:nvPr/>
          </p:nvSpPr>
          <p:spPr>
            <a:xfrm>
              <a:off x="3791237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967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313880" y="1457646"/>
            <a:ext cx="2193602" cy="4387205"/>
            <a:chOff x="6313880" y="1273496"/>
            <a:chExt cx="2193602" cy="4387205"/>
          </a:xfrm>
        </p:grpSpPr>
        <p:sp>
          <p:nvSpPr>
            <p:cNvPr id="17" name="直线连接符 16"/>
            <p:cNvSpPr/>
            <p:nvPr/>
          </p:nvSpPr>
          <p:spPr>
            <a:xfrm>
              <a:off x="6326580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形状 19"/>
            <p:cNvSpPr/>
            <p:nvPr/>
          </p:nvSpPr>
          <p:spPr>
            <a:xfrm>
              <a:off x="6313880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7611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836523" y="1457646"/>
            <a:ext cx="2193602" cy="4387205"/>
            <a:chOff x="8836523" y="1273496"/>
            <a:chExt cx="2193602" cy="4387205"/>
          </a:xfrm>
        </p:grpSpPr>
        <p:sp>
          <p:nvSpPr>
            <p:cNvPr id="21" name="直线连接符 20"/>
            <p:cNvSpPr/>
            <p:nvPr/>
          </p:nvSpPr>
          <p:spPr>
            <a:xfrm>
              <a:off x="8849223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形状 23"/>
            <p:cNvSpPr/>
            <p:nvPr/>
          </p:nvSpPr>
          <p:spPr>
            <a:xfrm>
              <a:off x="8836523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02025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23817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48579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69102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93864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4" name="组 33"/>
          <p:cNvGrpSpPr/>
          <p:nvPr/>
        </p:nvGrpSpPr>
        <p:grpSpPr>
          <a:xfrm>
            <a:off x="1366577" y="3733504"/>
            <a:ext cx="2010337" cy="2092424"/>
            <a:chOff x="1390975" y="3549354"/>
            <a:chExt cx="2010337" cy="2092424"/>
          </a:xfrm>
        </p:grpSpPr>
        <p:sp>
          <p:nvSpPr>
            <p:cNvPr id="38" name="矩形 37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3895989" y="3733504"/>
            <a:ext cx="2010337" cy="2092424"/>
            <a:chOff x="1390975" y="3549354"/>
            <a:chExt cx="2010337" cy="2092424"/>
          </a:xfrm>
        </p:grpSpPr>
        <p:sp>
          <p:nvSpPr>
            <p:cNvPr id="42" name="矩形 41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424116" y="3733504"/>
            <a:ext cx="2010337" cy="2092424"/>
            <a:chOff x="1390975" y="3549354"/>
            <a:chExt cx="2010337" cy="2092424"/>
          </a:xfrm>
        </p:grpSpPr>
        <p:sp>
          <p:nvSpPr>
            <p:cNvPr id="45" name="矩形 44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953528" y="3733504"/>
            <a:ext cx="2010337" cy="2092424"/>
            <a:chOff x="1390975" y="3549354"/>
            <a:chExt cx="2010337" cy="2092424"/>
          </a:xfrm>
        </p:grpSpPr>
        <p:sp>
          <p:nvSpPr>
            <p:cNvPr id="48" name="矩形 47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1" grpId="0" animBg="1"/>
      <p:bldP spid="1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82568" y="3621246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aphicFrame>
        <p:nvGraphicFramePr>
          <p:cNvPr id="43" name="图表 42"/>
          <p:cNvGraphicFramePr/>
          <p:nvPr/>
        </p:nvGraphicFramePr>
        <p:xfrm>
          <a:off x="966671" y="1718343"/>
          <a:ext cx="5697365" cy="379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矩形 43"/>
          <p:cNvSpPr/>
          <p:nvPr/>
        </p:nvSpPr>
        <p:spPr>
          <a:xfrm>
            <a:off x="7585358" y="2606940"/>
            <a:ext cx="3774283" cy="199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在此录入上述图表的综合描述说明，在此录入上述图表的综合描述说明，在此录入上述图表的综合描述说明，在此录入上述图表的综合描述说明</a:t>
            </a:r>
          </a:p>
        </p:txBody>
      </p:sp>
      <p:sp>
        <p:nvSpPr>
          <p:cNvPr id="45" name="椭圆 44"/>
          <p:cNvSpPr/>
          <p:nvPr/>
        </p:nvSpPr>
        <p:spPr>
          <a:xfrm flipH="1">
            <a:off x="2960318" y="283933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612262" y="245907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4314620" y="207592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5664898" y="260694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86345" y="920115"/>
            <a:ext cx="3825875" cy="5031105"/>
          </a:xfrm>
          <a:prstGeom prst="rect">
            <a:avLst/>
          </a:prstGeom>
          <a:solidFill>
            <a:schemeClr val="accent1"/>
          </a:solidFill>
          <a:ln w="88900" cap="sq">
            <a:solidFill>
              <a:schemeClr val="accent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937720" y="2110964"/>
            <a:ext cx="58262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00" y="1678099"/>
            <a:ext cx="904986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9310" y="2397196"/>
            <a:ext cx="904986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968487" y="4074037"/>
            <a:ext cx="5795516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9" name="矩形 8"/>
          <p:cNvSpPr/>
          <p:nvPr/>
        </p:nvSpPr>
        <p:spPr>
          <a:xfrm>
            <a:off x="968486" y="355082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Freeform 13"/>
          <p:cNvSpPr/>
          <p:nvPr/>
        </p:nvSpPr>
        <p:spPr bwMode="auto">
          <a:xfrm>
            <a:off x="6092824" y="3343580"/>
            <a:ext cx="38100" cy="128588"/>
          </a:xfrm>
          <a:custGeom>
            <a:avLst/>
            <a:gdLst>
              <a:gd name="T0" fmla="*/ 2 w 3"/>
              <a:gd name="T1" fmla="*/ 10 h 10"/>
              <a:gd name="T2" fmla="*/ 3 w 3"/>
              <a:gd name="T3" fmla="*/ 0 h 10"/>
              <a:gd name="T4" fmla="*/ 0 w 3"/>
              <a:gd name="T5" fmla="*/ 0 h 10"/>
              <a:gd name="T6" fmla="*/ 0 w 3"/>
              <a:gd name="T7" fmla="*/ 10 h 10"/>
              <a:gd name="T8" fmla="*/ 2 w 3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0">
                <a:moveTo>
                  <a:pt x="2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2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14"/>
          <p:cNvSpPr/>
          <p:nvPr/>
        </p:nvSpPr>
        <p:spPr bwMode="auto">
          <a:xfrm>
            <a:off x="6156324" y="3343580"/>
            <a:ext cx="50800" cy="128588"/>
          </a:xfrm>
          <a:custGeom>
            <a:avLst/>
            <a:gdLst>
              <a:gd name="T0" fmla="*/ 1 w 4"/>
              <a:gd name="T1" fmla="*/ 0 h 10"/>
              <a:gd name="T2" fmla="*/ 0 w 4"/>
              <a:gd name="T3" fmla="*/ 10 h 10"/>
              <a:gd name="T4" fmla="*/ 2 w 4"/>
              <a:gd name="T5" fmla="*/ 10 h 10"/>
              <a:gd name="T6" fmla="*/ 4 w 4"/>
              <a:gd name="T7" fmla="*/ 1 h 10"/>
              <a:gd name="T8" fmla="*/ 1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" y="10"/>
                  <a:pt x="2" y="10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15"/>
          <p:cNvSpPr/>
          <p:nvPr/>
        </p:nvSpPr>
        <p:spPr bwMode="auto">
          <a:xfrm>
            <a:off x="6207124" y="3356280"/>
            <a:ext cx="63500" cy="128588"/>
          </a:xfrm>
          <a:custGeom>
            <a:avLst/>
            <a:gdLst>
              <a:gd name="T0" fmla="*/ 2 w 5"/>
              <a:gd name="T1" fmla="*/ 0 h 10"/>
              <a:gd name="T2" fmla="*/ 0 w 5"/>
              <a:gd name="T3" fmla="*/ 10 h 10"/>
              <a:gd name="T4" fmla="*/ 2 w 5"/>
              <a:gd name="T5" fmla="*/ 10 h 10"/>
              <a:gd name="T6" fmla="*/ 5 w 5"/>
              <a:gd name="T7" fmla="*/ 1 h 10"/>
              <a:gd name="T8" fmla="*/ 2 w 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2" y="0"/>
                </a:move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2" y="10"/>
                </a:cubicBezTo>
                <a:cubicBezTo>
                  <a:pt x="5" y="1"/>
                  <a:pt x="5" y="1"/>
                  <a:pt x="5" y="1"/>
                </a:cubicBezTo>
                <a:cubicBezTo>
                  <a:pt x="4" y="1"/>
                  <a:pt x="3" y="0"/>
                  <a:pt x="2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16"/>
          <p:cNvSpPr/>
          <p:nvPr/>
        </p:nvSpPr>
        <p:spPr bwMode="auto">
          <a:xfrm>
            <a:off x="6257924" y="3381680"/>
            <a:ext cx="90488" cy="128588"/>
          </a:xfrm>
          <a:custGeom>
            <a:avLst/>
            <a:gdLst>
              <a:gd name="T0" fmla="*/ 4 w 7"/>
              <a:gd name="T1" fmla="*/ 0 h 10"/>
              <a:gd name="T2" fmla="*/ 0 w 7"/>
              <a:gd name="T3" fmla="*/ 9 h 10"/>
              <a:gd name="T4" fmla="*/ 2 w 7"/>
              <a:gd name="T5" fmla="*/ 10 h 10"/>
              <a:gd name="T6" fmla="*/ 7 w 7"/>
              <a:gd name="T7" fmla="*/ 1 h 10"/>
              <a:gd name="T8" fmla="*/ 4 w 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4" y="0"/>
                </a:move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2" y="10"/>
                </a:cubicBezTo>
                <a:cubicBezTo>
                  <a:pt x="7" y="1"/>
                  <a:pt x="7" y="1"/>
                  <a:pt x="7" y="1"/>
                </a:cubicBezTo>
                <a:cubicBezTo>
                  <a:pt x="6" y="1"/>
                  <a:pt x="5" y="0"/>
                  <a:pt x="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17"/>
          <p:cNvSpPr/>
          <p:nvPr/>
        </p:nvSpPr>
        <p:spPr bwMode="auto">
          <a:xfrm>
            <a:off x="6308724" y="3407080"/>
            <a:ext cx="103188" cy="128588"/>
          </a:xfrm>
          <a:custGeom>
            <a:avLst/>
            <a:gdLst>
              <a:gd name="T0" fmla="*/ 5 w 8"/>
              <a:gd name="T1" fmla="*/ 0 h 10"/>
              <a:gd name="T2" fmla="*/ 0 w 8"/>
              <a:gd name="T3" fmla="*/ 9 h 10"/>
              <a:gd name="T4" fmla="*/ 2 w 8"/>
              <a:gd name="T5" fmla="*/ 10 h 10"/>
              <a:gd name="T6" fmla="*/ 8 w 8"/>
              <a:gd name="T7" fmla="*/ 2 h 10"/>
              <a:gd name="T8" fmla="*/ 5 w 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5" y="0"/>
                </a:move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2" y="10"/>
                </a:cubicBezTo>
                <a:cubicBezTo>
                  <a:pt x="8" y="2"/>
                  <a:pt x="8" y="2"/>
                  <a:pt x="8" y="2"/>
                </a:cubicBezTo>
                <a:cubicBezTo>
                  <a:pt x="7" y="1"/>
                  <a:pt x="6" y="1"/>
                  <a:pt x="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8"/>
          <p:cNvSpPr/>
          <p:nvPr/>
        </p:nvSpPr>
        <p:spPr bwMode="auto">
          <a:xfrm>
            <a:off x="6361112" y="3445180"/>
            <a:ext cx="101600" cy="128588"/>
          </a:xfrm>
          <a:custGeom>
            <a:avLst/>
            <a:gdLst>
              <a:gd name="T0" fmla="*/ 6 w 8"/>
              <a:gd name="T1" fmla="*/ 0 h 10"/>
              <a:gd name="T2" fmla="*/ 0 w 8"/>
              <a:gd name="T3" fmla="*/ 8 h 10"/>
              <a:gd name="T4" fmla="*/ 2 w 8"/>
              <a:gd name="T5" fmla="*/ 10 h 10"/>
              <a:gd name="T6" fmla="*/ 8 w 8"/>
              <a:gd name="T7" fmla="*/ 2 h 10"/>
              <a:gd name="T8" fmla="*/ 6 w 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6" y="0"/>
                </a:moveTo>
                <a:cubicBezTo>
                  <a:pt x="0" y="8"/>
                  <a:pt x="0" y="8"/>
                  <a:pt x="0" y="8"/>
                </a:cubicBezTo>
                <a:cubicBezTo>
                  <a:pt x="1" y="9"/>
                  <a:pt x="1" y="9"/>
                  <a:pt x="2" y="10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7" y="1"/>
                  <a:pt x="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Freeform 19"/>
          <p:cNvSpPr/>
          <p:nvPr/>
        </p:nvSpPr>
        <p:spPr bwMode="auto">
          <a:xfrm>
            <a:off x="6411912" y="3497567"/>
            <a:ext cx="101600" cy="114300"/>
          </a:xfrm>
          <a:custGeom>
            <a:avLst/>
            <a:gdLst>
              <a:gd name="T0" fmla="*/ 6 w 8"/>
              <a:gd name="T1" fmla="*/ 0 h 9"/>
              <a:gd name="T2" fmla="*/ 0 w 8"/>
              <a:gd name="T3" fmla="*/ 7 h 9"/>
              <a:gd name="T4" fmla="*/ 1 w 8"/>
              <a:gd name="T5" fmla="*/ 9 h 9"/>
              <a:gd name="T6" fmla="*/ 8 w 8"/>
              <a:gd name="T7" fmla="*/ 2 h 9"/>
              <a:gd name="T8" fmla="*/ 6 w 8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6" y="0"/>
                </a:moveTo>
                <a:cubicBezTo>
                  <a:pt x="0" y="7"/>
                  <a:pt x="0" y="7"/>
                  <a:pt x="0" y="7"/>
                </a:cubicBezTo>
                <a:cubicBezTo>
                  <a:pt x="0" y="8"/>
                  <a:pt x="1" y="8"/>
                  <a:pt x="1" y="9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1"/>
                  <a:pt x="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Freeform 20"/>
          <p:cNvSpPr/>
          <p:nvPr/>
        </p:nvSpPr>
        <p:spPr bwMode="auto">
          <a:xfrm>
            <a:off x="6450012" y="3548367"/>
            <a:ext cx="114300" cy="101600"/>
          </a:xfrm>
          <a:custGeom>
            <a:avLst/>
            <a:gdLst>
              <a:gd name="T0" fmla="*/ 7 w 9"/>
              <a:gd name="T1" fmla="*/ 0 h 8"/>
              <a:gd name="T2" fmla="*/ 0 w 9"/>
              <a:gd name="T3" fmla="*/ 7 h 8"/>
              <a:gd name="T4" fmla="*/ 1 w 9"/>
              <a:gd name="T5" fmla="*/ 8 h 8"/>
              <a:gd name="T6" fmla="*/ 9 w 9"/>
              <a:gd name="T7" fmla="*/ 3 h 8"/>
              <a:gd name="T8" fmla="*/ 7 w 9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" y="8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8" y="1"/>
                  <a:pt x="7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Freeform 21"/>
          <p:cNvSpPr/>
          <p:nvPr/>
        </p:nvSpPr>
        <p:spPr bwMode="auto">
          <a:xfrm>
            <a:off x="6475412" y="3611867"/>
            <a:ext cx="127000" cy="88900"/>
          </a:xfrm>
          <a:custGeom>
            <a:avLst/>
            <a:gdLst>
              <a:gd name="T0" fmla="*/ 9 w 10"/>
              <a:gd name="T1" fmla="*/ 0 h 7"/>
              <a:gd name="T2" fmla="*/ 0 w 10"/>
              <a:gd name="T3" fmla="*/ 5 h 7"/>
              <a:gd name="T4" fmla="*/ 2 w 10"/>
              <a:gd name="T5" fmla="*/ 7 h 7"/>
              <a:gd name="T6" fmla="*/ 10 w 10"/>
              <a:gd name="T7" fmla="*/ 2 h 7"/>
              <a:gd name="T8" fmla="*/ 9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9" y="0"/>
                </a:move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7"/>
                  <a:pt x="2" y="7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9" y="1"/>
                  <a:pt x="9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Freeform 22"/>
          <p:cNvSpPr/>
          <p:nvPr/>
        </p:nvSpPr>
        <p:spPr bwMode="auto">
          <a:xfrm>
            <a:off x="6513512" y="3675367"/>
            <a:ext cx="127000" cy="76200"/>
          </a:xfrm>
          <a:custGeom>
            <a:avLst/>
            <a:gdLst>
              <a:gd name="T0" fmla="*/ 8 w 10"/>
              <a:gd name="T1" fmla="*/ 0 h 6"/>
              <a:gd name="T2" fmla="*/ 0 w 10"/>
              <a:gd name="T3" fmla="*/ 4 h 6"/>
              <a:gd name="T4" fmla="*/ 0 w 10"/>
              <a:gd name="T5" fmla="*/ 6 h 6"/>
              <a:gd name="T6" fmla="*/ 10 w 10"/>
              <a:gd name="T7" fmla="*/ 3 h 6"/>
              <a:gd name="T8" fmla="*/ 8 w 10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8" y="0"/>
                </a:move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6"/>
                  <a:pt x="0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9" y="1"/>
                  <a:pt x="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Freeform 23"/>
          <p:cNvSpPr/>
          <p:nvPr/>
        </p:nvSpPr>
        <p:spPr bwMode="auto">
          <a:xfrm>
            <a:off x="6526212" y="3738867"/>
            <a:ext cx="127000" cy="76200"/>
          </a:xfrm>
          <a:custGeom>
            <a:avLst/>
            <a:gdLst>
              <a:gd name="T0" fmla="*/ 10 w 10"/>
              <a:gd name="T1" fmla="*/ 0 h 6"/>
              <a:gd name="T2" fmla="*/ 0 w 10"/>
              <a:gd name="T3" fmla="*/ 3 h 6"/>
              <a:gd name="T4" fmla="*/ 1 w 10"/>
              <a:gd name="T5" fmla="*/ 6 h 6"/>
              <a:gd name="T6" fmla="*/ 10 w 10"/>
              <a:gd name="T7" fmla="*/ 3 h 6"/>
              <a:gd name="T8" fmla="*/ 10 w 10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0" y="0"/>
                </a:move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1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Freeform 24"/>
          <p:cNvSpPr/>
          <p:nvPr/>
        </p:nvSpPr>
        <p:spPr bwMode="auto">
          <a:xfrm>
            <a:off x="6538912" y="3815067"/>
            <a:ext cx="127000" cy="50800"/>
          </a:xfrm>
          <a:custGeom>
            <a:avLst/>
            <a:gdLst>
              <a:gd name="T0" fmla="*/ 10 w 10"/>
              <a:gd name="T1" fmla="*/ 0 h 4"/>
              <a:gd name="T2" fmla="*/ 0 w 10"/>
              <a:gd name="T3" fmla="*/ 2 h 4"/>
              <a:gd name="T4" fmla="*/ 1 w 10"/>
              <a:gd name="T5" fmla="*/ 4 h 4"/>
              <a:gd name="T6" fmla="*/ 10 w 10"/>
              <a:gd name="T7" fmla="*/ 3 h 4"/>
              <a:gd name="T8" fmla="*/ 10 w 10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1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1" y="3"/>
                  <a:pt x="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Freeform 25"/>
          <p:cNvSpPr/>
          <p:nvPr/>
        </p:nvSpPr>
        <p:spPr bwMode="auto">
          <a:xfrm>
            <a:off x="6551612" y="3891267"/>
            <a:ext cx="127000" cy="25400"/>
          </a:xfrm>
          <a:custGeom>
            <a:avLst/>
            <a:gdLst>
              <a:gd name="T0" fmla="*/ 10 w 10"/>
              <a:gd name="T1" fmla="*/ 0 h 2"/>
              <a:gd name="T2" fmla="*/ 0 w 10"/>
              <a:gd name="T3" fmla="*/ 0 h 2"/>
              <a:gd name="T4" fmla="*/ 0 w 10"/>
              <a:gd name="T5" fmla="*/ 2 h 2"/>
              <a:gd name="T6" fmla="*/ 10 w 10"/>
              <a:gd name="T7" fmla="*/ 2 h 2"/>
              <a:gd name="T8" fmla="*/ 10 w 10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">
                <a:moveTo>
                  <a:pt x="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Freeform 26"/>
          <p:cNvSpPr/>
          <p:nvPr/>
        </p:nvSpPr>
        <p:spPr bwMode="auto">
          <a:xfrm>
            <a:off x="6551612" y="3954767"/>
            <a:ext cx="127000" cy="38100"/>
          </a:xfrm>
          <a:custGeom>
            <a:avLst/>
            <a:gdLst>
              <a:gd name="T0" fmla="*/ 10 w 10"/>
              <a:gd name="T1" fmla="*/ 0 h 3"/>
              <a:gd name="T2" fmla="*/ 0 w 10"/>
              <a:gd name="T3" fmla="*/ 0 h 3"/>
              <a:gd name="T4" fmla="*/ 0 w 10"/>
              <a:gd name="T5" fmla="*/ 2 h 3"/>
              <a:gd name="T6" fmla="*/ 9 w 10"/>
              <a:gd name="T7" fmla="*/ 3 h 3"/>
              <a:gd name="T8" fmla="*/ 10 w 10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">
                <a:moveTo>
                  <a:pt x="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9" y="3"/>
                  <a:pt x="9" y="3"/>
                  <a:pt x="9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Freeform 27"/>
          <p:cNvSpPr/>
          <p:nvPr/>
        </p:nvSpPr>
        <p:spPr bwMode="auto">
          <a:xfrm>
            <a:off x="6538912" y="4005567"/>
            <a:ext cx="127000" cy="63500"/>
          </a:xfrm>
          <a:custGeom>
            <a:avLst/>
            <a:gdLst>
              <a:gd name="T0" fmla="*/ 10 w 10"/>
              <a:gd name="T1" fmla="*/ 2 h 5"/>
              <a:gd name="T2" fmla="*/ 0 w 10"/>
              <a:gd name="T3" fmla="*/ 0 h 5"/>
              <a:gd name="T4" fmla="*/ 0 w 10"/>
              <a:gd name="T5" fmla="*/ 2 h 5"/>
              <a:gd name="T6" fmla="*/ 9 w 10"/>
              <a:gd name="T7" fmla="*/ 5 h 5"/>
              <a:gd name="T8" fmla="*/ 10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10" y="2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3"/>
                  <a:pt x="1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Freeform 28"/>
          <p:cNvSpPr/>
          <p:nvPr/>
        </p:nvSpPr>
        <p:spPr bwMode="auto">
          <a:xfrm>
            <a:off x="6513512" y="4069067"/>
            <a:ext cx="139700" cy="63500"/>
          </a:xfrm>
          <a:custGeom>
            <a:avLst/>
            <a:gdLst>
              <a:gd name="T0" fmla="*/ 11 w 11"/>
              <a:gd name="T1" fmla="*/ 3 h 5"/>
              <a:gd name="T2" fmla="*/ 1 w 11"/>
              <a:gd name="T3" fmla="*/ 0 h 5"/>
              <a:gd name="T4" fmla="*/ 0 w 11"/>
              <a:gd name="T5" fmla="*/ 2 h 5"/>
              <a:gd name="T6" fmla="*/ 10 w 11"/>
              <a:gd name="T7" fmla="*/ 5 h 5"/>
              <a:gd name="T8" fmla="*/ 11 w 11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11" y="3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1"/>
                  <a:pt x="0" y="2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4"/>
                  <a:pt x="11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Freeform 29"/>
          <p:cNvSpPr/>
          <p:nvPr/>
        </p:nvSpPr>
        <p:spPr bwMode="auto">
          <a:xfrm>
            <a:off x="6500812" y="4119867"/>
            <a:ext cx="114300" cy="77788"/>
          </a:xfrm>
          <a:custGeom>
            <a:avLst/>
            <a:gdLst>
              <a:gd name="T0" fmla="*/ 9 w 9"/>
              <a:gd name="T1" fmla="*/ 4 h 6"/>
              <a:gd name="T2" fmla="*/ 1 w 9"/>
              <a:gd name="T3" fmla="*/ 0 h 6"/>
              <a:gd name="T4" fmla="*/ 0 w 9"/>
              <a:gd name="T5" fmla="*/ 2 h 6"/>
              <a:gd name="T6" fmla="*/ 8 w 9"/>
              <a:gd name="T7" fmla="*/ 6 h 6"/>
              <a:gd name="T8" fmla="*/ 9 w 9"/>
              <a:gd name="T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9" y="4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5"/>
                  <a:pt x="9" y="4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Freeform 30"/>
          <p:cNvSpPr/>
          <p:nvPr/>
        </p:nvSpPr>
        <p:spPr bwMode="auto">
          <a:xfrm>
            <a:off x="6462712" y="4172255"/>
            <a:ext cx="127000" cy="88900"/>
          </a:xfrm>
          <a:custGeom>
            <a:avLst/>
            <a:gdLst>
              <a:gd name="T0" fmla="*/ 10 w 10"/>
              <a:gd name="T1" fmla="*/ 5 h 7"/>
              <a:gd name="T2" fmla="*/ 1 w 10"/>
              <a:gd name="T3" fmla="*/ 0 h 7"/>
              <a:gd name="T4" fmla="*/ 0 w 10"/>
              <a:gd name="T5" fmla="*/ 2 h 7"/>
              <a:gd name="T6" fmla="*/ 8 w 10"/>
              <a:gd name="T7" fmla="*/ 7 h 7"/>
              <a:gd name="T8" fmla="*/ 10 w 10"/>
              <a:gd name="T9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10" y="5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1"/>
                  <a:pt x="0" y="2"/>
                </a:cubicBezTo>
                <a:cubicBezTo>
                  <a:pt x="8" y="7"/>
                  <a:pt x="8" y="7"/>
                  <a:pt x="8" y="7"/>
                </a:cubicBezTo>
                <a:cubicBezTo>
                  <a:pt x="9" y="7"/>
                  <a:pt x="9" y="6"/>
                  <a:pt x="10" y="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Freeform 31"/>
          <p:cNvSpPr/>
          <p:nvPr/>
        </p:nvSpPr>
        <p:spPr bwMode="auto">
          <a:xfrm>
            <a:off x="6424612" y="4210355"/>
            <a:ext cx="114300" cy="114300"/>
          </a:xfrm>
          <a:custGeom>
            <a:avLst/>
            <a:gdLst>
              <a:gd name="T0" fmla="*/ 9 w 9"/>
              <a:gd name="T1" fmla="*/ 7 h 9"/>
              <a:gd name="T2" fmla="*/ 2 w 9"/>
              <a:gd name="T3" fmla="*/ 0 h 9"/>
              <a:gd name="T4" fmla="*/ 0 w 9"/>
              <a:gd name="T5" fmla="*/ 2 h 9"/>
              <a:gd name="T6" fmla="*/ 7 w 9"/>
              <a:gd name="T7" fmla="*/ 9 h 9"/>
              <a:gd name="T8" fmla="*/ 9 w 9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9" y="7"/>
                </a:move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7" y="9"/>
                  <a:pt x="7" y="9"/>
                  <a:pt x="7" y="9"/>
                </a:cubicBezTo>
                <a:cubicBezTo>
                  <a:pt x="8" y="8"/>
                  <a:pt x="9" y="7"/>
                  <a:pt x="9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Freeform 32"/>
          <p:cNvSpPr/>
          <p:nvPr/>
        </p:nvSpPr>
        <p:spPr bwMode="auto">
          <a:xfrm>
            <a:off x="6386512" y="4261155"/>
            <a:ext cx="101600" cy="114300"/>
          </a:xfrm>
          <a:custGeom>
            <a:avLst/>
            <a:gdLst>
              <a:gd name="T0" fmla="*/ 8 w 8"/>
              <a:gd name="T1" fmla="*/ 7 h 9"/>
              <a:gd name="T2" fmla="*/ 2 w 8"/>
              <a:gd name="T3" fmla="*/ 0 h 9"/>
              <a:gd name="T4" fmla="*/ 0 w 8"/>
              <a:gd name="T5" fmla="*/ 1 h 9"/>
              <a:gd name="T6" fmla="*/ 6 w 8"/>
              <a:gd name="T7" fmla="*/ 9 h 9"/>
              <a:gd name="T8" fmla="*/ 8 w 8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8" y="7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6" y="9"/>
                  <a:pt x="6" y="9"/>
                  <a:pt x="6" y="9"/>
                </a:cubicBezTo>
                <a:cubicBezTo>
                  <a:pt x="7" y="8"/>
                  <a:pt x="8" y="7"/>
                  <a:pt x="8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Freeform 33"/>
          <p:cNvSpPr/>
          <p:nvPr/>
        </p:nvSpPr>
        <p:spPr bwMode="auto">
          <a:xfrm>
            <a:off x="6335712" y="4286555"/>
            <a:ext cx="101600" cy="127000"/>
          </a:xfrm>
          <a:custGeom>
            <a:avLst/>
            <a:gdLst>
              <a:gd name="T0" fmla="*/ 8 w 8"/>
              <a:gd name="T1" fmla="*/ 8 h 10"/>
              <a:gd name="T2" fmla="*/ 2 w 8"/>
              <a:gd name="T3" fmla="*/ 0 h 10"/>
              <a:gd name="T4" fmla="*/ 0 w 8"/>
              <a:gd name="T5" fmla="*/ 2 h 10"/>
              <a:gd name="T6" fmla="*/ 6 w 8"/>
              <a:gd name="T7" fmla="*/ 10 h 10"/>
              <a:gd name="T8" fmla="*/ 8 w 8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8" y="8"/>
                </a:moveTo>
                <a:cubicBezTo>
                  <a:pt x="2" y="0"/>
                  <a:pt x="2" y="0"/>
                  <a:pt x="2" y="0"/>
                </a:cubicBezTo>
                <a:cubicBezTo>
                  <a:pt x="2" y="1"/>
                  <a:pt x="1" y="1"/>
                  <a:pt x="0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8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Freeform 34"/>
          <p:cNvSpPr/>
          <p:nvPr/>
        </p:nvSpPr>
        <p:spPr bwMode="auto">
          <a:xfrm>
            <a:off x="6283324" y="4324655"/>
            <a:ext cx="90488" cy="127000"/>
          </a:xfrm>
          <a:custGeom>
            <a:avLst/>
            <a:gdLst>
              <a:gd name="T0" fmla="*/ 7 w 7"/>
              <a:gd name="T1" fmla="*/ 9 h 10"/>
              <a:gd name="T2" fmla="*/ 2 w 7"/>
              <a:gd name="T3" fmla="*/ 0 h 10"/>
              <a:gd name="T4" fmla="*/ 0 w 7"/>
              <a:gd name="T5" fmla="*/ 1 h 10"/>
              <a:gd name="T6" fmla="*/ 5 w 7"/>
              <a:gd name="T7" fmla="*/ 10 h 10"/>
              <a:gd name="T8" fmla="*/ 7 w 7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7" y="9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0" y="1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6" y="9"/>
                  <a:pt x="7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Freeform 35"/>
          <p:cNvSpPr/>
          <p:nvPr/>
        </p:nvSpPr>
        <p:spPr bwMode="auto">
          <a:xfrm>
            <a:off x="6232524" y="4350055"/>
            <a:ext cx="76200" cy="127000"/>
          </a:xfrm>
          <a:custGeom>
            <a:avLst/>
            <a:gdLst>
              <a:gd name="T0" fmla="*/ 6 w 6"/>
              <a:gd name="T1" fmla="*/ 9 h 10"/>
              <a:gd name="T2" fmla="*/ 2 w 6"/>
              <a:gd name="T3" fmla="*/ 0 h 10"/>
              <a:gd name="T4" fmla="*/ 0 w 6"/>
              <a:gd name="T5" fmla="*/ 1 h 10"/>
              <a:gd name="T6" fmla="*/ 3 w 6"/>
              <a:gd name="T7" fmla="*/ 10 h 10"/>
              <a:gd name="T8" fmla="*/ 6 w 6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9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0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4" y="10"/>
                  <a:pt x="5" y="9"/>
                  <a:pt x="6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Freeform 36"/>
          <p:cNvSpPr/>
          <p:nvPr/>
        </p:nvSpPr>
        <p:spPr bwMode="auto">
          <a:xfrm>
            <a:off x="6181724" y="4362755"/>
            <a:ext cx="50800" cy="127000"/>
          </a:xfrm>
          <a:custGeom>
            <a:avLst/>
            <a:gdLst>
              <a:gd name="T0" fmla="*/ 4 w 4"/>
              <a:gd name="T1" fmla="*/ 10 h 10"/>
              <a:gd name="T2" fmla="*/ 2 w 4"/>
              <a:gd name="T3" fmla="*/ 0 h 10"/>
              <a:gd name="T4" fmla="*/ 0 w 4"/>
              <a:gd name="T5" fmla="*/ 1 h 10"/>
              <a:gd name="T6" fmla="*/ 2 w 4"/>
              <a:gd name="T7" fmla="*/ 10 h 10"/>
              <a:gd name="T8" fmla="*/ 4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4" y="1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10"/>
                  <a:pt x="4" y="10"/>
                  <a:pt x="4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6118224" y="4375455"/>
            <a:ext cx="50800" cy="127000"/>
          </a:xfrm>
          <a:custGeom>
            <a:avLst/>
            <a:gdLst>
              <a:gd name="T0" fmla="*/ 4 w 4"/>
              <a:gd name="T1" fmla="*/ 10 h 10"/>
              <a:gd name="T2" fmla="*/ 3 w 4"/>
              <a:gd name="T3" fmla="*/ 0 h 10"/>
              <a:gd name="T4" fmla="*/ 0 w 4"/>
              <a:gd name="T5" fmla="*/ 0 h 10"/>
              <a:gd name="T6" fmla="*/ 1 w 4"/>
              <a:gd name="T7" fmla="*/ 10 h 10"/>
              <a:gd name="T8" fmla="*/ 4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4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2" y="10"/>
                  <a:pt x="3" y="10"/>
                  <a:pt x="4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Freeform 38"/>
          <p:cNvSpPr/>
          <p:nvPr/>
        </p:nvSpPr>
        <p:spPr bwMode="auto">
          <a:xfrm>
            <a:off x="6054724" y="4375455"/>
            <a:ext cx="38100" cy="127000"/>
          </a:xfrm>
          <a:custGeom>
            <a:avLst/>
            <a:gdLst>
              <a:gd name="T0" fmla="*/ 3 w 3"/>
              <a:gd name="T1" fmla="*/ 10 h 10"/>
              <a:gd name="T2" fmla="*/ 3 w 3"/>
              <a:gd name="T3" fmla="*/ 0 h 10"/>
              <a:gd name="T4" fmla="*/ 1 w 3"/>
              <a:gd name="T5" fmla="*/ 0 h 10"/>
              <a:gd name="T6" fmla="*/ 0 w 3"/>
              <a:gd name="T7" fmla="*/ 10 h 10"/>
              <a:gd name="T8" fmla="*/ 3 w 3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0">
                <a:moveTo>
                  <a:pt x="3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2" y="10"/>
                  <a:pt x="3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Freeform 39"/>
          <p:cNvSpPr/>
          <p:nvPr/>
        </p:nvSpPr>
        <p:spPr bwMode="auto">
          <a:xfrm>
            <a:off x="5991224" y="4375455"/>
            <a:ext cx="50800" cy="127000"/>
          </a:xfrm>
          <a:custGeom>
            <a:avLst/>
            <a:gdLst>
              <a:gd name="T0" fmla="*/ 2 w 4"/>
              <a:gd name="T1" fmla="*/ 10 h 10"/>
              <a:gd name="T2" fmla="*/ 4 w 4"/>
              <a:gd name="T3" fmla="*/ 0 h 10"/>
              <a:gd name="T4" fmla="*/ 1 w 4"/>
              <a:gd name="T5" fmla="*/ 0 h 10"/>
              <a:gd name="T6" fmla="*/ 0 w 4"/>
              <a:gd name="T7" fmla="*/ 9 h 10"/>
              <a:gd name="T8" fmla="*/ 2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2" y="1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1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Freeform 40"/>
          <p:cNvSpPr/>
          <p:nvPr/>
        </p:nvSpPr>
        <p:spPr bwMode="auto">
          <a:xfrm>
            <a:off x="5915024" y="4362755"/>
            <a:ext cx="63500" cy="127000"/>
          </a:xfrm>
          <a:custGeom>
            <a:avLst/>
            <a:gdLst>
              <a:gd name="T0" fmla="*/ 3 w 5"/>
              <a:gd name="T1" fmla="*/ 10 h 10"/>
              <a:gd name="T2" fmla="*/ 5 w 5"/>
              <a:gd name="T3" fmla="*/ 0 h 10"/>
              <a:gd name="T4" fmla="*/ 3 w 5"/>
              <a:gd name="T5" fmla="*/ 0 h 10"/>
              <a:gd name="T6" fmla="*/ 0 w 5"/>
              <a:gd name="T7" fmla="*/ 9 h 10"/>
              <a:gd name="T8" fmla="*/ 3 w 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3" y="1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3" y="0"/>
                </a:cubicBez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3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Freeform 41"/>
          <p:cNvSpPr/>
          <p:nvPr/>
        </p:nvSpPr>
        <p:spPr bwMode="auto">
          <a:xfrm>
            <a:off x="5851524" y="4337355"/>
            <a:ext cx="76200" cy="127000"/>
          </a:xfrm>
          <a:custGeom>
            <a:avLst/>
            <a:gdLst>
              <a:gd name="T0" fmla="*/ 2 w 6"/>
              <a:gd name="T1" fmla="*/ 10 h 10"/>
              <a:gd name="T2" fmla="*/ 6 w 6"/>
              <a:gd name="T3" fmla="*/ 1 h 10"/>
              <a:gd name="T4" fmla="*/ 4 w 6"/>
              <a:gd name="T5" fmla="*/ 0 h 10"/>
              <a:gd name="T6" fmla="*/ 0 w 6"/>
              <a:gd name="T7" fmla="*/ 9 h 10"/>
              <a:gd name="T8" fmla="*/ 2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2" y="10"/>
                </a:moveTo>
                <a:cubicBezTo>
                  <a:pt x="6" y="1"/>
                  <a:pt x="6" y="1"/>
                  <a:pt x="6" y="1"/>
                </a:cubicBezTo>
                <a:cubicBezTo>
                  <a:pt x="5" y="1"/>
                  <a:pt x="5" y="0"/>
                  <a:pt x="4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Freeform 42"/>
          <p:cNvSpPr/>
          <p:nvPr/>
        </p:nvSpPr>
        <p:spPr bwMode="auto">
          <a:xfrm>
            <a:off x="5788024" y="4311955"/>
            <a:ext cx="88900" cy="127000"/>
          </a:xfrm>
          <a:custGeom>
            <a:avLst/>
            <a:gdLst>
              <a:gd name="T0" fmla="*/ 2 w 7"/>
              <a:gd name="T1" fmla="*/ 10 h 10"/>
              <a:gd name="T2" fmla="*/ 7 w 7"/>
              <a:gd name="T3" fmla="*/ 1 h 10"/>
              <a:gd name="T4" fmla="*/ 5 w 7"/>
              <a:gd name="T5" fmla="*/ 0 h 10"/>
              <a:gd name="T6" fmla="*/ 0 w 7"/>
              <a:gd name="T7" fmla="*/ 8 h 10"/>
              <a:gd name="T8" fmla="*/ 2 w 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2" y="10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6" y="0"/>
                  <a:pt x="5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9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Freeform 43"/>
          <p:cNvSpPr/>
          <p:nvPr/>
        </p:nvSpPr>
        <p:spPr bwMode="auto">
          <a:xfrm>
            <a:off x="5724524" y="4273855"/>
            <a:ext cx="101600" cy="114300"/>
          </a:xfrm>
          <a:custGeom>
            <a:avLst/>
            <a:gdLst>
              <a:gd name="T0" fmla="*/ 2 w 8"/>
              <a:gd name="T1" fmla="*/ 9 h 9"/>
              <a:gd name="T2" fmla="*/ 8 w 8"/>
              <a:gd name="T3" fmla="*/ 1 h 9"/>
              <a:gd name="T4" fmla="*/ 6 w 8"/>
              <a:gd name="T5" fmla="*/ 0 h 9"/>
              <a:gd name="T6" fmla="*/ 0 w 8"/>
              <a:gd name="T7" fmla="*/ 8 h 9"/>
              <a:gd name="T8" fmla="*/ 2 w 8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2" y="9"/>
                </a:moveTo>
                <a:cubicBezTo>
                  <a:pt x="8" y="1"/>
                  <a:pt x="8" y="1"/>
                  <a:pt x="8" y="1"/>
                </a:cubicBezTo>
                <a:cubicBezTo>
                  <a:pt x="7" y="1"/>
                  <a:pt x="7" y="1"/>
                  <a:pt x="6" y="0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9"/>
                  <a:pt x="2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Freeform 44"/>
          <p:cNvSpPr/>
          <p:nvPr/>
        </p:nvSpPr>
        <p:spPr bwMode="auto">
          <a:xfrm>
            <a:off x="5672137" y="4235755"/>
            <a:ext cx="115888" cy="114300"/>
          </a:xfrm>
          <a:custGeom>
            <a:avLst/>
            <a:gdLst>
              <a:gd name="T0" fmla="*/ 2 w 9"/>
              <a:gd name="T1" fmla="*/ 9 h 9"/>
              <a:gd name="T2" fmla="*/ 9 w 9"/>
              <a:gd name="T3" fmla="*/ 2 h 9"/>
              <a:gd name="T4" fmla="*/ 7 w 9"/>
              <a:gd name="T5" fmla="*/ 0 h 9"/>
              <a:gd name="T6" fmla="*/ 0 w 9"/>
              <a:gd name="T7" fmla="*/ 7 h 9"/>
              <a:gd name="T8" fmla="*/ 2 w 9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2" y="9"/>
                </a:moveTo>
                <a:cubicBezTo>
                  <a:pt x="9" y="2"/>
                  <a:pt x="9" y="2"/>
                  <a:pt x="9" y="2"/>
                </a:cubicBezTo>
                <a:cubicBezTo>
                  <a:pt x="8" y="1"/>
                  <a:pt x="7" y="1"/>
                  <a:pt x="7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2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Freeform 45"/>
          <p:cNvSpPr/>
          <p:nvPr/>
        </p:nvSpPr>
        <p:spPr bwMode="auto">
          <a:xfrm>
            <a:off x="5621337" y="4197655"/>
            <a:ext cx="115888" cy="101600"/>
          </a:xfrm>
          <a:custGeom>
            <a:avLst/>
            <a:gdLst>
              <a:gd name="T0" fmla="*/ 2 w 9"/>
              <a:gd name="T1" fmla="*/ 8 h 8"/>
              <a:gd name="T2" fmla="*/ 9 w 9"/>
              <a:gd name="T3" fmla="*/ 1 h 8"/>
              <a:gd name="T4" fmla="*/ 8 w 9"/>
              <a:gd name="T5" fmla="*/ 0 h 8"/>
              <a:gd name="T6" fmla="*/ 0 w 9"/>
              <a:gd name="T7" fmla="*/ 5 h 8"/>
              <a:gd name="T8" fmla="*/ 2 w 9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2" y="8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0"/>
                  <a:pt x="8" y="0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7"/>
                  <a:pt x="2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Freeform 46"/>
          <p:cNvSpPr/>
          <p:nvPr/>
        </p:nvSpPr>
        <p:spPr bwMode="auto">
          <a:xfrm>
            <a:off x="5583237" y="4145267"/>
            <a:ext cx="128588" cy="90488"/>
          </a:xfrm>
          <a:custGeom>
            <a:avLst/>
            <a:gdLst>
              <a:gd name="T0" fmla="*/ 2 w 10"/>
              <a:gd name="T1" fmla="*/ 7 h 7"/>
              <a:gd name="T2" fmla="*/ 10 w 10"/>
              <a:gd name="T3" fmla="*/ 2 h 7"/>
              <a:gd name="T4" fmla="*/ 9 w 10"/>
              <a:gd name="T5" fmla="*/ 0 h 7"/>
              <a:gd name="T6" fmla="*/ 0 w 10"/>
              <a:gd name="T7" fmla="*/ 4 h 7"/>
              <a:gd name="T8" fmla="*/ 2 w 10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7"/>
                </a:moveTo>
                <a:cubicBezTo>
                  <a:pt x="10" y="2"/>
                  <a:pt x="10" y="2"/>
                  <a:pt x="10" y="2"/>
                </a:cubicBezTo>
                <a:cubicBezTo>
                  <a:pt x="9" y="1"/>
                  <a:pt x="9" y="0"/>
                  <a:pt x="9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6"/>
                  <a:pt x="2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Freeform 47"/>
          <p:cNvSpPr/>
          <p:nvPr/>
        </p:nvSpPr>
        <p:spPr bwMode="auto">
          <a:xfrm>
            <a:off x="5557837" y="4094467"/>
            <a:ext cx="128588" cy="77788"/>
          </a:xfrm>
          <a:custGeom>
            <a:avLst/>
            <a:gdLst>
              <a:gd name="T0" fmla="*/ 1 w 10"/>
              <a:gd name="T1" fmla="*/ 6 h 6"/>
              <a:gd name="T2" fmla="*/ 10 w 10"/>
              <a:gd name="T3" fmla="*/ 2 h 6"/>
              <a:gd name="T4" fmla="*/ 9 w 10"/>
              <a:gd name="T5" fmla="*/ 0 h 6"/>
              <a:gd name="T6" fmla="*/ 0 w 10"/>
              <a:gd name="T7" fmla="*/ 3 h 6"/>
              <a:gd name="T8" fmla="*/ 1 w 10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" y="6"/>
                </a:moveTo>
                <a:cubicBezTo>
                  <a:pt x="10" y="2"/>
                  <a:pt x="10" y="2"/>
                  <a:pt x="10" y="2"/>
                </a:cubicBezTo>
                <a:cubicBezTo>
                  <a:pt x="9" y="1"/>
                  <a:pt x="9" y="0"/>
                  <a:pt x="9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Freeform 48"/>
          <p:cNvSpPr/>
          <p:nvPr/>
        </p:nvSpPr>
        <p:spPr bwMode="auto">
          <a:xfrm>
            <a:off x="5532437" y="4030967"/>
            <a:ext cx="127000" cy="76200"/>
          </a:xfrm>
          <a:custGeom>
            <a:avLst/>
            <a:gdLst>
              <a:gd name="T0" fmla="*/ 1 w 10"/>
              <a:gd name="T1" fmla="*/ 6 h 6"/>
              <a:gd name="T2" fmla="*/ 10 w 10"/>
              <a:gd name="T3" fmla="*/ 3 h 6"/>
              <a:gd name="T4" fmla="*/ 9 w 10"/>
              <a:gd name="T5" fmla="*/ 0 h 6"/>
              <a:gd name="T6" fmla="*/ 0 w 10"/>
              <a:gd name="T7" fmla="*/ 3 h 6"/>
              <a:gd name="T8" fmla="*/ 1 w 10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" y="6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9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Freeform 49"/>
          <p:cNvSpPr/>
          <p:nvPr/>
        </p:nvSpPr>
        <p:spPr bwMode="auto">
          <a:xfrm>
            <a:off x="5519737" y="3980167"/>
            <a:ext cx="127000" cy="50800"/>
          </a:xfrm>
          <a:custGeom>
            <a:avLst/>
            <a:gdLst>
              <a:gd name="T0" fmla="*/ 0 w 10"/>
              <a:gd name="T1" fmla="*/ 4 h 4"/>
              <a:gd name="T2" fmla="*/ 10 w 10"/>
              <a:gd name="T3" fmla="*/ 2 h 4"/>
              <a:gd name="T4" fmla="*/ 10 w 10"/>
              <a:gd name="T5" fmla="*/ 0 h 4"/>
              <a:gd name="T6" fmla="*/ 0 w 10"/>
              <a:gd name="T7" fmla="*/ 1 h 4"/>
              <a:gd name="T8" fmla="*/ 0 w 10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0" y="4"/>
                </a:move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3"/>
                  <a:pt x="0" y="4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Freeform 50"/>
          <p:cNvSpPr/>
          <p:nvPr/>
        </p:nvSpPr>
        <p:spPr bwMode="auto">
          <a:xfrm>
            <a:off x="5507037" y="3916667"/>
            <a:ext cx="127000" cy="38100"/>
          </a:xfrm>
          <a:custGeom>
            <a:avLst/>
            <a:gdLst>
              <a:gd name="T0" fmla="*/ 0 w 10"/>
              <a:gd name="T1" fmla="*/ 3 h 3"/>
              <a:gd name="T2" fmla="*/ 10 w 10"/>
              <a:gd name="T3" fmla="*/ 3 h 3"/>
              <a:gd name="T4" fmla="*/ 10 w 10"/>
              <a:gd name="T5" fmla="*/ 0 h 3"/>
              <a:gd name="T6" fmla="*/ 0 w 10"/>
              <a:gd name="T7" fmla="*/ 0 h 3"/>
              <a:gd name="T8" fmla="*/ 0 w 10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">
                <a:moveTo>
                  <a:pt x="0" y="3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Freeform 51"/>
          <p:cNvSpPr/>
          <p:nvPr/>
        </p:nvSpPr>
        <p:spPr bwMode="auto">
          <a:xfrm>
            <a:off x="5507037" y="3853167"/>
            <a:ext cx="139700" cy="38100"/>
          </a:xfrm>
          <a:custGeom>
            <a:avLst/>
            <a:gdLst>
              <a:gd name="T0" fmla="*/ 0 w 11"/>
              <a:gd name="T1" fmla="*/ 3 h 3"/>
              <a:gd name="T2" fmla="*/ 10 w 11"/>
              <a:gd name="T3" fmla="*/ 3 h 3"/>
              <a:gd name="T4" fmla="*/ 11 w 11"/>
              <a:gd name="T5" fmla="*/ 1 h 3"/>
              <a:gd name="T6" fmla="*/ 1 w 11"/>
              <a:gd name="T7" fmla="*/ 0 h 3"/>
              <a:gd name="T8" fmla="*/ 0 w 11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3">
                <a:moveTo>
                  <a:pt x="0" y="3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2"/>
                  <a:pt x="11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Freeform 52"/>
          <p:cNvSpPr/>
          <p:nvPr/>
        </p:nvSpPr>
        <p:spPr bwMode="auto">
          <a:xfrm>
            <a:off x="5519737" y="3776967"/>
            <a:ext cx="127000" cy="63500"/>
          </a:xfrm>
          <a:custGeom>
            <a:avLst/>
            <a:gdLst>
              <a:gd name="T0" fmla="*/ 0 w 10"/>
              <a:gd name="T1" fmla="*/ 3 h 5"/>
              <a:gd name="T2" fmla="*/ 10 w 10"/>
              <a:gd name="T3" fmla="*/ 5 h 5"/>
              <a:gd name="T4" fmla="*/ 10 w 10"/>
              <a:gd name="T5" fmla="*/ 3 h 5"/>
              <a:gd name="T6" fmla="*/ 1 w 10"/>
              <a:gd name="T7" fmla="*/ 0 h 5"/>
              <a:gd name="T8" fmla="*/ 0 w 10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0" y="3"/>
                </a:move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3"/>
                  <a:pt x="1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Freeform 53"/>
          <p:cNvSpPr/>
          <p:nvPr/>
        </p:nvSpPr>
        <p:spPr bwMode="auto">
          <a:xfrm>
            <a:off x="5545137" y="3713467"/>
            <a:ext cx="127000" cy="63500"/>
          </a:xfrm>
          <a:custGeom>
            <a:avLst/>
            <a:gdLst>
              <a:gd name="T0" fmla="*/ 0 w 10"/>
              <a:gd name="T1" fmla="*/ 2 h 5"/>
              <a:gd name="T2" fmla="*/ 9 w 10"/>
              <a:gd name="T3" fmla="*/ 5 h 5"/>
              <a:gd name="T4" fmla="*/ 10 w 10"/>
              <a:gd name="T5" fmla="*/ 3 h 5"/>
              <a:gd name="T6" fmla="*/ 1 w 10"/>
              <a:gd name="T7" fmla="*/ 0 h 5"/>
              <a:gd name="T8" fmla="*/ 0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0" y="2"/>
                </a:moveTo>
                <a:cubicBezTo>
                  <a:pt x="9" y="5"/>
                  <a:pt x="9" y="5"/>
                  <a:pt x="9" y="5"/>
                </a:cubicBezTo>
                <a:cubicBezTo>
                  <a:pt x="9" y="5"/>
                  <a:pt x="10" y="4"/>
                  <a:pt x="10" y="3"/>
                </a:cubicBez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4" name="Freeform 54"/>
          <p:cNvSpPr/>
          <p:nvPr/>
        </p:nvSpPr>
        <p:spPr bwMode="auto">
          <a:xfrm>
            <a:off x="5570537" y="3637267"/>
            <a:ext cx="128588" cy="88900"/>
          </a:xfrm>
          <a:custGeom>
            <a:avLst/>
            <a:gdLst>
              <a:gd name="T0" fmla="*/ 0 w 10"/>
              <a:gd name="T1" fmla="*/ 3 h 7"/>
              <a:gd name="T2" fmla="*/ 9 w 10"/>
              <a:gd name="T3" fmla="*/ 7 h 7"/>
              <a:gd name="T4" fmla="*/ 10 w 10"/>
              <a:gd name="T5" fmla="*/ 5 h 7"/>
              <a:gd name="T6" fmla="*/ 1 w 10"/>
              <a:gd name="T7" fmla="*/ 0 h 7"/>
              <a:gd name="T8" fmla="*/ 0 w 10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0" y="3"/>
                </a:move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6"/>
                  <a:pt x="10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Freeform 55"/>
          <p:cNvSpPr/>
          <p:nvPr/>
        </p:nvSpPr>
        <p:spPr bwMode="auto">
          <a:xfrm>
            <a:off x="5608637" y="3586467"/>
            <a:ext cx="115888" cy="88900"/>
          </a:xfrm>
          <a:custGeom>
            <a:avLst/>
            <a:gdLst>
              <a:gd name="T0" fmla="*/ 0 w 9"/>
              <a:gd name="T1" fmla="*/ 2 h 7"/>
              <a:gd name="T2" fmla="*/ 8 w 9"/>
              <a:gd name="T3" fmla="*/ 7 h 7"/>
              <a:gd name="T4" fmla="*/ 9 w 9"/>
              <a:gd name="T5" fmla="*/ 5 h 7"/>
              <a:gd name="T6" fmla="*/ 1 w 9"/>
              <a:gd name="T7" fmla="*/ 0 h 7"/>
              <a:gd name="T8" fmla="*/ 0 w 9"/>
              <a:gd name="T9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0" y="2"/>
                </a:moveTo>
                <a:cubicBezTo>
                  <a:pt x="8" y="7"/>
                  <a:pt x="8" y="7"/>
                  <a:pt x="8" y="7"/>
                </a:cubicBezTo>
                <a:cubicBezTo>
                  <a:pt x="8" y="7"/>
                  <a:pt x="9" y="6"/>
                  <a:pt x="9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Freeform 56"/>
          <p:cNvSpPr/>
          <p:nvPr/>
        </p:nvSpPr>
        <p:spPr bwMode="auto">
          <a:xfrm>
            <a:off x="5646737" y="3522967"/>
            <a:ext cx="115888" cy="114300"/>
          </a:xfrm>
          <a:custGeom>
            <a:avLst/>
            <a:gdLst>
              <a:gd name="T0" fmla="*/ 0 w 9"/>
              <a:gd name="T1" fmla="*/ 2 h 9"/>
              <a:gd name="T2" fmla="*/ 7 w 9"/>
              <a:gd name="T3" fmla="*/ 9 h 9"/>
              <a:gd name="T4" fmla="*/ 9 w 9"/>
              <a:gd name="T5" fmla="*/ 7 h 9"/>
              <a:gd name="T6" fmla="*/ 2 w 9"/>
              <a:gd name="T7" fmla="*/ 0 h 9"/>
              <a:gd name="T8" fmla="*/ 0 w 9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0" y="2"/>
                </a:moveTo>
                <a:cubicBezTo>
                  <a:pt x="7" y="9"/>
                  <a:pt x="7" y="9"/>
                  <a:pt x="7" y="9"/>
                </a:cubicBezTo>
                <a:cubicBezTo>
                  <a:pt x="8" y="8"/>
                  <a:pt x="8" y="7"/>
                  <a:pt x="9" y="7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2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7" name="Freeform 57"/>
          <p:cNvSpPr/>
          <p:nvPr/>
        </p:nvSpPr>
        <p:spPr bwMode="auto">
          <a:xfrm>
            <a:off x="5699124" y="3472167"/>
            <a:ext cx="101600" cy="114300"/>
          </a:xfrm>
          <a:custGeom>
            <a:avLst/>
            <a:gdLst>
              <a:gd name="T0" fmla="*/ 0 w 8"/>
              <a:gd name="T1" fmla="*/ 2 h 9"/>
              <a:gd name="T2" fmla="*/ 7 w 8"/>
              <a:gd name="T3" fmla="*/ 9 h 9"/>
              <a:gd name="T4" fmla="*/ 8 w 8"/>
              <a:gd name="T5" fmla="*/ 8 h 9"/>
              <a:gd name="T6" fmla="*/ 2 w 8"/>
              <a:gd name="T7" fmla="*/ 0 h 9"/>
              <a:gd name="T8" fmla="*/ 0 w 8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2"/>
                </a:moveTo>
                <a:cubicBezTo>
                  <a:pt x="7" y="9"/>
                  <a:pt x="7" y="9"/>
                  <a:pt x="7" y="9"/>
                </a:cubicBezTo>
                <a:cubicBezTo>
                  <a:pt x="7" y="9"/>
                  <a:pt x="8" y="8"/>
                  <a:pt x="8" y="8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8" name="Freeform 58"/>
          <p:cNvSpPr/>
          <p:nvPr/>
        </p:nvSpPr>
        <p:spPr bwMode="auto">
          <a:xfrm>
            <a:off x="5749924" y="3432480"/>
            <a:ext cx="101600" cy="115888"/>
          </a:xfrm>
          <a:custGeom>
            <a:avLst/>
            <a:gdLst>
              <a:gd name="T0" fmla="*/ 0 w 8"/>
              <a:gd name="T1" fmla="*/ 1 h 9"/>
              <a:gd name="T2" fmla="*/ 6 w 8"/>
              <a:gd name="T3" fmla="*/ 9 h 9"/>
              <a:gd name="T4" fmla="*/ 8 w 8"/>
              <a:gd name="T5" fmla="*/ 8 h 9"/>
              <a:gd name="T6" fmla="*/ 3 w 8"/>
              <a:gd name="T7" fmla="*/ 0 h 9"/>
              <a:gd name="T8" fmla="*/ 0 w 8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1"/>
                </a:moveTo>
                <a:cubicBezTo>
                  <a:pt x="6" y="9"/>
                  <a:pt x="6" y="9"/>
                  <a:pt x="6" y="9"/>
                </a:cubicBezTo>
                <a:cubicBezTo>
                  <a:pt x="7" y="9"/>
                  <a:pt x="7" y="9"/>
                  <a:pt x="8" y="8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9" name="Freeform 59"/>
          <p:cNvSpPr/>
          <p:nvPr/>
        </p:nvSpPr>
        <p:spPr bwMode="auto">
          <a:xfrm>
            <a:off x="5813424" y="3394380"/>
            <a:ext cx="88900" cy="128588"/>
          </a:xfrm>
          <a:custGeom>
            <a:avLst/>
            <a:gdLst>
              <a:gd name="T0" fmla="*/ 0 w 7"/>
              <a:gd name="T1" fmla="*/ 1 h 10"/>
              <a:gd name="T2" fmla="*/ 5 w 7"/>
              <a:gd name="T3" fmla="*/ 10 h 10"/>
              <a:gd name="T4" fmla="*/ 7 w 7"/>
              <a:gd name="T5" fmla="*/ 9 h 10"/>
              <a:gd name="T6" fmla="*/ 3 w 7"/>
              <a:gd name="T7" fmla="*/ 0 h 10"/>
              <a:gd name="T8" fmla="*/ 0 w 7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0" y="1"/>
                </a:move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6" y="9"/>
                  <a:pt x="7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Freeform 60"/>
          <p:cNvSpPr/>
          <p:nvPr/>
        </p:nvSpPr>
        <p:spPr bwMode="auto">
          <a:xfrm>
            <a:off x="5876924" y="3368980"/>
            <a:ext cx="76200" cy="128588"/>
          </a:xfrm>
          <a:custGeom>
            <a:avLst/>
            <a:gdLst>
              <a:gd name="T0" fmla="*/ 0 w 6"/>
              <a:gd name="T1" fmla="*/ 1 h 10"/>
              <a:gd name="T2" fmla="*/ 4 w 6"/>
              <a:gd name="T3" fmla="*/ 10 h 10"/>
              <a:gd name="T4" fmla="*/ 6 w 6"/>
              <a:gd name="T5" fmla="*/ 9 h 10"/>
              <a:gd name="T6" fmla="*/ 3 w 6"/>
              <a:gd name="T7" fmla="*/ 0 h 10"/>
              <a:gd name="T8" fmla="*/ 0 w 6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"/>
                </a:moveTo>
                <a:cubicBezTo>
                  <a:pt x="4" y="10"/>
                  <a:pt x="4" y="10"/>
                  <a:pt x="4" y="10"/>
                </a:cubicBezTo>
                <a:cubicBezTo>
                  <a:pt x="5" y="10"/>
                  <a:pt x="5" y="10"/>
                  <a:pt x="6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Freeform 61"/>
          <p:cNvSpPr/>
          <p:nvPr/>
        </p:nvSpPr>
        <p:spPr bwMode="auto">
          <a:xfrm>
            <a:off x="5953124" y="3356280"/>
            <a:ext cx="50800" cy="128588"/>
          </a:xfrm>
          <a:custGeom>
            <a:avLst/>
            <a:gdLst>
              <a:gd name="T0" fmla="*/ 0 w 4"/>
              <a:gd name="T1" fmla="*/ 0 h 10"/>
              <a:gd name="T2" fmla="*/ 2 w 4"/>
              <a:gd name="T3" fmla="*/ 10 h 10"/>
              <a:gd name="T4" fmla="*/ 4 w 4"/>
              <a:gd name="T5" fmla="*/ 9 h 10"/>
              <a:gd name="T6" fmla="*/ 3 w 4"/>
              <a:gd name="T7" fmla="*/ 0 h 10"/>
              <a:gd name="T8" fmla="*/ 0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10"/>
                  <a:pt x="2" y="10"/>
                  <a:pt x="2" y="10"/>
                </a:cubicBezTo>
                <a:cubicBezTo>
                  <a:pt x="3" y="10"/>
                  <a:pt x="4" y="9"/>
                  <a:pt x="4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" name="Freeform 62"/>
          <p:cNvSpPr/>
          <p:nvPr/>
        </p:nvSpPr>
        <p:spPr bwMode="auto">
          <a:xfrm>
            <a:off x="6016624" y="3343580"/>
            <a:ext cx="50800" cy="128588"/>
          </a:xfrm>
          <a:custGeom>
            <a:avLst/>
            <a:gdLst>
              <a:gd name="T0" fmla="*/ 0 w 4"/>
              <a:gd name="T1" fmla="*/ 0 h 10"/>
              <a:gd name="T2" fmla="*/ 2 w 4"/>
              <a:gd name="T3" fmla="*/ 10 h 10"/>
              <a:gd name="T4" fmla="*/ 4 w 4"/>
              <a:gd name="T5" fmla="*/ 10 h 10"/>
              <a:gd name="T6" fmla="*/ 3 w 4"/>
              <a:gd name="T7" fmla="*/ 0 h 10"/>
              <a:gd name="T8" fmla="*/ 0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3" y="10"/>
                  <a:pt x="4" y="1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92186" y="3545745"/>
            <a:ext cx="1007627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85%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728499" y="3328150"/>
            <a:ext cx="1839400" cy="1272918"/>
            <a:chOff x="5456437" y="1541462"/>
            <a:chExt cx="1839400" cy="1272918"/>
          </a:xfrm>
        </p:grpSpPr>
        <p:grpSp>
          <p:nvGrpSpPr>
            <p:cNvPr id="95" name="组合 94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97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451286" y="1603050"/>
            <a:ext cx="1286247" cy="1839400"/>
            <a:chOff x="6376138" y="2731074"/>
            <a:chExt cx="1286247" cy="18394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102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568100" y="3280319"/>
            <a:ext cx="1852729" cy="1272918"/>
            <a:chOff x="4776659" y="3824051"/>
            <a:chExt cx="1852729" cy="1272918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107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465576" y="4469117"/>
            <a:ext cx="1286247" cy="1839400"/>
            <a:chOff x="4376790" y="2177921"/>
            <a:chExt cx="1286247" cy="183940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112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文本框 110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5911115" y="42842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916000" y="32074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5366788" y="377811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6454079" y="373405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6997251" y="1671303"/>
            <a:ext cx="3122565" cy="1020006"/>
            <a:chOff x="6968991" y="1710921"/>
            <a:chExt cx="3122565" cy="1020006"/>
          </a:xfrm>
        </p:grpSpPr>
        <p:sp>
          <p:nvSpPr>
            <p:cNvPr id="119" name="矩形 118"/>
            <p:cNvSpPr/>
            <p:nvPr/>
          </p:nvSpPr>
          <p:spPr>
            <a:xfrm>
              <a:off x="6975578" y="17109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968991" y="2085767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086549" y="1726322"/>
            <a:ext cx="3122565" cy="1020006"/>
            <a:chOff x="2086549" y="1726322"/>
            <a:chExt cx="3122565" cy="1020006"/>
          </a:xfrm>
        </p:grpSpPr>
        <p:sp>
          <p:nvSpPr>
            <p:cNvPr id="122" name="矩形 121"/>
            <p:cNvSpPr/>
            <p:nvPr/>
          </p:nvSpPr>
          <p:spPr>
            <a:xfrm>
              <a:off x="2605185" y="172632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086549" y="2101168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040724" y="4901836"/>
            <a:ext cx="3122565" cy="1020006"/>
            <a:chOff x="7040724" y="4901836"/>
            <a:chExt cx="3122565" cy="1020006"/>
          </a:xfrm>
        </p:grpSpPr>
        <p:sp>
          <p:nvSpPr>
            <p:cNvPr id="125" name="矩形 124"/>
            <p:cNvSpPr/>
            <p:nvPr/>
          </p:nvSpPr>
          <p:spPr>
            <a:xfrm>
              <a:off x="7047311" y="490183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7040724" y="5276682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47523" y="4900032"/>
            <a:ext cx="3122565" cy="1020006"/>
            <a:chOff x="2047523" y="4900032"/>
            <a:chExt cx="3122565" cy="1020006"/>
          </a:xfrm>
        </p:grpSpPr>
        <p:sp>
          <p:nvSpPr>
            <p:cNvPr id="128" name="矩形 127"/>
            <p:cNvSpPr/>
            <p:nvPr/>
          </p:nvSpPr>
          <p:spPr>
            <a:xfrm>
              <a:off x="2566159" y="490003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047523" y="5274878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224328"/>
            <a:ext cx="8475260" cy="29318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矩形 50"/>
          <p:cNvSpPr/>
          <p:nvPr/>
        </p:nvSpPr>
        <p:spPr>
          <a:xfrm>
            <a:off x="943499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2" name="矩形 51"/>
          <p:cNvSpPr/>
          <p:nvPr/>
        </p:nvSpPr>
        <p:spPr>
          <a:xfrm>
            <a:off x="967896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4711419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5" name="矩形 54"/>
          <p:cNvSpPr/>
          <p:nvPr/>
        </p:nvSpPr>
        <p:spPr>
          <a:xfrm>
            <a:off x="4735816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8479338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8" name="矩形 57"/>
          <p:cNvSpPr/>
          <p:nvPr/>
        </p:nvSpPr>
        <p:spPr>
          <a:xfrm>
            <a:off x="8503735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475260" y="1237152"/>
            <a:ext cx="3716740" cy="29190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7034" y="2150515"/>
            <a:ext cx="2877017" cy="151638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8883209" y="1663772"/>
            <a:ext cx="2214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51" grpId="0"/>
      <p:bldP spid="52" grpId="0" animBg="1"/>
      <p:bldP spid="54" grpId="0"/>
      <p:bldP spid="55" grpId="0" animBg="1"/>
      <p:bldP spid="57" grpId="0"/>
      <p:bldP spid="58" grpId="0" animBg="1"/>
      <p:bldP spid="13" grpId="0" animBg="1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椭圆 42"/>
          <p:cNvSpPr/>
          <p:nvPr/>
        </p:nvSpPr>
        <p:spPr>
          <a:xfrm flipH="1">
            <a:off x="2458722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811254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45" name="图表 44"/>
          <p:cNvGraphicFramePr/>
          <p:nvPr/>
        </p:nvGraphicFramePr>
        <p:xfrm>
          <a:off x="1178440" y="1448656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椭圆 45"/>
          <p:cNvSpPr/>
          <p:nvPr/>
        </p:nvSpPr>
        <p:spPr>
          <a:xfrm flipH="1">
            <a:off x="5890374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42906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48" name="图表 47"/>
          <p:cNvGraphicFramePr/>
          <p:nvPr/>
        </p:nvGraphicFramePr>
        <p:xfrm>
          <a:off x="4609305" y="1447327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椭圆 48"/>
          <p:cNvSpPr/>
          <p:nvPr/>
        </p:nvSpPr>
        <p:spPr>
          <a:xfrm flipH="1">
            <a:off x="9416830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769362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51" name="图表 50"/>
          <p:cNvGraphicFramePr/>
          <p:nvPr/>
        </p:nvGraphicFramePr>
        <p:xfrm>
          <a:off x="8146997" y="1445665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769391" y="4231867"/>
            <a:ext cx="2603929" cy="1296866"/>
            <a:chOff x="1732561" y="4547820"/>
            <a:chExt cx="2603929" cy="1296866"/>
          </a:xfrm>
        </p:grpSpPr>
        <p:sp>
          <p:nvSpPr>
            <p:cNvPr id="53" name="矩形 52"/>
            <p:cNvSpPr/>
            <p:nvPr/>
          </p:nvSpPr>
          <p:spPr>
            <a:xfrm>
              <a:off x="1732561" y="4547820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732561" y="4922666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42906" y="4231867"/>
            <a:ext cx="2603929" cy="1296866"/>
            <a:chOff x="5206076" y="4620189"/>
            <a:chExt cx="2603929" cy="1296866"/>
          </a:xfrm>
        </p:grpSpPr>
        <p:sp>
          <p:nvSpPr>
            <p:cNvPr id="56" name="矩形 55"/>
            <p:cNvSpPr/>
            <p:nvPr/>
          </p:nvSpPr>
          <p:spPr>
            <a:xfrm>
              <a:off x="5206076" y="462018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206076" y="4995035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716421" y="4231867"/>
            <a:ext cx="2603929" cy="1296866"/>
            <a:chOff x="8679591" y="4697251"/>
            <a:chExt cx="2603929" cy="1296866"/>
          </a:xfrm>
        </p:grpSpPr>
        <p:sp>
          <p:nvSpPr>
            <p:cNvPr id="59" name="矩形 58"/>
            <p:cNvSpPr/>
            <p:nvPr/>
          </p:nvSpPr>
          <p:spPr>
            <a:xfrm>
              <a:off x="8679591" y="469725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8679591" y="5072097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686929" y="23242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33%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44431" y="232479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45%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73953" y="232479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50%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Graphic spid="45" grpId="0">
        <p:bldAsOne/>
      </p:bldGraphic>
      <p:bldP spid="46" grpId="0" bldLvl="0" animBg="1"/>
      <p:bldP spid="47" grpId="0" bldLvl="0" animBg="1"/>
      <p:bldGraphic spid="48" grpId="0">
        <p:bldAsOne/>
      </p:bldGraphic>
      <p:bldP spid="49" grpId="0" bldLvl="0" animBg="1"/>
      <p:bldP spid="50" grpId="0" bldLvl="0" animBg="1"/>
      <p:bldGraphic spid="51" grpId="0">
        <p:bldAsOne/>
      </p:bldGraphic>
      <p:bldP spid="61" grpId="0"/>
      <p:bldP spid="62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090425" y="1907636"/>
            <a:ext cx="25160" cy="3636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>
            <a:off x="6408252" y="1750024"/>
            <a:ext cx="256659" cy="465892"/>
          </a:xfrm>
          <a:custGeom>
            <a:avLst/>
            <a:gdLst>
              <a:gd name="T0" fmla="*/ 38 w 77"/>
              <a:gd name="T1" fmla="*/ 136 h 140"/>
              <a:gd name="T2" fmla="*/ 33 w 77"/>
              <a:gd name="T3" fmla="*/ 131 h 140"/>
              <a:gd name="T4" fmla="*/ 38 w 77"/>
              <a:gd name="T5" fmla="*/ 126 h 140"/>
              <a:gd name="T6" fmla="*/ 43 w 77"/>
              <a:gd name="T7" fmla="*/ 131 h 140"/>
              <a:gd name="T8" fmla="*/ 38 w 77"/>
              <a:gd name="T9" fmla="*/ 136 h 140"/>
              <a:gd name="T10" fmla="*/ 6 w 77"/>
              <a:gd name="T11" fmla="*/ 122 h 140"/>
              <a:gd name="T12" fmla="*/ 6 w 77"/>
              <a:gd name="T13" fmla="*/ 18 h 140"/>
              <a:gd name="T14" fmla="*/ 70 w 77"/>
              <a:gd name="T15" fmla="*/ 18 h 140"/>
              <a:gd name="T16" fmla="*/ 70 w 77"/>
              <a:gd name="T17" fmla="*/ 122 h 140"/>
              <a:gd name="T18" fmla="*/ 6 w 77"/>
              <a:gd name="T19" fmla="*/ 122 h 140"/>
              <a:gd name="T20" fmla="*/ 63 w 77"/>
              <a:gd name="T21" fmla="*/ 0 h 140"/>
              <a:gd name="T22" fmla="*/ 13 w 77"/>
              <a:gd name="T23" fmla="*/ 0 h 140"/>
              <a:gd name="T24" fmla="*/ 0 w 77"/>
              <a:gd name="T25" fmla="*/ 13 h 140"/>
              <a:gd name="T26" fmla="*/ 0 w 77"/>
              <a:gd name="T27" fmla="*/ 127 h 140"/>
              <a:gd name="T28" fmla="*/ 13 w 77"/>
              <a:gd name="T29" fmla="*/ 140 h 140"/>
              <a:gd name="T30" fmla="*/ 63 w 77"/>
              <a:gd name="T31" fmla="*/ 140 h 140"/>
              <a:gd name="T32" fmla="*/ 77 w 77"/>
              <a:gd name="T33" fmla="*/ 127 h 140"/>
              <a:gd name="T34" fmla="*/ 77 w 77"/>
              <a:gd name="T35" fmla="*/ 13 h 140"/>
              <a:gd name="T36" fmla="*/ 63 w 77"/>
              <a:gd name="T3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140">
                <a:moveTo>
                  <a:pt x="38" y="136"/>
                </a:moveTo>
                <a:cubicBezTo>
                  <a:pt x="36" y="136"/>
                  <a:pt x="33" y="134"/>
                  <a:pt x="33" y="131"/>
                </a:cubicBezTo>
                <a:cubicBezTo>
                  <a:pt x="33" y="128"/>
                  <a:pt x="36" y="126"/>
                  <a:pt x="38" y="126"/>
                </a:cubicBezTo>
                <a:cubicBezTo>
                  <a:pt x="41" y="126"/>
                  <a:pt x="43" y="128"/>
                  <a:pt x="43" y="131"/>
                </a:cubicBezTo>
                <a:cubicBezTo>
                  <a:pt x="43" y="134"/>
                  <a:pt x="41" y="136"/>
                  <a:pt x="38" y="136"/>
                </a:cubicBezTo>
                <a:moveTo>
                  <a:pt x="6" y="122"/>
                </a:moveTo>
                <a:cubicBezTo>
                  <a:pt x="6" y="18"/>
                  <a:pt x="6" y="18"/>
                  <a:pt x="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6" y="122"/>
                  <a:pt x="6" y="122"/>
                  <a:pt x="6" y="122"/>
                </a:cubicBezTo>
                <a:moveTo>
                  <a:pt x="6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4"/>
                  <a:pt x="6" y="140"/>
                  <a:pt x="13" y="140"/>
                </a:cubicBezTo>
                <a:cubicBezTo>
                  <a:pt x="63" y="140"/>
                  <a:pt x="63" y="140"/>
                  <a:pt x="63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6"/>
                  <a:pt x="71" y="0"/>
                  <a:pt x="63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34907" y="4085757"/>
            <a:ext cx="359882" cy="437994"/>
            <a:chOff x="5695954" y="3406775"/>
            <a:chExt cx="409576" cy="498475"/>
          </a:xfrm>
          <a:solidFill>
            <a:schemeClr val="bg1">
              <a:alpha val="80000"/>
            </a:schemeClr>
          </a:solidFill>
        </p:grpSpPr>
        <p:sp>
          <p:nvSpPr>
            <p:cNvPr id="46" name="Freeform 6"/>
            <p:cNvSpPr/>
            <p:nvPr/>
          </p:nvSpPr>
          <p:spPr bwMode="auto">
            <a:xfrm>
              <a:off x="5881692" y="3513138"/>
              <a:ext cx="90488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5729292" y="3622675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789617" y="3459163"/>
              <a:ext cx="92075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9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5713417" y="3513138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5695954" y="34067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2 w 24"/>
                <a:gd name="T5" fmla="*/ 7 h 23"/>
                <a:gd name="T6" fmla="*/ 1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3 w 24"/>
                <a:gd name="T13" fmla="*/ 22 h 23"/>
                <a:gd name="T14" fmla="*/ 21 w 24"/>
                <a:gd name="T15" fmla="*/ 16 h 23"/>
                <a:gd name="T16" fmla="*/ 22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5"/>
                    <a:pt x="24" y="12"/>
                    <a:pt x="2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5976942" y="3557588"/>
              <a:ext cx="95250" cy="87313"/>
            </a:xfrm>
            <a:custGeom>
              <a:avLst/>
              <a:gdLst>
                <a:gd name="T0" fmla="*/ 14 w 25"/>
                <a:gd name="T1" fmla="*/ 0 h 23"/>
                <a:gd name="T2" fmla="*/ 11 w 25"/>
                <a:gd name="T3" fmla="*/ 1 h 23"/>
                <a:gd name="T4" fmla="*/ 3 w 25"/>
                <a:gd name="T5" fmla="*/ 7 h 23"/>
                <a:gd name="T6" fmla="*/ 2 w 25"/>
                <a:gd name="T7" fmla="*/ 13 h 23"/>
                <a:gd name="T8" fmla="*/ 8 w 25"/>
                <a:gd name="T9" fmla="*/ 21 h 23"/>
                <a:gd name="T10" fmla="*/ 11 w 25"/>
                <a:gd name="T11" fmla="*/ 23 h 23"/>
                <a:gd name="T12" fmla="*/ 14 w 25"/>
                <a:gd name="T13" fmla="*/ 22 h 23"/>
                <a:gd name="T14" fmla="*/ 22 w 25"/>
                <a:gd name="T15" fmla="*/ 16 h 23"/>
                <a:gd name="T16" fmla="*/ 23 w 25"/>
                <a:gd name="T17" fmla="*/ 10 h 23"/>
                <a:gd name="T18" fmla="*/ 17 w 25"/>
                <a:gd name="T19" fmla="*/ 2 h 23"/>
                <a:gd name="T20" fmla="*/ 14 w 2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3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5748342" y="37242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5805492" y="35655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5900742" y="3614738"/>
              <a:ext cx="95250" cy="82550"/>
            </a:xfrm>
            <a:custGeom>
              <a:avLst/>
              <a:gdLst>
                <a:gd name="T0" fmla="*/ 14 w 25"/>
                <a:gd name="T1" fmla="*/ 0 h 22"/>
                <a:gd name="T2" fmla="*/ 11 w 25"/>
                <a:gd name="T3" fmla="*/ 0 h 22"/>
                <a:gd name="T4" fmla="*/ 3 w 25"/>
                <a:gd name="T5" fmla="*/ 6 h 22"/>
                <a:gd name="T6" fmla="*/ 2 w 25"/>
                <a:gd name="T7" fmla="*/ 13 h 22"/>
                <a:gd name="T8" fmla="*/ 8 w 25"/>
                <a:gd name="T9" fmla="*/ 20 h 22"/>
                <a:gd name="T10" fmla="*/ 11 w 25"/>
                <a:gd name="T11" fmla="*/ 22 h 22"/>
                <a:gd name="T12" fmla="*/ 14 w 25"/>
                <a:gd name="T13" fmla="*/ 21 h 22"/>
                <a:gd name="T14" fmla="*/ 22 w 25"/>
                <a:gd name="T15" fmla="*/ 16 h 22"/>
                <a:gd name="T16" fmla="*/ 23 w 25"/>
                <a:gd name="T17" fmla="*/ 9 h 22"/>
                <a:gd name="T18" fmla="*/ 17 w 25"/>
                <a:gd name="T19" fmla="*/ 2 h 22"/>
                <a:gd name="T20" fmla="*/ 14 w 25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5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5824542" y="36671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5957892" y="36861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5881692" y="37433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6015042" y="3765550"/>
              <a:ext cx="90488" cy="84138"/>
            </a:xfrm>
            <a:custGeom>
              <a:avLst/>
              <a:gdLst>
                <a:gd name="T0" fmla="*/ 14 w 24"/>
                <a:gd name="T1" fmla="*/ 0 h 22"/>
                <a:gd name="T2" fmla="*/ 11 w 24"/>
                <a:gd name="T3" fmla="*/ 1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4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5938842" y="3822700"/>
              <a:ext cx="90488" cy="82550"/>
            </a:xfrm>
            <a:custGeom>
              <a:avLst/>
              <a:gdLst>
                <a:gd name="T0" fmla="*/ 13 w 24"/>
                <a:gd name="T1" fmla="*/ 0 h 22"/>
                <a:gd name="T2" fmla="*/ 10 w 24"/>
                <a:gd name="T3" fmla="*/ 0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3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Freeform 20"/>
          <p:cNvSpPr>
            <a:spLocks noEditPoints="1"/>
          </p:cNvSpPr>
          <p:nvPr/>
        </p:nvSpPr>
        <p:spPr bwMode="auto">
          <a:xfrm>
            <a:off x="5487700" y="5333136"/>
            <a:ext cx="253869" cy="471472"/>
          </a:xfrm>
          <a:custGeom>
            <a:avLst/>
            <a:gdLst>
              <a:gd name="T0" fmla="*/ 38 w 76"/>
              <a:gd name="T1" fmla="*/ 130 h 142"/>
              <a:gd name="T2" fmla="*/ 32 w 76"/>
              <a:gd name="T3" fmla="*/ 124 h 142"/>
              <a:gd name="T4" fmla="*/ 38 w 76"/>
              <a:gd name="T5" fmla="*/ 118 h 142"/>
              <a:gd name="T6" fmla="*/ 44 w 76"/>
              <a:gd name="T7" fmla="*/ 124 h 142"/>
              <a:gd name="T8" fmla="*/ 38 w 76"/>
              <a:gd name="T9" fmla="*/ 130 h 142"/>
              <a:gd name="T10" fmla="*/ 12 w 76"/>
              <a:gd name="T11" fmla="*/ 68 h 142"/>
              <a:gd name="T12" fmla="*/ 10 w 76"/>
              <a:gd name="T13" fmla="*/ 67 h 142"/>
              <a:gd name="T14" fmla="*/ 10 w 76"/>
              <a:gd name="T15" fmla="*/ 61 h 142"/>
              <a:gd name="T16" fmla="*/ 12 w 76"/>
              <a:gd name="T17" fmla="*/ 59 h 142"/>
              <a:gd name="T18" fmla="*/ 66 w 76"/>
              <a:gd name="T19" fmla="*/ 59 h 142"/>
              <a:gd name="T20" fmla="*/ 67 w 76"/>
              <a:gd name="T21" fmla="*/ 61 h 142"/>
              <a:gd name="T22" fmla="*/ 67 w 76"/>
              <a:gd name="T23" fmla="*/ 67 h 142"/>
              <a:gd name="T24" fmla="*/ 66 w 76"/>
              <a:gd name="T25" fmla="*/ 68 h 142"/>
              <a:gd name="T26" fmla="*/ 12 w 76"/>
              <a:gd name="T27" fmla="*/ 68 h 142"/>
              <a:gd name="T28" fmla="*/ 12 w 76"/>
              <a:gd name="T29" fmla="*/ 53 h 142"/>
              <a:gd name="T30" fmla="*/ 10 w 76"/>
              <a:gd name="T31" fmla="*/ 51 h 142"/>
              <a:gd name="T32" fmla="*/ 10 w 76"/>
              <a:gd name="T33" fmla="*/ 45 h 142"/>
              <a:gd name="T34" fmla="*/ 12 w 76"/>
              <a:gd name="T35" fmla="*/ 43 h 142"/>
              <a:gd name="T36" fmla="*/ 66 w 76"/>
              <a:gd name="T37" fmla="*/ 43 h 142"/>
              <a:gd name="T38" fmla="*/ 67 w 76"/>
              <a:gd name="T39" fmla="*/ 45 h 142"/>
              <a:gd name="T40" fmla="*/ 67 w 76"/>
              <a:gd name="T41" fmla="*/ 51 h 142"/>
              <a:gd name="T42" fmla="*/ 66 w 76"/>
              <a:gd name="T43" fmla="*/ 53 h 142"/>
              <a:gd name="T44" fmla="*/ 12 w 76"/>
              <a:gd name="T45" fmla="*/ 53 h 142"/>
              <a:gd name="T46" fmla="*/ 12 w 76"/>
              <a:gd name="T47" fmla="*/ 36 h 142"/>
              <a:gd name="T48" fmla="*/ 10 w 76"/>
              <a:gd name="T49" fmla="*/ 34 h 142"/>
              <a:gd name="T50" fmla="*/ 10 w 76"/>
              <a:gd name="T51" fmla="*/ 28 h 142"/>
              <a:gd name="T52" fmla="*/ 12 w 76"/>
              <a:gd name="T53" fmla="*/ 27 h 142"/>
              <a:gd name="T54" fmla="*/ 66 w 76"/>
              <a:gd name="T55" fmla="*/ 27 h 142"/>
              <a:gd name="T56" fmla="*/ 67 w 76"/>
              <a:gd name="T57" fmla="*/ 28 h 142"/>
              <a:gd name="T58" fmla="*/ 67 w 76"/>
              <a:gd name="T59" fmla="*/ 34 h 142"/>
              <a:gd name="T60" fmla="*/ 66 w 76"/>
              <a:gd name="T61" fmla="*/ 36 h 142"/>
              <a:gd name="T62" fmla="*/ 12 w 76"/>
              <a:gd name="T63" fmla="*/ 36 h 142"/>
              <a:gd name="T64" fmla="*/ 12 w 76"/>
              <a:gd name="T65" fmla="*/ 19 h 142"/>
              <a:gd name="T66" fmla="*/ 10 w 76"/>
              <a:gd name="T67" fmla="*/ 18 h 142"/>
              <a:gd name="T68" fmla="*/ 10 w 76"/>
              <a:gd name="T69" fmla="*/ 12 h 142"/>
              <a:gd name="T70" fmla="*/ 12 w 76"/>
              <a:gd name="T71" fmla="*/ 10 h 142"/>
              <a:gd name="T72" fmla="*/ 66 w 76"/>
              <a:gd name="T73" fmla="*/ 10 h 142"/>
              <a:gd name="T74" fmla="*/ 67 w 76"/>
              <a:gd name="T75" fmla="*/ 12 h 142"/>
              <a:gd name="T76" fmla="*/ 67 w 76"/>
              <a:gd name="T77" fmla="*/ 18 h 142"/>
              <a:gd name="T78" fmla="*/ 66 w 76"/>
              <a:gd name="T79" fmla="*/ 19 h 142"/>
              <a:gd name="T80" fmla="*/ 12 w 76"/>
              <a:gd name="T81" fmla="*/ 19 h 142"/>
              <a:gd name="T82" fmla="*/ 68 w 76"/>
              <a:gd name="T83" fmla="*/ 0 h 142"/>
              <a:gd name="T84" fmla="*/ 8 w 76"/>
              <a:gd name="T85" fmla="*/ 0 h 142"/>
              <a:gd name="T86" fmla="*/ 0 w 76"/>
              <a:gd name="T87" fmla="*/ 8 h 142"/>
              <a:gd name="T88" fmla="*/ 0 w 76"/>
              <a:gd name="T89" fmla="*/ 134 h 142"/>
              <a:gd name="T90" fmla="*/ 8 w 76"/>
              <a:gd name="T91" fmla="*/ 142 h 142"/>
              <a:gd name="T92" fmla="*/ 68 w 76"/>
              <a:gd name="T93" fmla="*/ 142 h 142"/>
              <a:gd name="T94" fmla="*/ 76 w 76"/>
              <a:gd name="T95" fmla="*/ 134 h 142"/>
              <a:gd name="T96" fmla="*/ 76 w 76"/>
              <a:gd name="T97" fmla="*/ 8 h 142"/>
              <a:gd name="T98" fmla="*/ 68 w 76"/>
              <a:gd name="T9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142">
                <a:moveTo>
                  <a:pt x="38" y="130"/>
                </a:moveTo>
                <a:cubicBezTo>
                  <a:pt x="35" y="130"/>
                  <a:pt x="32" y="127"/>
                  <a:pt x="32" y="124"/>
                </a:cubicBezTo>
                <a:cubicBezTo>
                  <a:pt x="32" y="121"/>
                  <a:pt x="35" y="118"/>
                  <a:pt x="38" y="118"/>
                </a:cubicBezTo>
                <a:cubicBezTo>
                  <a:pt x="41" y="118"/>
                  <a:pt x="44" y="121"/>
                  <a:pt x="44" y="124"/>
                </a:cubicBezTo>
                <a:cubicBezTo>
                  <a:pt x="44" y="127"/>
                  <a:pt x="41" y="130"/>
                  <a:pt x="38" y="130"/>
                </a:cubicBezTo>
                <a:moveTo>
                  <a:pt x="12" y="68"/>
                </a:moveTo>
                <a:cubicBezTo>
                  <a:pt x="11" y="68"/>
                  <a:pt x="10" y="67"/>
                  <a:pt x="10" y="67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59"/>
                  <a:pt x="12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0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67" y="68"/>
                  <a:pt x="66" y="68"/>
                </a:cubicBezTo>
                <a:cubicBezTo>
                  <a:pt x="12" y="68"/>
                  <a:pt x="12" y="68"/>
                  <a:pt x="12" y="68"/>
                </a:cubicBezTo>
                <a:moveTo>
                  <a:pt x="12" y="53"/>
                </a:moveTo>
                <a:cubicBezTo>
                  <a:pt x="11" y="53"/>
                  <a:pt x="10" y="52"/>
                  <a:pt x="10" y="51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3"/>
                  <a:pt x="12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7" y="44"/>
                  <a:pt x="67" y="45"/>
                </a:cubicBezTo>
                <a:cubicBezTo>
                  <a:pt x="67" y="51"/>
                  <a:pt x="67" y="51"/>
                  <a:pt x="67" y="51"/>
                </a:cubicBezTo>
                <a:cubicBezTo>
                  <a:pt x="67" y="52"/>
                  <a:pt x="67" y="53"/>
                  <a:pt x="66" y="53"/>
                </a:cubicBezTo>
                <a:cubicBezTo>
                  <a:pt x="12" y="53"/>
                  <a:pt x="12" y="53"/>
                  <a:pt x="12" y="53"/>
                </a:cubicBezTo>
                <a:moveTo>
                  <a:pt x="12" y="36"/>
                </a:moveTo>
                <a:cubicBezTo>
                  <a:pt x="11" y="36"/>
                  <a:pt x="10" y="35"/>
                  <a:pt x="10" y="34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1" y="27"/>
                  <a:pt x="12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7"/>
                  <a:pt x="67" y="27"/>
                  <a:pt x="67" y="2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5"/>
                  <a:pt x="67" y="36"/>
                  <a:pt x="66" y="36"/>
                </a:cubicBezTo>
                <a:cubicBezTo>
                  <a:pt x="12" y="36"/>
                  <a:pt x="12" y="36"/>
                  <a:pt x="12" y="36"/>
                </a:cubicBezTo>
                <a:moveTo>
                  <a:pt x="12" y="19"/>
                </a:moveTo>
                <a:cubicBezTo>
                  <a:pt x="11" y="19"/>
                  <a:pt x="10" y="19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2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7" y="10"/>
                  <a:pt x="67" y="11"/>
                  <a:pt x="67" y="12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9"/>
                  <a:pt x="67" y="19"/>
                  <a:pt x="66" y="19"/>
                </a:cubicBezTo>
                <a:cubicBezTo>
                  <a:pt x="12" y="19"/>
                  <a:pt x="12" y="19"/>
                  <a:pt x="12" y="19"/>
                </a:cubicBezTo>
                <a:moveTo>
                  <a:pt x="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8"/>
                  <a:pt x="4" y="142"/>
                  <a:pt x="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72" y="142"/>
                  <a:pt x="76" y="138"/>
                  <a:pt x="76" y="134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427553" y="2912143"/>
            <a:ext cx="467193" cy="436888"/>
            <a:chOff x="5312875" y="2765212"/>
            <a:chExt cx="467193" cy="436888"/>
          </a:xfrm>
          <a:solidFill>
            <a:schemeClr val="bg1">
              <a:alpha val="80000"/>
            </a:schemeClr>
          </a:solidFill>
        </p:grpSpPr>
        <p:sp>
          <p:nvSpPr>
            <p:cNvPr id="62" name="Freeform 116"/>
            <p:cNvSpPr>
              <a:spLocks noEditPoints="1"/>
            </p:cNvSpPr>
            <p:nvPr/>
          </p:nvSpPr>
          <p:spPr bwMode="auto">
            <a:xfrm>
              <a:off x="5312875" y="2765212"/>
              <a:ext cx="196978" cy="436888"/>
            </a:xfrm>
            <a:custGeom>
              <a:avLst/>
              <a:gdLst>
                <a:gd name="T0" fmla="*/ 6 w 33"/>
                <a:gd name="T1" fmla="*/ 64 h 73"/>
                <a:gd name="T2" fmla="*/ 10 w 33"/>
                <a:gd name="T3" fmla="*/ 69 h 73"/>
                <a:gd name="T4" fmla="*/ 14 w 33"/>
                <a:gd name="T5" fmla="*/ 69 h 73"/>
                <a:gd name="T6" fmla="*/ 19 w 33"/>
                <a:gd name="T7" fmla="*/ 64 h 73"/>
                <a:gd name="T8" fmla="*/ 14 w 33"/>
                <a:gd name="T9" fmla="*/ 69 h 73"/>
                <a:gd name="T10" fmla="*/ 22 w 33"/>
                <a:gd name="T11" fmla="*/ 64 h 73"/>
                <a:gd name="T12" fmla="*/ 27 w 33"/>
                <a:gd name="T13" fmla="*/ 69 h 73"/>
                <a:gd name="T14" fmla="*/ 6 w 33"/>
                <a:gd name="T15" fmla="*/ 61 h 73"/>
                <a:gd name="T16" fmla="*/ 10 w 33"/>
                <a:gd name="T17" fmla="*/ 56 h 73"/>
                <a:gd name="T18" fmla="*/ 6 w 33"/>
                <a:gd name="T19" fmla="*/ 61 h 73"/>
                <a:gd name="T20" fmla="*/ 14 w 33"/>
                <a:gd name="T21" fmla="*/ 56 h 73"/>
                <a:gd name="T22" fmla="*/ 19 w 33"/>
                <a:gd name="T23" fmla="*/ 61 h 73"/>
                <a:gd name="T24" fmla="*/ 22 w 33"/>
                <a:gd name="T25" fmla="*/ 61 h 73"/>
                <a:gd name="T26" fmla="*/ 27 w 33"/>
                <a:gd name="T27" fmla="*/ 56 h 73"/>
                <a:gd name="T28" fmla="*/ 22 w 33"/>
                <a:gd name="T29" fmla="*/ 61 h 73"/>
                <a:gd name="T30" fmla="*/ 6 w 33"/>
                <a:gd name="T31" fmla="*/ 48 h 73"/>
                <a:gd name="T32" fmla="*/ 10 w 33"/>
                <a:gd name="T33" fmla="*/ 53 h 73"/>
                <a:gd name="T34" fmla="*/ 14 w 33"/>
                <a:gd name="T35" fmla="*/ 53 h 73"/>
                <a:gd name="T36" fmla="*/ 19 w 33"/>
                <a:gd name="T37" fmla="*/ 48 h 73"/>
                <a:gd name="T38" fmla="*/ 14 w 33"/>
                <a:gd name="T39" fmla="*/ 53 h 73"/>
                <a:gd name="T40" fmla="*/ 22 w 33"/>
                <a:gd name="T41" fmla="*/ 48 h 73"/>
                <a:gd name="T42" fmla="*/ 27 w 33"/>
                <a:gd name="T43" fmla="*/ 53 h 73"/>
                <a:gd name="T44" fmla="*/ 6 w 33"/>
                <a:gd name="T45" fmla="*/ 45 h 73"/>
                <a:gd name="T46" fmla="*/ 10 w 33"/>
                <a:gd name="T47" fmla="*/ 40 h 73"/>
                <a:gd name="T48" fmla="*/ 6 w 33"/>
                <a:gd name="T49" fmla="*/ 45 h 73"/>
                <a:gd name="T50" fmla="*/ 14 w 33"/>
                <a:gd name="T51" fmla="*/ 40 h 73"/>
                <a:gd name="T52" fmla="*/ 19 w 33"/>
                <a:gd name="T53" fmla="*/ 45 h 73"/>
                <a:gd name="T54" fmla="*/ 22 w 33"/>
                <a:gd name="T55" fmla="*/ 45 h 73"/>
                <a:gd name="T56" fmla="*/ 27 w 33"/>
                <a:gd name="T57" fmla="*/ 40 h 73"/>
                <a:gd name="T58" fmla="*/ 22 w 33"/>
                <a:gd name="T59" fmla="*/ 45 h 73"/>
                <a:gd name="T60" fmla="*/ 6 w 33"/>
                <a:gd name="T61" fmla="*/ 7 h 73"/>
                <a:gd name="T62" fmla="*/ 27 w 33"/>
                <a:gd name="T63" fmla="*/ 36 h 73"/>
                <a:gd name="T64" fmla="*/ 27 w 33"/>
                <a:gd name="T65" fmla="*/ 0 h 73"/>
                <a:gd name="T66" fmla="*/ 0 w 33"/>
                <a:gd name="T67" fmla="*/ 6 h 73"/>
                <a:gd name="T68" fmla="*/ 6 w 33"/>
                <a:gd name="T69" fmla="*/ 73 h 73"/>
                <a:gd name="T70" fmla="*/ 33 w 33"/>
                <a:gd name="T71" fmla="*/ 67 h 73"/>
                <a:gd name="T72" fmla="*/ 27 w 33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" h="73">
                  <a:moveTo>
                    <a:pt x="6" y="69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14" y="69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4" y="69"/>
                    <a:pt x="14" y="69"/>
                    <a:pt x="14" y="69"/>
                  </a:cubicBezTo>
                  <a:moveTo>
                    <a:pt x="22" y="69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9"/>
                    <a:pt x="22" y="69"/>
                    <a:pt x="22" y="69"/>
                  </a:cubicBezTo>
                  <a:moveTo>
                    <a:pt x="6" y="61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6" y="61"/>
                    <a:pt x="6" y="61"/>
                    <a:pt x="6" y="61"/>
                  </a:cubicBezTo>
                  <a:moveTo>
                    <a:pt x="14" y="61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4" y="61"/>
                    <a:pt x="14" y="61"/>
                    <a:pt x="14" y="61"/>
                  </a:cubicBezTo>
                  <a:moveTo>
                    <a:pt x="22" y="61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2" y="61"/>
                    <a:pt x="22" y="61"/>
                    <a:pt x="22" y="61"/>
                  </a:cubicBezTo>
                  <a:moveTo>
                    <a:pt x="6" y="53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4" y="53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4" y="53"/>
                    <a:pt x="14" y="53"/>
                    <a:pt x="14" y="53"/>
                  </a:cubicBezTo>
                  <a:moveTo>
                    <a:pt x="22" y="53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2" y="53"/>
                    <a:pt x="22" y="53"/>
                    <a:pt x="22" y="53"/>
                  </a:cubicBezTo>
                  <a:moveTo>
                    <a:pt x="6" y="45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6" y="45"/>
                    <a:pt x="6" y="45"/>
                    <a:pt x="6" y="45"/>
                  </a:cubicBezTo>
                  <a:moveTo>
                    <a:pt x="14" y="45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4" y="45"/>
                    <a:pt x="14" y="45"/>
                    <a:pt x="14" y="45"/>
                  </a:cubicBezTo>
                  <a:moveTo>
                    <a:pt x="22" y="4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2" y="45"/>
                    <a:pt x="22" y="45"/>
                    <a:pt x="22" y="45"/>
                  </a:cubicBezTo>
                  <a:moveTo>
                    <a:pt x="6" y="3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2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0" y="73"/>
                    <a:pt x="33" y="70"/>
                    <a:pt x="33" y="6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17"/>
            <p:cNvSpPr/>
            <p:nvPr/>
          </p:nvSpPr>
          <p:spPr bwMode="auto">
            <a:xfrm>
              <a:off x="5570462" y="2919258"/>
              <a:ext cx="47983" cy="113642"/>
            </a:xfrm>
            <a:custGeom>
              <a:avLst/>
              <a:gdLst>
                <a:gd name="T0" fmla="*/ 3 w 8"/>
                <a:gd name="T1" fmla="*/ 0 h 19"/>
                <a:gd name="T2" fmla="*/ 0 w 8"/>
                <a:gd name="T3" fmla="*/ 3 h 19"/>
                <a:gd name="T4" fmla="*/ 0 w 8"/>
                <a:gd name="T5" fmla="*/ 16 h 19"/>
                <a:gd name="T6" fmla="*/ 3 w 8"/>
                <a:gd name="T7" fmla="*/ 19 h 19"/>
                <a:gd name="T8" fmla="*/ 3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7"/>
                    <a:pt x="3" y="12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7" y="14"/>
                    <a:pt x="8" y="6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18"/>
            <p:cNvSpPr/>
            <p:nvPr/>
          </p:nvSpPr>
          <p:spPr bwMode="auto">
            <a:xfrm>
              <a:off x="5600766" y="2891480"/>
              <a:ext cx="70710" cy="179301"/>
            </a:xfrm>
            <a:custGeom>
              <a:avLst/>
              <a:gdLst>
                <a:gd name="T0" fmla="*/ 4 w 12"/>
                <a:gd name="T1" fmla="*/ 0 h 30"/>
                <a:gd name="T2" fmla="*/ 1 w 12"/>
                <a:gd name="T3" fmla="*/ 3 h 30"/>
                <a:gd name="T4" fmla="*/ 0 w 12"/>
                <a:gd name="T5" fmla="*/ 27 h 30"/>
                <a:gd name="T6" fmla="*/ 3 w 12"/>
                <a:gd name="T7" fmla="*/ 30 h 30"/>
                <a:gd name="T8" fmla="*/ 4 w 1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0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7" y="10"/>
                    <a:pt x="7" y="20"/>
                    <a:pt x="0" y="2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1" y="22"/>
                    <a:pt x="12" y="9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5636121" y="2861176"/>
              <a:ext cx="88388" cy="244961"/>
            </a:xfrm>
            <a:custGeom>
              <a:avLst/>
              <a:gdLst>
                <a:gd name="T0" fmla="*/ 4 w 15"/>
                <a:gd name="T1" fmla="*/ 0 h 41"/>
                <a:gd name="T2" fmla="*/ 1 w 15"/>
                <a:gd name="T3" fmla="*/ 3 h 41"/>
                <a:gd name="T4" fmla="*/ 0 w 15"/>
                <a:gd name="T5" fmla="*/ 38 h 41"/>
                <a:gd name="T6" fmla="*/ 2 w 15"/>
                <a:gd name="T7" fmla="*/ 41 h 41"/>
                <a:gd name="T8" fmla="*/ 4 w 1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0" y="13"/>
                    <a:pt x="9" y="29"/>
                    <a:pt x="0" y="3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4" y="30"/>
                    <a:pt x="15" y="12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5666426" y="2830871"/>
              <a:ext cx="113642" cy="315671"/>
            </a:xfrm>
            <a:custGeom>
              <a:avLst/>
              <a:gdLst>
                <a:gd name="T0" fmla="*/ 5 w 19"/>
                <a:gd name="T1" fmla="*/ 0 h 53"/>
                <a:gd name="T2" fmla="*/ 2 w 19"/>
                <a:gd name="T3" fmla="*/ 2 h 53"/>
                <a:gd name="T4" fmla="*/ 0 w 19"/>
                <a:gd name="T5" fmla="*/ 49 h 53"/>
                <a:gd name="T6" fmla="*/ 3 w 19"/>
                <a:gd name="T7" fmla="*/ 53 h 53"/>
                <a:gd name="T8" fmla="*/ 5 w 1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3">
                  <a:moveTo>
                    <a:pt x="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4" y="16"/>
                    <a:pt x="13" y="37"/>
                    <a:pt x="0" y="49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7" y="39"/>
                    <a:pt x="19" y="15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511601" y="2585128"/>
            <a:ext cx="2610516" cy="1296866"/>
            <a:chOff x="8511601" y="2882308"/>
            <a:chExt cx="2610516" cy="1296866"/>
          </a:xfrm>
        </p:grpSpPr>
        <p:sp>
          <p:nvSpPr>
            <p:cNvPr id="68" name="矩形 67"/>
            <p:cNvSpPr/>
            <p:nvPr/>
          </p:nvSpPr>
          <p:spPr>
            <a:xfrm>
              <a:off x="8511601" y="2882308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8511601" y="3257154"/>
              <a:ext cx="26105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68530" y="1443566"/>
            <a:ext cx="2603929" cy="1296866"/>
            <a:chOff x="1168530" y="1740746"/>
            <a:chExt cx="2603929" cy="1296866"/>
          </a:xfrm>
        </p:grpSpPr>
        <p:sp>
          <p:nvSpPr>
            <p:cNvPr id="71" name="矩形 70"/>
            <p:cNvSpPr/>
            <p:nvPr/>
          </p:nvSpPr>
          <p:spPr>
            <a:xfrm>
              <a:off x="1168530" y="1740746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7499" y="2115592"/>
              <a:ext cx="250496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155830" y="3784562"/>
            <a:ext cx="2603929" cy="1296866"/>
            <a:chOff x="1155830" y="4081742"/>
            <a:chExt cx="2603929" cy="1296866"/>
          </a:xfrm>
        </p:grpSpPr>
        <p:sp>
          <p:nvSpPr>
            <p:cNvPr id="74" name="矩形 73"/>
            <p:cNvSpPr/>
            <p:nvPr/>
          </p:nvSpPr>
          <p:spPr>
            <a:xfrm>
              <a:off x="1155830" y="4081742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254799" y="4456588"/>
              <a:ext cx="250496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524301" y="4961472"/>
            <a:ext cx="2610516" cy="1296866"/>
            <a:chOff x="8524301" y="5258652"/>
            <a:chExt cx="2610516" cy="1296866"/>
          </a:xfrm>
        </p:grpSpPr>
        <p:sp>
          <p:nvSpPr>
            <p:cNvPr id="77" name="矩形 76"/>
            <p:cNvSpPr/>
            <p:nvPr/>
          </p:nvSpPr>
          <p:spPr>
            <a:xfrm>
              <a:off x="8524301" y="5258652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524301" y="5633498"/>
              <a:ext cx="26105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79" name="椭圆 78"/>
          <p:cNvSpPr/>
          <p:nvPr/>
        </p:nvSpPr>
        <p:spPr>
          <a:xfrm flipH="1">
            <a:off x="5933041" y="175328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933041" y="29212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5933041" y="411493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5933041" y="530755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68463" y="1488685"/>
            <a:ext cx="2087303" cy="914607"/>
            <a:chOff x="3868463" y="1785865"/>
            <a:chExt cx="2087303" cy="914607"/>
          </a:xfrm>
        </p:grpSpPr>
        <p:sp>
          <p:nvSpPr>
            <p:cNvPr id="84" name="Freeform 11"/>
            <p:cNvSpPr/>
            <p:nvPr/>
          </p:nvSpPr>
          <p:spPr bwMode="auto">
            <a:xfrm>
              <a:off x="3868463" y="1785865"/>
              <a:ext cx="2087303" cy="914607"/>
            </a:xfrm>
            <a:custGeom>
              <a:avLst/>
              <a:gdLst>
                <a:gd name="T0" fmla="*/ 1133 w 1133"/>
                <a:gd name="T1" fmla="*/ 217 h 497"/>
                <a:gd name="T2" fmla="*/ 860 w 1133"/>
                <a:gd name="T3" fmla="*/ 0 h 497"/>
                <a:gd name="T4" fmla="*/ 0 w 1133"/>
                <a:gd name="T5" fmla="*/ 0 h 497"/>
                <a:gd name="T6" fmla="*/ 0 w 1133"/>
                <a:gd name="T7" fmla="*/ 215 h 497"/>
                <a:gd name="T8" fmla="*/ 33 w 1133"/>
                <a:gd name="T9" fmla="*/ 246 h 497"/>
                <a:gd name="T10" fmla="*/ 0 w 1133"/>
                <a:gd name="T11" fmla="*/ 270 h 497"/>
                <a:gd name="T12" fmla="*/ 0 w 1133"/>
                <a:gd name="T13" fmla="*/ 497 h 497"/>
                <a:gd name="T14" fmla="*/ 850 w 1133"/>
                <a:gd name="T15" fmla="*/ 497 h 497"/>
                <a:gd name="T16" fmla="*/ 1121 w 1133"/>
                <a:gd name="T17" fmla="*/ 286 h 497"/>
                <a:gd name="T18" fmla="*/ 1133 w 1133"/>
                <a:gd name="T19" fmla="*/ 225 h 497"/>
                <a:gd name="T20" fmla="*/ 1133 w 1133"/>
                <a:gd name="T21" fmla="*/ 217 h 497"/>
                <a:gd name="connsiteX0" fmla="*/ 10000 w 10001"/>
                <a:gd name="connsiteY0" fmla="*/ 4366 h 10000"/>
                <a:gd name="connsiteX1" fmla="*/ 7590 w 10001"/>
                <a:gd name="connsiteY1" fmla="*/ 0 h 10000"/>
                <a:gd name="connsiteX2" fmla="*/ 0 w 10001"/>
                <a:gd name="connsiteY2" fmla="*/ 0 h 10000"/>
                <a:gd name="connsiteX3" fmla="*/ 0 w 10001"/>
                <a:gd name="connsiteY3" fmla="*/ 4326 h 10000"/>
                <a:gd name="connsiteX4" fmla="*/ 291 w 10001"/>
                <a:gd name="connsiteY4" fmla="*/ 4950 h 10000"/>
                <a:gd name="connsiteX5" fmla="*/ 0 w 10001"/>
                <a:gd name="connsiteY5" fmla="*/ 5433 h 10000"/>
                <a:gd name="connsiteX6" fmla="*/ 0 w 10001"/>
                <a:gd name="connsiteY6" fmla="*/ 10000 h 10000"/>
                <a:gd name="connsiteX7" fmla="*/ 7502 w 10001"/>
                <a:gd name="connsiteY7" fmla="*/ 10000 h 10000"/>
                <a:gd name="connsiteX8" fmla="*/ 10001 w 10001"/>
                <a:gd name="connsiteY8" fmla="*/ 5602 h 10000"/>
                <a:gd name="connsiteX9" fmla="*/ 10000 w 10001"/>
                <a:gd name="connsiteY9" fmla="*/ 4527 h 10000"/>
                <a:gd name="connsiteX10" fmla="*/ 10000 w 10001"/>
                <a:gd name="connsiteY10" fmla="*/ 4366 h 10000"/>
                <a:gd name="connsiteX0-1" fmla="*/ 10000 w 10307"/>
                <a:gd name="connsiteY0-2" fmla="*/ 4366 h 10000"/>
                <a:gd name="connsiteX1-3" fmla="*/ 7590 w 10307"/>
                <a:gd name="connsiteY1-4" fmla="*/ 0 h 10000"/>
                <a:gd name="connsiteX2-5" fmla="*/ 0 w 10307"/>
                <a:gd name="connsiteY2-6" fmla="*/ 0 h 10000"/>
                <a:gd name="connsiteX3-7" fmla="*/ 0 w 10307"/>
                <a:gd name="connsiteY3-8" fmla="*/ 4326 h 10000"/>
                <a:gd name="connsiteX4-9" fmla="*/ 291 w 10307"/>
                <a:gd name="connsiteY4-10" fmla="*/ 4950 h 10000"/>
                <a:gd name="connsiteX5-11" fmla="*/ 0 w 10307"/>
                <a:gd name="connsiteY5-12" fmla="*/ 5433 h 10000"/>
                <a:gd name="connsiteX6-13" fmla="*/ 0 w 10307"/>
                <a:gd name="connsiteY6-14" fmla="*/ 10000 h 10000"/>
                <a:gd name="connsiteX7-15" fmla="*/ 7502 w 10307"/>
                <a:gd name="connsiteY7-16" fmla="*/ 10000 h 10000"/>
                <a:gd name="connsiteX8-17" fmla="*/ 10001 w 10307"/>
                <a:gd name="connsiteY8-18" fmla="*/ 5602 h 10000"/>
                <a:gd name="connsiteX9-19" fmla="*/ 10000 w 10307"/>
                <a:gd name="connsiteY9-20" fmla="*/ 4366 h 10000"/>
                <a:gd name="connsiteX0-21" fmla="*/ 10000 w 10001"/>
                <a:gd name="connsiteY0-22" fmla="*/ 4366 h 10000"/>
                <a:gd name="connsiteX1-23" fmla="*/ 7590 w 10001"/>
                <a:gd name="connsiteY1-24" fmla="*/ 0 h 10000"/>
                <a:gd name="connsiteX2-25" fmla="*/ 0 w 10001"/>
                <a:gd name="connsiteY2-26" fmla="*/ 0 h 10000"/>
                <a:gd name="connsiteX3-27" fmla="*/ 0 w 10001"/>
                <a:gd name="connsiteY3-28" fmla="*/ 4326 h 10000"/>
                <a:gd name="connsiteX4-29" fmla="*/ 291 w 10001"/>
                <a:gd name="connsiteY4-30" fmla="*/ 4950 h 10000"/>
                <a:gd name="connsiteX5-31" fmla="*/ 0 w 10001"/>
                <a:gd name="connsiteY5-32" fmla="*/ 5433 h 10000"/>
                <a:gd name="connsiteX6-33" fmla="*/ 0 w 10001"/>
                <a:gd name="connsiteY6-34" fmla="*/ 10000 h 10000"/>
                <a:gd name="connsiteX7-35" fmla="*/ 7502 w 10001"/>
                <a:gd name="connsiteY7-36" fmla="*/ 10000 h 10000"/>
                <a:gd name="connsiteX8-37" fmla="*/ 10001 w 10001"/>
                <a:gd name="connsiteY8-38" fmla="*/ 5602 h 10000"/>
                <a:gd name="connsiteX9-39" fmla="*/ 10000 w 10001"/>
                <a:gd name="connsiteY9-40" fmla="*/ 4366 h 10000"/>
                <a:gd name="connsiteX0-41" fmla="*/ 10010 w 10010"/>
                <a:gd name="connsiteY0-42" fmla="*/ 4709 h 10000"/>
                <a:gd name="connsiteX1-43" fmla="*/ 7590 w 10010"/>
                <a:gd name="connsiteY1-44" fmla="*/ 0 h 10000"/>
                <a:gd name="connsiteX2-45" fmla="*/ 0 w 10010"/>
                <a:gd name="connsiteY2-46" fmla="*/ 0 h 10000"/>
                <a:gd name="connsiteX3-47" fmla="*/ 0 w 10010"/>
                <a:gd name="connsiteY3-48" fmla="*/ 4326 h 10000"/>
                <a:gd name="connsiteX4-49" fmla="*/ 291 w 10010"/>
                <a:gd name="connsiteY4-50" fmla="*/ 4950 h 10000"/>
                <a:gd name="connsiteX5-51" fmla="*/ 0 w 10010"/>
                <a:gd name="connsiteY5-52" fmla="*/ 5433 h 10000"/>
                <a:gd name="connsiteX6-53" fmla="*/ 0 w 10010"/>
                <a:gd name="connsiteY6-54" fmla="*/ 10000 h 10000"/>
                <a:gd name="connsiteX7-55" fmla="*/ 7502 w 10010"/>
                <a:gd name="connsiteY7-56" fmla="*/ 10000 h 10000"/>
                <a:gd name="connsiteX8-57" fmla="*/ 10001 w 10010"/>
                <a:gd name="connsiteY8-58" fmla="*/ 5602 h 10000"/>
                <a:gd name="connsiteX9-59" fmla="*/ 10010 w 10010"/>
                <a:gd name="connsiteY9-60" fmla="*/ 4709 h 10000"/>
                <a:gd name="connsiteX0-61" fmla="*/ 10010 w 10011"/>
                <a:gd name="connsiteY0-62" fmla="*/ 4709 h 10000"/>
                <a:gd name="connsiteX1-63" fmla="*/ 7590 w 10011"/>
                <a:gd name="connsiteY1-64" fmla="*/ 0 h 10000"/>
                <a:gd name="connsiteX2-65" fmla="*/ 0 w 10011"/>
                <a:gd name="connsiteY2-66" fmla="*/ 0 h 10000"/>
                <a:gd name="connsiteX3-67" fmla="*/ 0 w 10011"/>
                <a:gd name="connsiteY3-68" fmla="*/ 4326 h 10000"/>
                <a:gd name="connsiteX4-69" fmla="*/ 291 w 10011"/>
                <a:gd name="connsiteY4-70" fmla="*/ 4950 h 10000"/>
                <a:gd name="connsiteX5-71" fmla="*/ 0 w 10011"/>
                <a:gd name="connsiteY5-72" fmla="*/ 5433 h 10000"/>
                <a:gd name="connsiteX6-73" fmla="*/ 0 w 10011"/>
                <a:gd name="connsiteY6-74" fmla="*/ 10000 h 10000"/>
                <a:gd name="connsiteX7-75" fmla="*/ 7502 w 10011"/>
                <a:gd name="connsiteY7-76" fmla="*/ 10000 h 10000"/>
                <a:gd name="connsiteX8-77" fmla="*/ 10011 w 10011"/>
                <a:gd name="connsiteY8-78" fmla="*/ 5442 h 10000"/>
                <a:gd name="connsiteX9-79" fmla="*/ 10010 w 10011"/>
                <a:gd name="connsiteY9-80" fmla="*/ 4709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11" h="10000">
                  <a:moveTo>
                    <a:pt x="10010" y="4709"/>
                  </a:moveTo>
                  <a:lnTo>
                    <a:pt x="7590" y="0"/>
                  </a:lnTo>
                  <a:lnTo>
                    <a:pt x="0" y="0"/>
                  </a:lnTo>
                  <a:lnTo>
                    <a:pt x="0" y="4326"/>
                  </a:lnTo>
                  <a:lnTo>
                    <a:pt x="291" y="4950"/>
                  </a:lnTo>
                  <a:lnTo>
                    <a:pt x="0" y="5433"/>
                  </a:lnTo>
                  <a:lnTo>
                    <a:pt x="0" y="10000"/>
                  </a:lnTo>
                  <a:lnTo>
                    <a:pt x="7502" y="10000"/>
                  </a:lnTo>
                  <a:lnTo>
                    <a:pt x="10011" y="5442"/>
                  </a:lnTo>
                  <a:cubicBezTo>
                    <a:pt x="10011" y="5030"/>
                    <a:pt x="10010" y="5121"/>
                    <a:pt x="10010" y="470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777842" y="1882571"/>
              <a:ext cx="755751" cy="751554"/>
              <a:chOff x="4268788" y="1928813"/>
              <a:chExt cx="571500" cy="568326"/>
            </a:xfrm>
            <a:solidFill>
              <a:schemeClr val="bg1">
                <a:alpha val="80000"/>
              </a:schemeClr>
            </a:solidFill>
          </p:grpSpPr>
          <p:sp>
            <p:nvSpPr>
              <p:cNvPr id="88" name="Freeform 35"/>
              <p:cNvSpPr/>
              <p:nvPr/>
            </p:nvSpPr>
            <p:spPr bwMode="auto">
              <a:xfrm>
                <a:off x="4554538" y="1928813"/>
                <a:ext cx="19050" cy="23813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0 h 6"/>
                  <a:gd name="T4" fmla="*/ 0 w 5"/>
                  <a:gd name="T5" fmla="*/ 0 h 6"/>
                  <a:gd name="T6" fmla="*/ 0 w 5"/>
                  <a:gd name="T7" fmla="*/ 6 h 6"/>
                  <a:gd name="T8" fmla="*/ 5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36"/>
              <p:cNvSpPr/>
              <p:nvPr/>
            </p:nvSpPr>
            <p:spPr bwMode="auto">
              <a:xfrm>
                <a:off x="4603750" y="1933576"/>
                <a:ext cx="22225" cy="25400"/>
              </a:xfrm>
              <a:custGeom>
                <a:avLst/>
                <a:gdLst>
                  <a:gd name="T0" fmla="*/ 1 w 6"/>
                  <a:gd name="T1" fmla="*/ 0 h 7"/>
                  <a:gd name="T2" fmla="*/ 0 w 6"/>
                  <a:gd name="T3" fmla="*/ 6 h 7"/>
                  <a:gd name="T4" fmla="*/ 4 w 6"/>
                  <a:gd name="T5" fmla="*/ 7 h 7"/>
                  <a:gd name="T6" fmla="*/ 6 w 6"/>
                  <a:gd name="T7" fmla="*/ 1 h 7"/>
                  <a:gd name="T8" fmla="*/ 1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7"/>
                      <a:pt x="4" y="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3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37"/>
              <p:cNvSpPr/>
              <p:nvPr/>
            </p:nvSpPr>
            <p:spPr bwMode="auto">
              <a:xfrm>
                <a:off x="4648200" y="1947863"/>
                <a:ext cx="26988" cy="26988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6 h 7"/>
                  <a:gd name="T4" fmla="*/ 4 w 7"/>
                  <a:gd name="T5" fmla="*/ 7 h 7"/>
                  <a:gd name="T6" fmla="*/ 7 w 7"/>
                  <a:gd name="T7" fmla="*/ 2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38"/>
              <p:cNvSpPr/>
              <p:nvPr/>
            </p:nvSpPr>
            <p:spPr bwMode="auto">
              <a:xfrm>
                <a:off x="4694238" y="1970088"/>
                <a:ext cx="25400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5 h 8"/>
                  <a:gd name="T4" fmla="*/ 3 w 7"/>
                  <a:gd name="T5" fmla="*/ 8 h 8"/>
                  <a:gd name="T6" fmla="*/ 7 w 7"/>
                  <a:gd name="T7" fmla="*/ 3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9"/>
              <p:cNvSpPr/>
              <p:nvPr/>
            </p:nvSpPr>
            <p:spPr bwMode="auto">
              <a:xfrm>
                <a:off x="4730750" y="2000251"/>
                <a:ext cx="30163" cy="30163"/>
              </a:xfrm>
              <a:custGeom>
                <a:avLst/>
                <a:gdLst>
                  <a:gd name="T0" fmla="*/ 4 w 8"/>
                  <a:gd name="T1" fmla="*/ 0 h 8"/>
                  <a:gd name="T2" fmla="*/ 0 w 8"/>
                  <a:gd name="T3" fmla="*/ 5 h 8"/>
                  <a:gd name="T4" fmla="*/ 3 w 8"/>
                  <a:gd name="T5" fmla="*/ 8 h 8"/>
                  <a:gd name="T6" fmla="*/ 8 w 8"/>
                  <a:gd name="T7" fmla="*/ 4 h 8"/>
                  <a:gd name="T8" fmla="*/ 4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6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40"/>
              <p:cNvSpPr/>
              <p:nvPr/>
            </p:nvSpPr>
            <p:spPr bwMode="auto">
              <a:xfrm>
                <a:off x="4765675" y="2041526"/>
                <a:ext cx="30163" cy="26988"/>
              </a:xfrm>
              <a:custGeom>
                <a:avLst/>
                <a:gdLst>
                  <a:gd name="T0" fmla="*/ 5 w 8"/>
                  <a:gd name="T1" fmla="*/ 0 h 7"/>
                  <a:gd name="T2" fmla="*/ 0 w 8"/>
                  <a:gd name="T3" fmla="*/ 4 h 7"/>
                  <a:gd name="T4" fmla="*/ 2 w 8"/>
                  <a:gd name="T5" fmla="*/ 7 h 7"/>
                  <a:gd name="T6" fmla="*/ 8 w 8"/>
                  <a:gd name="T7" fmla="*/ 4 h 7"/>
                  <a:gd name="T8" fmla="*/ 5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41"/>
              <p:cNvSpPr/>
              <p:nvPr/>
            </p:nvSpPr>
            <p:spPr bwMode="auto">
              <a:xfrm>
                <a:off x="4791075" y="2087563"/>
                <a:ext cx="26988" cy="25400"/>
              </a:xfrm>
              <a:custGeom>
                <a:avLst/>
                <a:gdLst>
                  <a:gd name="T0" fmla="*/ 5 w 7"/>
                  <a:gd name="T1" fmla="*/ 0 h 7"/>
                  <a:gd name="T2" fmla="*/ 0 w 7"/>
                  <a:gd name="T3" fmla="*/ 3 h 7"/>
                  <a:gd name="T4" fmla="*/ 1 w 7"/>
                  <a:gd name="T5" fmla="*/ 7 h 7"/>
                  <a:gd name="T6" fmla="*/ 7 w 7"/>
                  <a:gd name="T7" fmla="*/ 4 h 7"/>
                  <a:gd name="T8" fmla="*/ 5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42"/>
              <p:cNvSpPr/>
              <p:nvPr/>
            </p:nvSpPr>
            <p:spPr bwMode="auto">
              <a:xfrm>
                <a:off x="4806950" y="2136776"/>
                <a:ext cx="25400" cy="22225"/>
              </a:xfrm>
              <a:custGeom>
                <a:avLst/>
                <a:gdLst>
                  <a:gd name="T0" fmla="*/ 6 w 7"/>
                  <a:gd name="T1" fmla="*/ 0 h 6"/>
                  <a:gd name="T2" fmla="*/ 0 w 7"/>
                  <a:gd name="T3" fmla="*/ 2 h 6"/>
                  <a:gd name="T4" fmla="*/ 1 w 7"/>
                  <a:gd name="T5" fmla="*/ 6 h 6"/>
                  <a:gd name="T6" fmla="*/ 7 w 7"/>
                  <a:gd name="T7" fmla="*/ 4 h 6"/>
                  <a:gd name="T8" fmla="*/ 6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4"/>
                      <a:pt x="1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43"/>
              <p:cNvSpPr/>
              <p:nvPr/>
            </p:nvSpPr>
            <p:spPr bwMode="auto">
              <a:xfrm>
                <a:off x="4818063" y="2189163"/>
                <a:ext cx="22225" cy="19050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0 h 5"/>
                  <a:gd name="T4" fmla="*/ 0 w 6"/>
                  <a:gd name="T5" fmla="*/ 5 h 5"/>
                  <a:gd name="T6" fmla="*/ 6 w 6"/>
                  <a:gd name="T7" fmla="*/ 4 h 5"/>
                  <a:gd name="T8" fmla="*/ 6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44"/>
              <p:cNvSpPr/>
              <p:nvPr/>
            </p:nvSpPr>
            <p:spPr bwMode="auto">
              <a:xfrm>
                <a:off x="4814888" y="2238376"/>
                <a:ext cx="25400" cy="17463"/>
              </a:xfrm>
              <a:custGeom>
                <a:avLst/>
                <a:gdLst>
                  <a:gd name="T0" fmla="*/ 7 w 7"/>
                  <a:gd name="T1" fmla="*/ 1 h 5"/>
                  <a:gd name="T2" fmla="*/ 1 w 7"/>
                  <a:gd name="T3" fmla="*/ 0 h 5"/>
                  <a:gd name="T4" fmla="*/ 0 w 7"/>
                  <a:gd name="T5" fmla="*/ 4 h 5"/>
                  <a:gd name="T6" fmla="*/ 6 w 7"/>
                  <a:gd name="T7" fmla="*/ 5 h 5"/>
                  <a:gd name="T8" fmla="*/ 7 w 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45"/>
              <p:cNvSpPr/>
              <p:nvPr/>
            </p:nvSpPr>
            <p:spPr bwMode="auto">
              <a:xfrm>
                <a:off x="4802188" y="2286001"/>
                <a:ext cx="26988" cy="23813"/>
              </a:xfrm>
              <a:custGeom>
                <a:avLst/>
                <a:gdLst>
                  <a:gd name="T0" fmla="*/ 7 w 7"/>
                  <a:gd name="T1" fmla="*/ 1 h 6"/>
                  <a:gd name="T2" fmla="*/ 1 w 7"/>
                  <a:gd name="T3" fmla="*/ 0 h 6"/>
                  <a:gd name="T4" fmla="*/ 0 w 7"/>
                  <a:gd name="T5" fmla="*/ 4 h 6"/>
                  <a:gd name="T6" fmla="*/ 6 w 7"/>
                  <a:gd name="T7" fmla="*/ 6 h 6"/>
                  <a:gd name="T8" fmla="*/ 7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3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46"/>
              <p:cNvSpPr/>
              <p:nvPr/>
            </p:nvSpPr>
            <p:spPr bwMode="auto">
              <a:xfrm>
                <a:off x="4779963" y="2332038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6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5"/>
                      <a:pt x="8" y="4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47"/>
              <p:cNvSpPr/>
              <p:nvPr/>
            </p:nvSpPr>
            <p:spPr bwMode="auto">
              <a:xfrm>
                <a:off x="4754563" y="2373313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5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7" y="5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48"/>
              <p:cNvSpPr/>
              <p:nvPr/>
            </p:nvSpPr>
            <p:spPr bwMode="auto">
              <a:xfrm>
                <a:off x="4719638" y="2406651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3 w 7"/>
                  <a:gd name="T3" fmla="*/ 0 h 8"/>
                  <a:gd name="T4" fmla="*/ 0 w 7"/>
                  <a:gd name="T5" fmla="*/ 3 h 8"/>
                  <a:gd name="T6" fmla="*/ 4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49"/>
              <p:cNvSpPr/>
              <p:nvPr/>
            </p:nvSpPr>
            <p:spPr bwMode="auto">
              <a:xfrm>
                <a:off x="4678363" y="2436813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4 w 7"/>
                  <a:gd name="T3" fmla="*/ 0 h 8"/>
                  <a:gd name="T4" fmla="*/ 0 w 7"/>
                  <a:gd name="T5" fmla="*/ 2 h 8"/>
                  <a:gd name="T6" fmla="*/ 3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50"/>
              <p:cNvSpPr/>
              <p:nvPr/>
            </p:nvSpPr>
            <p:spPr bwMode="auto">
              <a:xfrm>
                <a:off x="4633913" y="2459038"/>
                <a:ext cx="25400" cy="26988"/>
              </a:xfrm>
              <a:custGeom>
                <a:avLst/>
                <a:gdLst>
                  <a:gd name="T0" fmla="*/ 7 w 7"/>
                  <a:gd name="T1" fmla="*/ 6 h 7"/>
                  <a:gd name="T2" fmla="*/ 4 w 7"/>
                  <a:gd name="T3" fmla="*/ 0 h 7"/>
                  <a:gd name="T4" fmla="*/ 0 w 7"/>
                  <a:gd name="T5" fmla="*/ 1 h 7"/>
                  <a:gd name="T6" fmla="*/ 2 w 7"/>
                  <a:gd name="T7" fmla="*/ 7 h 7"/>
                  <a:gd name="T8" fmla="*/ 7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5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51"/>
              <p:cNvSpPr/>
              <p:nvPr/>
            </p:nvSpPr>
            <p:spPr bwMode="auto">
              <a:xfrm>
                <a:off x="4587875" y="2470151"/>
                <a:ext cx="19050" cy="26988"/>
              </a:xfrm>
              <a:custGeom>
                <a:avLst/>
                <a:gdLst>
                  <a:gd name="T0" fmla="*/ 5 w 5"/>
                  <a:gd name="T1" fmla="*/ 6 h 7"/>
                  <a:gd name="T2" fmla="*/ 4 w 5"/>
                  <a:gd name="T3" fmla="*/ 0 h 7"/>
                  <a:gd name="T4" fmla="*/ 0 w 5"/>
                  <a:gd name="T5" fmla="*/ 1 h 7"/>
                  <a:gd name="T6" fmla="*/ 1 w 5"/>
                  <a:gd name="T7" fmla="*/ 7 h 7"/>
                  <a:gd name="T8" fmla="*/ 5 w 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4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52"/>
              <p:cNvSpPr/>
              <p:nvPr/>
            </p:nvSpPr>
            <p:spPr bwMode="auto">
              <a:xfrm>
                <a:off x="4540250" y="2474913"/>
                <a:ext cx="14288" cy="222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4 w 4"/>
                  <a:gd name="T5" fmla="*/ 6 h 6"/>
                  <a:gd name="T6" fmla="*/ 4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3"/>
              <p:cNvSpPr/>
              <p:nvPr/>
            </p:nvSpPr>
            <p:spPr bwMode="auto">
              <a:xfrm>
                <a:off x="4487863" y="2466976"/>
                <a:ext cx="17463" cy="26988"/>
              </a:xfrm>
              <a:custGeom>
                <a:avLst/>
                <a:gdLst>
                  <a:gd name="T0" fmla="*/ 4 w 5"/>
                  <a:gd name="T1" fmla="*/ 7 h 7"/>
                  <a:gd name="T2" fmla="*/ 5 w 5"/>
                  <a:gd name="T3" fmla="*/ 1 h 7"/>
                  <a:gd name="T4" fmla="*/ 1 w 5"/>
                  <a:gd name="T5" fmla="*/ 0 h 7"/>
                  <a:gd name="T6" fmla="*/ 0 w 5"/>
                  <a:gd name="T7" fmla="*/ 6 h 7"/>
                  <a:gd name="T8" fmla="*/ 4 w 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7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0"/>
                      <a:pt x="1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4"/>
              <p:cNvSpPr/>
              <p:nvPr/>
            </p:nvSpPr>
            <p:spPr bwMode="auto">
              <a:xfrm>
                <a:off x="4438650" y="2452688"/>
                <a:ext cx="22225" cy="25400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1 h 7"/>
                  <a:gd name="T4" fmla="*/ 2 w 6"/>
                  <a:gd name="T5" fmla="*/ 0 h 7"/>
                  <a:gd name="T6" fmla="*/ 0 w 6"/>
                  <a:gd name="T7" fmla="*/ 6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5"/>
              <p:cNvSpPr/>
              <p:nvPr/>
            </p:nvSpPr>
            <p:spPr bwMode="auto">
              <a:xfrm>
                <a:off x="4389438" y="2425701"/>
                <a:ext cx="30163" cy="30163"/>
              </a:xfrm>
              <a:custGeom>
                <a:avLst/>
                <a:gdLst>
                  <a:gd name="T0" fmla="*/ 4 w 8"/>
                  <a:gd name="T1" fmla="*/ 8 h 8"/>
                  <a:gd name="T2" fmla="*/ 8 w 8"/>
                  <a:gd name="T3" fmla="*/ 3 h 8"/>
                  <a:gd name="T4" fmla="*/ 4 w 8"/>
                  <a:gd name="T5" fmla="*/ 0 h 8"/>
                  <a:gd name="T6" fmla="*/ 0 w 8"/>
                  <a:gd name="T7" fmla="*/ 6 h 8"/>
                  <a:gd name="T8" fmla="*/ 4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56"/>
              <p:cNvSpPr/>
              <p:nvPr/>
            </p:nvSpPr>
            <p:spPr bwMode="auto">
              <a:xfrm>
                <a:off x="4351338" y="2395538"/>
                <a:ext cx="26988" cy="30163"/>
              </a:xfrm>
              <a:custGeom>
                <a:avLst/>
                <a:gdLst>
                  <a:gd name="T0" fmla="*/ 3 w 7"/>
                  <a:gd name="T1" fmla="*/ 8 h 8"/>
                  <a:gd name="T2" fmla="*/ 7 w 7"/>
                  <a:gd name="T3" fmla="*/ 3 h 8"/>
                  <a:gd name="T4" fmla="*/ 4 w 7"/>
                  <a:gd name="T5" fmla="*/ 0 h 8"/>
                  <a:gd name="T6" fmla="*/ 0 w 7"/>
                  <a:gd name="T7" fmla="*/ 4 h 8"/>
                  <a:gd name="T8" fmla="*/ 3 w 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6"/>
                      <a:pt x="2" y="7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57"/>
              <p:cNvSpPr/>
              <p:nvPr/>
            </p:nvSpPr>
            <p:spPr bwMode="auto">
              <a:xfrm>
                <a:off x="4318000" y="2357438"/>
                <a:ext cx="30163" cy="26988"/>
              </a:xfrm>
              <a:custGeom>
                <a:avLst/>
                <a:gdLst>
                  <a:gd name="T0" fmla="*/ 3 w 8"/>
                  <a:gd name="T1" fmla="*/ 7 h 7"/>
                  <a:gd name="T2" fmla="*/ 8 w 8"/>
                  <a:gd name="T3" fmla="*/ 3 h 7"/>
                  <a:gd name="T4" fmla="*/ 5 w 8"/>
                  <a:gd name="T5" fmla="*/ 0 h 7"/>
                  <a:gd name="T6" fmla="*/ 0 w 8"/>
                  <a:gd name="T7" fmla="*/ 3 h 7"/>
                  <a:gd name="T8" fmla="*/ 3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3" y="7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6" y="1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58"/>
              <p:cNvSpPr/>
              <p:nvPr/>
            </p:nvSpPr>
            <p:spPr bwMode="auto">
              <a:xfrm>
                <a:off x="4291013" y="2316163"/>
                <a:ext cx="30163" cy="23813"/>
              </a:xfrm>
              <a:custGeom>
                <a:avLst/>
                <a:gdLst>
                  <a:gd name="T0" fmla="*/ 2 w 8"/>
                  <a:gd name="T1" fmla="*/ 6 h 6"/>
                  <a:gd name="T2" fmla="*/ 8 w 8"/>
                  <a:gd name="T3" fmla="*/ 4 h 6"/>
                  <a:gd name="T4" fmla="*/ 6 w 8"/>
                  <a:gd name="T5" fmla="*/ 0 h 6"/>
                  <a:gd name="T6" fmla="*/ 0 w 8"/>
                  <a:gd name="T7" fmla="*/ 2 h 6"/>
                  <a:gd name="T8" fmla="*/ 2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2" y="6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59"/>
              <p:cNvSpPr/>
              <p:nvPr/>
            </p:nvSpPr>
            <p:spPr bwMode="auto">
              <a:xfrm>
                <a:off x="4276725" y="2268538"/>
                <a:ext cx="25400" cy="22225"/>
              </a:xfrm>
              <a:custGeom>
                <a:avLst/>
                <a:gdLst>
                  <a:gd name="T0" fmla="*/ 1 w 7"/>
                  <a:gd name="T1" fmla="*/ 6 h 6"/>
                  <a:gd name="T2" fmla="*/ 7 w 7"/>
                  <a:gd name="T3" fmla="*/ 5 h 6"/>
                  <a:gd name="T4" fmla="*/ 6 w 7"/>
                  <a:gd name="T5" fmla="*/ 0 h 6"/>
                  <a:gd name="T6" fmla="*/ 0 w 7"/>
                  <a:gd name="T7" fmla="*/ 2 h 6"/>
                  <a:gd name="T8" fmla="*/ 1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6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2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60"/>
              <p:cNvSpPr/>
              <p:nvPr/>
            </p:nvSpPr>
            <p:spPr bwMode="auto">
              <a:xfrm>
                <a:off x="4268788" y="2222501"/>
                <a:ext cx="26988" cy="19050"/>
              </a:xfrm>
              <a:custGeom>
                <a:avLst/>
                <a:gdLst>
                  <a:gd name="T0" fmla="*/ 1 w 7"/>
                  <a:gd name="T1" fmla="*/ 5 h 5"/>
                  <a:gd name="T2" fmla="*/ 7 w 7"/>
                  <a:gd name="T3" fmla="*/ 4 h 5"/>
                  <a:gd name="T4" fmla="*/ 7 w 7"/>
                  <a:gd name="T5" fmla="*/ 0 h 5"/>
                  <a:gd name="T6" fmla="*/ 0 w 7"/>
                  <a:gd name="T7" fmla="*/ 0 h 5"/>
                  <a:gd name="T8" fmla="*/ 1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61"/>
              <p:cNvSpPr/>
              <p:nvPr/>
            </p:nvSpPr>
            <p:spPr bwMode="auto">
              <a:xfrm>
                <a:off x="4273550" y="2170113"/>
                <a:ext cx="25400" cy="19050"/>
              </a:xfrm>
              <a:custGeom>
                <a:avLst/>
                <a:gdLst>
                  <a:gd name="T0" fmla="*/ 0 w 7"/>
                  <a:gd name="T1" fmla="*/ 4 h 5"/>
                  <a:gd name="T2" fmla="*/ 6 w 7"/>
                  <a:gd name="T3" fmla="*/ 5 h 5"/>
                  <a:gd name="T4" fmla="*/ 7 w 7"/>
                  <a:gd name="T5" fmla="*/ 1 h 5"/>
                  <a:gd name="T6" fmla="*/ 0 w 7"/>
                  <a:gd name="T7" fmla="*/ 0 h 5"/>
                  <a:gd name="T8" fmla="*/ 0 w 7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Freeform 62"/>
              <p:cNvSpPr/>
              <p:nvPr/>
            </p:nvSpPr>
            <p:spPr bwMode="auto">
              <a:xfrm>
                <a:off x="4279900" y="2117726"/>
                <a:ext cx="30163" cy="22225"/>
              </a:xfrm>
              <a:custGeom>
                <a:avLst/>
                <a:gdLst>
                  <a:gd name="T0" fmla="*/ 0 w 8"/>
                  <a:gd name="T1" fmla="*/ 5 h 6"/>
                  <a:gd name="T2" fmla="*/ 6 w 8"/>
                  <a:gd name="T3" fmla="*/ 6 h 6"/>
                  <a:gd name="T4" fmla="*/ 8 w 8"/>
                  <a:gd name="T5" fmla="*/ 2 h 6"/>
                  <a:gd name="T6" fmla="*/ 2 w 8"/>
                  <a:gd name="T7" fmla="*/ 0 h 6"/>
                  <a:gd name="T8" fmla="*/ 0 w 8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5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4"/>
                      <a:pt x="8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63"/>
              <p:cNvSpPr/>
              <p:nvPr/>
            </p:nvSpPr>
            <p:spPr bwMode="auto">
              <a:xfrm>
                <a:off x="4298950" y="2068513"/>
                <a:ext cx="30163" cy="26988"/>
              </a:xfrm>
              <a:custGeom>
                <a:avLst/>
                <a:gdLst>
                  <a:gd name="T0" fmla="*/ 0 w 8"/>
                  <a:gd name="T1" fmla="*/ 5 h 7"/>
                  <a:gd name="T2" fmla="*/ 6 w 8"/>
                  <a:gd name="T3" fmla="*/ 7 h 7"/>
                  <a:gd name="T4" fmla="*/ 8 w 8"/>
                  <a:gd name="T5" fmla="*/ 4 h 7"/>
                  <a:gd name="T6" fmla="*/ 2 w 8"/>
                  <a:gd name="T7" fmla="*/ 0 h 7"/>
                  <a:gd name="T8" fmla="*/ 0 w 8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5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Freeform 64"/>
              <p:cNvSpPr/>
              <p:nvPr/>
            </p:nvSpPr>
            <p:spPr bwMode="auto">
              <a:xfrm>
                <a:off x="4329113" y="2027238"/>
                <a:ext cx="26988" cy="30163"/>
              </a:xfrm>
              <a:custGeom>
                <a:avLst/>
                <a:gdLst>
                  <a:gd name="T0" fmla="*/ 0 w 7"/>
                  <a:gd name="T1" fmla="*/ 4 h 8"/>
                  <a:gd name="T2" fmla="*/ 5 w 7"/>
                  <a:gd name="T3" fmla="*/ 8 h 8"/>
                  <a:gd name="T4" fmla="*/ 7 w 7"/>
                  <a:gd name="T5" fmla="*/ 4 h 8"/>
                  <a:gd name="T6" fmla="*/ 3 w 7"/>
                  <a:gd name="T7" fmla="*/ 0 h 8"/>
                  <a:gd name="T8" fmla="*/ 0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6" y="6"/>
                      <a:pt x="7" y="5"/>
                      <a:pt x="7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65"/>
              <p:cNvSpPr/>
              <p:nvPr/>
            </p:nvSpPr>
            <p:spPr bwMode="auto">
              <a:xfrm>
                <a:off x="4362450" y="1989138"/>
                <a:ext cx="30163" cy="30163"/>
              </a:xfrm>
              <a:custGeom>
                <a:avLst/>
                <a:gdLst>
                  <a:gd name="T0" fmla="*/ 0 w 8"/>
                  <a:gd name="T1" fmla="*/ 3 h 8"/>
                  <a:gd name="T2" fmla="*/ 4 w 8"/>
                  <a:gd name="T3" fmla="*/ 8 h 8"/>
                  <a:gd name="T4" fmla="*/ 8 w 8"/>
                  <a:gd name="T5" fmla="*/ 5 h 8"/>
                  <a:gd name="T6" fmla="*/ 4 w 8"/>
                  <a:gd name="T7" fmla="*/ 0 h 8"/>
                  <a:gd name="T8" fmla="*/ 0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3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66"/>
              <p:cNvSpPr/>
              <p:nvPr/>
            </p:nvSpPr>
            <p:spPr bwMode="auto">
              <a:xfrm>
                <a:off x="4403725" y="1963738"/>
                <a:ext cx="26988" cy="25400"/>
              </a:xfrm>
              <a:custGeom>
                <a:avLst/>
                <a:gdLst>
                  <a:gd name="T0" fmla="*/ 0 w 7"/>
                  <a:gd name="T1" fmla="*/ 2 h 7"/>
                  <a:gd name="T2" fmla="*/ 4 w 7"/>
                  <a:gd name="T3" fmla="*/ 7 h 7"/>
                  <a:gd name="T4" fmla="*/ 7 w 7"/>
                  <a:gd name="T5" fmla="*/ 5 h 7"/>
                  <a:gd name="T6" fmla="*/ 4 w 7"/>
                  <a:gd name="T7" fmla="*/ 0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67"/>
              <p:cNvSpPr/>
              <p:nvPr/>
            </p:nvSpPr>
            <p:spPr bwMode="auto">
              <a:xfrm>
                <a:off x="4452938" y="1941513"/>
                <a:ext cx="22225" cy="28575"/>
              </a:xfrm>
              <a:custGeom>
                <a:avLst/>
                <a:gdLst>
                  <a:gd name="T0" fmla="*/ 0 w 6"/>
                  <a:gd name="T1" fmla="*/ 2 h 8"/>
                  <a:gd name="T2" fmla="*/ 2 w 6"/>
                  <a:gd name="T3" fmla="*/ 8 h 8"/>
                  <a:gd name="T4" fmla="*/ 6 w 6"/>
                  <a:gd name="T5" fmla="*/ 6 h 8"/>
                  <a:gd name="T6" fmla="*/ 4 w 6"/>
                  <a:gd name="T7" fmla="*/ 0 h 8"/>
                  <a:gd name="T8" fmla="*/ 0 w 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68"/>
              <p:cNvSpPr/>
              <p:nvPr/>
            </p:nvSpPr>
            <p:spPr bwMode="auto">
              <a:xfrm>
                <a:off x="4502150" y="1928813"/>
                <a:ext cx="22225" cy="26988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7 h 7"/>
                  <a:gd name="T4" fmla="*/ 6 w 6"/>
                  <a:gd name="T5" fmla="*/ 6 h 7"/>
                  <a:gd name="T6" fmla="*/ 5 w 6"/>
                  <a:gd name="T7" fmla="*/ 0 h 7"/>
                  <a:gd name="T8" fmla="*/ 0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1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3" y="7"/>
                      <a:pt x="4" y="7"/>
                      <a:pt x="6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820140" y="208830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924155" y="182587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822793" y="3838681"/>
            <a:ext cx="2111012" cy="920128"/>
            <a:chOff x="3822793" y="4135861"/>
            <a:chExt cx="2111012" cy="920128"/>
          </a:xfrm>
        </p:grpSpPr>
        <p:sp>
          <p:nvSpPr>
            <p:cNvPr id="123" name="Freeform 9"/>
            <p:cNvSpPr/>
            <p:nvPr/>
          </p:nvSpPr>
          <p:spPr bwMode="auto">
            <a:xfrm>
              <a:off x="3854035" y="4135861"/>
              <a:ext cx="2079770" cy="920128"/>
            </a:xfrm>
            <a:custGeom>
              <a:avLst/>
              <a:gdLst>
                <a:gd name="T0" fmla="*/ 1133 w 1133"/>
                <a:gd name="T1" fmla="*/ 218 h 500"/>
                <a:gd name="T2" fmla="*/ 860 w 1133"/>
                <a:gd name="T3" fmla="*/ 0 h 500"/>
                <a:gd name="T4" fmla="*/ 0 w 1133"/>
                <a:gd name="T5" fmla="*/ 0 h 500"/>
                <a:gd name="T6" fmla="*/ 0 w 1133"/>
                <a:gd name="T7" fmla="*/ 216 h 500"/>
                <a:gd name="T8" fmla="*/ 33 w 1133"/>
                <a:gd name="T9" fmla="*/ 246 h 500"/>
                <a:gd name="T10" fmla="*/ 0 w 1133"/>
                <a:gd name="T11" fmla="*/ 270 h 500"/>
                <a:gd name="T12" fmla="*/ 0 w 1133"/>
                <a:gd name="T13" fmla="*/ 500 h 500"/>
                <a:gd name="T14" fmla="*/ 850 w 1133"/>
                <a:gd name="T15" fmla="*/ 500 h 500"/>
                <a:gd name="T16" fmla="*/ 1121 w 1133"/>
                <a:gd name="T17" fmla="*/ 287 h 500"/>
                <a:gd name="T18" fmla="*/ 1133 w 1133"/>
                <a:gd name="T19" fmla="*/ 225 h 500"/>
                <a:gd name="T20" fmla="*/ 1133 w 1133"/>
                <a:gd name="T21" fmla="*/ 218 h 500"/>
                <a:gd name="connsiteX0" fmla="*/ 10000 w 10000"/>
                <a:gd name="connsiteY0" fmla="*/ 4500 h 10000"/>
                <a:gd name="connsiteX1" fmla="*/ 7590 w 10000"/>
                <a:gd name="connsiteY1" fmla="*/ 0 h 10000"/>
                <a:gd name="connsiteX2" fmla="*/ 0 w 10000"/>
                <a:gd name="connsiteY2" fmla="*/ 0 h 10000"/>
                <a:gd name="connsiteX3" fmla="*/ 0 w 10000"/>
                <a:gd name="connsiteY3" fmla="*/ 4320 h 10000"/>
                <a:gd name="connsiteX4" fmla="*/ 291 w 10000"/>
                <a:gd name="connsiteY4" fmla="*/ 4920 h 10000"/>
                <a:gd name="connsiteX5" fmla="*/ 0 w 10000"/>
                <a:gd name="connsiteY5" fmla="*/ 5400 h 10000"/>
                <a:gd name="connsiteX6" fmla="*/ 0 w 10000"/>
                <a:gd name="connsiteY6" fmla="*/ 10000 h 10000"/>
                <a:gd name="connsiteX7" fmla="*/ 7502 w 10000"/>
                <a:gd name="connsiteY7" fmla="*/ 10000 h 10000"/>
                <a:gd name="connsiteX8" fmla="*/ 9894 w 10000"/>
                <a:gd name="connsiteY8" fmla="*/ 5740 h 10000"/>
                <a:gd name="connsiteX9" fmla="*/ 10000 w 10000"/>
                <a:gd name="connsiteY9" fmla="*/ 4500 h 10000"/>
                <a:gd name="connsiteX0-1" fmla="*/ 9950 w 9950"/>
                <a:gd name="connsiteY0-2" fmla="*/ 4568 h 10000"/>
                <a:gd name="connsiteX1-3" fmla="*/ 7590 w 9950"/>
                <a:gd name="connsiteY1-4" fmla="*/ 0 h 10000"/>
                <a:gd name="connsiteX2-5" fmla="*/ 0 w 9950"/>
                <a:gd name="connsiteY2-6" fmla="*/ 0 h 10000"/>
                <a:gd name="connsiteX3-7" fmla="*/ 0 w 9950"/>
                <a:gd name="connsiteY3-8" fmla="*/ 4320 h 10000"/>
                <a:gd name="connsiteX4-9" fmla="*/ 291 w 9950"/>
                <a:gd name="connsiteY4-10" fmla="*/ 4920 h 10000"/>
                <a:gd name="connsiteX5-11" fmla="*/ 0 w 9950"/>
                <a:gd name="connsiteY5-12" fmla="*/ 5400 h 10000"/>
                <a:gd name="connsiteX6-13" fmla="*/ 0 w 9950"/>
                <a:gd name="connsiteY6-14" fmla="*/ 10000 h 10000"/>
                <a:gd name="connsiteX7-15" fmla="*/ 7502 w 9950"/>
                <a:gd name="connsiteY7-16" fmla="*/ 10000 h 10000"/>
                <a:gd name="connsiteX8-17" fmla="*/ 9894 w 9950"/>
                <a:gd name="connsiteY8-18" fmla="*/ 5740 h 10000"/>
                <a:gd name="connsiteX9-19" fmla="*/ 9950 w 9950"/>
                <a:gd name="connsiteY9-20" fmla="*/ 4568 h 10000"/>
                <a:gd name="connsiteX0-21" fmla="*/ 10000 w 10032"/>
                <a:gd name="connsiteY0-22" fmla="*/ 4568 h 10000"/>
                <a:gd name="connsiteX1-23" fmla="*/ 7628 w 10032"/>
                <a:gd name="connsiteY1-24" fmla="*/ 0 h 10000"/>
                <a:gd name="connsiteX2-25" fmla="*/ 0 w 10032"/>
                <a:gd name="connsiteY2-26" fmla="*/ 0 h 10000"/>
                <a:gd name="connsiteX3-27" fmla="*/ 0 w 10032"/>
                <a:gd name="connsiteY3-28" fmla="*/ 4320 h 10000"/>
                <a:gd name="connsiteX4-29" fmla="*/ 292 w 10032"/>
                <a:gd name="connsiteY4-30" fmla="*/ 4920 h 10000"/>
                <a:gd name="connsiteX5-31" fmla="*/ 0 w 10032"/>
                <a:gd name="connsiteY5-32" fmla="*/ 5400 h 10000"/>
                <a:gd name="connsiteX6-33" fmla="*/ 0 w 10032"/>
                <a:gd name="connsiteY6-34" fmla="*/ 10000 h 10000"/>
                <a:gd name="connsiteX7-35" fmla="*/ 7540 w 10032"/>
                <a:gd name="connsiteY7-36" fmla="*/ 10000 h 10000"/>
                <a:gd name="connsiteX8-37" fmla="*/ 10025 w 10032"/>
                <a:gd name="connsiteY8-38" fmla="*/ 5331 h 10000"/>
                <a:gd name="connsiteX9-39" fmla="*/ 10000 w 10032"/>
                <a:gd name="connsiteY9-40" fmla="*/ 4568 h 10000"/>
                <a:gd name="connsiteX0-41" fmla="*/ 10000 w 10025"/>
                <a:gd name="connsiteY0-42" fmla="*/ 4568 h 10000"/>
                <a:gd name="connsiteX1-43" fmla="*/ 7628 w 10025"/>
                <a:gd name="connsiteY1-44" fmla="*/ 0 h 10000"/>
                <a:gd name="connsiteX2-45" fmla="*/ 0 w 10025"/>
                <a:gd name="connsiteY2-46" fmla="*/ 0 h 10000"/>
                <a:gd name="connsiteX3-47" fmla="*/ 0 w 10025"/>
                <a:gd name="connsiteY3-48" fmla="*/ 4320 h 10000"/>
                <a:gd name="connsiteX4-49" fmla="*/ 292 w 10025"/>
                <a:gd name="connsiteY4-50" fmla="*/ 4920 h 10000"/>
                <a:gd name="connsiteX5-51" fmla="*/ 0 w 10025"/>
                <a:gd name="connsiteY5-52" fmla="*/ 5400 h 10000"/>
                <a:gd name="connsiteX6-53" fmla="*/ 0 w 10025"/>
                <a:gd name="connsiteY6-54" fmla="*/ 10000 h 10000"/>
                <a:gd name="connsiteX7-55" fmla="*/ 7540 w 10025"/>
                <a:gd name="connsiteY7-56" fmla="*/ 10000 h 10000"/>
                <a:gd name="connsiteX8-57" fmla="*/ 10025 w 10025"/>
                <a:gd name="connsiteY8-58" fmla="*/ 5331 h 10000"/>
                <a:gd name="connsiteX9-59" fmla="*/ 10000 w 10025"/>
                <a:gd name="connsiteY9-60" fmla="*/ 456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5" h="10000">
                  <a:moveTo>
                    <a:pt x="10000" y="4568"/>
                  </a:moveTo>
                  <a:lnTo>
                    <a:pt x="7628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292" y="4920"/>
                  </a:lnTo>
                  <a:lnTo>
                    <a:pt x="0" y="5400"/>
                  </a:lnTo>
                  <a:lnTo>
                    <a:pt x="0" y="10000"/>
                  </a:lnTo>
                  <a:lnTo>
                    <a:pt x="7540" y="10000"/>
                  </a:lnTo>
                  <a:lnTo>
                    <a:pt x="10025" y="5331"/>
                  </a:lnTo>
                  <a:cubicBezTo>
                    <a:pt x="10017" y="5077"/>
                    <a:pt x="10008" y="4822"/>
                    <a:pt x="10000" y="45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749916" y="4202824"/>
              <a:ext cx="789068" cy="791548"/>
              <a:chOff x="4362450" y="3609976"/>
              <a:chExt cx="504826" cy="506413"/>
            </a:xfrm>
            <a:solidFill>
              <a:schemeClr val="bg1">
                <a:alpha val="80000"/>
              </a:schemeClr>
            </a:solidFill>
          </p:grpSpPr>
          <p:sp>
            <p:nvSpPr>
              <p:cNvPr id="127" name="Freeform 14"/>
              <p:cNvSpPr/>
              <p:nvPr/>
            </p:nvSpPr>
            <p:spPr bwMode="auto">
              <a:xfrm>
                <a:off x="4441825" y="3643313"/>
                <a:ext cx="142875" cy="71438"/>
              </a:xfrm>
              <a:custGeom>
                <a:avLst/>
                <a:gdLst>
                  <a:gd name="T0" fmla="*/ 0 w 38"/>
                  <a:gd name="T1" fmla="*/ 9 h 19"/>
                  <a:gd name="T2" fmla="*/ 38 w 38"/>
                  <a:gd name="T3" fmla="*/ 19 h 19"/>
                  <a:gd name="T4" fmla="*/ 12 w 38"/>
                  <a:gd name="T5" fmla="*/ 0 h 19"/>
                  <a:gd name="T6" fmla="*/ 0 w 3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3"/>
                      <a:pt x="4" y="6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15"/>
              <p:cNvSpPr/>
              <p:nvPr/>
            </p:nvSpPr>
            <p:spPr bwMode="auto">
              <a:xfrm>
                <a:off x="4505325" y="3616326"/>
                <a:ext cx="136525" cy="98425"/>
              </a:xfrm>
              <a:custGeom>
                <a:avLst/>
                <a:gdLst>
                  <a:gd name="T0" fmla="*/ 0 w 36"/>
                  <a:gd name="T1" fmla="*/ 5 h 26"/>
                  <a:gd name="T2" fmla="*/ 36 w 36"/>
                  <a:gd name="T3" fmla="*/ 26 h 26"/>
                  <a:gd name="T4" fmla="*/ 16 w 36"/>
                  <a:gd name="T5" fmla="*/ 0 h 26"/>
                  <a:gd name="T6" fmla="*/ 0 w 36"/>
                  <a:gd name="T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6">
                    <a:moveTo>
                      <a:pt x="0" y="5"/>
                    </a:moveTo>
                    <a:cubicBezTo>
                      <a:pt x="36" y="26"/>
                      <a:pt x="36" y="26"/>
                      <a:pt x="36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1" y="1"/>
                      <a:pt x="5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16"/>
              <p:cNvSpPr/>
              <p:nvPr/>
            </p:nvSpPr>
            <p:spPr bwMode="auto">
              <a:xfrm>
                <a:off x="4587875" y="3609976"/>
                <a:ext cx="101600" cy="120650"/>
              </a:xfrm>
              <a:custGeom>
                <a:avLst/>
                <a:gdLst>
                  <a:gd name="T0" fmla="*/ 0 w 27"/>
                  <a:gd name="T1" fmla="*/ 1 h 32"/>
                  <a:gd name="T2" fmla="*/ 27 w 27"/>
                  <a:gd name="T3" fmla="*/ 32 h 32"/>
                  <a:gd name="T4" fmla="*/ 18 w 27"/>
                  <a:gd name="T5" fmla="*/ 1 h 32"/>
                  <a:gd name="T6" fmla="*/ 7 w 27"/>
                  <a:gd name="T7" fmla="*/ 0 h 32"/>
                  <a:gd name="T8" fmla="*/ 0 w 27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0" y="1"/>
                    </a:move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4" y="1"/>
                      <a:pt x="11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17"/>
              <p:cNvSpPr/>
              <p:nvPr/>
            </p:nvSpPr>
            <p:spPr bwMode="auto">
              <a:xfrm>
                <a:off x="4678363" y="3621088"/>
                <a:ext cx="60325" cy="134938"/>
              </a:xfrm>
              <a:custGeom>
                <a:avLst/>
                <a:gdLst>
                  <a:gd name="T0" fmla="*/ 0 w 16"/>
                  <a:gd name="T1" fmla="*/ 0 h 36"/>
                  <a:gd name="T2" fmla="*/ 14 w 16"/>
                  <a:gd name="T3" fmla="*/ 36 h 36"/>
                  <a:gd name="T4" fmla="*/ 16 w 16"/>
                  <a:gd name="T5" fmla="*/ 6 h 36"/>
                  <a:gd name="T6" fmla="*/ 0 w 1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0" y="0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1" y="3"/>
                      <a:pt x="6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8"/>
              <p:cNvSpPr/>
              <p:nvPr/>
            </p:nvSpPr>
            <p:spPr bwMode="auto">
              <a:xfrm>
                <a:off x="4757738" y="3659188"/>
                <a:ext cx="49213" cy="134938"/>
              </a:xfrm>
              <a:custGeom>
                <a:avLst/>
                <a:gdLst>
                  <a:gd name="T0" fmla="*/ 0 w 13"/>
                  <a:gd name="T1" fmla="*/ 0 h 36"/>
                  <a:gd name="T2" fmla="*/ 2 w 13"/>
                  <a:gd name="T3" fmla="*/ 36 h 36"/>
                  <a:gd name="T4" fmla="*/ 13 w 13"/>
                  <a:gd name="T5" fmla="*/ 11 h 36"/>
                  <a:gd name="T6" fmla="*/ 0 w 1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6">
                    <a:moveTo>
                      <a:pt x="0" y="0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9" y="6"/>
                      <a:pt x="5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19"/>
              <p:cNvSpPr/>
              <p:nvPr/>
            </p:nvSpPr>
            <p:spPr bwMode="auto">
              <a:xfrm>
                <a:off x="4779963" y="3717926"/>
                <a:ext cx="68263" cy="120650"/>
              </a:xfrm>
              <a:custGeom>
                <a:avLst/>
                <a:gdLst>
                  <a:gd name="T0" fmla="*/ 11 w 18"/>
                  <a:gd name="T1" fmla="*/ 0 h 32"/>
                  <a:gd name="T2" fmla="*/ 0 w 18"/>
                  <a:gd name="T3" fmla="*/ 32 h 32"/>
                  <a:gd name="T4" fmla="*/ 18 w 18"/>
                  <a:gd name="T5" fmla="*/ 13 h 32"/>
                  <a:gd name="T6" fmla="*/ 11 w 1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2">
                    <a:moveTo>
                      <a:pt x="11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8"/>
                      <a:pt x="14" y="4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Freeform 20"/>
              <p:cNvSpPr/>
              <p:nvPr/>
            </p:nvSpPr>
            <p:spPr bwMode="auto">
              <a:xfrm>
                <a:off x="4779963" y="3789363"/>
                <a:ext cx="87313" cy="98425"/>
              </a:xfrm>
              <a:custGeom>
                <a:avLst/>
                <a:gdLst>
                  <a:gd name="T0" fmla="*/ 20 w 23"/>
                  <a:gd name="T1" fmla="*/ 0 h 26"/>
                  <a:gd name="T2" fmla="*/ 0 w 23"/>
                  <a:gd name="T3" fmla="*/ 26 h 26"/>
                  <a:gd name="T4" fmla="*/ 23 w 23"/>
                  <a:gd name="T5" fmla="*/ 13 h 26"/>
                  <a:gd name="T6" fmla="*/ 20 w 2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6">
                    <a:moveTo>
                      <a:pt x="2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8"/>
                      <a:pt x="21" y="4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>
                <a:off x="4765675" y="3860801"/>
                <a:ext cx="101600" cy="71438"/>
              </a:xfrm>
              <a:custGeom>
                <a:avLst/>
                <a:gdLst>
                  <a:gd name="T0" fmla="*/ 27 w 27"/>
                  <a:gd name="T1" fmla="*/ 0 h 19"/>
                  <a:gd name="T2" fmla="*/ 0 w 27"/>
                  <a:gd name="T3" fmla="*/ 19 h 19"/>
                  <a:gd name="T4" fmla="*/ 26 w 27"/>
                  <a:gd name="T5" fmla="*/ 12 h 19"/>
                  <a:gd name="T6" fmla="*/ 27 w 27"/>
                  <a:gd name="T7" fmla="*/ 1 h 19"/>
                  <a:gd name="T8" fmla="*/ 27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9"/>
                      <a:pt x="27" y="5"/>
                      <a:pt x="27" y="1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2"/>
              <p:cNvSpPr/>
              <p:nvPr/>
            </p:nvSpPr>
            <p:spPr bwMode="auto">
              <a:xfrm>
                <a:off x="4735513" y="3929063"/>
                <a:ext cx="123825" cy="44450"/>
              </a:xfrm>
              <a:custGeom>
                <a:avLst/>
                <a:gdLst>
                  <a:gd name="T0" fmla="*/ 33 w 33"/>
                  <a:gd name="T1" fmla="*/ 0 h 12"/>
                  <a:gd name="T2" fmla="*/ 0 w 33"/>
                  <a:gd name="T3" fmla="*/ 11 h 12"/>
                  <a:gd name="T4" fmla="*/ 28 w 33"/>
                  <a:gd name="T5" fmla="*/ 12 h 12"/>
                  <a:gd name="T6" fmla="*/ 33 w 3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33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0" y="8"/>
                      <a:pt x="32" y="5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23"/>
              <p:cNvSpPr/>
              <p:nvPr/>
            </p:nvSpPr>
            <p:spPr bwMode="auto">
              <a:xfrm>
                <a:off x="4694238" y="3992563"/>
                <a:ext cx="138113" cy="41275"/>
              </a:xfrm>
              <a:custGeom>
                <a:avLst/>
                <a:gdLst>
                  <a:gd name="T0" fmla="*/ 37 w 37"/>
                  <a:gd name="T1" fmla="*/ 0 h 11"/>
                  <a:gd name="T2" fmla="*/ 0 w 37"/>
                  <a:gd name="T3" fmla="*/ 2 h 11"/>
                  <a:gd name="T4" fmla="*/ 29 w 37"/>
                  <a:gd name="T5" fmla="*/ 11 h 11"/>
                  <a:gd name="T6" fmla="*/ 37 w 37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3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8"/>
                      <a:pt x="34" y="4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24"/>
              <p:cNvSpPr/>
              <p:nvPr/>
            </p:nvSpPr>
            <p:spPr bwMode="auto">
              <a:xfrm>
                <a:off x="4641850" y="4014788"/>
                <a:ext cx="142875" cy="68263"/>
              </a:xfrm>
              <a:custGeom>
                <a:avLst/>
                <a:gdLst>
                  <a:gd name="T0" fmla="*/ 38 w 38"/>
                  <a:gd name="T1" fmla="*/ 9 h 18"/>
                  <a:gd name="T2" fmla="*/ 0 w 38"/>
                  <a:gd name="T3" fmla="*/ 0 h 18"/>
                  <a:gd name="T4" fmla="*/ 26 w 38"/>
                  <a:gd name="T5" fmla="*/ 18 h 18"/>
                  <a:gd name="T6" fmla="*/ 38 w 3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6"/>
                      <a:pt x="35" y="13"/>
                      <a:pt x="3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25"/>
              <p:cNvSpPr/>
              <p:nvPr/>
            </p:nvSpPr>
            <p:spPr bwMode="auto">
              <a:xfrm>
                <a:off x="4587875" y="4014788"/>
                <a:ext cx="131763" cy="98425"/>
              </a:xfrm>
              <a:custGeom>
                <a:avLst/>
                <a:gdLst>
                  <a:gd name="T0" fmla="*/ 35 w 35"/>
                  <a:gd name="T1" fmla="*/ 21 h 26"/>
                  <a:gd name="T2" fmla="*/ 0 w 35"/>
                  <a:gd name="T3" fmla="*/ 0 h 26"/>
                  <a:gd name="T4" fmla="*/ 20 w 35"/>
                  <a:gd name="T5" fmla="*/ 26 h 26"/>
                  <a:gd name="T6" fmla="*/ 35 w 35"/>
                  <a:gd name="T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6">
                    <a:moveTo>
                      <a:pt x="35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5" y="25"/>
                      <a:pt x="30" y="23"/>
                      <a:pt x="3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26"/>
              <p:cNvSpPr/>
              <p:nvPr/>
            </p:nvSpPr>
            <p:spPr bwMode="auto">
              <a:xfrm>
                <a:off x="4540250" y="4000501"/>
                <a:ext cx="101600" cy="115888"/>
              </a:xfrm>
              <a:custGeom>
                <a:avLst/>
                <a:gdLst>
                  <a:gd name="T0" fmla="*/ 27 w 27"/>
                  <a:gd name="T1" fmla="*/ 31 h 31"/>
                  <a:gd name="T2" fmla="*/ 0 w 27"/>
                  <a:gd name="T3" fmla="*/ 0 h 31"/>
                  <a:gd name="T4" fmla="*/ 9 w 27"/>
                  <a:gd name="T5" fmla="*/ 30 h 31"/>
                  <a:gd name="T6" fmla="*/ 20 w 27"/>
                  <a:gd name="T7" fmla="*/ 31 h 31"/>
                  <a:gd name="T8" fmla="*/ 27 w 27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3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3" y="31"/>
                      <a:pt x="16" y="31"/>
                      <a:pt x="20" y="31"/>
                    </a:cubicBezTo>
                    <a:cubicBezTo>
                      <a:pt x="22" y="31"/>
                      <a:pt x="25" y="31"/>
                      <a:pt x="2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Freeform 27"/>
              <p:cNvSpPr/>
              <p:nvPr/>
            </p:nvSpPr>
            <p:spPr bwMode="auto">
              <a:xfrm>
                <a:off x="4491038" y="3973513"/>
                <a:ext cx="60325" cy="136525"/>
              </a:xfrm>
              <a:custGeom>
                <a:avLst/>
                <a:gdLst>
                  <a:gd name="T0" fmla="*/ 16 w 16"/>
                  <a:gd name="T1" fmla="*/ 36 h 36"/>
                  <a:gd name="T2" fmla="*/ 1 w 16"/>
                  <a:gd name="T3" fmla="*/ 0 h 36"/>
                  <a:gd name="T4" fmla="*/ 0 w 16"/>
                  <a:gd name="T5" fmla="*/ 29 h 36"/>
                  <a:gd name="T6" fmla="*/ 16 w 16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6" y="36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" y="32"/>
                      <a:pt x="10" y="34"/>
                      <a:pt x="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28"/>
              <p:cNvSpPr/>
              <p:nvPr/>
            </p:nvSpPr>
            <p:spPr bwMode="auto">
              <a:xfrm>
                <a:off x="4422775" y="3932238"/>
                <a:ext cx="46038" cy="139700"/>
              </a:xfrm>
              <a:custGeom>
                <a:avLst/>
                <a:gdLst>
                  <a:gd name="T0" fmla="*/ 12 w 12"/>
                  <a:gd name="T1" fmla="*/ 37 h 37"/>
                  <a:gd name="T2" fmla="*/ 11 w 12"/>
                  <a:gd name="T3" fmla="*/ 0 h 37"/>
                  <a:gd name="T4" fmla="*/ 0 w 12"/>
                  <a:gd name="T5" fmla="*/ 26 h 37"/>
                  <a:gd name="T6" fmla="*/ 12 w 12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7">
                    <a:moveTo>
                      <a:pt x="12" y="37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30"/>
                      <a:pt x="8" y="34"/>
                      <a:pt x="12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29"/>
              <p:cNvSpPr/>
              <p:nvPr/>
            </p:nvSpPr>
            <p:spPr bwMode="auto">
              <a:xfrm>
                <a:off x="4381500" y="3887788"/>
                <a:ext cx="68263" cy="123825"/>
              </a:xfrm>
              <a:custGeom>
                <a:avLst/>
                <a:gdLst>
                  <a:gd name="T0" fmla="*/ 7 w 18"/>
                  <a:gd name="T1" fmla="*/ 33 h 33"/>
                  <a:gd name="T2" fmla="*/ 18 w 18"/>
                  <a:gd name="T3" fmla="*/ 0 h 33"/>
                  <a:gd name="T4" fmla="*/ 0 w 18"/>
                  <a:gd name="T5" fmla="*/ 20 h 33"/>
                  <a:gd name="T6" fmla="*/ 7 w 18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3">
                    <a:moveTo>
                      <a:pt x="7" y="3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5"/>
                      <a:pt x="4" y="29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30"/>
              <p:cNvSpPr/>
              <p:nvPr/>
            </p:nvSpPr>
            <p:spPr bwMode="auto">
              <a:xfrm>
                <a:off x="4362450" y="3843338"/>
                <a:ext cx="82550" cy="96838"/>
              </a:xfrm>
              <a:custGeom>
                <a:avLst/>
                <a:gdLst>
                  <a:gd name="T0" fmla="*/ 3 w 22"/>
                  <a:gd name="T1" fmla="*/ 26 h 26"/>
                  <a:gd name="T2" fmla="*/ 22 w 22"/>
                  <a:gd name="T3" fmla="*/ 0 h 26"/>
                  <a:gd name="T4" fmla="*/ 0 w 22"/>
                  <a:gd name="T5" fmla="*/ 13 h 26"/>
                  <a:gd name="T6" fmla="*/ 3 w 22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6">
                    <a:moveTo>
                      <a:pt x="3" y="26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1" y="22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31"/>
              <p:cNvSpPr/>
              <p:nvPr/>
            </p:nvSpPr>
            <p:spPr bwMode="auto">
              <a:xfrm>
                <a:off x="4362450" y="3797301"/>
                <a:ext cx="101600" cy="71438"/>
              </a:xfrm>
              <a:custGeom>
                <a:avLst/>
                <a:gdLst>
                  <a:gd name="T0" fmla="*/ 0 w 27"/>
                  <a:gd name="T1" fmla="*/ 19 h 19"/>
                  <a:gd name="T2" fmla="*/ 27 w 27"/>
                  <a:gd name="T3" fmla="*/ 0 h 19"/>
                  <a:gd name="T4" fmla="*/ 1 w 27"/>
                  <a:gd name="T5" fmla="*/ 6 h 19"/>
                  <a:gd name="T6" fmla="*/ 0 w 27"/>
                  <a:gd name="T7" fmla="*/ 18 h 19"/>
                  <a:gd name="T8" fmla="*/ 0 w 2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0" y="1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0"/>
                      <a:pt x="0" y="14"/>
                      <a:pt x="0" y="18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32"/>
              <p:cNvSpPr/>
              <p:nvPr/>
            </p:nvSpPr>
            <p:spPr bwMode="auto">
              <a:xfrm>
                <a:off x="4370388" y="3752851"/>
                <a:ext cx="123825" cy="44450"/>
              </a:xfrm>
              <a:custGeom>
                <a:avLst/>
                <a:gdLst>
                  <a:gd name="T0" fmla="*/ 0 w 33"/>
                  <a:gd name="T1" fmla="*/ 12 h 12"/>
                  <a:gd name="T2" fmla="*/ 33 w 33"/>
                  <a:gd name="T3" fmla="*/ 2 h 12"/>
                  <a:gd name="T4" fmla="*/ 4 w 33"/>
                  <a:gd name="T5" fmla="*/ 0 h 12"/>
                  <a:gd name="T6" fmla="*/ 0 w 33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0" y="12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8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33"/>
              <p:cNvSpPr/>
              <p:nvPr/>
            </p:nvSpPr>
            <p:spPr bwMode="auto">
              <a:xfrm>
                <a:off x="4397375" y="3692526"/>
                <a:ext cx="138113" cy="41275"/>
              </a:xfrm>
              <a:custGeom>
                <a:avLst/>
                <a:gdLst>
                  <a:gd name="T0" fmla="*/ 0 w 37"/>
                  <a:gd name="T1" fmla="*/ 11 h 11"/>
                  <a:gd name="T2" fmla="*/ 37 w 37"/>
                  <a:gd name="T3" fmla="*/ 10 h 11"/>
                  <a:gd name="T4" fmla="*/ 8 w 37"/>
                  <a:gd name="T5" fmla="*/ 0 h 11"/>
                  <a:gd name="T6" fmla="*/ 0 w 37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0" y="11"/>
                    </a:moveTo>
                    <a:cubicBezTo>
                      <a:pt x="37" y="10"/>
                      <a:pt x="37" y="10"/>
                      <a:pt x="37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5" name="矩形 124"/>
            <p:cNvSpPr/>
            <p:nvPr/>
          </p:nvSpPr>
          <p:spPr>
            <a:xfrm>
              <a:off x="4822284" y="444219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40%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822793" y="417661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75363" y="2664267"/>
            <a:ext cx="2154977" cy="920128"/>
            <a:chOff x="6275363" y="2961447"/>
            <a:chExt cx="2154977" cy="920128"/>
          </a:xfrm>
        </p:grpSpPr>
        <p:sp>
          <p:nvSpPr>
            <p:cNvPr id="149" name="Freeform 5"/>
            <p:cNvSpPr/>
            <p:nvPr/>
          </p:nvSpPr>
          <p:spPr bwMode="auto">
            <a:xfrm>
              <a:off x="6275363" y="2961447"/>
              <a:ext cx="2082679" cy="920128"/>
            </a:xfrm>
            <a:custGeom>
              <a:avLst/>
              <a:gdLst>
                <a:gd name="T0" fmla="*/ 0 w 1134"/>
                <a:gd name="T1" fmla="*/ 220 h 500"/>
                <a:gd name="T2" fmla="*/ 274 w 1134"/>
                <a:gd name="T3" fmla="*/ 0 h 500"/>
                <a:gd name="T4" fmla="*/ 1134 w 1134"/>
                <a:gd name="T5" fmla="*/ 0 h 500"/>
                <a:gd name="T6" fmla="*/ 1134 w 1134"/>
                <a:gd name="T7" fmla="*/ 216 h 500"/>
                <a:gd name="T8" fmla="*/ 1100 w 1134"/>
                <a:gd name="T9" fmla="*/ 249 h 500"/>
                <a:gd name="T10" fmla="*/ 1134 w 1134"/>
                <a:gd name="T11" fmla="*/ 272 h 500"/>
                <a:gd name="T12" fmla="*/ 1134 w 1134"/>
                <a:gd name="T13" fmla="*/ 500 h 500"/>
                <a:gd name="T14" fmla="*/ 283 w 1134"/>
                <a:gd name="T15" fmla="*/ 500 h 500"/>
                <a:gd name="T16" fmla="*/ 12 w 1134"/>
                <a:gd name="T17" fmla="*/ 287 h 500"/>
                <a:gd name="T18" fmla="*/ 0 w 1134"/>
                <a:gd name="T19" fmla="*/ 225 h 500"/>
                <a:gd name="T20" fmla="*/ 0 w 1134"/>
                <a:gd name="T21" fmla="*/ 220 h 500"/>
                <a:gd name="connsiteX0" fmla="*/ 251 w 10251"/>
                <a:gd name="connsiteY0" fmla="*/ 4400 h 10000"/>
                <a:gd name="connsiteX1" fmla="*/ 2667 w 10251"/>
                <a:gd name="connsiteY1" fmla="*/ 0 h 10000"/>
                <a:gd name="connsiteX2" fmla="*/ 10251 w 10251"/>
                <a:gd name="connsiteY2" fmla="*/ 0 h 10000"/>
                <a:gd name="connsiteX3" fmla="*/ 10251 w 10251"/>
                <a:gd name="connsiteY3" fmla="*/ 4320 h 10000"/>
                <a:gd name="connsiteX4" fmla="*/ 9951 w 10251"/>
                <a:gd name="connsiteY4" fmla="*/ 4980 h 10000"/>
                <a:gd name="connsiteX5" fmla="*/ 10251 w 10251"/>
                <a:gd name="connsiteY5" fmla="*/ 5440 h 10000"/>
                <a:gd name="connsiteX6" fmla="*/ 10251 w 10251"/>
                <a:gd name="connsiteY6" fmla="*/ 10000 h 10000"/>
                <a:gd name="connsiteX7" fmla="*/ 2747 w 10251"/>
                <a:gd name="connsiteY7" fmla="*/ 10000 h 10000"/>
                <a:gd name="connsiteX8" fmla="*/ 357 w 10251"/>
                <a:gd name="connsiteY8" fmla="*/ 5740 h 10000"/>
                <a:gd name="connsiteX9" fmla="*/ 251 w 10251"/>
                <a:gd name="connsiteY9" fmla="*/ 4400 h 10000"/>
                <a:gd name="connsiteX0-1" fmla="*/ 292 w 10292"/>
                <a:gd name="connsiteY0-2" fmla="*/ 4400 h 10000"/>
                <a:gd name="connsiteX1-3" fmla="*/ 2708 w 10292"/>
                <a:gd name="connsiteY1-4" fmla="*/ 0 h 10000"/>
                <a:gd name="connsiteX2-5" fmla="*/ 10292 w 10292"/>
                <a:gd name="connsiteY2-6" fmla="*/ 0 h 10000"/>
                <a:gd name="connsiteX3-7" fmla="*/ 10292 w 10292"/>
                <a:gd name="connsiteY3-8" fmla="*/ 4320 h 10000"/>
                <a:gd name="connsiteX4-9" fmla="*/ 9992 w 10292"/>
                <a:gd name="connsiteY4-10" fmla="*/ 4980 h 10000"/>
                <a:gd name="connsiteX5-11" fmla="*/ 10292 w 10292"/>
                <a:gd name="connsiteY5-12" fmla="*/ 5440 h 10000"/>
                <a:gd name="connsiteX6-13" fmla="*/ 10292 w 10292"/>
                <a:gd name="connsiteY6-14" fmla="*/ 10000 h 10000"/>
                <a:gd name="connsiteX7-15" fmla="*/ 2788 w 10292"/>
                <a:gd name="connsiteY7-16" fmla="*/ 10000 h 10000"/>
                <a:gd name="connsiteX8-17" fmla="*/ 308 w 10292"/>
                <a:gd name="connsiteY8-18" fmla="*/ 5513 h 10000"/>
                <a:gd name="connsiteX9-19" fmla="*/ 292 w 10292"/>
                <a:gd name="connsiteY9-20" fmla="*/ 4400 h 10000"/>
                <a:gd name="connsiteX0-21" fmla="*/ 0 w 10000"/>
                <a:gd name="connsiteY0-22" fmla="*/ 4400 h 10000"/>
                <a:gd name="connsiteX1-23" fmla="*/ 2416 w 10000"/>
                <a:gd name="connsiteY1-24" fmla="*/ 0 h 10000"/>
                <a:gd name="connsiteX2-25" fmla="*/ 10000 w 10000"/>
                <a:gd name="connsiteY2-26" fmla="*/ 0 h 10000"/>
                <a:gd name="connsiteX3-27" fmla="*/ 10000 w 10000"/>
                <a:gd name="connsiteY3-28" fmla="*/ 4320 h 10000"/>
                <a:gd name="connsiteX4-29" fmla="*/ 9700 w 10000"/>
                <a:gd name="connsiteY4-30" fmla="*/ 4980 h 10000"/>
                <a:gd name="connsiteX5-31" fmla="*/ 10000 w 10000"/>
                <a:gd name="connsiteY5-32" fmla="*/ 5440 h 10000"/>
                <a:gd name="connsiteX6-33" fmla="*/ 10000 w 10000"/>
                <a:gd name="connsiteY6-34" fmla="*/ 10000 h 10000"/>
                <a:gd name="connsiteX7-35" fmla="*/ 2496 w 10000"/>
                <a:gd name="connsiteY7-36" fmla="*/ 10000 h 10000"/>
                <a:gd name="connsiteX8-37" fmla="*/ 16 w 10000"/>
                <a:gd name="connsiteY8-38" fmla="*/ 5513 h 10000"/>
                <a:gd name="connsiteX9-39" fmla="*/ 0 w 10000"/>
                <a:gd name="connsiteY9-40" fmla="*/ 4400 h 10000"/>
                <a:gd name="connsiteX0-41" fmla="*/ 6 w 9986"/>
                <a:gd name="connsiteY0-42" fmla="*/ 4355 h 10000"/>
                <a:gd name="connsiteX1-43" fmla="*/ 2402 w 9986"/>
                <a:gd name="connsiteY1-44" fmla="*/ 0 h 10000"/>
                <a:gd name="connsiteX2-45" fmla="*/ 9986 w 9986"/>
                <a:gd name="connsiteY2-46" fmla="*/ 0 h 10000"/>
                <a:gd name="connsiteX3-47" fmla="*/ 9986 w 9986"/>
                <a:gd name="connsiteY3-48" fmla="*/ 4320 h 10000"/>
                <a:gd name="connsiteX4-49" fmla="*/ 9686 w 9986"/>
                <a:gd name="connsiteY4-50" fmla="*/ 4980 h 10000"/>
                <a:gd name="connsiteX5-51" fmla="*/ 9986 w 9986"/>
                <a:gd name="connsiteY5-52" fmla="*/ 5440 h 10000"/>
                <a:gd name="connsiteX6-53" fmla="*/ 9986 w 9986"/>
                <a:gd name="connsiteY6-54" fmla="*/ 10000 h 10000"/>
                <a:gd name="connsiteX7-55" fmla="*/ 2482 w 9986"/>
                <a:gd name="connsiteY7-56" fmla="*/ 10000 h 10000"/>
                <a:gd name="connsiteX8-57" fmla="*/ 2 w 9986"/>
                <a:gd name="connsiteY8-58" fmla="*/ 5513 h 10000"/>
                <a:gd name="connsiteX9-59" fmla="*/ 6 w 9986"/>
                <a:gd name="connsiteY9-60" fmla="*/ 4355 h 10000"/>
                <a:gd name="connsiteX0-61" fmla="*/ 6 w 10000"/>
                <a:gd name="connsiteY0-62" fmla="*/ 4355 h 10000"/>
                <a:gd name="connsiteX1-63" fmla="*/ 2405 w 10000"/>
                <a:gd name="connsiteY1-64" fmla="*/ 0 h 10000"/>
                <a:gd name="connsiteX2-65" fmla="*/ 10000 w 10000"/>
                <a:gd name="connsiteY2-66" fmla="*/ 0 h 10000"/>
                <a:gd name="connsiteX3-67" fmla="*/ 10000 w 10000"/>
                <a:gd name="connsiteY3-68" fmla="*/ 4320 h 10000"/>
                <a:gd name="connsiteX4-69" fmla="*/ 9700 w 10000"/>
                <a:gd name="connsiteY4-70" fmla="*/ 4980 h 10000"/>
                <a:gd name="connsiteX5-71" fmla="*/ 10000 w 10000"/>
                <a:gd name="connsiteY5-72" fmla="*/ 5440 h 10000"/>
                <a:gd name="connsiteX6-73" fmla="*/ 10000 w 10000"/>
                <a:gd name="connsiteY6-74" fmla="*/ 10000 h 10000"/>
                <a:gd name="connsiteX7-75" fmla="*/ 2485 w 10000"/>
                <a:gd name="connsiteY7-76" fmla="*/ 10000 h 10000"/>
                <a:gd name="connsiteX8-77" fmla="*/ 2 w 10000"/>
                <a:gd name="connsiteY8-78" fmla="*/ 5490 h 10000"/>
                <a:gd name="connsiteX9-79" fmla="*/ 6 w 10000"/>
                <a:gd name="connsiteY9-80" fmla="*/ 4355 h 10000"/>
                <a:gd name="connsiteX0-81" fmla="*/ 6 w 10000"/>
                <a:gd name="connsiteY0-82" fmla="*/ 4491 h 10000"/>
                <a:gd name="connsiteX1-83" fmla="*/ 2405 w 10000"/>
                <a:gd name="connsiteY1-84" fmla="*/ 0 h 10000"/>
                <a:gd name="connsiteX2-85" fmla="*/ 10000 w 10000"/>
                <a:gd name="connsiteY2-86" fmla="*/ 0 h 10000"/>
                <a:gd name="connsiteX3-87" fmla="*/ 10000 w 10000"/>
                <a:gd name="connsiteY3-88" fmla="*/ 4320 h 10000"/>
                <a:gd name="connsiteX4-89" fmla="*/ 9700 w 10000"/>
                <a:gd name="connsiteY4-90" fmla="*/ 4980 h 10000"/>
                <a:gd name="connsiteX5-91" fmla="*/ 10000 w 10000"/>
                <a:gd name="connsiteY5-92" fmla="*/ 5440 h 10000"/>
                <a:gd name="connsiteX6-93" fmla="*/ 10000 w 10000"/>
                <a:gd name="connsiteY6-94" fmla="*/ 10000 h 10000"/>
                <a:gd name="connsiteX7-95" fmla="*/ 2485 w 10000"/>
                <a:gd name="connsiteY7-96" fmla="*/ 10000 h 10000"/>
                <a:gd name="connsiteX8-97" fmla="*/ 2 w 10000"/>
                <a:gd name="connsiteY8-98" fmla="*/ 5490 h 10000"/>
                <a:gd name="connsiteX9-99" fmla="*/ 6 w 10000"/>
                <a:gd name="connsiteY9-100" fmla="*/ 4491 h 10000"/>
                <a:gd name="connsiteX0-101" fmla="*/ 6 w 10000"/>
                <a:gd name="connsiteY0-102" fmla="*/ 4491 h 10000"/>
                <a:gd name="connsiteX1-103" fmla="*/ 2405 w 10000"/>
                <a:gd name="connsiteY1-104" fmla="*/ 0 h 10000"/>
                <a:gd name="connsiteX2-105" fmla="*/ 10000 w 10000"/>
                <a:gd name="connsiteY2-106" fmla="*/ 0 h 10000"/>
                <a:gd name="connsiteX3-107" fmla="*/ 10000 w 10000"/>
                <a:gd name="connsiteY3-108" fmla="*/ 4320 h 10000"/>
                <a:gd name="connsiteX4-109" fmla="*/ 9700 w 10000"/>
                <a:gd name="connsiteY4-110" fmla="*/ 4980 h 10000"/>
                <a:gd name="connsiteX5-111" fmla="*/ 10000 w 10000"/>
                <a:gd name="connsiteY5-112" fmla="*/ 5440 h 10000"/>
                <a:gd name="connsiteX6-113" fmla="*/ 10000 w 10000"/>
                <a:gd name="connsiteY6-114" fmla="*/ 10000 h 10000"/>
                <a:gd name="connsiteX7-115" fmla="*/ 2485 w 10000"/>
                <a:gd name="connsiteY7-116" fmla="*/ 10000 h 10000"/>
                <a:gd name="connsiteX8-117" fmla="*/ 2 w 10000"/>
                <a:gd name="connsiteY8-118" fmla="*/ 5354 h 10000"/>
                <a:gd name="connsiteX9-119" fmla="*/ 6 w 10000"/>
                <a:gd name="connsiteY9-120" fmla="*/ 4491 h 10000"/>
                <a:gd name="connsiteX0-121" fmla="*/ 0 w 9994"/>
                <a:gd name="connsiteY0-122" fmla="*/ 4491 h 10000"/>
                <a:gd name="connsiteX1-123" fmla="*/ 2399 w 9994"/>
                <a:gd name="connsiteY1-124" fmla="*/ 0 h 10000"/>
                <a:gd name="connsiteX2-125" fmla="*/ 9994 w 9994"/>
                <a:gd name="connsiteY2-126" fmla="*/ 0 h 10000"/>
                <a:gd name="connsiteX3-127" fmla="*/ 9994 w 9994"/>
                <a:gd name="connsiteY3-128" fmla="*/ 4320 h 10000"/>
                <a:gd name="connsiteX4-129" fmla="*/ 9694 w 9994"/>
                <a:gd name="connsiteY4-130" fmla="*/ 4980 h 10000"/>
                <a:gd name="connsiteX5-131" fmla="*/ 9994 w 9994"/>
                <a:gd name="connsiteY5-132" fmla="*/ 5440 h 10000"/>
                <a:gd name="connsiteX6-133" fmla="*/ 9994 w 9994"/>
                <a:gd name="connsiteY6-134" fmla="*/ 10000 h 10000"/>
                <a:gd name="connsiteX7-135" fmla="*/ 2479 w 9994"/>
                <a:gd name="connsiteY7-136" fmla="*/ 10000 h 10000"/>
                <a:gd name="connsiteX8-137" fmla="*/ 6 w 9994"/>
                <a:gd name="connsiteY8-138" fmla="*/ 5309 h 10000"/>
                <a:gd name="connsiteX9-139" fmla="*/ 0 w 9994"/>
                <a:gd name="connsiteY9-140" fmla="*/ 4491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9994" h="10000">
                  <a:moveTo>
                    <a:pt x="0" y="4491"/>
                  </a:moveTo>
                  <a:lnTo>
                    <a:pt x="2399" y="0"/>
                  </a:lnTo>
                  <a:lnTo>
                    <a:pt x="9994" y="0"/>
                  </a:lnTo>
                  <a:lnTo>
                    <a:pt x="9994" y="4320"/>
                  </a:lnTo>
                  <a:lnTo>
                    <a:pt x="9694" y="4980"/>
                  </a:lnTo>
                  <a:lnTo>
                    <a:pt x="9994" y="5440"/>
                  </a:lnTo>
                  <a:lnTo>
                    <a:pt x="9994" y="10000"/>
                  </a:lnTo>
                  <a:lnTo>
                    <a:pt x="2479" y="10000"/>
                  </a:lnTo>
                  <a:lnTo>
                    <a:pt x="6" y="5309"/>
                  </a:lnTo>
                  <a:cubicBezTo>
                    <a:pt x="1" y="4938"/>
                    <a:pt x="5" y="4862"/>
                    <a:pt x="0" y="449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682414" y="3046333"/>
              <a:ext cx="764286" cy="762218"/>
              <a:chOff x="6242050" y="2763838"/>
              <a:chExt cx="587376" cy="585788"/>
            </a:xfrm>
            <a:solidFill>
              <a:schemeClr val="bg1">
                <a:alpha val="80000"/>
              </a:schemeClr>
            </a:solidFill>
          </p:grpSpPr>
          <p:sp>
            <p:nvSpPr>
              <p:cNvPr id="153" name="Freeform 82"/>
              <p:cNvSpPr/>
              <p:nvPr/>
            </p:nvSpPr>
            <p:spPr bwMode="auto">
              <a:xfrm>
                <a:off x="6313488" y="2813051"/>
                <a:ext cx="101600" cy="63500"/>
              </a:xfrm>
              <a:custGeom>
                <a:avLst/>
                <a:gdLst>
                  <a:gd name="T0" fmla="*/ 15 w 27"/>
                  <a:gd name="T1" fmla="*/ 0 h 17"/>
                  <a:gd name="T2" fmla="*/ 0 w 27"/>
                  <a:gd name="T3" fmla="*/ 13 h 17"/>
                  <a:gd name="T4" fmla="*/ 15 w 27"/>
                  <a:gd name="T5" fmla="*/ 17 h 17"/>
                  <a:gd name="T6" fmla="*/ 27 w 27"/>
                  <a:gd name="T7" fmla="*/ 9 h 17"/>
                  <a:gd name="T8" fmla="*/ 15 w 2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15" y="0"/>
                    </a:moveTo>
                    <a:cubicBezTo>
                      <a:pt x="10" y="4"/>
                      <a:pt x="5" y="8"/>
                      <a:pt x="0" y="13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9" y="14"/>
                      <a:pt x="23" y="11"/>
                      <a:pt x="27" y="9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83"/>
              <p:cNvSpPr/>
              <p:nvPr/>
            </p:nvSpPr>
            <p:spPr bwMode="auto">
              <a:xfrm>
                <a:off x="6384925" y="2774951"/>
                <a:ext cx="106363" cy="60325"/>
              </a:xfrm>
              <a:custGeom>
                <a:avLst/>
                <a:gdLst>
                  <a:gd name="T0" fmla="*/ 0 w 28"/>
                  <a:gd name="T1" fmla="*/ 8 h 16"/>
                  <a:gd name="T2" fmla="*/ 13 w 28"/>
                  <a:gd name="T3" fmla="*/ 16 h 16"/>
                  <a:gd name="T4" fmla="*/ 28 w 28"/>
                  <a:gd name="T5" fmla="*/ 11 h 16"/>
                  <a:gd name="T6" fmla="*/ 19 w 28"/>
                  <a:gd name="T7" fmla="*/ 0 h 16"/>
                  <a:gd name="T8" fmla="*/ 0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0" y="8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8" y="14"/>
                      <a:pt x="23" y="12"/>
                      <a:pt x="28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2"/>
                      <a:pt x="6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84"/>
              <p:cNvSpPr/>
              <p:nvPr/>
            </p:nvSpPr>
            <p:spPr bwMode="auto">
              <a:xfrm>
                <a:off x="6472238" y="2763838"/>
                <a:ext cx="101600" cy="52388"/>
              </a:xfrm>
              <a:custGeom>
                <a:avLst/>
                <a:gdLst>
                  <a:gd name="T0" fmla="*/ 0 w 27"/>
                  <a:gd name="T1" fmla="*/ 2 h 14"/>
                  <a:gd name="T2" fmla="*/ 11 w 27"/>
                  <a:gd name="T3" fmla="*/ 13 h 14"/>
                  <a:gd name="T4" fmla="*/ 17 w 27"/>
                  <a:gd name="T5" fmla="*/ 13 h 14"/>
                  <a:gd name="T6" fmla="*/ 27 w 27"/>
                  <a:gd name="T7" fmla="*/ 14 h 14"/>
                  <a:gd name="T8" fmla="*/ 23 w 27"/>
                  <a:gd name="T9" fmla="*/ 0 h 14"/>
                  <a:gd name="T10" fmla="*/ 17 w 27"/>
                  <a:gd name="T11" fmla="*/ 0 h 14"/>
                  <a:gd name="T12" fmla="*/ 0 w 27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0" y="2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3"/>
                      <a:pt x="15" y="13"/>
                      <a:pt x="17" y="13"/>
                    </a:cubicBezTo>
                    <a:cubicBezTo>
                      <a:pt x="21" y="13"/>
                      <a:pt x="24" y="13"/>
                      <a:pt x="27" y="1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1" y="0"/>
                      <a:pt x="6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5"/>
              <p:cNvSpPr/>
              <p:nvPr/>
            </p:nvSpPr>
            <p:spPr bwMode="auto">
              <a:xfrm>
                <a:off x="6573838" y="2763838"/>
                <a:ext cx="85725" cy="82550"/>
              </a:xfrm>
              <a:custGeom>
                <a:avLst/>
                <a:gdLst>
                  <a:gd name="T0" fmla="*/ 0 w 23"/>
                  <a:gd name="T1" fmla="*/ 0 h 22"/>
                  <a:gd name="T2" fmla="*/ 6 w 23"/>
                  <a:gd name="T3" fmla="*/ 15 h 22"/>
                  <a:gd name="T4" fmla="*/ 22 w 23"/>
                  <a:gd name="T5" fmla="*/ 22 h 22"/>
                  <a:gd name="T6" fmla="*/ 23 w 23"/>
                  <a:gd name="T7" fmla="*/ 7 h 22"/>
                  <a:gd name="T8" fmla="*/ 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0" y="0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2" y="17"/>
                      <a:pt x="17" y="19"/>
                      <a:pt x="22" y="2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4"/>
                      <a:pt x="8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86"/>
              <p:cNvSpPr/>
              <p:nvPr/>
            </p:nvSpPr>
            <p:spPr bwMode="auto">
              <a:xfrm>
                <a:off x="6670675" y="2797176"/>
                <a:ext cx="68263" cy="98425"/>
              </a:xfrm>
              <a:custGeom>
                <a:avLst/>
                <a:gdLst>
                  <a:gd name="T0" fmla="*/ 0 w 18"/>
                  <a:gd name="T1" fmla="*/ 0 h 26"/>
                  <a:gd name="T2" fmla="*/ 1 w 18"/>
                  <a:gd name="T3" fmla="*/ 16 h 26"/>
                  <a:gd name="T4" fmla="*/ 13 w 18"/>
                  <a:gd name="T5" fmla="*/ 26 h 26"/>
                  <a:gd name="T6" fmla="*/ 18 w 18"/>
                  <a:gd name="T7" fmla="*/ 13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5" y="19"/>
                      <a:pt x="9" y="22"/>
                      <a:pt x="13" y="26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3" y="8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87"/>
              <p:cNvSpPr/>
              <p:nvPr/>
            </p:nvSpPr>
            <p:spPr bwMode="auto">
              <a:xfrm>
                <a:off x="6735763" y="2857501"/>
                <a:ext cx="58738" cy="106363"/>
              </a:xfrm>
              <a:custGeom>
                <a:avLst/>
                <a:gdLst>
                  <a:gd name="T0" fmla="*/ 5 w 16"/>
                  <a:gd name="T1" fmla="*/ 0 h 28"/>
                  <a:gd name="T2" fmla="*/ 0 w 16"/>
                  <a:gd name="T3" fmla="*/ 15 h 28"/>
                  <a:gd name="T4" fmla="*/ 7 w 16"/>
                  <a:gd name="T5" fmla="*/ 28 h 28"/>
                  <a:gd name="T6" fmla="*/ 16 w 16"/>
                  <a:gd name="T7" fmla="*/ 17 h 28"/>
                  <a:gd name="T8" fmla="*/ 5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5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2" y="19"/>
                      <a:pt x="5" y="23"/>
                      <a:pt x="7" y="2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1"/>
                      <a:pt x="9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88"/>
              <p:cNvSpPr/>
              <p:nvPr/>
            </p:nvSpPr>
            <p:spPr bwMode="auto">
              <a:xfrm>
                <a:off x="6769100" y="2936876"/>
                <a:ext cx="55563" cy="93663"/>
              </a:xfrm>
              <a:custGeom>
                <a:avLst/>
                <a:gdLst>
                  <a:gd name="T0" fmla="*/ 9 w 15"/>
                  <a:gd name="T1" fmla="*/ 0 h 25"/>
                  <a:gd name="T2" fmla="*/ 0 w 15"/>
                  <a:gd name="T3" fmla="*/ 12 h 25"/>
                  <a:gd name="T4" fmla="*/ 2 w 15"/>
                  <a:gd name="T5" fmla="*/ 25 h 25"/>
                  <a:gd name="T6" fmla="*/ 15 w 15"/>
                  <a:gd name="T7" fmla="*/ 18 h 25"/>
                  <a:gd name="T8" fmla="*/ 9 w 1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9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16"/>
                      <a:pt x="2" y="21"/>
                      <a:pt x="2" y="2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1"/>
                      <a:pt x="12" y="5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89"/>
              <p:cNvSpPr/>
              <p:nvPr/>
            </p:nvSpPr>
            <p:spPr bwMode="auto">
              <a:xfrm>
                <a:off x="6777038" y="3019426"/>
                <a:ext cx="52388" cy="79375"/>
              </a:xfrm>
              <a:custGeom>
                <a:avLst/>
                <a:gdLst>
                  <a:gd name="T0" fmla="*/ 14 w 14"/>
                  <a:gd name="T1" fmla="*/ 0 h 21"/>
                  <a:gd name="T2" fmla="*/ 1 w 14"/>
                  <a:gd name="T3" fmla="*/ 9 h 21"/>
                  <a:gd name="T4" fmla="*/ 1 w 14"/>
                  <a:gd name="T5" fmla="*/ 10 h 21"/>
                  <a:gd name="T6" fmla="*/ 0 w 14"/>
                  <a:gd name="T7" fmla="*/ 21 h 21"/>
                  <a:gd name="T8" fmla="*/ 14 w 14"/>
                  <a:gd name="T9" fmla="*/ 17 h 21"/>
                  <a:gd name="T10" fmla="*/ 14 w 14"/>
                  <a:gd name="T11" fmla="*/ 10 h 21"/>
                  <a:gd name="T12" fmla="*/ 14 w 14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0" y="17"/>
                      <a:pt x="0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5"/>
                      <a:pt x="14" y="12"/>
                      <a:pt x="14" y="10"/>
                    </a:cubicBezTo>
                    <a:cubicBezTo>
                      <a:pt x="14" y="6"/>
                      <a:pt x="14" y="3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90"/>
              <p:cNvSpPr/>
              <p:nvPr/>
            </p:nvSpPr>
            <p:spPr bwMode="auto">
              <a:xfrm>
                <a:off x="6753225" y="3101976"/>
                <a:ext cx="71438" cy="63500"/>
              </a:xfrm>
              <a:custGeom>
                <a:avLst/>
                <a:gdLst>
                  <a:gd name="T0" fmla="*/ 19 w 19"/>
                  <a:gd name="T1" fmla="*/ 0 h 17"/>
                  <a:gd name="T2" fmla="*/ 4 w 19"/>
                  <a:gd name="T3" fmla="*/ 5 h 17"/>
                  <a:gd name="T4" fmla="*/ 0 w 19"/>
                  <a:gd name="T5" fmla="*/ 16 h 17"/>
                  <a:gd name="T6" fmla="*/ 15 w 19"/>
                  <a:gd name="T7" fmla="*/ 17 h 17"/>
                  <a:gd name="T8" fmla="*/ 19 w 1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9" y="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2" y="12"/>
                      <a:pt x="0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1"/>
                      <a:pt x="18" y="6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91"/>
              <p:cNvSpPr/>
              <p:nvPr/>
            </p:nvSpPr>
            <p:spPr bwMode="auto">
              <a:xfrm>
                <a:off x="6716713" y="3176588"/>
                <a:ext cx="85725" cy="60325"/>
              </a:xfrm>
              <a:custGeom>
                <a:avLst/>
                <a:gdLst>
                  <a:gd name="T0" fmla="*/ 23 w 23"/>
                  <a:gd name="T1" fmla="*/ 0 h 16"/>
                  <a:gd name="T2" fmla="*/ 8 w 23"/>
                  <a:gd name="T3" fmla="*/ 1 h 16"/>
                  <a:gd name="T4" fmla="*/ 0 w 23"/>
                  <a:gd name="T5" fmla="*/ 11 h 16"/>
                  <a:gd name="T6" fmla="*/ 13 w 23"/>
                  <a:gd name="T7" fmla="*/ 16 h 16"/>
                  <a:gd name="T8" fmla="*/ 23 w 2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23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1"/>
                      <a:pt x="20" y="6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92"/>
              <p:cNvSpPr/>
              <p:nvPr/>
            </p:nvSpPr>
            <p:spPr bwMode="auto">
              <a:xfrm>
                <a:off x="6656388" y="3233738"/>
                <a:ext cx="101600" cy="63500"/>
              </a:xfrm>
              <a:custGeom>
                <a:avLst/>
                <a:gdLst>
                  <a:gd name="T0" fmla="*/ 27 w 27"/>
                  <a:gd name="T1" fmla="*/ 4 h 17"/>
                  <a:gd name="T2" fmla="*/ 12 w 27"/>
                  <a:gd name="T3" fmla="*/ 0 h 17"/>
                  <a:gd name="T4" fmla="*/ 0 w 27"/>
                  <a:gd name="T5" fmla="*/ 9 h 17"/>
                  <a:gd name="T6" fmla="*/ 12 w 27"/>
                  <a:gd name="T7" fmla="*/ 17 h 17"/>
                  <a:gd name="T8" fmla="*/ 27 w 27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7" y="4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7" y="13"/>
                      <a:pt x="22" y="9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93"/>
              <p:cNvSpPr/>
              <p:nvPr/>
            </p:nvSpPr>
            <p:spPr bwMode="auto">
              <a:xfrm>
                <a:off x="6580188" y="3275013"/>
                <a:ext cx="109538" cy="63500"/>
              </a:xfrm>
              <a:custGeom>
                <a:avLst/>
                <a:gdLst>
                  <a:gd name="T0" fmla="*/ 29 w 29"/>
                  <a:gd name="T1" fmla="*/ 8 h 17"/>
                  <a:gd name="T2" fmla="*/ 15 w 29"/>
                  <a:gd name="T3" fmla="*/ 0 h 17"/>
                  <a:gd name="T4" fmla="*/ 0 w 29"/>
                  <a:gd name="T5" fmla="*/ 5 h 17"/>
                  <a:gd name="T6" fmla="*/ 9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3"/>
                      <a:pt x="6" y="4"/>
                      <a:pt x="0" y="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6" y="15"/>
                      <a:pt x="23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94"/>
              <p:cNvSpPr/>
              <p:nvPr/>
            </p:nvSpPr>
            <p:spPr bwMode="auto">
              <a:xfrm>
                <a:off x="6497638" y="3297238"/>
                <a:ext cx="101600" cy="52388"/>
              </a:xfrm>
              <a:custGeom>
                <a:avLst/>
                <a:gdLst>
                  <a:gd name="T0" fmla="*/ 27 w 27"/>
                  <a:gd name="T1" fmla="*/ 12 h 14"/>
                  <a:gd name="T2" fmla="*/ 17 w 27"/>
                  <a:gd name="T3" fmla="*/ 0 h 14"/>
                  <a:gd name="T4" fmla="*/ 10 w 27"/>
                  <a:gd name="T5" fmla="*/ 0 h 14"/>
                  <a:gd name="T6" fmla="*/ 0 w 27"/>
                  <a:gd name="T7" fmla="*/ 0 h 14"/>
                  <a:gd name="T8" fmla="*/ 4 w 27"/>
                  <a:gd name="T9" fmla="*/ 13 h 14"/>
                  <a:gd name="T10" fmla="*/ 10 w 27"/>
                  <a:gd name="T11" fmla="*/ 14 h 14"/>
                  <a:gd name="T12" fmla="*/ 27 w 27"/>
                  <a:gd name="T1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7" y="12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2" y="0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4"/>
                      <a:pt x="8" y="14"/>
                      <a:pt x="10" y="14"/>
                    </a:cubicBezTo>
                    <a:cubicBezTo>
                      <a:pt x="16" y="14"/>
                      <a:pt x="22" y="13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95"/>
              <p:cNvSpPr/>
              <p:nvPr/>
            </p:nvSpPr>
            <p:spPr bwMode="auto">
              <a:xfrm>
                <a:off x="6415088" y="3267076"/>
                <a:ext cx="82550" cy="79375"/>
              </a:xfrm>
              <a:custGeom>
                <a:avLst/>
                <a:gdLst>
                  <a:gd name="T0" fmla="*/ 22 w 22"/>
                  <a:gd name="T1" fmla="*/ 21 h 21"/>
                  <a:gd name="T2" fmla="*/ 16 w 22"/>
                  <a:gd name="T3" fmla="*/ 6 h 21"/>
                  <a:gd name="T4" fmla="*/ 0 w 22"/>
                  <a:gd name="T5" fmla="*/ 0 h 21"/>
                  <a:gd name="T6" fmla="*/ 0 w 22"/>
                  <a:gd name="T7" fmla="*/ 15 h 21"/>
                  <a:gd name="T8" fmla="*/ 2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22" y="21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0" y="5"/>
                      <a:pt x="5" y="3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18"/>
                      <a:pt x="14" y="20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96"/>
              <p:cNvSpPr/>
              <p:nvPr/>
            </p:nvSpPr>
            <p:spPr bwMode="auto">
              <a:xfrm>
                <a:off x="6332538" y="3214688"/>
                <a:ext cx="68263" cy="101600"/>
              </a:xfrm>
              <a:custGeom>
                <a:avLst/>
                <a:gdLst>
                  <a:gd name="T0" fmla="*/ 18 w 18"/>
                  <a:gd name="T1" fmla="*/ 27 h 27"/>
                  <a:gd name="T2" fmla="*/ 17 w 18"/>
                  <a:gd name="T3" fmla="*/ 11 h 27"/>
                  <a:gd name="T4" fmla="*/ 5 w 18"/>
                  <a:gd name="T5" fmla="*/ 0 h 27"/>
                  <a:gd name="T6" fmla="*/ 0 w 18"/>
                  <a:gd name="T7" fmla="*/ 14 h 27"/>
                  <a:gd name="T8" fmla="*/ 18 w 18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8" y="27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8"/>
                      <a:pt x="9" y="4"/>
                      <a:pt x="5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9"/>
                      <a:pt x="11" y="23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97"/>
              <p:cNvSpPr/>
              <p:nvPr/>
            </p:nvSpPr>
            <p:spPr bwMode="auto">
              <a:xfrm>
                <a:off x="6276975" y="3151188"/>
                <a:ext cx="63500" cy="101600"/>
              </a:xfrm>
              <a:custGeom>
                <a:avLst/>
                <a:gdLst>
                  <a:gd name="T0" fmla="*/ 12 w 17"/>
                  <a:gd name="T1" fmla="*/ 27 h 27"/>
                  <a:gd name="T2" fmla="*/ 17 w 17"/>
                  <a:gd name="T3" fmla="*/ 12 h 27"/>
                  <a:gd name="T4" fmla="*/ 10 w 17"/>
                  <a:gd name="T5" fmla="*/ 0 h 27"/>
                  <a:gd name="T6" fmla="*/ 0 w 17"/>
                  <a:gd name="T7" fmla="*/ 11 h 27"/>
                  <a:gd name="T8" fmla="*/ 12 w 1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2" y="27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4" y="8"/>
                      <a:pt x="12" y="4"/>
                      <a:pt x="1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7"/>
                      <a:pt x="7" y="22"/>
                      <a:pt x="1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98"/>
              <p:cNvSpPr/>
              <p:nvPr/>
            </p:nvSpPr>
            <p:spPr bwMode="auto">
              <a:xfrm>
                <a:off x="6246813" y="3082926"/>
                <a:ext cx="55563" cy="93663"/>
              </a:xfrm>
              <a:custGeom>
                <a:avLst/>
                <a:gdLst>
                  <a:gd name="T0" fmla="*/ 6 w 15"/>
                  <a:gd name="T1" fmla="*/ 25 h 25"/>
                  <a:gd name="T2" fmla="*/ 15 w 15"/>
                  <a:gd name="T3" fmla="*/ 12 h 25"/>
                  <a:gd name="T4" fmla="*/ 13 w 15"/>
                  <a:gd name="T5" fmla="*/ 0 h 25"/>
                  <a:gd name="T6" fmla="*/ 0 w 15"/>
                  <a:gd name="T7" fmla="*/ 7 h 25"/>
                  <a:gd name="T8" fmla="*/ 6 w 1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6" y="2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3" y="4"/>
                      <a:pt x="1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3"/>
                      <a:pt x="3" y="19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99"/>
              <p:cNvSpPr/>
              <p:nvPr/>
            </p:nvSpPr>
            <p:spPr bwMode="auto">
              <a:xfrm>
                <a:off x="6242050" y="3016251"/>
                <a:ext cx="52388" cy="77788"/>
              </a:xfrm>
              <a:custGeom>
                <a:avLst/>
                <a:gdLst>
                  <a:gd name="T0" fmla="*/ 1 w 14"/>
                  <a:gd name="T1" fmla="*/ 21 h 21"/>
                  <a:gd name="T2" fmla="*/ 13 w 14"/>
                  <a:gd name="T3" fmla="*/ 12 h 21"/>
                  <a:gd name="T4" fmla="*/ 13 w 14"/>
                  <a:gd name="T5" fmla="*/ 11 h 21"/>
                  <a:gd name="T6" fmla="*/ 14 w 14"/>
                  <a:gd name="T7" fmla="*/ 0 h 21"/>
                  <a:gd name="T8" fmla="*/ 0 w 14"/>
                  <a:gd name="T9" fmla="*/ 3 h 21"/>
                  <a:gd name="T10" fmla="*/ 0 w 14"/>
                  <a:gd name="T11" fmla="*/ 11 h 21"/>
                  <a:gd name="T12" fmla="*/ 1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" y="21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7"/>
                      <a:pt x="14" y="3"/>
                      <a:pt x="1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0" y="14"/>
                      <a:pt x="0" y="17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00"/>
              <p:cNvSpPr/>
              <p:nvPr/>
            </p:nvSpPr>
            <p:spPr bwMode="auto">
              <a:xfrm>
                <a:off x="6246813" y="2947988"/>
                <a:ext cx="71438" cy="63500"/>
              </a:xfrm>
              <a:custGeom>
                <a:avLst/>
                <a:gdLst>
                  <a:gd name="T0" fmla="*/ 0 w 19"/>
                  <a:gd name="T1" fmla="*/ 17 h 17"/>
                  <a:gd name="T2" fmla="*/ 15 w 19"/>
                  <a:gd name="T3" fmla="*/ 12 h 17"/>
                  <a:gd name="T4" fmla="*/ 19 w 19"/>
                  <a:gd name="T5" fmla="*/ 0 h 17"/>
                  <a:gd name="T6" fmla="*/ 5 w 19"/>
                  <a:gd name="T7" fmla="*/ 0 h 17"/>
                  <a:gd name="T8" fmla="*/ 0 w 1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17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8"/>
                      <a:pt x="17" y="4"/>
                      <a:pt x="1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1" y="11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101"/>
              <p:cNvSpPr/>
              <p:nvPr/>
            </p:nvSpPr>
            <p:spPr bwMode="auto">
              <a:xfrm>
                <a:off x="6269038" y="2873376"/>
                <a:ext cx="85725" cy="60325"/>
              </a:xfrm>
              <a:custGeom>
                <a:avLst/>
                <a:gdLst>
                  <a:gd name="T0" fmla="*/ 0 w 23"/>
                  <a:gd name="T1" fmla="*/ 16 h 16"/>
                  <a:gd name="T2" fmla="*/ 16 w 23"/>
                  <a:gd name="T3" fmla="*/ 16 h 16"/>
                  <a:gd name="T4" fmla="*/ 23 w 23"/>
                  <a:gd name="T5" fmla="*/ 5 h 16"/>
                  <a:gd name="T6" fmla="*/ 10 w 23"/>
                  <a:gd name="T7" fmla="*/ 0 h 16"/>
                  <a:gd name="T8" fmla="*/ 0 w 2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0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8" y="12"/>
                      <a:pt x="21" y="8"/>
                      <a:pt x="23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5"/>
                      <a:pt x="3" y="10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1" name="矩形 150"/>
            <p:cNvSpPr/>
            <p:nvPr/>
          </p:nvSpPr>
          <p:spPr>
            <a:xfrm>
              <a:off x="6735437" y="3253054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60%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95473" y="3006889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73559" y="5025290"/>
            <a:ext cx="2128321" cy="914607"/>
            <a:chOff x="6273559" y="5322470"/>
            <a:chExt cx="2128321" cy="914607"/>
          </a:xfrm>
        </p:grpSpPr>
        <p:sp>
          <p:nvSpPr>
            <p:cNvPr id="174" name="Freeform 7"/>
            <p:cNvSpPr/>
            <p:nvPr/>
          </p:nvSpPr>
          <p:spPr bwMode="auto">
            <a:xfrm>
              <a:off x="6273559" y="5322470"/>
              <a:ext cx="2089805" cy="914607"/>
            </a:xfrm>
            <a:custGeom>
              <a:avLst/>
              <a:gdLst>
                <a:gd name="T0" fmla="*/ 0 w 1133"/>
                <a:gd name="T1" fmla="*/ 218 h 497"/>
                <a:gd name="T2" fmla="*/ 275 w 1133"/>
                <a:gd name="T3" fmla="*/ 0 h 497"/>
                <a:gd name="T4" fmla="*/ 1133 w 1133"/>
                <a:gd name="T5" fmla="*/ 0 h 497"/>
                <a:gd name="T6" fmla="*/ 1133 w 1133"/>
                <a:gd name="T7" fmla="*/ 213 h 497"/>
                <a:gd name="T8" fmla="*/ 1099 w 1133"/>
                <a:gd name="T9" fmla="*/ 246 h 497"/>
                <a:gd name="T10" fmla="*/ 1133 w 1133"/>
                <a:gd name="T11" fmla="*/ 270 h 497"/>
                <a:gd name="T12" fmla="*/ 1133 w 1133"/>
                <a:gd name="T13" fmla="*/ 497 h 497"/>
                <a:gd name="T14" fmla="*/ 282 w 1133"/>
                <a:gd name="T15" fmla="*/ 497 h 497"/>
                <a:gd name="T16" fmla="*/ 11 w 1133"/>
                <a:gd name="T17" fmla="*/ 287 h 497"/>
                <a:gd name="T18" fmla="*/ 0 w 1133"/>
                <a:gd name="T19" fmla="*/ 225 h 497"/>
                <a:gd name="T20" fmla="*/ 0 w 1133"/>
                <a:gd name="T21" fmla="*/ 218 h 497"/>
                <a:gd name="connsiteX0" fmla="*/ 255 w 10255"/>
                <a:gd name="connsiteY0" fmla="*/ 4386 h 10000"/>
                <a:gd name="connsiteX1" fmla="*/ 2682 w 10255"/>
                <a:gd name="connsiteY1" fmla="*/ 0 h 10000"/>
                <a:gd name="connsiteX2" fmla="*/ 10255 w 10255"/>
                <a:gd name="connsiteY2" fmla="*/ 0 h 10000"/>
                <a:gd name="connsiteX3" fmla="*/ 10255 w 10255"/>
                <a:gd name="connsiteY3" fmla="*/ 4286 h 10000"/>
                <a:gd name="connsiteX4" fmla="*/ 9955 w 10255"/>
                <a:gd name="connsiteY4" fmla="*/ 4950 h 10000"/>
                <a:gd name="connsiteX5" fmla="*/ 10255 w 10255"/>
                <a:gd name="connsiteY5" fmla="*/ 5433 h 10000"/>
                <a:gd name="connsiteX6" fmla="*/ 10255 w 10255"/>
                <a:gd name="connsiteY6" fmla="*/ 10000 h 10000"/>
                <a:gd name="connsiteX7" fmla="*/ 2744 w 10255"/>
                <a:gd name="connsiteY7" fmla="*/ 10000 h 10000"/>
                <a:gd name="connsiteX8" fmla="*/ 352 w 10255"/>
                <a:gd name="connsiteY8" fmla="*/ 5775 h 10000"/>
                <a:gd name="connsiteX9" fmla="*/ 255 w 10255"/>
                <a:gd name="connsiteY9" fmla="*/ 4386 h 10000"/>
                <a:gd name="connsiteX0-1" fmla="*/ 251 w 10261"/>
                <a:gd name="connsiteY0-2" fmla="*/ 4683 h 10000"/>
                <a:gd name="connsiteX1-3" fmla="*/ 2688 w 10261"/>
                <a:gd name="connsiteY1-4" fmla="*/ 0 h 10000"/>
                <a:gd name="connsiteX2-5" fmla="*/ 10261 w 10261"/>
                <a:gd name="connsiteY2-6" fmla="*/ 0 h 10000"/>
                <a:gd name="connsiteX3-7" fmla="*/ 10261 w 10261"/>
                <a:gd name="connsiteY3-8" fmla="*/ 4286 h 10000"/>
                <a:gd name="connsiteX4-9" fmla="*/ 9961 w 10261"/>
                <a:gd name="connsiteY4-10" fmla="*/ 4950 h 10000"/>
                <a:gd name="connsiteX5-11" fmla="*/ 10261 w 10261"/>
                <a:gd name="connsiteY5-12" fmla="*/ 5433 h 10000"/>
                <a:gd name="connsiteX6-13" fmla="*/ 10261 w 10261"/>
                <a:gd name="connsiteY6-14" fmla="*/ 10000 h 10000"/>
                <a:gd name="connsiteX7-15" fmla="*/ 2750 w 10261"/>
                <a:gd name="connsiteY7-16" fmla="*/ 10000 h 10000"/>
                <a:gd name="connsiteX8-17" fmla="*/ 358 w 10261"/>
                <a:gd name="connsiteY8-18" fmla="*/ 5775 h 10000"/>
                <a:gd name="connsiteX9-19" fmla="*/ 251 w 10261"/>
                <a:gd name="connsiteY9-20" fmla="*/ 4683 h 10000"/>
                <a:gd name="connsiteX0-21" fmla="*/ 292 w 10302"/>
                <a:gd name="connsiteY0-22" fmla="*/ 4683 h 10000"/>
                <a:gd name="connsiteX1-23" fmla="*/ 2729 w 10302"/>
                <a:gd name="connsiteY1-24" fmla="*/ 0 h 10000"/>
                <a:gd name="connsiteX2-25" fmla="*/ 10302 w 10302"/>
                <a:gd name="connsiteY2-26" fmla="*/ 0 h 10000"/>
                <a:gd name="connsiteX3-27" fmla="*/ 10302 w 10302"/>
                <a:gd name="connsiteY3-28" fmla="*/ 4286 h 10000"/>
                <a:gd name="connsiteX4-29" fmla="*/ 10002 w 10302"/>
                <a:gd name="connsiteY4-30" fmla="*/ 4950 h 10000"/>
                <a:gd name="connsiteX5-31" fmla="*/ 10302 w 10302"/>
                <a:gd name="connsiteY5-32" fmla="*/ 5433 h 10000"/>
                <a:gd name="connsiteX6-33" fmla="*/ 10302 w 10302"/>
                <a:gd name="connsiteY6-34" fmla="*/ 10000 h 10000"/>
                <a:gd name="connsiteX7-35" fmla="*/ 2791 w 10302"/>
                <a:gd name="connsiteY7-36" fmla="*/ 10000 h 10000"/>
                <a:gd name="connsiteX8-37" fmla="*/ 309 w 10302"/>
                <a:gd name="connsiteY8-38" fmla="*/ 5455 h 10000"/>
                <a:gd name="connsiteX9-39" fmla="*/ 292 w 10302"/>
                <a:gd name="connsiteY9-40" fmla="*/ 4683 h 10000"/>
                <a:gd name="connsiteX0-41" fmla="*/ 0 w 10010"/>
                <a:gd name="connsiteY0-42" fmla="*/ 4683 h 10000"/>
                <a:gd name="connsiteX1-43" fmla="*/ 2437 w 10010"/>
                <a:gd name="connsiteY1-44" fmla="*/ 0 h 10000"/>
                <a:gd name="connsiteX2-45" fmla="*/ 10010 w 10010"/>
                <a:gd name="connsiteY2-46" fmla="*/ 0 h 10000"/>
                <a:gd name="connsiteX3-47" fmla="*/ 10010 w 10010"/>
                <a:gd name="connsiteY3-48" fmla="*/ 4286 h 10000"/>
                <a:gd name="connsiteX4-49" fmla="*/ 9710 w 10010"/>
                <a:gd name="connsiteY4-50" fmla="*/ 4950 h 10000"/>
                <a:gd name="connsiteX5-51" fmla="*/ 10010 w 10010"/>
                <a:gd name="connsiteY5-52" fmla="*/ 5433 h 10000"/>
                <a:gd name="connsiteX6-53" fmla="*/ 10010 w 10010"/>
                <a:gd name="connsiteY6-54" fmla="*/ 10000 h 10000"/>
                <a:gd name="connsiteX7-55" fmla="*/ 2499 w 10010"/>
                <a:gd name="connsiteY7-56" fmla="*/ 10000 h 10000"/>
                <a:gd name="connsiteX8-57" fmla="*/ 17 w 10010"/>
                <a:gd name="connsiteY8-58" fmla="*/ 5455 h 10000"/>
                <a:gd name="connsiteX9-59" fmla="*/ 0 w 10010"/>
                <a:gd name="connsiteY9-60" fmla="*/ 4683 h 10000"/>
                <a:gd name="connsiteX0-61" fmla="*/ 4 w 10014"/>
                <a:gd name="connsiteY0-62" fmla="*/ 4683 h 10000"/>
                <a:gd name="connsiteX1-63" fmla="*/ 2441 w 10014"/>
                <a:gd name="connsiteY1-64" fmla="*/ 0 h 10000"/>
                <a:gd name="connsiteX2-65" fmla="*/ 10014 w 10014"/>
                <a:gd name="connsiteY2-66" fmla="*/ 0 h 10000"/>
                <a:gd name="connsiteX3-67" fmla="*/ 10014 w 10014"/>
                <a:gd name="connsiteY3-68" fmla="*/ 4286 h 10000"/>
                <a:gd name="connsiteX4-69" fmla="*/ 9714 w 10014"/>
                <a:gd name="connsiteY4-70" fmla="*/ 4950 h 10000"/>
                <a:gd name="connsiteX5-71" fmla="*/ 10014 w 10014"/>
                <a:gd name="connsiteY5-72" fmla="*/ 5433 h 10000"/>
                <a:gd name="connsiteX6-73" fmla="*/ 10014 w 10014"/>
                <a:gd name="connsiteY6-74" fmla="*/ 10000 h 10000"/>
                <a:gd name="connsiteX7-75" fmla="*/ 2503 w 10014"/>
                <a:gd name="connsiteY7-76" fmla="*/ 10000 h 10000"/>
                <a:gd name="connsiteX8-77" fmla="*/ 1 w 10014"/>
                <a:gd name="connsiteY8-78" fmla="*/ 5432 h 10000"/>
                <a:gd name="connsiteX9-79" fmla="*/ 4 w 10014"/>
                <a:gd name="connsiteY9-80" fmla="*/ 4683 h 10000"/>
                <a:gd name="connsiteX0-81" fmla="*/ 13 w 10023"/>
                <a:gd name="connsiteY0-82" fmla="*/ 4683 h 10000"/>
                <a:gd name="connsiteX1-83" fmla="*/ 2450 w 10023"/>
                <a:gd name="connsiteY1-84" fmla="*/ 0 h 10000"/>
                <a:gd name="connsiteX2-85" fmla="*/ 10023 w 10023"/>
                <a:gd name="connsiteY2-86" fmla="*/ 0 h 10000"/>
                <a:gd name="connsiteX3-87" fmla="*/ 10023 w 10023"/>
                <a:gd name="connsiteY3-88" fmla="*/ 4286 h 10000"/>
                <a:gd name="connsiteX4-89" fmla="*/ 9723 w 10023"/>
                <a:gd name="connsiteY4-90" fmla="*/ 4950 h 10000"/>
                <a:gd name="connsiteX5-91" fmla="*/ 10023 w 10023"/>
                <a:gd name="connsiteY5-92" fmla="*/ 5433 h 10000"/>
                <a:gd name="connsiteX6-93" fmla="*/ 10023 w 10023"/>
                <a:gd name="connsiteY6-94" fmla="*/ 10000 h 10000"/>
                <a:gd name="connsiteX7-95" fmla="*/ 2512 w 10023"/>
                <a:gd name="connsiteY7-96" fmla="*/ 10000 h 10000"/>
                <a:gd name="connsiteX8-97" fmla="*/ 0 w 10023"/>
                <a:gd name="connsiteY8-98" fmla="*/ 5363 h 10000"/>
                <a:gd name="connsiteX9-99" fmla="*/ 13 w 10023"/>
                <a:gd name="connsiteY9-100" fmla="*/ 468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3" h="10000">
                  <a:moveTo>
                    <a:pt x="13" y="4683"/>
                  </a:moveTo>
                  <a:lnTo>
                    <a:pt x="2450" y="0"/>
                  </a:lnTo>
                  <a:lnTo>
                    <a:pt x="10023" y="0"/>
                  </a:lnTo>
                  <a:lnTo>
                    <a:pt x="10023" y="4286"/>
                  </a:lnTo>
                  <a:lnTo>
                    <a:pt x="9723" y="4950"/>
                  </a:lnTo>
                  <a:lnTo>
                    <a:pt x="10023" y="5433"/>
                  </a:lnTo>
                  <a:lnTo>
                    <a:pt x="10023" y="10000"/>
                  </a:lnTo>
                  <a:lnTo>
                    <a:pt x="2512" y="10000"/>
                  </a:lnTo>
                  <a:lnTo>
                    <a:pt x="0" y="5363"/>
                  </a:lnTo>
                  <a:cubicBezTo>
                    <a:pt x="-6" y="5106"/>
                    <a:pt x="19" y="4940"/>
                    <a:pt x="13" y="468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730230" y="5401492"/>
              <a:ext cx="760624" cy="760625"/>
              <a:chOff x="6269038" y="4500563"/>
              <a:chExt cx="530225" cy="530226"/>
            </a:xfrm>
            <a:solidFill>
              <a:schemeClr val="bg1">
                <a:alpha val="80000"/>
              </a:schemeClr>
            </a:solidFill>
          </p:grpSpPr>
          <p:sp>
            <p:nvSpPr>
              <p:cNvPr id="178" name="Freeform 69"/>
              <p:cNvSpPr/>
              <p:nvPr/>
            </p:nvSpPr>
            <p:spPr bwMode="auto">
              <a:xfrm>
                <a:off x="6538913" y="4500563"/>
                <a:ext cx="120650" cy="90488"/>
              </a:xfrm>
              <a:custGeom>
                <a:avLst/>
                <a:gdLst>
                  <a:gd name="T0" fmla="*/ 23 w 32"/>
                  <a:gd name="T1" fmla="*/ 24 h 24"/>
                  <a:gd name="T2" fmla="*/ 32 w 32"/>
                  <a:gd name="T3" fmla="*/ 9 h 24"/>
                  <a:gd name="T4" fmla="*/ 0 w 32"/>
                  <a:gd name="T5" fmla="*/ 0 h 24"/>
                  <a:gd name="T6" fmla="*/ 1 w 32"/>
                  <a:gd name="T7" fmla="*/ 17 h 24"/>
                  <a:gd name="T8" fmla="*/ 23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23" y="24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3" y="3"/>
                      <a:pt x="12" y="0"/>
                      <a:pt x="0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9" y="18"/>
                      <a:pt x="17" y="20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70"/>
              <p:cNvSpPr/>
              <p:nvPr/>
            </p:nvSpPr>
            <p:spPr bwMode="auto">
              <a:xfrm>
                <a:off x="6640513" y="4538663"/>
                <a:ext cx="120650" cy="119063"/>
              </a:xfrm>
              <a:custGeom>
                <a:avLst/>
                <a:gdLst>
                  <a:gd name="T0" fmla="*/ 8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24 h 32"/>
                  <a:gd name="T8" fmla="*/ 8 w 3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8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20"/>
                      <a:pt x="12" y="26"/>
                      <a:pt x="16" y="3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6" y="15"/>
                      <a:pt x="18" y="6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71"/>
              <p:cNvSpPr/>
              <p:nvPr/>
            </p:nvSpPr>
            <p:spPr bwMode="auto">
              <a:xfrm>
                <a:off x="6711950" y="4638676"/>
                <a:ext cx="87313" cy="120650"/>
              </a:xfrm>
              <a:custGeom>
                <a:avLst/>
                <a:gdLst>
                  <a:gd name="T0" fmla="*/ 14 w 23"/>
                  <a:gd name="T1" fmla="*/ 0 h 32"/>
                  <a:gd name="T2" fmla="*/ 0 w 23"/>
                  <a:gd name="T3" fmla="*/ 10 h 32"/>
                  <a:gd name="T4" fmla="*/ 5 w 23"/>
                  <a:gd name="T5" fmla="*/ 32 h 32"/>
                  <a:gd name="T6" fmla="*/ 23 w 23"/>
                  <a:gd name="T7" fmla="*/ 32 h 32"/>
                  <a:gd name="T8" fmla="*/ 14 w 2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14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" y="16"/>
                      <a:pt x="5" y="24"/>
                      <a:pt x="5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21"/>
                      <a:pt x="19" y="1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72"/>
              <p:cNvSpPr/>
              <p:nvPr/>
            </p:nvSpPr>
            <p:spPr bwMode="auto">
              <a:xfrm>
                <a:off x="6708775" y="4775201"/>
                <a:ext cx="90488" cy="119063"/>
              </a:xfrm>
              <a:custGeom>
                <a:avLst/>
                <a:gdLst>
                  <a:gd name="T0" fmla="*/ 24 w 24"/>
                  <a:gd name="T1" fmla="*/ 0 h 32"/>
                  <a:gd name="T2" fmla="*/ 6 w 24"/>
                  <a:gd name="T3" fmla="*/ 1 h 32"/>
                  <a:gd name="T4" fmla="*/ 0 w 24"/>
                  <a:gd name="T5" fmla="*/ 23 h 32"/>
                  <a:gd name="T6" fmla="*/ 15 w 24"/>
                  <a:gd name="T7" fmla="*/ 32 h 32"/>
                  <a:gd name="T8" fmla="*/ 24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9"/>
                      <a:pt x="3" y="16"/>
                      <a:pt x="0" y="2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20" y="22"/>
                      <a:pt x="23" y="1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73"/>
              <p:cNvSpPr/>
              <p:nvPr/>
            </p:nvSpPr>
            <p:spPr bwMode="auto">
              <a:xfrm>
                <a:off x="6637338" y="4876801"/>
                <a:ext cx="120650" cy="115888"/>
              </a:xfrm>
              <a:custGeom>
                <a:avLst/>
                <a:gdLst>
                  <a:gd name="T0" fmla="*/ 32 w 32"/>
                  <a:gd name="T1" fmla="*/ 8 h 31"/>
                  <a:gd name="T2" fmla="*/ 16 w 32"/>
                  <a:gd name="T3" fmla="*/ 0 h 31"/>
                  <a:gd name="T4" fmla="*/ 0 w 32"/>
                  <a:gd name="T5" fmla="*/ 16 h 31"/>
                  <a:gd name="T6" fmla="*/ 8 w 32"/>
                  <a:gd name="T7" fmla="*/ 31 h 31"/>
                  <a:gd name="T8" fmla="*/ 32 w 32"/>
                  <a:gd name="T9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32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6" y="12"/>
                      <a:pt x="0" y="16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8" y="25"/>
                      <a:pt x="26" y="17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74"/>
              <p:cNvSpPr/>
              <p:nvPr/>
            </p:nvSpPr>
            <p:spPr bwMode="auto">
              <a:xfrm>
                <a:off x="6535738" y="4943476"/>
                <a:ext cx="120650" cy="87313"/>
              </a:xfrm>
              <a:custGeom>
                <a:avLst/>
                <a:gdLst>
                  <a:gd name="T0" fmla="*/ 32 w 32"/>
                  <a:gd name="T1" fmla="*/ 15 h 23"/>
                  <a:gd name="T2" fmla="*/ 23 w 32"/>
                  <a:gd name="T3" fmla="*/ 0 h 23"/>
                  <a:gd name="T4" fmla="*/ 1 w 32"/>
                  <a:gd name="T5" fmla="*/ 5 h 23"/>
                  <a:gd name="T6" fmla="*/ 0 w 32"/>
                  <a:gd name="T7" fmla="*/ 23 h 23"/>
                  <a:gd name="T8" fmla="*/ 32 w 32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32" y="15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6" y="3"/>
                      <a:pt x="9" y="5"/>
                      <a:pt x="1" y="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23" y="20"/>
                      <a:pt x="3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75"/>
              <p:cNvSpPr/>
              <p:nvPr/>
            </p:nvSpPr>
            <p:spPr bwMode="auto">
              <a:xfrm>
                <a:off x="6403975" y="4940301"/>
                <a:ext cx="120650" cy="90488"/>
              </a:xfrm>
              <a:custGeom>
                <a:avLst/>
                <a:gdLst>
                  <a:gd name="T0" fmla="*/ 32 w 32"/>
                  <a:gd name="T1" fmla="*/ 24 h 24"/>
                  <a:gd name="T2" fmla="*/ 31 w 32"/>
                  <a:gd name="T3" fmla="*/ 6 h 24"/>
                  <a:gd name="T4" fmla="*/ 9 w 32"/>
                  <a:gd name="T5" fmla="*/ 0 h 24"/>
                  <a:gd name="T6" fmla="*/ 0 w 32"/>
                  <a:gd name="T7" fmla="*/ 15 h 24"/>
                  <a:gd name="T8" fmla="*/ 32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24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23" y="6"/>
                      <a:pt x="16" y="4"/>
                      <a:pt x="9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20"/>
                      <a:pt x="20" y="24"/>
                      <a:pt x="3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76"/>
              <p:cNvSpPr/>
              <p:nvPr/>
            </p:nvSpPr>
            <p:spPr bwMode="auto">
              <a:xfrm>
                <a:off x="6307138" y="4868863"/>
                <a:ext cx="115888" cy="120650"/>
              </a:xfrm>
              <a:custGeom>
                <a:avLst/>
                <a:gdLst>
                  <a:gd name="T0" fmla="*/ 23 w 31"/>
                  <a:gd name="T1" fmla="*/ 32 h 32"/>
                  <a:gd name="T2" fmla="*/ 31 w 31"/>
                  <a:gd name="T3" fmla="*/ 17 h 32"/>
                  <a:gd name="T4" fmla="*/ 15 w 31"/>
                  <a:gd name="T5" fmla="*/ 0 h 32"/>
                  <a:gd name="T6" fmla="*/ 0 w 31"/>
                  <a:gd name="T7" fmla="*/ 9 h 32"/>
                  <a:gd name="T8" fmla="*/ 23 w 3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23" y="32"/>
                    </a:moveTo>
                    <a:cubicBezTo>
                      <a:pt x="31" y="17"/>
                      <a:pt x="31" y="17"/>
                      <a:pt x="31" y="17"/>
                    </a:cubicBezTo>
                    <a:cubicBezTo>
                      <a:pt x="24" y="12"/>
                      <a:pt x="19" y="7"/>
                      <a:pt x="15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18"/>
                      <a:pt x="13" y="26"/>
                      <a:pt x="2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77"/>
              <p:cNvSpPr/>
              <p:nvPr/>
            </p:nvSpPr>
            <p:spPr bwMode="auto">
              <a:xfrm>
                <a:off x="6269038" y="4767263"/>
                <a:ext cx="85725" cy="123825"/>
              </a:xfrm>
              <a:custGeom>
                <a:avLst/>
                <a:gdLst>
                  <a:gd name="T0" fmla="*/ 8 w 23"/>
                  <a:gd name="T1" fmla="*/ 33 h 33"/>
                  <a:gd name="T2" fmla="*/ 23 w 23"/>
                  <a:gd name="T3" fmla="*/ 23 h 33"/>
                  <a:gd name="T4" fmla="*/ 17 w 23"/>
                  <a:gd name="T5" fmla="*/ 1 h 33"/>
                  <a:gd name="T6" fmla="*/ 0 w 23"/>
                  <a:gd name="T7" fmla="*/ 0 h 33"/>
                  <a:gd name="T8" fmla="*/ 8 w 23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3">
                    <a:moveTo>
                      <a:pt x="8" y="3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19" y="16"/>
                      <a:pt x="17" y="9"/>
                      <a:pt x="1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3" y="23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78"/>
              <p:cNvSpPr/>
              <p:nvPr/>
            </p:nvSpPr>
            <p:spPr bwMode="auto">
              <a:xfrm>
                <a:off x="6269038" y="4635501"/>
                <a:ext cx="85725" cy="120650"/>
              </a:xfrm>
              <a:custGeom>
                <a:avLst/>
                <a:gdLst>
                  <a:gd name="T0" fmla="*/ 0 w 23"/>
                  <a:gd name="T1" fmla="*/ 32 h 32"/>
                  <a:gd name="T2" fmla="*/ 17 w 23"/>
                  <a:gd name="T3" fmla="*/ 31 h 32"/>
                  <a:gd name="T4" fmla="*/ 23 w 23"/>
                  <a:gd name="T5" fmla="*/ 9 h 32"/>
                  <a:gd name="T6" fmla="*/ 8 w 23"/>
                  <a:gd name="T7" fmla="*/ 0 h 32"/>
                  <a:gd name="T8" fmla="*/ 0 w 2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0" y="32"/>
                    </a:moveTo>
                    <a:cubicBezTo>
                      <a:pt x="17" y="31"/>
                      <a:pt x="17" y="31"/>
                      <a:pt x="17" y="31"/>
                    </a:cubicBezTo>
                    <a:cubicBezTo>
                      <a:pt x="18" y="23"/>
                      <a:pt x="20" y="16"/>
                      <a:pt x="23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10"/>
                      <a:pt x="0" y="20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79"/>
              <p:cNvSpPr/>
              <p:nvPr/>
            </p:nvSpPr>
            <p:spPr bwMode="auto">
              <a:xfrm>
                <a:off x="6307138" y="4538663"/>
                <a:ext cx="119063" cy="115888"/>
              </a:xfrm>
              <a:custGeom>
                <a:avLst/>
                <a:gdLst>
                  <a:gd name="T0" fmla="*/ 0 w 32"/>
                  <a:gd name="T1" fmla="*/ 23 h 31"/>
                  <a:gd name="T2" fmla="*/ 16 w 32"/>
                  <a:gd name="T3" fmla="*/ 31 h 31"/>
                  <a:gd name="T4" fmla="*/ 32 w 32"/>
                  <a:gd name="T5" fmla="*/ 15 h 31"/>
                  <a:gd name="T6" fmla="*/ 24 w 32"/>
                  <a:gd name="T7" fmla="*/ 0 h 31"/>
                  <a:gd name="T8" fmla="*/ 0 w 32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0" y="23"/>
                    </a:moveTo>
                    <a:cubicBezTo>
                      <a:pt x="16" y="31"/>
                      <a:pt x="16" y="31"/>
                      <a:pt x="16" y="31"/>
                    </a:cubicBezTo>
                    <a:cubicBezTo>
                      <a:pt x="20" y="25"/>
                      <a:pt x="26" y="19"/>
                      <a:pt x="32" y="1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6"/>
                      <a:pt x="6" y="14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80"/>
              <p:cNvSpPr/>
              <p:nvPr/>
            </p:nvSpPr>
            <p:spPr bwMode="auto">
              <a:xfrm>
                <a:off x="6408738" y="4500563"/>
                <a:ext cx="119063" cy="85725"/>
              </a:xfrm>
              <a:custGeom>
                <a:avLst/>
                <a:gdLst>
                  <a:gd name="T0" fmla="*/ 0 w 32"/>
                  <a:gd name="T1" fmla="*/ 8 h 23"/>
                  <a:gd name="T2" fmla="*/ 9 w 32"/>
                  <a:gd name="T3" fmla="*/ 23 h 23"/>
                  <a:gd name="T4" fmla="*/ 31 w 32"/>
                  <a:gd name="T5" fmla="*/ 17 h 23"/>
                  <a:gd name="T6" fmla="*/ 32 w 32"/>
                  <a:gd name="T7" fmla="*/ 0 h 23"/>
                  <a:gd name="T8" fmla="*/ 0 w 32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0" y="8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16" y="20"/>
                      <a:pt x="24" y="18"/>
                      <a:pt x="31" y="1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6772152" y="5593395"/>
              <a:ext cx="676492" cy="3790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70%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467013" y="5381670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60" grpId="0" bldLvl="0" animBg="1"/>
      <p:bldP spid="79" grpId="0" bldLvl="0" animBg="1"/>
      <p:bldP spid="80" grpId="0" bldLvl="0" animBg="1"/>
      <p:bldP spid="81" grpId="0" bldLvl="0" animBg="1"/>
      <p:bldP spid="8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84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汇报人：代用名</a:t>
              </a: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6584077" y="1473110"/>
            <a:ext cx="4916260" cy="1218574"/>
            <a:chOff x="6584077" y="1299745"/>
            <a:chExt cx="4916260" cy="1218574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584077" y="2979049"/>
            <a:ext cx="4916260" cy="1218574"/>
            <a:chOff x="6584077" y="1299745"/>
            <a:chExt cx="4916260" cy="1218574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3480" y="3266404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584077" y="4484987"/>
            <a:ext cx="4916260" cy="1218574"/>
            <a:chOff x="6584077" y="1299745"/>
            <a:chExt cx="4916260" cy="1218574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</a:p>
        </p:txBody>
      </p:sp>
      <p:sp>
        <p:nvSpPr>
          <p:cNvPr id="47" name="矩形 46"/>
          <p:cNvSpPr/>
          <p:nvPr/>
        </p:nvSpPr>
        <p:spPr>
          <a:xfrm>
            <a:off x="1933480" y="4772342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1" grpId="0"/>
      <p:bldP spid="32" grpId="0"/>
      <p:bldP spid="36" grpId="0"/>
      <p:bldP spid="37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8092" y="508204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2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bg1">
                  <a:alpha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10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schemeClr val="bg1">
                  <a:alpha val="1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76337" y="1377133"/>
            <a:ext cx="2610516" cy="1000017"/>
            <a:chOff x="7447127" y="1730193"/>
            <a:chExt cx="2610516" cy="1000017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8774" y="3247177"/>
            <a:ext cx="2610516" cy="1000017"/>
            <a:chOff x="8442790" y="3769009"/>
            <a:chExt cx="2610516" cy="1000017"/>
          </a:xfrm>
        </p:grpSpPr>
        <p:sp>
          <p:nvSpPr>
            <p:cNvPr id="172" name="矩形 171"/>
            <p:cNvSpPr/>
            <p:nvPr/>
          </p:nvSpPr>
          <p:spPr>
            <a:xfrm>
              <a:off x="8449376" y="376900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442790" y="414385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3965" y="5142729"/>
            <a:ext cx="2610516" cy="1000017"/>
            <a:chOff x="7284755" y="5495789"/>
            <a:chExt cx="2610516" cy="1000017"/>
          </a:xfrm>
        </p:grpSpPr>
        <p:sp>
          <p:nvSpPr>
            <p:cNvPr id="174" name="矩形 173"/>
            <p:cNvSpPr/>
            <p:nvPr/>
          </p:nvSpPr>
          <p:spPr>
            <a:xfrm>
              <a:off x="7291341" y="549578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4755" y="587063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19587" y="4581934"/>
            <a:ext cx="2603929" cy="1000017"/>
            <a:chOff x="1590377" y="4934994"/>
            <a:chExt cx="2603929" cy="1000017"/>
          </a:xfrm>
        </p:grpSpPr>
        <p:sp>
          <p:nvSpPr>
            <p:cNvPr id="176" name="矩形 175"/>
            <p:cNvSpPr/>
            <p:nvPr/>
          </p:nvSpPr>
          <p:spPr>
            <a:xfrm>
              <a:off x="1590377" y="4934994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689346" y="5309840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587" y="2257067"/>
            <a:ext cx="2603929" cy="1000017"/>
            <a:chOff x="1590377" y="2610127"/>
            <a:chExt cx="2603929" cy="1000017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89346" y="2984973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600" y="1494211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3789794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82920" y="2250374"/>
            <a:ext cx="4005702" cy="104140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659095" y="17636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805" y="4545957"/>
            <a:ext cx="4005702" cy="104140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452980" y="40592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28485" y="1494212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4600" y="3789795"/>
            <a:ext cx="4545020" cy="20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8" grpId="0" animBg="1"/>
      <p:bldP spid="25" grpId="0" animBg="1"/>
      <p:bldP spid="27" grpId="0"/>
      <p:bldP spid="28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313356" y="1273026"/>
            <a:ext cx="3122565" cy="1573726"/>
            <a:chOff x="7379396" y="1782296"/>
            <a:chExt cx="3122565" cy="1573726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377464" y="4528245"/>
            <a:ext cx="3122565" cy="1573726"/>
            <a:chOff x="1443504" y="5037515"/>
            <a:chExt cx="3122565" cy="1573726"/>
          </a:xfrm>
        </p:grpSpPr>
        <p:sp>
          <p:nvSpPr>
            <p:cNvPr id="106" name="矩形 105"/>
            <p:cNvSpPr/>
            <p:nvPr/>
          </p:nvSpPr>
          <p:spPr>
            <a:xfrm>
              <a:off x="1962140" y="5037515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443504" y="5412361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731521" y="4019320"/>
            <a:ext cx="3122565" cy="1573726"/>
            <a:chOff x="7797561" y="4528590"/>
            <a:chExt cx="3122565" cy="1573726"/>
          </a:xfrm>
        </p:grpSpPr>
        <p:sp>
          <p:nvSpPr>
            <p:cNvPr id="109" name="矩形 108"/>
            <p:cNvSpPr/>
            <p:nvPr/>
          </p:nvSpPr>
          <p:spPr>
            <a:xfrm>
              <a:off x="7804148" y="4528590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797561" y="4903436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1573726"/>
            <a:chOff x="1034962" y="2588021"/>
            <a:chExt cx="3122565" cy="1573726"/>
          </a:xfrm>
        </p:grpSpPr>
        <p:sp>
          <p:nvSpPr>
            <p:cNvPr id="112" name="矩形 111"/>
            <p:cNvSpPr/>
            <p:nvPr/>
          </p:nvSpPr>
          <p:spPr>
            <a:xfrm>
              <a:off x="1553598" y="25880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/>
        </p:nvGraphicFramePr>
        <p:xfrm>
          <a:off x="980714" y="1411110"/>
          <a:ext cx="5282406" cy="315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921412" y="5210814"/>
            <a:ext cx="5341708" cy="80391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标题数字等都可以通过点击和重新输入进行更改，顶部“开始”面板中可以对字体、字号、颜色、行距等进行修改。标题数字等都可以通过点击和重新输入进行更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380897" y="46875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28575" y="47240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2203</Words>
  <Application>Microsoft Office PowerPoint</Application>
  <PresentationFormat>宽屏</PresentationFormat>
  <Paragraphs>235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微软雅黑</vt:lpstr>
      <vt:lpstr>Arial</vt:lpstr>
      <vt:lpstr>Arial Black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Alan Yuan</cp:lastModifiedBy>
  <cp:revision>11</cp:revision>
  <dcterms:created xsi:type="dcterms:W3CDTF">2017-05-21T03:23:00Z</dcterms:created>
  <dcterms:modified xsi:type="dcterms:W3CDTF">2018-12-13T13:13:05Z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