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4631" r:id="rId2"/>
    <p:sldId id="4632" r:id="rId3"/>
    <p:sldId id="4633" r:id="rId4"/>
    <p:sldId id="4639" r:id="rId5"/>
    <p:sldId id="4640" r:id="rId6"/>
    <p:sldId id="4641" r:id="rId7"/>
    <p:sldId id="4645" r:id="rId8"/>
    <p:sldId id="4638" r:id="rId9"/>
    <p:sldId id="4634" r:id="rId10"/>
    <p:sldId id="4635" r:id="rId11"/>
    <p:sldId id="4646" r:id="rId12"/>
    <p:sldId id="4647" r:id="rId13"/>
    <p:sldId id="4643" r:id="rId14"/>
    <p:sldId id="4649" r:id="rId15"/>
    <p:sldId id="4636" r:id="rId16"/>
    <p:sldId id="4637" r:id="rId17"/>
    <p:sldId id="4650" r:id="rId18"/>
    <p:sldId id="4648" r:id="rId19"/>
    <p:sldId id="4642" r:id="rId20"/>
    <p:sldId id="4644" r:id="rId21"/>
    <p:sldId id="4651" r:id="rId22"/>
    <p:sldId id="4652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B3E"/>
    <a:srgbClr val="27B6B9"/>
    <a:srgbClr val="FFFFFF"/>
    <a:srgbClr val="29ABE2"/>
    <a:srgbClr val="262626"/>
    <a:srgbClr val="F66E4F"/>
    <a:srgbClr val="73DB29"/>
    <a:srgbClr val="FED40D"/>
    <a:srgbClr val="3AD1B5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9" autoAdjust="0"/>
    <p:restoredTop sz="95274" autoAdjust="0"/>
  </p:normalViewPr>
  <p:slideViewPr>
    <p:cSldViewPr>
      <p:cViewPr varScale="1">
        <p:scale>
          <a:sx n="82" d="100"/>
          <a:sy n="82" d="100"/>
        </p:scale>
        <p:origin x="494" y="6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2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72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7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76110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75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89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11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9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52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9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8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48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57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29880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5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5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1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1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08781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8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4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9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3763339" y="825500"/>
            <a:ext cx="5332072" cy="5581650"/>
          </a:xfrm>
          <a:custGeom>
            <a:avLst/>
            <a:gdLst>
              <a:gd name="connsiteX0" fmla="*/ 0 w 5332072"/>
              <a:gd name="connsiteY0" fmla="*/ 3618082 h 5581650"/>
              <a:gd name="connsiteX1" fmla="*/ 80779 w 5332072"/>
              <a:gd name="connsiteY1" fmla="*/ 3618082 h 5581650"/>
              <a:gd name="connsiteX2" fmla="*/ 164740 w 5332072"/>
              <a:gd name="connsiteY2" fmla="*/ 3847480 h 5581650"/>
              <a:gd name="connsiteX3" fmla="*/ 2666036 w 5332072"/>
              <a:gd name="connsiteY3" fmla="*/ 5505450 h 5581650"/>
              <a:gd name="connsiteX4" fmla="*/ 5167332 w 5332072"/>
              <a:gd name="connsiteY4" fmla="*/ 3847480 h 5581650"/>
              <a:gd name="connsiteX5" fmla="*/ 5251293 w 5332072"/>
              <a:gd name="connsiteY5" fmla="*/ 3618082 h 5581650"/>
              <a:gd name="connsiteX6" fmla="*/ 5332072 w 5332072"/>
              <a:gd name="connsiteY6" fmla="*/ 3618082 h 5581650"/>
              <a:gd name="connsiteX7" fmla="*/ 5331391 w 5332072"/>
              <a:gd name="connsiteY7" fmla="*/ 3620731 h 5581650"/>
              <a:gd name="connsiteX8" fmla="*/ 2666036 w 5332072"/>
              <a:gd name="connsiteY8" fmla="*/ 5581650 h 5581650"/>
              <a:gd name="connsiteX9" fmla="*/ 681 w 5332072"/>
              <a:gd name="connsiteY9" fmla="*/ 3620731 h 5581650"/>
              <a:gd name="connsiteX10" fmla="*/ 2666036 w 5332072"/>
              <a:gd name="connsiteY10" fmla="*/ 0 h 5581650"/>
              <a:gd name="connsiteX11" fmla="*/ 5331391 w 5332072"/>
              <a:gd name="connsiteY11" fmla="*/ 1960919 h 5581650"/>
              <a:gd name="connsiteX12" fmla="*/ 5332072 w 5332072"/>
              <a:gd name="connsiteY12" fmla="*/ 1963569 h 5581650"/>
              <a:gd name="connsiteX13" fmla="*/ 5251293 w 5332072"/>
              <a:gd name="connsiteY13" fmla="*/ 1963569 h 5581650"/>
              <a:gd name="connsiteX14" fmla="*/ 5167332 w 5332072"/>
              <a:gd name="connsiteY14" fmla="*/ 1734171 h 5581650"/>
              <a:gd name="connsiteX15" fmla="*/ 2666036 w 5332072"/>
              <a:gd name="connsiteY15" fmla="*/ 76200 h 5581650"/>
              <a:gd name="connsiteX16" fmla="*/ 164740 w 5332072"/>
              <a:gd name="connsiteY16" fmla="*/ 1734171 h 5581650"/>
              <a:gd name="connsiteX17" fmla="*/ 80779 w 5332072"/>
              <a:gd name="connsiteY17" fmla="*/ 1963569 h 5581650"/>
              <a:gd name="connsiteX18" fmla="*/ 0 w 5332072"/>
              <a:gd name="connsiteY18" fmla="*/ 1963569 h 5581650"/>
              <a:gd name="connsiteX19" fmla="*/ 681 w 5332072"/>
              <a:gd name="connsiteY19" fmla="*/ 1960919 h 5581650"/>
              <a:gd name="connsiteX20" fmla="*/ 2666036 w 5332072"/>
              <a:gd name="connsiteY20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6060" y="1003010"/>
            <a:ext cx="5226630" cy="5226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259"/>
          <p:cNvSpPr>
            <a:spLocks noChangeArrowheads="1"/>
          </p:cNvSpPr>
          <p:nvPr/>
        </p:nvSpPr>
        <p:spPr bwMode="auto">
          <a:xfrm>
            <a:off x="3524250" y="2775778"/>
            <a:ext cx="581025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会议报告 </a:t>
            </a:r>
            <a:r>
              <a:rPr lang="en-US" altLang="zh-CN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座谈交流 </a:t>
            </a:r>
            <a:r>
              <a:rPr lang="en-US" altLang="zh-CN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工作总结 </a:t>
            </a:r>
            <a:r>
              <a:rPr lang="en-US" altLang="zh-CN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工作汇报</a:t>
            </a:r>
            <a:endParaRPr lang="en-US" altLang="zh-CN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2597150" y="3073211"/>
            <a:ext cx="7664450" cy="11079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开题报告</a:t>
            </a:r>
            <a:r>
              <a:rPr lang="en-US" altLang="zh-CN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模版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259"/>
          <p:cNvSpPr>
            <a:spLocks noChangeArrowheads="1"/>
          </p:cNvSpPr>
          <p:nvPr/>
        </p:nvSpPr>
        <p:spPr bwMode="auto">
          <a:xfrm>
            <a:off x="4667250" y="4406742"/>
            <a:ext cx="3524250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汇报：第一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PPT      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部门：销售部</a:t>
            </a:r>
          </a:p>
        </p:txBody>
      </p:sp>
      <p:sp>
        <p:nvSpPr>
          <p:cNvPr id="48" name="矩形 259"/>
          <p:cNvSpPr>
            <a:spLocks noChangeArrowheads="1"/>
          </p:cNvSpPr>
          <p:nvPr/>
        </p:nvSpPr>
        <p:spPr bwMode="auto">
          <a:xfrm>
            <a:off x="596727" y="515827"/>
            <a:ext cx="2118955" cy="7879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1PPT</a:t>
            </a:r>
          </a:p>
        </p:txBody>
      </p:sp>
    </p:spTree>
    <p:extLst>
      <p:ext uri="{BB962C8B-B14F-4D97-AF65-F5344CB8AC3E}">
        <p14:creationId xmlns:p14="http://schemas.microsoft.com/office/powerpoint/2010/main" val="149213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44" grpId="0"/>
      <p:bldP spid="44" grpId="1"/>
      <p:bldP spid="46" grpId="0"/>
      <p:bldP spid="46" grpId="1"/>
      <p:bldP spid="47" grpId="0"/>
      <p:bldP spid="48" grpId="0"/>
      <p:bldP spid="4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5467143" y="224798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044131" y="2350980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691733" y="577799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84612" y="412047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2679991" y="217783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679988" y="3337794"/>
            <a:ext cx="2980511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679991" y="449775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9422" y="5657712"/>
            <a:ext cx="3014825" cy="370870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286225" y="3547552"/>
            <a:ext cx="379284" cy="36850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1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286227" y="3033946"/>
            <a:ext cx="4374190" cy="663736"/>
            <a:chOff x="643467" y="1947984"/>
            <a:chExt cx="4045562" cy="629355"/>
          </a:xfrm>
        </p:grpSpPr>
        <p:sp>
          <p:nvSpPr>
            <p:cNvPr id="31" name="Right Arrow 30"/>
            <p:cNvSpPr/>
            <p:nvPr/>
          </p:nvSpPr>
          <p:spPr>
            <a:xfrm>
              <a:off x="1003098" y="1947984"/>
              <a:ext cx="3685931" cy="629355"/>
            </a:xfrm>
            <a:prstGeom prst="rightArrow">
              <a:avLst>
                <a:gd name="adj1" fmla="val 54891"/>
                <a:gd name="adj2" fmla="val 581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0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lowchart: Manual Operation 35"/>
            <p:cNvSpPr/>
            <p:nvPr/>
          </p:nvSpPr>
          <p:spPr>
            <a:xfrm rot="10800000">
              <a:off x="643467" y="2089868"/>
              <a:ext cx="1123849" cy="345114"/>
            </a:xfrm>
            <a:prstGeom prst="flowChartManualOpera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0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760325" y="4211288"/>
            <a:ext cx="379281" cy="30213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1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760326" y="3697684"/>
            <a:ext cx="3618822" cy="663737"/>
            <a:chOff x="1093007" y="2577339"/>
            <a:chExt cx="3431368" cy="629356"/>
          </a:xfrm>
        </p:grpSpPr>
        <p:sp>
          <p:nvSpPr>
            <p:cNvPr id="43" name="Right Arrow 42"/>
            <p:cNvSpPr/>
            <p:nvPr/>
          </p:nvSpPr>
          <p:spPr>
            <a:xfrm>
              <a:off x="1452637" y="2577339"/>
              <a:ext cx="3071738" cy="629356"/>
            </a:xfrm>
            <a:prstGeom prst="rightArrow">
              <a:avLst>
                <a:gd name="adj1" fmla="val 54891"/>
                <a:gd name="adj2" fmla="val 58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0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lowchart: Manual Operation 43"/>
            <p:cNvSpPr/>
            <p:nvPr/>
          </p:nvSpPr>
          <p:spPr>
            <a:xfrm rot="10800000">
              <a:off x="1093007" y="2719223"/>
              <a:ext cx="1123849" cy="345115"/>
            </a:xfrm>
            <a:prstGeom prst="flowChartManualOperat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0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246423" y="4863004"/>
            <a:ext cx="367280" cy="23696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1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234422" y="4349400"/>
            <a:ext cx="2883546" cy="663737"/>
            <a:chOff x="-982317" y="1123950"/>
            <a:chExt cx="3986335" cy="1066800"/>
          </a:xfrm>
        </p:grpSpPr>
        <p:sp>
          <p:nvSpPr>
            <p:cNvPr id="49" name="Right Arrow 48"/>
            <p:cNvSpPr/>
            <p:nvPr/>
          </p:nvSpPr>
          <p:spPr>
            <a:xfrm>
              <a:off x="-372717" y="1123950"/>
              <a:ext cx="3376735" cy="1066800"/>
            </a:xfrm>
            <a:prstGeom prst="rightArrow">
              <a:avLst>
                <a:gd name="adj1" fmla="val 54891"/>
                <a:gd name="adj2" fmla="val 5815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0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lowchart: Manual Operation 49"/>
            <p:cNvSpPr/>
            <p:nvPr/>
          </p:nvSpPr>
          <p:spPr>
            <a:xfrm rot="10800000">
              <a:off x="-982317" y="1364453"/>
              <a:ext cx="1905000" cy="584993"/>
            </a:xfrm>
            <a:prstGeom prst="flowChartManualOperati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0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3720521" y="5517644"/>
            <a:ext cx="379279" cy="17150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1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720522" y="5004038"/>
            <a:ext cx="2173084" cy="663737"/>
            <a:chOff x="304800" y="1123950"/>
            <a:chExt cx="3492723" cy="1066800"/>
          </a:xfrm>
          <a:solidFill>
            <a:schemeClr val="accent4"/>
          </a:solidFill>
        </p:grpSpPr>
        <p:sp>
          <p:nvSpPr>
            <p:cNvPr id="54" name="Right Arrow 53"/>
            <p:cNvSpPr/>
            <p:nvPr/>
          </p:nvSpPr>
          <p:spPr>
            <a:xfrm>
              <a:off x="1143000" y="1123950"/>
              <a:ext cx="2654523" cy="1066800"/>
            </a:xfrm>
            <a:prstGeom prst="rightArrow">
              <a:avLst>
                <a:gd name="adj1" fmla="val 54891"/>
                <a:gd name="adj2" fmla="val 581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0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lowchart: Manual Operation 54"/>
            <p:cNvSpPr/>
            <p:nvPr/>
          </p:nvSpPr>
          <p:spPr>
            <a:xfrm rot="10800000">
              <a:off x="304800" y="1364453"/>
              <a:ext cx="1905000" cy="584993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0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8" name="Footer Text"/>
          <p:cNvSpPr txBox="1"/>
          <p:nvPr/>
        </p:nvSpPr>
        <p:spPr>
          <a:xfrm>
            <a:off x="986711" y="2006115"/>
            <a:ext cx="10987802" cy="282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61" name="Text Placeholder 3"/>
          <p:cNvSpPr txBox="1">
            <a:spLocks/>
          </p:cNvSpPr>
          <p:nvPr/>
        </p:nvSpPr>
        <p:spPr>
          <a:xfrm>
            <a:off x="6053283" y="3219751"/>
            <a:ext cx="456455" cy="29213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372">
              <a:spcBef>
                <a:spcPct val="20000"/>
              </a:spcBef>
              <a:defRPr/>
            </a:pPr>
            <a:r>
              <a:rPr lang="en-US" sz="18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>
            <a:off x="5761969" y="3879304"/>
            <a:ext cx="456455" cy="29213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372">
              <a:spcBef>
                <a:spcPct val="20000"/>
              </a:spcBef>
              <a:defRPr/>
            </a:pPr>
            <a:r>
              <a:rPr lang="en-US" sz="18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3" name="Text Placeholder 3"/>
          <p:cNvSpPr txBox="1">
            <a:spLocks/>
          </p:cNvSpPr>
          <p:nvPr/>
        </p:nvSpPr>
        <p:spPr>
          <a:xfrm>
            <a:off x="5403392" y="4534783"/>
            <a:ext cx="456455" cy="29213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372">
              <a:spcBef>
                <a:spcPct val="20000"/>
              </a:spcBef>
              <a:defRPr/>
            </a:pPr>
            <a:r>
              <a:rPr lang="en-US" sz="18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5281101" y="5184383"/>
            <a:ext cx="456455" cy="29213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372">
              <a:spcBef>
                <a:spcPct val="20000"/>
              </a:spcBef>
              <a:defRPr/>
            </a:pPr>
            <a:r>
              <a:rPr lang="en-US" sz="189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70" name="Group 39"/>
          <p:cNvGrpSpPr/>
          <p:nvPr/>
        </p:nvGrpSpPr>
        <p:grpSpPr>
          <a:xfrm>
            <a:off x="7250121" y="3899456"/>
            <a:ext cx="2138152" cy="648987"/>
            <a:chOff x="885153" y="2451246"/>
            <a:chExt cx="2621653" cy="615372"/>
          </a:xfrm>
        </p:grpSpPr>
        <p:sp>
          <p:nvSpPr>
            <p:cNvPr id="71" name="TextBox 70"/>
            <p:cNvSpPr txBox="1"/>
            <p:nvPr/>
          </p:nvSpPr>
          <p:spPr>
            <a:xfrm>
              <a:off x="1876552" y="2451246"/>
              <a:ext cx="1630254" cy="24514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85153" y="2659265"/>
              <a:ext cx="2621653" cy="40735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964372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6" name="Group 40"/>
          <p:cNvGrpSpPr/>
          <p:nvPr/>
        </p:nvGrpSpPr>
        <p:grpSpPr>
          <a:xfrm>
            <a:off x="7250121" y="5400600"/>
            <a:ext cx="2138152" cy="648644"/>
            <a:chOff x="885152" y="3469218"/>
            <a:chExt cx="2621653" cy="615042"/>
          </a:xfrm>
        </p:grpSpPr>
        <p:sp>
          <p:nvSpPr>
            <p:cNvPr id="77" name="TextBox 76"/>
            <p:cNvSpPr txBox="1"/>
            <p:nvPr/>
          </p:nvSpPr>
          <p:spPr>
            <a:xfrm>
              <a:off x="1965861" y="3469218"/>
              <a:ext cx="1540944" cy="20428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/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5152" y="3676910"/>
              <a:ext cx="2621653" cy="40735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964372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Group 32"/>
          <p:cNvGrpSpPr/>
          <p:nvPr/>
        </p:nvGrpSpPr>
        <p:grpSpPr>
          <a:xfrm>
            <a:off x="7227065" y="3160684"/>
            <a:ext cx="2161210" cy="648992"/>
            <a:chOff x="5638262" y="1443119"/>
            <a:chExt cx="2649925" cy="615376"/>
          </a:xfrm>
        </p:grpSpPr>
        <p:sp>
          <p:nvSpPr>
            <p:cNvPr id="82" name="TextBox 81"/>
            <p:cNvSpPr txBox="1"/>
            <p:nvPr/>
          </p:nvSpPr>
          <p:spPr>
            <a:xfrm>
              <a:off x="6747243" y="1443119"/>
              <a:ext cx="1540944" cy="24514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8262" y="1651142"/>
              <a:ext cx="2649923" cy="40735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964372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68"/>
          <p:cNvGrpSpPr>
            <a:grpSpLocks noChangeAspect="1"/>
          </p:cNvGrpSpPr>
          <p:nvPr/>
        </p:nvGrpSpPr>
        <p:grpSpPr>
          <a:xfrm>
            <a:off x="9660059" y="3916325"/>
            <a:ext cx="528751" cy="513609"/>
            <a:chOff x="6595471" y="2476529"/>
            <a:chExt cx="723797" cy="703077"/>
          </a:xfrm>
        </p:grpSpPr>
        <p:sp>
          <p:nvSpPr>
            <p:cNvPr id="86" name="Oval 85"/>
            <p:cNvSpPr/>
            <p:nvPr/>
          </p:nvSpPr>
          <p:spPr>
            <a:xfrm>
              <a:off x="6595471" y="2476529"/>
              <a:ext cx="723797" cy="7030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953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6791563" y="2662261"/>
              <a:ext cx="331612" cy="33161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10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Group 69"/>
          <p:cNvGrpSpPr>
            <a:grpSpLocks noChangeAspect="1"/>
          </p:cNvGrpSpPr>
          <p:nvPr/>
        </p:nvGrpSpPr>
        <p:grpSpPr>
          <a:xfrm>
            <a:off x="9660059" y="5402236"/>
            <a:ext cx="528751" cy="513609"/>
            <a:chOff x="6595471" y="3484651"/>
            <a:chExt cx="723797" cy="703077"/>
          </a:xfrm>
        </p:grpSpPr>
        <p:sp>
          <p:nvSpPr>
            <p:cNvPr id="91" name="Oval 90"/>
            <p:cNvSpPr/>
            <p:nvPr/>
          </p:nvSpPr>
          <p:spPr>
            <a:xfrm>
              <a:off x="6595471" y="3484651"/>
              <a:ext cx="723797" cy="70307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3375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6809049" y="3619502"/>
              <a:ext cx="296640" cy="433374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10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1" name="Group 67"/>
          <p:cNvGrpSpPr>
            <a:grpSpLocks noChangeAspect="1"/>
          </p:cNvGrpSpPr>
          <p:nvPr/>
        </p:nvGrpSpPr>
        <p:grpSpPr>
          <a:xfrm>
            <a:off x="9660059" y="3173370"/>
            <a:ext cx="528751" cy="513609"/>
            <a:chOff x="8049780" y="1468406"/>
            <a:chExt cx="723797" cy="703077"/>
          </a:xfrm>
        </p:grpSpPr>
        <p:sp>
          <p:nvSpPr>
            <p:cNvPr id="112" name="Oval 111"/>
            <p:cNvSpPr/>
            <p:nvPr/>
          </p:nvSpPr>
          <p:spPr>
            <a:xfrm>
              <a:off x="8049780" y="1468406"/>
              <a:ext cx="723797" cy="703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531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3" name="Freeform 217"/>
            <p:cNvSpPr>
              <a:spLocks noEditPoints="1"/>
            </p:cNvSpPr>
            <p:nvPr/>
          </p:nvSpPr>
          <p:spPr bwMode="auto">
            <a:xfrm>
              <a:off x="8222238" y="1677864"/>
              <a:ext cx="378880" cy="284161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10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4" name="Group 36"/>
          <p:cNvGrpSpPr/>
          <p:nvPr/>
        </p:nvGrpSpPr>
        <p:grpSpPr>
          <a:xfrm>
            <a:off x="7227065" y="4638027"/>
            <a:ext cx="2161208" cy="672987"/>
            <a:chOff x="5638262" y="2428485"/>
            <a:chExt cx="2649923" cy="638129"/>
          </a:xfrm>
        </p:grpSpPr>
        <p:sp>
          <p:nvSpPr>
            <p:cNvPr id="115" name="TextBox 114"/>
            <p:cNvSpPr txBox="1"/>
            <p:nvPr/>
          </p:nvSpPr>
          <p:spPr>
            <a:xfrm>
              <a:off x="6747241" y="2428485"/>
              <a:ext cx="1540944" cy="204285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/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638262" y="2659261"/>
              <a:ext cx="2649923" cy="40735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964372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7" name="Group 75"/>
          <p:cNvGrpSpPr>
            <a:grpSpLocks noChangeAspect="1"/>
          </p:cNvGrpSpPr>
          <p:nvPr/>
        </p:nvGrpSpPr>
        <p:grpSpPr>
          <a:xfrm>
            <a:off x="9660059" y="4659280"/>
            <a:ext cx="528751" cy="513609"/>
            <a:chOff x="8049780" y="2476530"/>
            <a:chExt cx="723797" cy="703077"/>
          </a:xfrm>
        </p:grpSpPr>
        <p:sp>
          <p:nvSpPr>
            <p:cNvPr id="118" name="Oval 117"/>
            <p:cNvSpPr/>
            <p:nvPr/>
          </p:nvSpPr>
          <p:spPr>
            <a:xfrm>
              <a:off x="8049780" y="2476530"/>
              <a:ext cx="723797" cy="7030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953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Freeform 56"/>
            <p:cNvSpPr>
              <a:spLocks noEditPoints="1"/>
            </p:cNvSpPr>
            <p:nvPr/>
          </p:nvSpPr>
          <p:spPr bwMode="auto">
            <a:xfrm>
              <a:off x="8238857" y="2655247"/>
              <a:ext cx="345642" cy="34564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109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 animBg="1"/>
      <p:bldP spid="47" grpId="0" animBg="1"/>
      <p:bldP spid="52" grpId="0" animBg="1"/>
      <p:bldP spid="58" grpId="0"/>
      <p:bldP spid="61" grpId="0"/>
      <p:bldP spid="62" grpId="0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3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14458"/>
            <a:ext cx="4125737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023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800" y="1374769"/>
            <a:ext cx="5579623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800" y="4511230"/>
            <a:ext cx="557962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7" y="1374769"/>
            <a:ext cx="5574784" cy="306999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511227"/>
            <a:ext cx="558058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800" y="5985566"/>
            <a:ext cx="11233149" cy="369332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1130938" y="5063856"/>
            <a:ext cx="48965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1130938" y="4743125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6861423" y="5068779"/>
            <a:ext cx="48965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6861423" y="4748048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 rot="9900000">
            <a:off x="7611898" y="5093760"/>
            <a:ext cx="951441" cy="813426"/>
            <a:chOff x="2208213" y="4308475"/>
            <a:chExt cx="1313851" cy="1123184"/>
          </a:xfrm>
          <a:solidFill>
            <a:schemeClr val="accent4"/>
          </a:solidFill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17100000">
            <a:off x="4173320" y="5044968"/>
            <a:ext cx="951515" cy="813366"/>
            <a:chOff x="2208213" y="4308475"/>
            <a:chExt cx="1313851" cy="1123184"/>
          </a:xfrm>
          <a:solidFill>
            <a:schemeClr val="accent3"/>
          </a:solidFill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18"/>
          <p:cNvGrpSpPr/>
          <p:nvPr/>
        </p:nvGrpSpPr>
        <p:grpSpPr>
          <a:xfrm flipH="1">
            <a:off x="7522842" y="2496044"/>
            <a:ext cx="951440" cy="813426"/>
            <a:chOff x="2208213" y="4308475"/>
            <a:chExt cx="1313851" cy="1123184"/>
          </a:xfrm>
          <a:solidFill>
            <a:schemeClr val="accent2"/>
          </a:solidFill>
        </p:grpSpPr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>
            <a:off x="4263273" y="2496044"/>
            <a:ext cx="951441" cy="813426"/>
            <a:chOff x="2208213" y="4308475"/>
            <a:chExt cx="1313851" cy="1123184"/>
          </a:xfrm>
        </p:grpSpPr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9409" tIns="39705" rIns="79409" bIns="39705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Text Placeholder 7"/>
          <p:cNvSpPr txBox="1">
            <a:spLocks/>
          </p:cNvSpPr>
          <p:nvPr/>
        </p:nvSpPr>
        <p:spPr>
          <a:xfrm>
            <a:off x="4254035" y="2567853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ln>
                  <a:noFill/>
                </a:ln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2"/>
          <p:cNvSpPr txBox="1">
            <a:spLocks/>
          </p:cNvSpPr>
          <p:nvPr/>
        </p:nvSpPr>
        <p:spPr>
          <a:xfrm>
            <a:off x="1964879" y="2524373"/>
            <a:ext cx="2055981" cy="4296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212515" y="5330420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964879" y="5274660"/>
            <a:ext cx="2055981" cy="4296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849723" y="2567853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8760114" y="2518843"/>
            <a:ext cx="2100598" cy="4296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932663" y="5297155"/>
            <a:ext cx="624041" cy="484740"/>
          </a:xfrm>
          <a:prstGeom prst="rect">
            <a:avLst/>
          </a:prstGeom>
        </p:spPr>
        <p:txBody>
          <a:bodyPr vert="horz" lIns="0" tIns="90216" rIns="0" bIns="90216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6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1" name="Text Placeholder 2"/>
          <p:cNvSpPr txBox="1">
            <a:spLocks/>
          </p:cNvSpPr>
          <p:nvPr/>
        </p:nvSpPr>
        <p:spPr>
          <a:xfrm>
            <a:off x="8760114" y="5274660"/>
            <a:ext cx="2100598" cy="4296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2" name="Shape 1719"/>
          <p:cNvSpPr/>
          <p:nvPr/>
        </p:nvSpPr>
        <p:spPr>
          <a:xfrm>
            <a:off x="4796125" y="3874359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21600"/>
                </a:moveTo>
                <a:lnTo>
                  <a:pt x="17863" y="16372"/>
                </a:lnTo>
                <a:lnTo>
                  <a:pt x="21600" y="11064"/>
                </a:lnTo>
                <a:cubicBezTo>
                  <a:pt x="16705" y="10632"/>
                  <a:pt x="12832" y="7246"/>
                  <a:pt x="12619" y="3093"/>
                </a:cubicBezTo>
                <a:lnTo>
                  <a:pt x="6294" y="0"/>
                </a:lnTo>
                <a:lnTo>
                  <a:pt x="0" y="3080"/>
                </a:lnTo>
                <a:cubicBezTo>
                  <a:pt x="216" y="13022"/>
                  <a:pt x="9708" y="21118"/>
                  <a:pt x="21544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Shape 1720"/>
          <p:cNvSpPr/>
          <p:nvPr/>
        </p:nvSpPr>
        <p:spPr>
          <a:xfrm>
            <a:off x="6166927" y="4188007"/>
            <a:ext cx="1870348" cy="155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05"/>
                </a:moveTo>
                <a:lnTo>
                  <a:pt x="3079" y="21600"/>
                </a:lnTo>
                <a:cubicBezTo>
                  <a:pt x="13022" y="21383"/>
                  <a:pt x="21117" y="11891"/>
                  <a:pt x="21600" y="57"/>
                </a:cubicBezTo>
                <a:lnTo>
                  <a:pt x="16372" y="3738"/>
                </a:lnTo>
                <a:lnTo>
                  <a:pt x="11063" y="0"/>
                </a:lnTo>
                <a:cubicBezTo>
                  <a:pt x="10631" y="4895"/>
                  <a:pt x="7245" y="8768"/>
                  <a:pt x="3093" y="8981"/>
                </a:cubicBezTo>
                <a:cubicBezTo>
                  <a:pt x="3093" y="8981"/>
                  <a:pt x="0" y="15305"/>
                  <a:pt x="0" y="1530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Shape 1721"/>
          <p:cNvSpPr/>
          <p:nvPr/>
        </p:nvSpPr>
        <p:spPr>
          <a:xfrm>
            <a:off x="6468922" y="2520901"/>
            <a:ext cx="1558843" cy="187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21"/>
                </a:moveTo>
                <a:cubicBezTo>
                  <a:pt x="21384" y="8578"/>
                  <a:pt x="11891" y="483"/>
                  <a:pt x="56" y="0"/>
                </a:cubicBezTo>
                <a:lnTo>
                  <a:pt x="3737" y="5228"/>
                </a:lnTo>
                <a:lnTo>
                  <a:pt x="0" y="10536"/>
                </a:lnTo>
                <a:cubicBezTo>
                  <a:pt x="4895" y="10968"/>
                  <a:pt x="8767" y="14353"/>
                  <a:pt x="8981" y="18507"/>
                </a:cubicBezTo>
                <a:lnTo>
                  <a:pt x="15305" y="21600"/>
                </a:lnTo>
                <a:cubicBezTo>
                  <a:pt x="15305" y="21600"/>
                  <a:pt x="21600" y="18521"/>
                  <a:pt x="21600" y="1852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Shape 1722"/>
          <p:cNvSpPr/>
          <p:nvPr/>
        </p:nvSpPr>
        <p:spPr>
          <a:xfrm>
            <a:off x="4796124" y="2520903"/>
            <a:ext cx="1870348" cy="1558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294"/>
                </a:moveTo>
                <a:lnTo>
                  <a:pt x="18521" y="0"/>
                </a:lnTo>
                <a:cubicBezTo>
                  <a:pt x="8577" y="216"/>
                  <a:pt x="483" y="9708"/>
                  <a:pt x="0" y="21544"/>
                </a:cubicBezTo>
                <a:lnTo>
                  <a:pt x="5227" y="17863"/>
                </a:lnTo>
                <a:lnTo>
                  <a:pt x="10537" y="21600"/>
                </a:lnTo>
                <a:cubicBezTo>
                  <a:pt x="10969" y="16705"/>
                  <a:pt x="14354" y="12832"/>
                  <a:pt x="18507" y="12619"/>
                </a:cubicBezTo>
                <a:cubicBezTo>
                  <a:pt x="18507" y="12619"/>
                  <a:pt x="21600" y="6294"/>
                  <a:pt x="21600" y="629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13" tIns="9813" rIns="9813" bIns="9813" anchor="ctr"/>
          <a:lstStyle/>
          <a:p>
            <a:pPr defTabSz="1177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5460257" y="2946309"/>
            <a:ext cx="503766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5215688" y="4418415"/>
            <a:ext cx="503766" cy="677727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7118389" y="3236217"/>
            <a:ext cx="508825" cy="679618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6874397" y="4650801"/>
            <a:ext cx="508825" cy="679618"/>
          </a:xfrm>
          <a:prstGeom prst="rect">
            <a:avLst/>
          </a:prstGeom>
        </p:spPr>
        <p:txBody>
          <a:bodyPr vert="horz" wrap="square" lIns="0" tIns="0" rIns="0" bIns="0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69" b="0" i="0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s-ES_tradnl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50"/>
                            </p:stCondLst>
                            <p:childTnLst>
                              <p:par>
                                <p:cTn id="62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400"/>
                            </p:stCondLst>
                            <p:childTnLst>
                              <p:par>
                                <p:cTn id="66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6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1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6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 advAuto="0"/>
      <p:bldP spid="53" grpId="0" animBg="1" advAuto="0"/>
      <p:bldP spid="54" grpId="0" animBg="1" advAuto="0"/>
      <p:bldP spid="55" grpId="0" animBg="1" advAuto="0"/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0903" y="1960141"/>
            <a:ext cx="7897859" cy="2954013"/>
            <a:chOff x="3859486" y="1767172"/>
            <a:chExt cx="7489161" cy="2801149"/>
          </a:xfrm>
        </p:grpSpPr>
        <p:sp>
          <p:nvSpPr>
            <p:cNvPr id="40" name="TextBox 39"/>
            <p:cNvSpPr txBox="1"/>
            <p:nvPr/>
          </p:nvSpPr>
          <p:spPr>
            <a:xfrm>
              <a:off x="6845591" y="4258170"/>
              <a:ext cx="515602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98295" y="4258170"/>
              <a:ext cx="515602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34812" y="4258170"/>
              <a:ext cx="515602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3858" y="4258170"/>
              <a:ext cx="515602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38802" y="4258170"/>
              <a:ext cx="609845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79170" y="4258170"/>
              <a:ext cx="515602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749157" y="4258170"/>
              <a:ext cx="515602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392533" y="4258170"/>
              <a:ext cx="515602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78095" y="4258170"/>
              <a:ext cx="515602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60382" y="4258170"/>
              <a:ext cx="421358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52536" y="4258170"/>
              <a:ext cx="515602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10%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46089" y="1883284"/>
              <a:ext cx="6882616" cy="309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46089" y="1883284"/>
              <a:ext cx="2377439" cy="30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46089" y="2340484"/>
              <a:ext cx="6882616" cy="309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46089" y="2340484"/>
              <a:ext cx="1272539" cy="30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46089" y="2797684"/>
              <a:ext cx="6882616" cy="309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46089" y="2797684"/>
              <a:ext cx="925829" cy="30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46089" y="3254884"/>
              <a:ext cx="6882616" cy="309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46089" y="3254884"/>
              <a:ext cx="2023109" cy="30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46089" y="3712084"/>
              <a:ext cx="6882616" cy="309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46089" y="3712084"/>
              <a:ext cx="1710689" cy="30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23528" y="1883284"/>
              <a:ext cx="1463039" cy="3094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718628" y="2340484"/>
              <a:ext cx="1626870" cy="3094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71918" y="2796805"/>
              <a:ext cx="1451610" cy="3094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69198" y="3254884"/>
              <a:ext cx="1474470" cy="3094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6778" y="3712084"/>
              <a:ext cx="1329690" cy="3094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86566" y="1883284"/>
              <a:ext cx="1381763" cy="3094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345498" y="2340484"/>
              <a:ext cx="3320853" cy="3094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21623" y="2796805"/>
              <a:ext cx="2116455" cy="3094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943668" y="3254884"/>
              <a:ext cx="1724661" cy="3094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86468" y="3712084"/>
              <a:ext cx="1710689" cy="3094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4446089" y="1767172"/>
              <a:ext cx="0" cy="241294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859486" y="1853363"/>
              <a:ext cx="552083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2015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59486" y="2310563"/>
              <a:ext cx="552083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2014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59486" y="2766884"/>
              <a:ext cx="552083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2013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59486" y="3224963"/>
              <a:ext cx="552083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2012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65810" y="3682163"/>
              <a:ext cx="539436" cy="31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2011</a:t>
              </a:r>
              <a:endParaRPr lang="en-GB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8" name="Oval 77"/>
          <p:cNvSpPr/>
          <p:nvPr/>
        </p:nvSpPr>
        <p:spPr>
          <a:xfrm>
            <a:off x="2746286" y="5383766"/>
            <a:ext cx="307256" cy="3072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17517" y="5342650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76725" y="5686168"/>
            <a:ext cx="22466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5227465" y="5383766"/>
            <a:ext cx="307256" cy="307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81493" y="5342650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57904" y="5686168"/>
            <a:ext cx="22466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708643" y="5383766"/>
            <a:ext cx="307256" cy="3072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45469" y="5342650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39082" y="5686168"/>
            <a:ext cx="22466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/>
      <p:bldP spid="81" grpId="0" animBg="1"/>
      <p:bldP spid="82" grpId="0"/>
      <p:bldP spid="83" grpId="0"/>
      <p:bldP spid="84" grpId="0" animBg="1"/>
      <p:bldP spid="85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694215" y="2259670"/>
            <a:ext cx="3462814" cy="3375906"/>
            <a:chOff x="0" y="0"/>
            <a:chExt cx="7716441" cy="7523163"/>
          </a:xfrm>
        </p:grpSpPr>
        <p:sp>
          <p:nvSpPr>
            <p:cNvPr id="30726" name="AutoShape 6"/>
            <p:cNvSpPr>
              <a:spLocks/>
            </p:cNvSpPr>
            <p:nvPr/>
          </p:nvSpPr>
          <p:spPr bwMode="auto">
            <a:xfrm>
              <a:off x="3855839" y="0"/>
              <a:ext cx="3117690" cy="2341563"/>
            </a:xfrm>
            <a:custGeom>
              <a:avLst/>
              <a:gdLst>
                <a:gd name="T0" fmla="*/ 1558845 w 21600"/>
                <a:gd name="T1" fmla="*/ 1170782 h 21600"/>
                <a:gd name="T2" fmla="*/ 1558845 w 21600"/>
                <a:gd name="T3" fmla="*/ 1170782 h 21600"/>
                <a:gd name="T4" fmla="*/ 1558845 w 21600"/>
                <a:gd name="T5" fmla="*/ 1170782 h 21600"/>
                <a:gd name="T6" fmla="*/ 1558845 w 21600"/>
                <a:gd name="T7" fmla="*/ 117078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6" y="0"/>
                  </a:moveTo>
                  <a:lnTo>
                    <a:pt x="0" y="10"/>
                  </a:lnTo>
                  <a:lnTo>
                    <a:pt x="181" y="11854"/>
                  </a:lnTo>
                  <a:lnTo>
                    <a:pt x="14811" y="21599"/>
                  </a:lnTo>
                  <a:lnTo>
                    <a:pt x="21599" y="1389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7" name="AutoShape 7"/>
            <p:cNvSpPr>
              <a:spLocks/>
            </p:cNvSpPr>
            <p:nvPr/>
          </p:nvSpPr>
          <p:spPr bwMode="auto">
            <a:xfrm>
              <a:off x="5994092" y="1504950"/>
              <a:ext cx="1719174" cy="3317875"/>
            </a:xfrm>
            <a:custGeom>
              <a:avLst/>
              <a:gdLst>
                <a:gd name="T0" fmla="*/ 859587 w 21600"/>
                <a:gd name="T1" fmla="*/ 1658938 h 21600"/>
                <a:gd name="T2" fmla="*/ 859587 w 21600"/>
                <a:gd name="T3" fmla="*/ 1658938 h 21600"/>
                <a:gd name="T4" fmla="*/ 859587 w 21600"/>
                <a:gd name="T5" fmla="*/ 1658938 h 21600"/>
                <a:gd name="T6" fmla="*/ 859587 w 21600"/>
                <a:gd name="T7" fmla="*/ 16589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2159" y="0"/>
                  </a:moveTo>
                  <a:lnTo>
                    <a:pt x="0" y="5438"/>
                  </a:lnTo>
                  <a:lnTo>
                    <a:pt x="6423" y="20020"/>
                  </a:lnTo>
                  <a:lnTo>
                    <a:pt x="6234" y="20144"/>
                  </a:lnTo>
                  <a:lnTo>
                    <a:pt x="21600" y="21599"/>
                  </a:lnTo>
                  <a:lnTo>
                    <a:pt x="12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8" name="AutoShape 8"/>
            <p:cNvSpPr>
              <a:spLocks/>
            </p:cNvSpPr>
            <p:nvPr/>
          </p:nvSpPr>
          <p:spPr bwMode="auto">
            <a:xfrm>
              <a:off x="5049578" y="4598988"/>
              <a:ext cx="2666863" cy="2924175"/>
            </a:xfrm>
            <a:custGeom>
              <a:avLst/>
              <a:gdLst>
                <a:gd name="T0" fmla="*/ 1333432 w 21600"/>
                <a:gd name="T1" fmla="*/ 1462088 h 21600"/>
                <a:gd name="T2" fmla="*/ 1333432 w 21600"/>
                <a:gd name="T3" fmla="*/ 1462088 h 21600"/>
                <a:gd name="T4" fmla="*/ 1333432 w 21600"/>
                <a:gd name="T5" fmla="*/ 1462088 h 21600"/>
                <a:gd name="T6" fmla="*/ 1333432 w 21600"/>
                <a:gd name="T7" fmla="*/ 146208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664" y="0"/>
                  </a:moveTo>
                  <a:lnTo>
                    <a:pt x="0" y="13332"/>
                  </a:lnTo>
                  <a:lnTo>
                    <a:pt x="4256" y="21599"/>
                  </a:lnTo>
                  <a:lnTo>
                    <a:pt x="21599" y="1770"/>
                  </a:lnTo>
                  <a:lnTo>
                    <a:pt x="21571" y="1650"/>
                  </a:lnTo>
                  <a:lnTo>
                    <a:pt x="11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2128728" y="6403975"/>
              <a:ext cx="3446286" cy="1119188"/>
            </a:xfrm>
            <a:custGeom>
              <a:avLst/>
              <a:gdLst>
                <a:gd name="T0" fmla="*/ 1723143 w 21600"/>
                <a:gd name="T1" fmla="*/ 559594 h 21600"/>
                <a:gd name="T2" fmla="*/ 1723143 w 21600"/>
                <a:gd name="T3" fmla="*/ 559594 h 21600"/>
                <a:gd name="T4" fmla="*/ 1723143 w 21600"/>
                <a:gd name="T5" fmla="*/ 559594 h 21600"/>
                <a:gd name="T6" fmla="*/ 1723143 w 21600"/>
                <a:gd name="T7" fmla="*/ 5595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306" y="0"/>
                  </a:moveTo>
                  <a:lnTo>
                    <a:pt x="18276" y="122"/>
                  </a:lnTo>
                  <a:lnTo>
                    <a:pt x="3798" y="122"/>
                  </a:lnTo>
                  <a:lnTo>
                    <a:pt x="0" y="21316"/>
                  </a:lnTo>
                  <a:lnTo>
                    <a:pt x="74" y="21600"/>
                  </a:lnTo>
                  <a:lnTo>
                    <a:pt x="21597" y="21600"/>
                  </a:lnTo>
                  <a:lnTo>
                    <a:pt x="21600" y="21592"/>
                  </a:lnTo>
                  <a:lnTo>
                    <a:pt x="183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0" name="AutoShape 10"/>
            <p:cNvSpPr>
              <a:spLocks/>
            </p:cNvSpPr>
            <p:nvPr/>
          </p:nvSpPr>
          <p:spPr bwMode="auto">
            <a:xfrm>
              <a:off x="0" y="4597400"/>
              <a:ext cx="2735122" cy="2911475"/>
            </a:xfrm>
            <a:custGeom>
              <a:avLst/>
              <a:gdLst>
                <a:gd name="T0" fmla="*/ 1367561 w 21600"/>
                <a:gd name="T1" fmla="*/ 1455738 h 21600"/>
                <a:gd name="T2" fmla="*/ 1367561 w 21600"/>
                <a:gd name="T3" fmla="*/ 1455738 h 21600"/>
                <a:gd name="T4" fmla="*/ 1367561 w 21600"/>
                <a:gd name="T5" fmla="*/ 1455738 h 21600"/>
                <a:gd name="T6" fmla="*/ 1367561 w 21600"/>
                <a:gd name="T7" fmla="*/ 14557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941" y="0"/>
                  </a:moveTo>
                  <a:lnTo>
                    <a:pt x="3" y="1781"/>
                  </a:lnTo>
                  <a:lnTo>
                    <a:pt x="0" y="1790"/>
                  </a:lnTo>
                  <a:lnTo>
                    <a:pt x="16814" y="21599"/>
                  </a:lnTo>
                  <a:lnTo>
                    <a:pt x="21600" y="13449"/>
                  </a:lnTo>
                  <a:lnTo>
                    <a:pt x="21358" y="13449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1" name="AutoShape 11"/>
            <p:cNvSpPr>
              <a:spLocks/>
            </p:cNvSpPr>
            <p:nvPr/>
          </p:nvSpPr>
          <p:spPr bwMode="auto">
            <a:xfrm>
              <a:off x="0" y="1477963"/>
              <a:ext cx="1776321" cy="3359150"/>
            </a:xfrm>
            <a:custGeom>
              <a:avLst/>
              <a:gdLst>
                <a:gd name="T0" fmla="*/ 888161 w 21600"/>
                <a:gd name="T1" fmla="*/ 1679575 h 21600"/>
                <a:gd name="T2" fmla="*/ 888161 w 21600"/>
                <a:gd name="T3" fmla="*/ 1679575 h 21600"/>
                <a:gd name="T4" fmla="*/ 888161 w 21600"/>
                <a:gd name="T5" fmla="*/ 1679575 h 21600"/>
                <a:gd name="T6" fmla="*/ 888161 w 21600"/>
                <a:gd name="T7" fmla="*/ 16795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445" y="0"/>
                  </a:moveTo>
                  <a:lnTo>
                    <a:pt x="0" y="21600"/>
                  </a:lnTo>
                  <a:lnTo>
                    <a:pt x="15312" y="20056"/>
                  </a:lnTo>
                  <a:lnTo>
                    <a:pt x="15143" y="19943"/>
                  </a:lnTo>
                  <a:lnTo>
                    <a:pt x="21484" y="5269"/>
                  </a:lnTo>
                  <a:lnTo>
                    <a:pt x="21599" y="5238"/>
                  </a:lnTo>
                  <a:lnTo>
                    <a:pt x="944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32" name="AutoShape 12"/>
            <p:cNvSpPr>
              <a:spLocks/>
            </p:cNvSpPr>
            <p:nvPr/>
          </p:nvSpPr>
          <p:spPr bwMode="auto">
            <a:xfrm>
              <a:off x="769897" y="1588"/>
              <a:ext cx="3122453" cy="2292350"/>
            </a:xfrm>
            <a:custGeom>
              <a:avLst/>
              <a:gdLst>
                <a:gd name="T0" fmla="*/ 1561227 w 21600"/>
                <a:gd name="T1" fmla="*/ 1146175 h 21600"/>
                <a:gd name="T2" fmla="*/ 1561227 w 21600"/>
                <a:gd name="T3" fmla="*/ 1146175 h 21600"/>
                <a:gd name="T4" fmla="*/ 1561227 w 21600"/>
                <a:gd name="T5" fmla="*/ 1146175 h 21600"/>
                <a:gd name="T6" fmla="*/ 1561227 w 21600"/>
                <a:gd name="T7" fmla="*/ 11461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41" y="0"/>
                  </a:moveTo>
                  <a:lnTo>
                    <a:pt x="0" y="13938"/>
                  </a:lnTo>
                  <a:lnTo>
                    <a:pt x="6966" y="21599"/>
                  </a:lnTo>
                  <a:lnTo>
                    <a:pt x="21599" y="12067"/>
                  </a:lnTo>
                  <a:lnTo>
                    <a:pt x="21523" y="12033"/>
                  </a:lnTo>
                  <a:lnTo>
                    <a:pt x="21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749" name="AutoShape 29"/>
          <p:cNvSpPr>
            <a:spLocks/>
          </p:cNvSpPr>
          <p:nvPr/>
        </p:nvSpPr>
        <p:spPr bwMode="auto">
          <a:xfrm>
            <a:off x="7265739" y="4818638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0" name="AutoShape 30"/>
          <p:cNvSpPr>
            <a:spLocks/>
          </p:cNvSpPr>
          <p:nvPr/>
        </p:nvSpPr>
        <p:spPr bwMode="auto">
          <a:xfrm>
            <a:off x="5633368" y="2651128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1" name="AutoShape 31"/>
          <p:cNvSpPr>
            <a:spLocks/>
          </p:cNvSpPr>
          <p:nvPr/>
        </p:nvSpPr>
        <p:spPr bwMode="auto">
          <a:xfrm>
            <a:off x="6936602" y="2650845"/>
            <a:ext cx="330659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2" name="AutoShape 32"/>
          <p:cNvSpPr>
            <a:spLocks/>
          </p:cNvSpPr>
          <p:nvPr/>
        </p:nvSpPr>
        <p:spPr bwMode="auto">
          <a:xfrm>
            <a:off x="5256543" y="4746646"/>
            <a:ext cx="311406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3" name="AutoShape 33"/>
          <p:cNvSpPr>
            <a:spLocks/>
          </p:cNvSpPr>
          <p:nvPr/>
        </p:nvSpPr>
        <p:spPr bwMode="auto">
          <a:xfrm>
            <a:off x="6208391" y="5263982"/>
            <a:ext cx="476317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4" name="AutoShape 34"/>
          <p:cNvSpPr>
            <a:spLocks/>
          </p:cNvSpPr>
          <p:nvPr/>
        </p:nvSpPr>
        <p:spPr bwMode="auto">
          <a:xfrm>
            <a:off x="7560403" y="3531997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5" name="AutoShape 35"/>
          <p:cNvSpPr>
            <a:spLocks/>
          </p:cNvSpPr>
          <p:nvPr/>
        </p:nvSpPr>
        <p:spPr bwMode="auto">
          <a:xfrm>
            <a:off x="4906630" y="3511906"/>
            <a:ext cx="349913" cy="343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s-E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6" name="AutoShape 36"/>
          <p:cNvSpPr>
            <a:spLocks/>
          </p:cNvSpPr>
          <p:nvPr/>
        </p:nvSpPr>
        <p:spPr bwMode="auto">
          <a:xfrm>
            <a:off x="2251238" y="2702418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7" name="AutoShape 37"/>
          <p:cNvSpPr>
            <a:spLocks/>
          </p:cNvSpPr>
          <p:nvPr/>
        </p:nvSpPr>
        <p:spPr bwMode="auto">
          <a:xfrm>
            <a:off x="2700733" y="2402732"/>
            <a:ext cx="1391198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58" name="AutoShape 38"/>
          <p:cNvSpPr>
            <a:spLocks/>
          </p:cNvSpPr>
          <p:nvPr/>
        </p:nvSpPr>
        <p:spPr bwMode="auto">
          <a:xfrm>
            <a:off x="4202429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59" name="AutoShape 39"/>
          <p:cNvSpPr>
            <a:spLocks/>
          </p:cNvSpPr>
          <p:nvPr/>
        </p:nvSpPr>
        <p:spPr bwMode="auto">
          <a:xfrm>
            <a:off x="8773510" y="2702418"/>
            <a:ext cx="1789519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0" name="AutoShape 40"/>
          <p:cNvSpPr>
            <a:spLocks/>
          </p:cNvSpPr>
          <p:nvPr/>
        </p:nvSpPr>
        <p:spPr bwMode="auto">
          <a:xfrm>
            <a:off x="8766814" y="2402732"/>
            <a:ext cx="1429865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1" name="AutoShape 41"/>
          <p:cNvSpPr>
            <a:spLocks/>
          </p:cNvSpPr>
          <p:nvPr/>
        </p:nvSpPr>
        <p:spPr bwMode="auto">
          <a:xfrm>
            <a:off x="8480521" y="2445425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2" name="AutoShape 42"/>
          <p:cNvSpPr>
            <a:spLocks/>
          </p:cNvSpPr>
          <p:nvPr/>
        </p:nvSpPr>
        <p:spPr bwMode="auto">
          <a:xfrm>
            <a:off x="2252912" y="3943856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3" name="AutoShape 43"/>
          <p:cNvSpPr>
            <a:spLocks/>
          </p:cNvSpPr>
          <p:nvPr/>
        </p:nvSpPr>
        <p:spPr bwMode="auto">
          <a:xfrm>
            <a:off x="2704577" y="3644170"/>
            <a:ext cx="1394049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4" name="AutoShape 44"/>
          <p:cNvSpPr>
            <a:spLocks/>
          </p:cNvSpPr>
          <p:nvPr/>
        </p:nvSpPr>
        <p:spPr bwMode="auto">
          <a:xfrm>
            <a:off x="4204103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5" name="AutoShape 45"/>
          <p:cNvSpPr>
            <a:spLocks/>
          </p:cNvSpPr>
          <p:nvPr/>
        </p:nvSpPr>
        <p:spPr bwMode="auto">
          <a:xfrm>
            <a:off x="8745049" y="3943856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6" name="AutoShape 46"/>
          <p:cNvSpPr>
            <a:spLocks/>
          </p:cNvSpPr>
          <p:nvPr/>
        </p:nvSpPr>
        <p:spPr bwMode="auto">
          <a:xfrm>
            <a:off x="8737515" y="3644170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7" name="AutoShape 47"/>
          <p:cNvSpPr>
            <a:spLocks/>
          </p:cNvSpPr>
          <p:nvPr/>
        </p:nvSpPr>
        <p:spPr bwMode="auto">
          <a:xfrm>
            <a:off x="8451222" y="3686862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68" name="AutoShape 48"/>
          <p:cNvSpPr>
            <a:spLocks/>
          </p:cNvSpPr>
          <p:nvPr/>
        </p:nvSpPr>
        <p:spPr bwMode="auto">
          <a:xfrm>
            <a:off x="2252912" y="5175247"/>
            <a:ext cx="1839020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69" name="AutoShape 49"/>
          <p:cNvSpPr>
            <a:spLocks/>
          </p:cNvSpPr>
          <p:nvPr/>
        </p:nvSpPr>
        <p:spPr bwMode="auto">
          <a:xfrm>
            <a:off x="2702444" y="4876399"/>
            <a:ext cx="1389486" cy="241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0" name="AutoShape 50"/>
          <p:cNvSpPr>
            <a:spLocks/>
          </p:cNvSpPr>
          <p:nvPr/>
        </p:nvSpPr>
        <p:spPr bwMode="auto">
          <a:xfrm>
            <a:off x="4204103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0771" name="AutoShape 51"/>
          <p:cNvSpPr>
            <a:spLocks/>
          </p:cNvSpPr>
          <p:nvPr/>
        </p:nvSpPr>
        <p:spPr bwMode="auto">
          <a:xfrm>
            <a:off x="8745049" y="5175247"/>
            <a:ext cx="1788782" cy="5491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10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2" name="AutoShape 52"/>
          <p:cNvSpPr>
            <a:spLocks/>
          </p:cNvSpPr>
          <p:nvPr/>
        </p:nvSpPr>
        <p:spPr bwMode="auto">
          <a:xfrm>
            <a:off x="8737515" y="4876399"/>
            <a:ext cx="1429864" cy="2695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1" tIns="20091" rIns="20091" bIns="20091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73" name="AutoShape 53"/>
          <p:cNvSpPr>
            <a:spLocks/>
          </p:cNvSpPr>
          <p:nvPr/>
        </p:nvSpPr>
        <p:spPr bwMode="auto">
          <a:xfrm>
            <a:off x="8451222" y="4918254"/>
            <a:ext cx="227695" cy="22769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308049">
              <a:lnSpc>
                <a:spcPct val="120000"/>
              </a:lnSpc>
              <a:defRPr/>
            </a:pPr>
            <a:endParaRPr lang="es-ES" sz="2109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46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9" grpId="0" autoUpdateAnimBg="0"/>
      <p:bldP spid="30750" grpId="0" autoUpdateAnimBg="0"/>
      <p:bldP spid="30751" grpId="0" autoUpdateAnimBg="0"/>
      <p:bldP spid="30752" grpId="0" autoUpdateAnimBg="0"/>
      <p:bldP spid="30753" grpId="0" autoUpdateAnimBg="0"/>
      <p:bldP spid="30754" grpId="0" autoUpdateAnimBg="0"/>
      <p:bldP spid="30755" grpId="0" autoUpdateAnimBg="0"/>
      <p:bldP spid="30756" grpId="0" autoUpdateAnimBg="0"/>
      <p:bldP spid="30757" grpId="0" autoUpdateAnimBg="0"/>
      <p:bldP spid="30759" grpId="0" autoUpdateAnimBg="0"/>
      <p:bldP spid="30760" grpId="0" autoUpdateAnimBg="0"/>
      <p:bldP spid="30762" grpId="0" autoUpdateAnimBg="0"/>
      <p:bldP spid="30763" grpId="0" autoUpdateAnimBg="0"/>
      <p:bldP spid="30765" grpId="0" autoUpdateAnimBg="0"/>
      <p:bldP spid="30766" grpId="0" autoUpdateAnimBg="0"/>
      <p:bldP spid="30768" grpId="0" autoUpdateAnimBg="0"/>
      <p:bldP spid="30769" grpId="0" autoUpdateAnimBg="0"/>
      <p:bldP spid="30771" grpId="0" autoUpdateAnimBg="0"/>
      <p:bldP spid="307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4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14458"/>
            <a:ext cx="4125737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088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" fmla="*/ 0 w 10000"/>
                <a:gd name="connsiteY0" fmla="*/ 5342 h 6013"/>
                <a:gd name="connsiteX1" fmla="*/ 0 w 10000"/>
                <a:gd name="connsiteY1" fmla="*/ 5342 h 6013"/>
                <a:gd name="connsiteX2" fmla="*/ 5000 w 10000"/>
                <a:gd name="connsiteY2" fmla="*/ 6013 h 6013"/>
                <a:gd name="connsiteX3" fmla="*/ 5000 w 10000"/>
                <a:gd name="connsiteY3" fmla="*/ 6013 h 6013"/>
                <a:gd name="connsiteX4" fmla="*/ 10000 w 10000"/>
                <a:gd name="connsiteY4" fmla="*/ 5342 h 6013"/>
                <a:gd name="connsiteX5" fmla="*/ 10000 w 10000"/>
                <a:gd name="connsiteY5" fmla="*/ 5342 h 6013"/>
                <a:gd name="connsiteX6" fmla="*/ 10000 w 10000"/>
                <a:gd name="connsiteY6" fmla="*/ 0 h 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 txBox="1">
            <a:spLocks/>
          </p:cNvSpPr>
          <p:nvPr/>
        </p:nvSpPr>
        <p:spPr>
          <a:xfrm>
            <a:off x="2819533" y="1987245"/>
            <a:ext cx="1368594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811419" y="2443352"/>
            <a:ext cx="2376707" cy="6284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75276" y="1987245"/>
            <a:ext cx="16110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8875276" y="2443352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2819533" y="4938877"/>
            <a:ext cx="1368594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1811419" y="5394984"/>
            <a:ext cx="2376707" cy="6284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8869792" y="4938877"/>
            <a:ext cx="16110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8869792" y="5394984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H_Entry_1"/>
          <p:cNvSpPr/>
          <p:nvPr>
            <p:custDataLst>
              <p:tags r:id="rId2"/>
            </p:custDataLst>
          </p:nvPr>
        </p:nvSpPr>
        <p:spPr>
          <a:xfrm flipH="1">
            <a:off x="5963791" y="2091707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MH_Number_1"/>
          <p:cNvSpPr/>
          <p:nvPr>
            <p:custDataLst>
              <p:tags r:id="rId3"/>
            </p:custDataLst>
          </p:nvPr>
        </p:nvSpPr>
        <p:spPr>
          <a:xfrm flipH="1">
            <a:off x="5059758" y="2077515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 flipH="1">
            <a:off x="5963791" y="3172719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2"/>
          <p:cNvSpPr/>
          <p:nvPr>
            <p:custDataLst>
              <p:tags r:id="rId5"/>
            </p:custDataLst>
          </p:nvPr>
        </p:nvSpPr>
        <p:spPr>
          <a:xfrm flipH="1">
            <a:off x="5059758" y="3158527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 flipH="1">
            <a:off x="5963791" y="4253731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3"/>
          <p:cNvSpPr/>
          <p:nvPr>
            <p:custDataLst>
              <p:tags r:id="rId7"/>
            </p:custDataLst>
          </p:nvPr>
        </p:nvSpPr>
        <p:spPr>
          <a:xfrm flipH="1">
            <a:off x="5059758" y="4239539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MH_Entry_4"/>
          <p:cNvSpPr/>
          <p:nvPr>
            <p:custDataLst>
              <p:tags r:id="rId8"/>
            </p:custDataLst>
          </p:nvPr>
        </p:nvSpPr>
        <p:spPr>
          <a:xfrm flipH="1">
            <a:off x="5963791" y="5334743"/>
            <a:ext cx="3487906" cy="579303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MH_Number_4"/>
          <p:cNvSpPr/>
          <p:nvPr>
            <p:custDataLst>
              <p:tags r:id="rId9"/>
            </p:custDataLst>
          </p:nvPr>
        </p:nvSpPr>
        <p:spPr>
          <a:xfrm flipH="1">
            <a:off x="5059758" y="5320551"/>
            <a:ext cx="801006" cy="607687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7" rIns="189833" bIns="49357" anchor="ctr">
            <a:noAutofit/>
          </a:bodyPr>
          <a:lstStyle/>
          <a:p>
            <a:pPr algn="ctr">
              <a:defRPr/>
            </a:pPr>
            <a:r>
              <a:rPr lang="en-US" altLang="zh-CN" sz="2953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953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MH_Others_2"/>
          <p:cNvSpPr/>
          <p:nvPr>
            <p:custDataLst>
              <p:tags r:id="rId10"/>
            </p:custDataLst>
          </p:nvPr>
        </p:nvSpPr>
        <p:spPr>
          <a:xfrm>
            <a:off x="353" y="773245"/>
            <a:ext cx="1460470" cy="500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s_1"/>
          <p:cNvSpPr txBox="1"/>
          <p:nvPr>
            <p:custDataLst>
              <p:tags r:id="rId11"/>
            </p:custDataLst>
          </p:nvPr>
        </p:nvSpPr>
        <p:spPr>
          <a:xfrm>
            <a:off x="1460823" y="727718"/>
            <a:ext cx="1141729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4" name="MH_Others_2"/>
          <p:cNvSpPr txBox="1"/>
          <p:nvPr>
            <p:custDataLst>
              <p:tags r:id="rId12"/>
            </p:custDataLst>
          </p:nvPr>
        </p:nvSpPr>
        <p:spPr>
          <a:xfrm>
            <a:off x="352" y="1343271"/>
            <a:ext cx="2602199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727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22" grpId="0" animBg="1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886" y="2380204"/>
            <a:ext cx="2520000" cy="2879244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43886" y="2380202"/>
            <a:ext cx="2520000" cy="287924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817" name="AutoShape 1"/>
          <p:cNvSpPr>
            <a:spLocks/>
          </p:cNvSpPr>
          <p:nvPr/>
        </p:nvSpPr>
        <p:spPr bwMode="auto">
          <a:xfrm>
            <a:off x="3923886" y="5259449"/>
            <a:ext cx="2520000" cy="1339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34818" name="AutoShape 2"/>
          <p:cNvSpPr>
            <a:spLocks/>
          </p:cNvSpPr>
          <p:nvPr/>
        </p:nvSpPr>
        <p:spPr bwMode="auto">
          <a:xfrm>
            <a:off x="8963886" y="2380203"/>
            <a:ext cx="2520000" cy="287924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34820" name="AutoShape 4"/>
          <p:cNvSpPr>
            <a:spLocks/>
          </p:cNvSpPr>
          <p:nvPr/>
        </p:nvSpPr>
        <p:spPr bwMode="auto">
          <a:xfrm>
            <a:off x="3923886" y="2380201"/>
            <a:ext cx="2520000" cy="287924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34822" name="AutoShape 6"/>
          <p:cNvSpPr>
            <a:spLocks/>
          </p:cNvSpPr>
          <p:nvPr/>
        </p:nvSpPr>
        <p:spPr bwMode="auto">
          <a:xfrm>
            <a:off x="1403886" y="5259449"/>
            <a:ext cx="2520000" cy="1339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34823" name="AutoShape 7"/>
          <p:cNvSpPr>
            <a:spLocks/>
          </p:cNvSpPr>
          <p:nvPr/>
        </p:nvSpPr>
        <p:spPr bwMode="auto">
          <a:xfrm>
            <a:off x="6443886" y="5259449"/>
            <a:ext cx="2520000" cy="1339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34824" name="AutoShape 8"/>
          <p:cNvSpPr>
            <a:spLocks/>
          </p:cNvSpPr>
          <p:nvPr/>
        </p:nvSpPr>
        <p:spPr bwMode="auto">
          <a:xfrm>
            <a:off x="8963886" y="5259450"/>
            <a:ext cx="2520000" cy="1205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34825" name="AutoShape 9"/>
          <p:cNvSpPr>
            <a:spLocks/>
          </p:cNvSpPr>
          <p:nvPr/>
        </p:nvSpPr>
        <p:spPr bwMode="auto">
          <a:xfrm>
            <a:off x="1579169" y="5985568"/>
            <a:ext cx="210384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4827" name="AutoShape 11"/>
          <p:cNvSpPr>
            <a:spLocks/>
          </p:cNvSpPr>
          <p:nvPr/>
        </p:nvSpPr>
        <p:spPr bwMode="auto">
          <a:xfrm>
            <a:off x="6675147" y="5985568"/>
            <a:ext cx="2105996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34832" name="AutoShape 16"/>
          <p:cNvSpPr>
            <a:spLocks/>
          </p:cNvSpPr>
          <p:nvPr/>
        </p:nvSpPr>
        <p:spPr bwMode="auto">
          <a:xfrm>
            <a:off x="1772294" y="5633915"/>
            <a:ext cx="171759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4833" name="AutoShape 17"/>
          <p:cNvSpPr>
            <a:spLocks/>
          </p:cNvSpPr>
          <p:nvPr/>
        </p:nvSpPr>
        <p:spPr bwMode="auto">
          <a:xfrm>
            <a:off x="6869350" y="5633915"/>
            <a:ext cx="171759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6" name="AutoShape 9"/>
          <p:cNvSpPr>
            <a:spLocks/>
          </p:cNvSpPr>
          <p:nvPr/>
        </p:nvSpPr>
        <p:spPr bwMode="auto">
          <a:xfrm>
            <a:off x="4104655" y="3640566"/>
            <a:ext cx="210384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>
            <a:off x="9200633" y="3640566"/>
            <a:ext cx="2105996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>
            <a:off x="4297780" y="3288913"/>
            <a:ext cx="171759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9" name="AutoShape 17"/>
          <p:cNvSpPr>
            <a:spLocks/>
          </p:cNvSpPr>
          <p:nvPr/>
        </p:nvSpPr>
        <p:spPr bwMode="auto">
          <a:xfrm>
            <a:off x="9394836" y="3288913"/>
            <a:ext cx="171759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0" name="AutoShape 11"/>
          <p:cNvSpPr>
            <a:spLocks/>
          </p:cNvSpPr>
          <p:nvPr/>
        </p:nvSpPr>
        <p:spPr bwMode="auto">
          <a:xfrm>
            <a:off x="1348919" y="1663722"/>
            <a:ext cx="10160910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AutoShape 17"/>
          <p:cNvSpPr>
            <a:spLocks/>
          </p:cNvSpPr>
          <p:nvPr/>
        </p:nvSpPr>
        <p:spPr bwMode="auto">
          <a:xfrm>
            <a:off x="5570579" y="1312069"/>
            <a:ext cx="171759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34825" grpId="0"/>
      <p:bldP spid="34827" grpId="0"/>
      <p:bldP spid="34832" grpId="0" autoUpdateAnimBg="0"/>
      <p:bldP spid="34833" grpId="0" autoUpdateAnimBg="0"/>
      <p:bldP spid="16" grpId="0"/>
      <p:bldP spid="17" grpId="0"/>
      <p:bldP spid="18" grpId="0" autoUpdateAnimBg="0"/>
      <p:bldP spid="19" grpId="0" autoUpdateAnimBg="0"/>
      <p:bldP spid="20" grpId="0"/>
      <p:bldP spid="2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3349726" y="5535209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sz="1264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735143" y="5034052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1264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327692" y="3545533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1264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623211" y="2113153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1264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340696" y="1607373"/>
            <a:ext cx="598455" cy="5984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64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grpSp>
        <p:nvGrpSpPr>
          <p:cNvPr id="2" name="Group 92"/>
          <p:cNvGrpSpPr/>
          <p:nvPr/>
        </p:nvGrpSpPr>
        <p:grpSpPr>
          <a:xfrm rot="10800000">
            <a:off x="2481861" y="2708347"/>
            <a:ext cx="2341994" cy="3007174"/>
            <a:chOff x="2577430" y="1009650"/>
            <a:chExt cx="2769942" cy="3556670"/>
          </a:xfrm>
        </p:grpSpPr>
        <p:sp>
          <p:nvSpPr>
            <p:cNvPr id="94" name="Pentagon 93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577430" y="1796378"/>
              <a:ext cx="2769942" cy="27699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2719157" y="1938105"/>
              <a:ext cx="2486488" cy="2486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Pentagon 96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 rot="8100000">
            <a:off x="2977087" y="2773275"/>
            <a:ext cx="1949710" cy="2811032"/>
            <a:chOff x="2809413" y="1009650"/>
            <a:chExt cx="2305976" cy="3324687"/>
          </a:xfrm>
        </p:grpSpPr>
        <p:sp>
          <p:nvSpPr>
            <p:cNvPr id="89" name="Pentagon 88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809413" y="2028361"/>
              <a:ext cx="2305976" cy="23059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927401" y="2146349"/>
              <a:ext cx="2070000" cy="207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" name="Pentagon 91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75"/>
          <p:cNvGrpSpPr/>
          <p:nvPr/>
        </p:nvGrpSpPr>
        <p:grpSpPr>
          <a:xfrm rot="5400000">
            <a:off x="3390656" y="2557245"/>
            <a:ext cx="1578503" cy="2625429"/>
            <a:chOff x="3028931" y="1009650"/>
            <a:chExt cx="1866940" cy="3105170"/>
          </a:xfrm>
        </p:grpSpPr>
        <p:sp>
          <p:nvSpPr>
            <p:cNvPr id="84" name="Pentagon 83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3028931" y="2247880"/>
              <a:ext cx="1866940" cy="18669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124454" y="2343403"/>
              <a:ext cx="1675892" cy="16758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Pentagon 86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68"/>
          <p:cNvGrpSpPr/>
          <p:nvPr/>
        </p:nvGrpSpPr>
        <p:grpSpPr>
          <a:xfrm rot="2512506">
            <a:off x="3433937" y="2182814"/>
            <a:ext cx="1234842" cy="2453599"/>
            <a:chOff x="3232159" y="1009650"/>
            <a:chExt cx="1460482" cy="2901941"/>
          </a:xfrm>
        </p:grpSpPr>
        <p:sp>
          <p:nvSpPr>
            <p:cNvPr id="70" name="Pentagon 69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232159" y="2451109"/>
              <a:ext cx="1460482" cy="1460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306886" y="2525835"/>
              <a:ext cx="1311028" cy="131102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Pentagon 74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66"/>
          <p:cNvGrpSpPr/>
          <p:nvPr/>
        </p:nvGrpSpPr>
        <p:grpSpPr>
          <a:xfrm>
            <a:off x="3192032" y="2022836"/>
            <a:ext cx="901983" cy="2287170"/>
            <a:chOff x="3429000" y="1009650"/>
            <a:chExt cx="1066800" cy="2705100"/>
          </a:xfrm>
        </p:grpSpPr>
        <p:sp>
          <p:nvSpPr>
            <p:cNvPr id="61" name="Pentagon 60"/>
            <p:cNvSpPr/>
            <p:nvPr/>
          </p:nvSpPr>
          <p:spPr>
            <a:xfrm rot="16200000">
              <a:off x="2990850" y="1714500"/>
              <a:ext cx="1943100" cy="5334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429000" y="2647950"/>
              <a:ext cx="1066800" cy="1066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657600" y="2876550"/>
              <a:ext cx="609600" cy="609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Pentagon 65"/>
            <p:cNvSpPr/>
            <p:nvPr/>
          </p:nvSpPr>
          <p:spPr>
            <a:xfrm rot="16200000" flipV="1">
              <a:off x="3114675" y="2238374"/>
              <a:ext cx="1695450" cy="7620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8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5" name="Freeform 45"/>
          <p:cNvSpPr>
            <a:spLocks noEditPoints="1"/>
          </p:cNvSpPr>
          <p:nvPr/>
        </p:nvSpPr>
        <p:spPr bwMode="auto">
          <a:xfrm>
            <a:off x="9531976" y="189247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Freeform 45"/>
          <p:cNvSpPr>
            <a:spLocks noEditPoints="1"/>
          </p:cNvSpPr>
          <p:nvPr/>
        </p:nvSpPr>
        <p:spPr bwMode="auto">
          <a:xfrm>
            <a:off x="9531976" y="276102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Freeform 45"/>
          <p:cNvSpPr>
            <a:spLocks noEditPoints="1"/>
          </p:cNvSpPr>
          <p:nvPr/>
        </p:nvSpPr>
        <p:spPr bwMode="auto">
          <a:xfrm>
            <a:off x="9531976" y="362957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Freeform 45"/>
          <p:cNvSpPr>
            <a:spLocks noEditPoints="1"/>
          </p:cNvSpPr>
          <p:nvPr/>
        </p:nvSpPr>
        <p:spPr bwMode="auto">
          <a:xfrm>
            <a:off x="9531976" y="4498129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Freeform 45"/>
          <p:cNvSpPr>
            <a:spLocks noEditPoints="1"/>
          </p:cNvSpPr>
          <p:nvPr/>
        </p:nvSpPr>
        <p:spPr bwMode="auto">
          <a:xfrm>
            <a:off x="9531976" y="5366681"/>
            <a:ext cx="327938" cy="3279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6430" tIns="48215" rIns="96430" bIns="4821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0"/>
          <p:cNvGrpSpPr/>
          <p:nvPr/>
        </p:nvGrpSpPr>
        <p:grpSpPr>
          <a:xfrm>
            <a:off x="6653746" y="1863066"/>
            <a:ext cx="2765342" cy="548430"/>
            <a:chOff x="-450666" y="1847224"/>
            <a:chExt cx="3582491" cy="520048"/>
          </a:xfrm>
        </p:grpSpPr>
        <p:sp>
          <p:nvSpPr>
            <p:cNvPr id="137" name="Footer Text"/>
            <p:cNvSpPr txBox="1"/>
            <p:nvPr/>
          </p:nvSpPr>
          <p:spPr>
            <a:xfrm>
              <a:off x="-450666" y="2099987"/>
              <a:ext cx="3582491" cy="267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03705" y="1847224"/>
              <a:ext cx="1628120" cy="2042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89"/>
          <p:cNvGrpSpPr/>
          <p:nvPr/>
        </p:nvGrpSpPr>
        <p:grpSpPr>
          <a:xfrm>
            <a:off x="6653746" y="2758661"/>
            <a:ext cx="2765342" cy="547092"/>
            <a:chOff x="-450666" y="1848492"/>
            <a:chExt cx="3582491" cy="518778"/>
          </a:xfrm>
        </p:grpSpPr>
        <p:sp>
          <p:nvSpPr>
            <p:cNvPr id="140" name="Footer Text"/>
            <p:cNvSpPr txBox="1"/>
            <p:nvPr/>
          </p:nvSpPr>
          <p:spPr>
            <a:xfrm>
              <a:off x="-450666" y="2099986"/>
              <a:ext cx="3582491" cy="267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03705" y="1848492"/>
              <a:ext cx="1628120" cy="2239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92"/>
          <p:cNvGrpSpPr/>
          <p:nvPr/>
        </p:nvGrpSpPr>
        <p:grpSpPr>
          <a:xfrm>
            <a:off x="6653746" y="3652917"/>
            <a:ext cx="2765342" cy="547092"/>
            <a:chOff x="-450666" y="1848492"/>
            <a:chExt cx="3582491" cy="518778"/>
          </a:xfrm>
        </p:grpSpPr>
        <p:sp>
          <p:nvSpPr>
            <p:cNvPr id="143" name="Footer Text"/>
            <p:cNvSpPr txBox="1"/>
            <p:nvPr/>
          </p:nvSpPr>
          <p:spPr>
            <a:xfrm>
              <a:off x="-450666" y="2099986"/>
              <a:ext cx="3582491" cy="267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3705" y="1848492"/>
              <a:ext cx="1628120" cy="2239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4"/>
          <p:cNvGrpSpPr/>
          <p:nvPr/>
        </p:nvGrpSpPr>
        <p:grpSpPr>
          <a:xfrm>
            <a:off x="6653746" y="4547169"/>
            <a:ext cx="2765342" cy="535370"/>
            <a:chOff x="-450666" y="1859608"/>
            <a:chExt cx="3582491" cy="507664"/>
          </a:xfrm>
        </p:grpSpPr>
        <p:sp>
          <p:nvSpPr>
            <p:cNvPr id="146" name="Footer Text"/>
            <p:cNvSpPr txBox="1"/>
            <p:nvPr/>
          </p:nvSpPr>
          <p:spPr>
            <a:xfrm>
              <a:off x="-450666" y="2099987"/>
              <a:ext cx="3582491" cy="267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3705" y="1859608"/>
              <a:ext cx="1628120" cy="2239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47"/>
          <p:cNvGrpSpPr/>
          <p:nvPr/>
        </p:nvGrpSpPr>
        <p:grpSpPr>
          <a:xfrm>
            <a:off x="6653746" y="5429703"/>
            <a:ext cx="2765342" cy="547092"/>
            <a:chOff x="-450666" y="1848492"/>
            <a:chExt cx="3582491" cy="518778"/>
          </a:xfrm>
        </p:grpSpPr>
        <p:sp>
          <p:nvSpPr>
            <p:cNvPr id="149" name="Footer Text"/>
            <p:cNvSpPr txBox="1"/>
            <p:nvPr/>
          </p:nvSpPr>
          <p:spPr>
            <a:xfrm>
              <a:off x="-450666" y="2099986"/>
              <a:ext cx="3582491" cy="267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03705" y="1848492"/>
              <a:ext cx="1628120" cy="2239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1" grpId="0" animBg="1"/>
      <p:bldP spid="100" grpId="0" animBg="1"/>
      <p:bldP spid="99" grpId="0" animBg="1"/>
      <p:bldP spid="105" grpId="0" animBg="1"/>
      <p:bldP spid="106" grpId="0" animBg="1"/>
      <p:bldP spid="117" grpId="0" animBg="1"/>
      <p:bldP spid="134" grpId="0" animBg="1"/>
      <p:bldP spid="1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3763339" y="825500"/>
            <a:ext cx="5332072" cy="5581650"/>
          </a:xfrm>
          <a:custGeom>
            <a:avLst/>
            <a:gdLst>
              <a:gd name="connsiteX0" fmla="*/ 0 w 5332072"/>
              <a:gd name="connsiteY0" fmla="*/ 3618082 h 5581650"/>
              <a:gd name="connsiteX1" fmla="*/ 80779 w 5332072"/>
              <a:gd name="connsiteY1" fmla="*/ 3618082 h 5581650"/>
              <a:gd name="connsiteX2" fmla="*/ 164740 w 5332072"/>
              <a:gd name="connsiteY2" fmla="*/ 3847480 h 5581650"/>
              <a:gd name="connsiteX3" fmla="*/ 2666036 w 5332072"/>
              <a:gd name="connsiteY3" fmla="*/ 5505450 h 5581650"/>
              <a:gd name="connsiteX4" fmla="*/ 5167332 w 5332072"/>
              <a:gd name="connsiteY4" fmla="*/ 3847480 h 5581650"/>
              <a:gd name="connsiteX5" fmla="*/ 5251293 w 5332072"/>
              <a:gd name="connsiteY5" fmla="*/ 3618082 h 5581650"/>
              <a:gd name="connsiteX6" fmla="*/ 5332072 w 5332072"/>
              <a:gd name="connsiteY6" fmla="*/ 3618082 h 5581650"/>
              <a:gd name="connsiteX7" fmla="*/ 5331391 w 5332072"/>
              <a:gd name="connsiteY7" fmla="*/ 3620731 h 5581650"/>
              <a:gd name="connsiteX8" fmla="*/ 2666036 w 5332072"/>
              <a:gd name="connsiteY8" fmla="*/ 5581650 h 5581650"/>
              <a:gd name="connsiteX9" fmla="*/ 681 w 5332072"/>
              <a:gd name="connsiteY9" fmla="*/ 3620731 h 5581650"/>
              <a:gd name="connsiteX10" fmla="*/ 2666036 w 5332072"/>
              <a:gd name="connsiteY10" fmla="*/ 0 h 5581650"/>
              <a:gd name="connsiteX11" fmla="*/ 5331391 w 5332072"/>
              <a:gd name="connsiteY11" fmla="*/ 1960919 h 5581650"/>
              <a:gd name="connsiteX12" fmla="*/ 5332072 w 5332072"/>
              <a:gd name="connsiteY12" fmla="*/ 1963569 h 5581650"/>
              <a:gd name="connsiteX13" fmla="*/ 5251293 w 5332072"/>
              <a:gd name="connsiteY13" fmla="*/ 1963569 h 5581650"/>
              <a:gd name="connsiteX14" fmla="*/ 5167332 w 5332072"/>
              <a:gd name="connsiteY14" fmla="*/ 1734171 h 5581650"/>
              <a:gd name="connsiteX15" fmla="*/ 2666036 w 5332072"/>
              <a:gd name="connsiteY15" fmla="*/ 76200 h 5581650"/>
              <a:gd name="connsiteX16" fmla="*/ 164740 w 5332072"/>
              <a:gd name="connsiteY16" fmla="*/ 1734171 h 5581650"/>
              <a:gd name="connsiteX17" fmla="*/ 80779 w 5332072"/>
              <a:gd name="connsiteY17" fmla="*/ 1963569 h 5581650"/>
              <a:gd name="connsiteX18" fmla="*/ 0 w 5332072"/>
              <a:gd name="connsiteY18" fmla="*/ 1963569 h 5581650"/>
              <a:gd name="connsiteX19" fmla="*/ 681 w 5332072"/>
              <a:gd name="connsiteY19" fmla="*/ 1960919 h 5581650"/>
              <a:gd name="connsiteX20" fmla="*/ 2666036 w 5332072"/>
              <a:gd name="connsiteY20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2072" h="5581650">
                <a:moveTo>
                  <a:pt x="0" y="3618082"/>
                </a:moveTo>
                <a:lnTo>
                  <a:pt x="80779" y="3618082"/>
                </a:lnTo>
                <a:lnTo>
                  <a:pt x="164740" y="3847480"/>
                </a:lnTo>
                <a:cubicBezTo>
                  <a:pt x="576843" y="4821800"/>
                  <a:pt x="1541602" y="5505450"/>
                  <a:pt x="2666036" y="5505450"/>
                </a:cubicBezTo>
                <a:cubicBezTo>
                  <a:pt x="3790471" y="5505450"/>
                  <a:pt x="4755230" y="4821800"/>
                  <a:pt x="5167332" y="3847480"/>
                </a:cubicBezTo>
                <a:lnTo>
                  <a:pt x="5251293" y="3618082"/>
                </a:lnTo>
                <a:lnTo>
                  <a:pt x="5332072" y="3618082"/>
                </a:lnTo>
                <a:lnTo>
                  <a:pt x="5331391" y="3620731"/>
                </a:lnTo>
                <a:cubicBezTo>
                  <a:pt x="4978041" y="4756788"/>
                  <a:pt x="3918367" y="5581650"/>
                  <a:pt x="2666036" y="5581650"/>
                </a:cubicBezTo>
                <a:cubicBezTo>
                  <a:pt x="1413706" y="5581650"/>
                  <a:pt x="354032" y="4756788"/>
                  <a:pt x="681" y="3620731"/>
                </a:cubicBezTo>
                <a:close/>
                <a:moveTo>
                  <a:pt x="2666036" y="0"/>
                </a:moveTo>
                <a:cubicBezTo>
                  <a:pt x="3918367" y="0"/>
                  <a:pt x="4978041" y="824862"/>
                  <a:pt x="5331391" y="1960919"/>
                </a:cubicBezTo>
                <a:lnTo>
                  <a:pt x="5332072" y="1963569"/>
                </a:lnTo>
                <a:lnTo>
                  <a:pt x="5251293" y="1963569"/>
                </a:lnTo>
                <a:lnTo>
                  <a:pt x="5167332" y="1734171"/>
                </a:lnTo>
                <a:cubicBezTo>
                  <a:pt x="4755230" y="759851"/>
                  <a:pt x="3790471" y="76200"/>
                  <a:pt x="2666036" y="76200"/>
                </a:cubicBezTo>
                <a:cubicBezTo>
                  <a:pt x="1541602" y="76200"/>
                  <a:pt x="576843" y="759851"/>
                  <a:pt x="164740" y="1734171"/>
                </a:cubicBezTo>
                <a:lnTo>
                  <a:pt x="80779" y="1963569"/>
                </a:lnTo>
                <a:lnTo>
                  <a:pt x="0" y="1963569"/>
                </a:lnTo>
                <a:lnTo>
                  <a:pt x="681" y="1960919"/>
                </a:lnTo>
                <a:cubicBezTo>
                  <a:pt x="354032" y="824862"/>
                  <a:pt x="1413706" y="0"/>
                  <a:pt x="2666036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16060" y="1003010"/>
            <a:ext cx="5226630" cy="5226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2597150" y="2701165"/>
            <a:ext cx="7664450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259"/>
          <p:cNvSpPr>
            <a:spLocks noChangeArrowheads="1"/>
          </p:cNvSpPr>
          <p:nvPr/>
        </p:nvSpPr>
        <p:spPr bwMode="auto">
          <a:xfrm>
            <a:off x="4667250" y="4330542"/>
            <a:ext cx="3524250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48" name="矩形 259"/>
          <p:cNvSpPr>
            <a:spLocks noChangeArrowheads="1"/>
          </p:cNvSpPr>
          <p:nvPr/>
        </p:nvSpPr>
        <p:spPr bwMode="auto">
          <a:xfrm>
            <a:off x="596727" y="515827"/>
            <a:ext cx="2118955" cy="7879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1PPT</a:t>
            </a:r>
          </a:p>
        </p:txBody>
      </p:sp>
    </p:spTree>
    <p:extLst>
      <p:ext uri="{BB962C8B-B14F-4D97-AF65-F5344CB8AC3E}">
        <p14:creationId xmlns:p14="http://schemas.microsoft.com/office/powerpoint/2010/main" val="3487746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46" grpId="0"/>
      <p:bldP spid="46" grpId="1"/>
      <p:bldP spid="47" grpId="0"/>
      <p:bldP spid="48" grpId="0"/>
      <p:bldP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1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14458"/>
            <a:ext cx="4125737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697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7830" y="1336677"/>
            <a:ext cx="8280920" cy="517545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800" y="1328566"/>
            <a:ext cx="5245872" cy="1711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2799" y="5034806"/>
            <a:ext cx="3384328" cy="12926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62176" y="1630415"/>
            <a:ext cx="4608512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821326" y="4552429"/>
            <a:ext cx="2607421" cy="1359683"/>
            <a:chOff x="3821326" y="3817808"/>
            <a:chExt cx="2607421" cy="1359683"/>
          </a:xfrm>
        </p:grpSpPr>
        <p:sp>
          <p:nvSpPr>
            <p:cNvPr id="6" name="Freeform 3720"/>
            <p:cNvSpPr>
              <a:spLocks/>
            </p:cNvSpPr>
            <p:nvPr/>
          </p:nvSpPr>
          <p:spPr bwMode="auto">
            <a:xfrm>
              <a:off x="3821326" y="3846737"/>
              <a:ext cx="2607421" cy="1330754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6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3721"/>
            <p:cNvSpPr>
              <a:spLocks/>
            </p:cNvSpPr>
            <p:nvPr/>
          </p:nvSpPr>
          <p:spPr bwMode="auto">
            <a:xfrm>
              <a:off x="3821326" y="3817808"/>
              <a:ext cx="2607421" cy="1329495"/>
            </a:xfrm>
            <a:custGeom>
              <a:avLst/>
              <a:gdLst>
                <a:gd name="T0" fmla="*/ 876 w 876"/>
                <a:gd name="T1" fmla="*/ 154 h 447"/>
                <a:gd name="T2" fmla="*/ 797 w 876"/>
                <a:gd name="T3" fmla="*/ 75 h 447"/>
                <a:gd name="T4" fmla="*/ 233 w 876"/>
                <a:gd name="T5" fmla="*/ 75 h 447"/>
                <a:gd name="T6" fmla="*/ 233 w 876"/>
                <a:gd name="T7" fmla="*/ 25 h 447"/>
                <a:gd name="T8" fmla="*/ 207 w 876"/>
                <a:gd name="T9" fmla="*/ 13 h 447"/>
                <a:gd name="T10" fmla="*/ 14 w 876"/>
                <a:gd name="T11" fmla="*/ 187 h 447"/>
                <a:gd name="T12" fmla="*/ 14 w 876"/>
                <a:gd name="T13" fmla="*/ 235 h 447"/>
                <a:gd name="T14" fmla="*/ 207 w 876"/>
                <a:gd name="T15" fmla="*/ 409 h 447"/>
                <a:gd name="T16" fmla="*/ 233 w 876"/>
                <a:gd name="T17" fmla="*/ 397 h 447"/>
                <a:gd name="T18" fmla="*/ 233 w 876"/>
                <a:gd name="T19" fmla="*/ 353 h 447"/>
                <a:gd name="T20" fmla="*/ 743 w 876"/>
                <a:gd name="T21" fmla="*/ 353 h 447"/>
                <a:gd name="T22" fmla="*/ 775 w 876"/>
                <a:gd name="T23" fmla="*/ 353 h 447"/>
                <a:gd name="T24" fmla="*/ 876 w 876"/>
                <a:gd name="T25" fmla="*/ 447 h 447"/>
                <a:gd name="T26" fmla="*/ 876 w 876"/>
                <a:gd name="T27" fmla="*/ 282 h 447"/>
                <a:gd name="T28" fmla="*/ 876 w 876"/>
                <a:gd name="T29" fmla="*/ 282 h 447"/>
                <a:gd name="T30" fmla="*/ 876 w 876"/>
                <a:gd name="T31" fmla="*/ 274 h 447"/>
                <a:gd name="T32" fmla="*/ 876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876" y="154"/>
                  </a:moveTo>
                  <a:cubicBezTo>
                    <a:pt x="876" y="110"/>
                    <a:pt x="841" y="75"/>
                    <a:pt x="797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5"/>
                    <a:pt x="221" y="0"/>
                    <a:pt x="207" y="13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0" y="200"/>
                    <a:pt x="0" y="222"/>
                    <a:pt x="14" y="235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21" y="422"/>
                    <a:pt x="233" y="417"/>
                    <a:pt x="233" y="397"/>
                  </a:cubicBezTo>
                  <a:cubicBezTo>
                    <a:pt x="233" y="353"/>
                    <a:pt x="233" y="353"/>
                    <a:pt x="233" y="353"/>
                  </a:cubicBezTo>
                  <a:cubicBezTo>
                    <a:pt x="743" y="353"/>
                    <a:pt x="743" y="353"/>
                    <a:pt x="743" y="353"/>
                  </a:cubicBezTo>
                  <a:cubicBezTo>
                    <a:pt x="775" y="353"/>
                    <a:pt x="775" y="353"/>
                    <a:pt x="775" y="353"/>
                  </a:cubicBezTo>
                  <a:cubicBezTo>
                    <a:pt x="829" y="353"/>
                    <a:pt x="873" y="395"/>
                    <a:pt x="876" y="447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82"/>
                    <a:pt x="876" y="282"/>
                    <a:pt x="876" y="282"/>
                  </a:cubicBezTo>
                  <a:cubicBezTo>
                    <a:pt x="876" y="279"/>
                    <a:pt x="876" y="277"/>
                    <a:pt x="876" y="274"/>
                  </a:cubicBezTo>
                  <a:lnTo>
                    <a:pt x="876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050244" y="2394042"/>
            <a:ext cx="2378502" cy="1241451"/>
            <a:chOff x="4050244" y="1659421"/>
            <a:chExt cx="2378502" cy="1241451"/>
          </a:xfrm>
        </p:grpSpPr>
        <p:sp>
          <p:nvSpPr>
            <p:cNvPr id="9" name="Freeform 3723"/>
            <p:cNvSpPr>
              <a:spLocks/>
            </p:cNvSpPr>
            <p:nvPr/>
          </p:nvSpPr>
          <p:spPr bwMode="auto">
            <a:xfrm>
              <a:off x="4050244" y="1685836"/>
              <a:ext cx="2378502" cy="1215036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5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3724"/>
            <p:cNvSpPr>
              <a:spLocks/>
            </p:cNvSpPr>
            <p:nvPr/>
          </p:nvSpPr>
          <p:spPr bwMode="auto">
            <a:xfrm>
              <a:off x="4050244" y="1659421"/>
              <a:ext cx="2378502" cy="1213777"/>
            </a:xfrm>
            <a:custGeom>
              <a:avLst/>
              <a:gdLst>
                <a:gd name="T0" fmla="*/ 799 w 799"/>
                <a:gd name="T1" fmla="*/ 140 h 408"/>
                <a:gd name="T2" fmla="*/ 727 w 799"/>
                <a:gd name="T3" fmla="*/ 68 h 408"/>
                <a:gd name="T4" fmla="*/ 212 w 799"/>
                <a:gd name="T5" fmla="*/ 68 h 408"/>
                <a:gd name="T6" fmla="*/ 212 w 799"/>
                <a:gd name="T7" fmla="*/ 23 h 408"/>
                <a:gd name="T8" fmla="*/ 188 w 799"/>
                <a:gd name="T9" fmla="*/ 12 h 408"/>
                <a:gd name="T10" fmla="*/ 13 w 799"/>
                <a:gd name="T11" fmla="*/ 171 h 408"/>
                <a:gd name="T12" fmla="*/ 13 w 799"/>
                <a:gd name="T13" fmla="*/ 214 h 408"/>
                <a:gd name="T14" fmla="*/ 188 w 799"/>
                <a:gd name="T15" fmla="*/ 373 h 408"/>
                <a:gd name="T16" fmla="*/ 212 w 799"/>
                <a:gd name="T17" fmla="*/ 362 h 408"/>
                <a:gd name="T18" fmla="*/ 212 w 799"/>
                <a:gd name="T19" fmla="*/ 322 h 408"/>
                <a:gd name="T20" fmla="*/ 677 w 799"/>
                <a:gd name="T21" fmla="*/ 322 h 408"/>
                <a:gd name="T22" fmla="*/ 707 w 799"/>
                <a:gd name="T23" fmla="*/ 322 h 408"/>
                <a:gd name="T24" fmla="*/ 799 w 799"/>
                <a:gd name="T25" fmla="*/ 408 h 408"/>
                <a:gd name="T26" fmla="*/ 799 w 799"/>
                <a:gd name="T27" fmla="*/ 257 h 408"/>
                <a:gd name="T28" fmla="*/ 799 w 799"/>
                <a:gd name="T29" fmla="*/ 257 h 408"/>
                <a:gd name="T30" fmla="*/ 799 w 799"/>
                <a:gd name="T31" fmla="*/ 250 h 408"/>
                <a:gd name="T32" fmla="*/ 799 w 799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08">
                  <a:moveTo>
                    <a:pt x="799" y="140"/>
                  </a:moveTo>
                  <a:cubicBezTo>
                    <a:pt x="799" y="100"/>
                    <a:pt x="767" y="68"/>
                    <a:pt x="727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5"/>
                    <a:pt x="201" y="0"/>
                    <a:pt x="188" y="12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0" y="183"/>
                    <a:pt x="0" y="202"/>
                    <a:pt x="13" y="214"/>
                  </a:cubicBezTo>
                  <a:cubicBezTo>
                    <a:pt x="188" y="373"/>
                    <a:pt x="188" y="373"/>
                    <a:pt x="188" y="373"/>
                  </a:cubicBezTo>
                  <a:cubicBezTo>
                    <a:pt x="201" y="385"/>
                    <a:pt x="212" y="380"/>
                    <a:pt x="212" y="36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677" y="322"/>
                    <a:pt x="677" y="322"/>
                    <a:pt x="677" y="322"/>
                  </a:cubicBezTo>
                  <a:cubicBezTo>
                    <a:pt x="707" y="322"/>
                    <a:pt x="707" y="322"/>
                    <a:pt x="707" y="322"/>
                  </a:cubicBezTo>
                  <a:cubicBezTo>
                    <a:pt x="756" y="322"/>
                    <a:pt x="796" y="360"/>
                    <a:pt x="799" y="408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7"/>
                    <a:pt x="799" y="257"/>
                    <a:pt x="799" y="257"/>
                  </a:cubicBezTo>
                  <a:cubicBezTo>
                    <a:pt x="799" y="254"/>
                    <a:pt x="799" y="252"/>
                    <a:pt x="799" y="250"/>
                  </a:cubicBezTo>
                  <a:lnTo>
                    <a:pt x="799" y="1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359712" y="3295884"/>
            <a:ext cx="3069033" cy="1601181"/>
            <a:chOff x="3359712" y="2561263"/>
            <a:chExt cx="3069033" cy="1601181"/>
          </a:xfrm>
        </p:grpSpPr>
        <p:sp>
          <p:nvSpPr>
            <p:cNvPr id="15" name="Freeform 3729"/>
            <p:cNvSpPr>
              <a:spLocks/>
            </p:cNvSpPr>
            <p:nvPr/>
          </p:nvSpPr>
          <p:spPr bwMode="auto">
            <a:xfrm>
              <a:off x="3359712" y="2593967"/>
              <a:ext cx="3069033" cy="1568477"/>
            </a:xfrm>
            <a:custGeom>
              <a:avLst/>
              <a:gdLst>
                <a:gd name="T0" fmla="*/ 1031 w 1031"/>
                <a:gd name="T1" fmla="*/ 181 h 527"/>
                <a:gd name="T2" fmla="*/ 938 w 1031"/>
                <a:gd name="T3" fmla="*/ 88 h 527"/>
                <a:gd name="T4" fmla="*/ 274 w 1031"/>
                <a:gd name="T5" fmla="*/ 88 h 527"/>
                <a:gd name="T6" fmla="*/ 274 w 1031"/>
                <a:gd name="T7" fmla="*/ 30 h 527"/>
                <a:gd name="T8" fmla="*/ 243 w 1031"/>
                <a:gd name="T9" fmla="*/ 16 h 527"/>
                <a:gd name="T10" fmla="*/ 17 w 1031"/>
                <a:gd name="T11" fmla="*/ 221 h 527"/>
                <a:gd name="T12" fmla="*/ 17 w 1031"/>
                <a:gd name="T13" fmla="*/ 277 h 527"/>
                <a:gd name="T14" fmla="*/ 243 w 1031"/>
                <a:gd name="T15" fmla="*/ 482 h 527"/>
                <a:gd name="T16" fmla="*/ 274 w 1031"/>
                <a:gd name="T17" fmla="*/ 468 h 527"/>
                <a:gd name="T18" fmla="*/ 274 w 1031"/>
                <a:gd name="T19" fmla="*/ 416 h 527"/>
                <a:gd name="T20" fmla="*/ 874 w 1031"/>
                <a:gd name="T21" fmla="*/ 416 h 527"/>
                <a:gd name="T22" fmla="*/ 912 w 1031"/>
                <a:gd name="T23" fmla="*/ 416 h 527"/>
                <a:gd name="T24" fmla="*/ 1031 w 1031"/>
                <a:gd name="T25" fmla="*/ 527 h 527"/>
                <a:gd name="T26" fmla="*/ 1031 w 1031"/>
                <a:gd name="T27" fmla="*/ 332 h 527"/>
                <a:gd name="T28" fmla="*/ 1031 w 1031"/>
                <a:gd name="T29" fmla="*/ 332 h 527"/>
                <a:gd name="T30" fmla="*/ 1031 w 1031"/>
                <a:gd name="T31" fmla="*/ 323 h 527"/>
                <a:gd name="T32" fmla="*/ 1031 w 1031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7">
                  <a:moveTo>
                    <a:pt x="1031" y="181"/>
                  </a:moveTo>
                  <a:cubicBezTo>
                    <a:pt x="1031" y="130"/>
                    <a:pt x="990" y="88"/>
                    <a:pt x="938" y="88"/>
                  </a:cubicBezTo>
                  <a:cubicBezTo>
                    <a:pt x="274" y="88"/>
                    <a:pt x="274" y="88"/>
                    <a:pt x="274" y="88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7"/>
                    <a:pt x="260" y="0"/>
                    <a:pt x="243" y="16"/>
                  </a:cubicBezTo>
                  <a:cubicBezTo>
                    <a:pt x="17" y="221"/>
                    <a:pt x="17" y="221"/>
                    <a:pt x="17" y="221"/>
                  </a:cubicBezTo>
                  <a:cubicBezTo>
                    <a:pt x="0" y="236"/>
                    <a:pt x="0" y="261"/>
                    <a:pt x="17" y="277"/>
                  </a:cubicBezTo>
                  <a:cubicBezTo>
                    <a:pt x="243" y="482"/>
                    <a:pt x="243" y="482"/>
                    <a:pt x="243" y="482"/>
                  </a:cubicBezTo>
                  <a:cubicBezTo>
                    <a:pt x="260" y="497"/>
                    <a:pt x="274" y="491"/>
                    <a:pt x="274" y="468"/>
                  </a:cubicBezTo>
                  <a:cubicBezTo>
                    <a:pt x="274" y="416"/>
                    <a:pt x="274" y="416"/>
                    <a:pt x="274" y="416"/>
                  </a:cubicBezTo>
                  <a:cubicBezTo>
                    <a:pt x="874" y="416"/>
                    <a:pt x="874" y="416"/>
                    <a:pt x="874" y="416"/>
                  </a:cubicBezTo>
                  <a:cubicBezTo>
                    <a:pt x="912" y="416"/>
                    <a:pt x="912" y="416"/>
                    <a:pt x="912" y="416"/>
                  </a:cubicBezTo>
                  <a:cubicBezTo>
                    <a:pt x="975" y="416"/>
                    <a:pt x="1027" y="465"/>
                    <a:pt x="1031" y="527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32"/>
                    <a:pt x="1031" y="332"/>
                    <a:pt x="1031" y="332"/>
                  </a:cubicBezTo>
                  <a:cubicBezTo>
                    <a:pt x="1031" y="329"/>
                    <a:pt x="1031" y="326"/>
                    <a:pt x="1031" y="323"/>
                  </a:cubicBezTo>
                  <a:lnTo>
                    <a:pt x="1031" y="18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3730"/>
            <p:cNvSpPr>
              <a:spLocks/>
            </p:cNvSpPr>
            <p:nvPr/>
          </p:nvSpPr>
          <p:spPr bwMode="auto">
            <a:xfrm>
              <a:off x="3359712" y="2561263"/>
              <a:ext cx="3069033" cy="1565963"/>
            </a:xfrm>
            <a:custGeom>
              <a:avLst/>
              <a:gdLst>
                <a:gd name="T0" fmla="*/ 1031 w 1031"/>
                <a:gd name="T1" fmla="*/ 180 h 526"/>
                <a:gd name="T2" fmla="*/ 938 w 1031"/>
                <a:gd name="T3" fmla="*/ 87 h 526"/>
                <a:gd name="T4" fmla="*/ 274 w 1031"/>
                <a:gd name="T5" fmla="*/ 87 h 526"/>
                <a:gd name="T6" fmla="*/ 274 w 1031"/>
                <a:gd name="T7" fmla="*/ 29 h 526"/>
                <a:gd name="T8" fmla="*/ 243 w 1031"/>
                <a:gd name="T9" fmla="*/ 15 h 526"/>
                <a:gd name="T10" fmla="*/ 17 w 1031"/>
                <a:gd name="T11" fmla="*/ 220 h 526"/>
                <a:gd name="T12" fmla="*/ 17 w 1031"/>
                <a:gd name="T13" fmla="*/ 276 h 526"/>
                <a:gd name="T14" fmla="*/ 243 w 1031"/>
                <a:gd name="T15" fmla="*/ 481 h 526"/>
                <a:gd name="T16" fmla="*/ 274 w 1031"/>
                <a:gd name="T17" fmla="*/ 467 h 526"/>
                <a:gd name="T18" fmla="*/ 274 w 1031"/>
                <a:gd name="T19" fmla="*/ 415 h 526"/>
                <a:gd name="T20" fmla="*/ 874 w 1031"/>
                <a:gd name="T21" fmla="*/ 415 h 526"/>
                <a:gd name="T22" fmla="*/ 912 w 1031"/>
                <a:gd name="T23" fmla="*/ 415 h 526"/>
                <a:gd name="T24" fmla="*/ 1031 w 1031"/>
                <a:gd name="T25" fmla="*/ 526 h 526"/>
                <a:gd name="T26" fmla="*/ 1031 w 1031"/>
                <a:gd name="T27" fmla="*/ 331 h 526"/>
                <a:gd name="T28" fmla="*/ 1031 w 1031"/>
                <a:gd name="T29" fmla="*/ 331 h 526"/>
                <a:gd name="T30" fmla="*/ 1031 w 1031"/>
                <a:gd name="T31" fmla="*/ 322 h 526"/>
                <a:gd name="T32" fmla="*/ 1031 w 1031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1" h="526">
                  <a:moveTo>
                    <a:pt x="1031" y="180"/>
                  </a:moveTo>
                  <a:cubicBezTo>
                    <a:pt x="1031" y="129"/>
                    <a:pt x="990" y="87"/>
                    <a:pt x="938" y="87"/>
                  </a:cubicBezTo>
                  <a:cubicBezTo>
                    <a:pt x="274" y="87"/>
                    <a:pt x="274" y="87"/>
                    <a:pt x="274" y="87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6"/>
                    <a:pt x="260" y="0"/>
                    <a:pt x="243" y="15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0" y="235"/>
                    <a:pt x="0" y="261"/>
                    <a:pt x="17" y="276"/>
                  </a:cubicBezTo>
                  <a:cubicBezTo>
                    <a:pt x="243" y="481"/>
                    <a:pt x="243" y="481"/>
                    <a:pt x="243" y="481"/>
                  </a:cubicBezTo>
                  <a:cubicBezTo>
                    <a:pt x="260" y="496"/>
                    <a:pt x="274" y="490"/>
                    <a:pt x="274" y="467"/>
                  </a:cubicBezTo>
                  <a:cubicBezTo>
                    <a:pt x="274" y="415"/>
                    <a:pt x="274" y="415"/>
                    <a:pt x="274" y="415"/>
                  </a:cubicBezTo>
                  <a:cubicBezTo>
                    <a:pt x="874" y="415"/>
                    <a:pt x="874" y="415"/>
                    <a:pt x="874" y="415"/>
                  </a:cubicBezTo>
                  <a:cubicBezTo>
                    <a:pt x="912" y="415"/>
                    <a:pt x="912" y="415"/>
                    <a:pt x="912" y="415"/>
                  </a:cubicBezTo>
                  <a:cubicBezTo>
                    <a:pt x="975" y="415"/>
                    <a:pt x="1027" y="464"/>
                    <a:pt x="1031" y="526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31"/>
                    <a:pt x="1031" y="331"/>
                    <a:pt x="1031" y="331"/>
                  </a:cubicBezTo>
                  <a:cubicBezTo>
                    <a:pt x="1031" y="328"/>
                    <a:pt x="1031" y="325"/>
                    <a:pt x="1031" y="322"/>
                  </a:cubicBezTo>
                  <a:lnTo>
                    <a:pt x="1031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428745" y="4087043"/>
            <a:ext cx="2606163" cy="1360941"/>
            <a:chOff x="6428745" y="3352422"/>
            <a:chExt cx="2606163" cy="1360941"/>
          </a:xfrm>
        </p:grpSpPr>
        <p:sp>
          <p:nvSpPr>
            <p:cNvPr id="18" name="Freeform 3732"/>
            <p:cNvSpPr>
              <a:spLocks/>
            </p:cNvSpPr>
            <p:nvPr/>
          </p:nvSpPr>
          <p:spPr bwMode="auto">
            <a:xfrm>
              <a:off x="6428745" y="3382609"/>
              <a:ext cx="2606163" cy="1330754"/>
            </a:xfrm>
            <a:custGeom>
              <a:avLst/>
              <a:gdLst>
                <a:gd name="T0" fmla="*/ 0 w 876"/>
                <a:gd name="T1" fmla="*/ 154 h 447"/>
                <a:gd name="T2" fmla="*/ 79 w 876"/>
                <a:gd name="T3" fmla="*/ 75 h 447"/>
                <a:gd name="T4" fmla="*/ 643 w 876"/>
                <a:gd name="T5" fmla="*/ 75 h 447"/>
                <a:gd name="T6" fmla="*/ 643 w 876"/>
                <a:gd name="T7" fmla="*/ 25 h 447"/>
                <a:gd name="T8" fmla="*/ 670 w 876"/>
                <a:gd name="T9" fmla="*/ 13 h 447"/>
                <a:gd name="T10" fmla="*/ 862 w 876"/>
                <a:gd name="T11" fmla="*/ 187 h 447"/>
                <a:gd name="T12" fmla="*/ 862 w 876"/>
                <a:gd name="T13" fmla="*/ 235 h 447"/>
                <a:gd name="T14" fmla="*/ 670 w 876"/>
                <a:gd name="T15" fmla="*/ 409 h 447"/>
                <a:gd name="T16" fmla="*/ 643 w 876"/>
                <a:gd name="T17" fmla="*/ 397 h 447"/>
                <a:gd name="T18" fmla="*/ 643 w 876"/>
                <a:gd name="T19" fmla="*/ 353 h 447"/>
                <a:gd name="T20" fmla="*/ 134 w 876"/>
                <a:gd name="T21" fmla="*/ 353 h 447"/>
                <a:gd name="T22" fmla="*/ 101 w 876"/>
                <a:gd name="T23" fmla="*/ 353 h 447"/>
                <a:gd name="T24" fmla="*/ 0 w 876"/>
                <a:gd name="T25" fmla="*/ 447 h 447"/>
                <a:gd name="T26" fmla="*/ 0 w 876"/>
                <a:gd name="T27" fmla="*/ 282 h 447"/>
                <a:gd name="T28" fmla="*/ 1 w 876"/>
                <a:gd name="T29" fmla="*/ 282 h 447"/>
                <a:gd name="T30" fmla="*/ 0 w 876"/>
                <a:gd name="T31" fmla="*/ 274 h 447"/>
                <a:gd name="T32" fmla="*/ 0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0" y="154"/>
                  </a:moveTo>
                  <a:cubicBezTo>
                    <a:pt x="0" y="110"/>
                    <a:pt x="35" y="75"/>
                    <a:pt x="79" y="75"/>
                  </a:cubicBezTo>
                  <a:cubicBezTo>
                    <a:pt x="643" y="75"/>
                    <a:pt x="643" y="75"/>
                    <a:pt x="643" y="75"/>
                  </a:cubicBezTo>
                  <a:cubicBezTo>
                    <a:pt x="643" y="25"/>
                    <a:pt x="643" y="25"/>
                    <a:pt x="643" y="25"/>
                  </a:cubicBezTo>
                  <a:cubicBezTo>
                    <a:pt x="643" y="6"/>
                    <a:pt x="655" y="0"/>
                    <a:pt x="670" y="13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76" y="200"/>
                    <a:pt x="876" y="222"/>
                    <a:pt x="862" y="235"/>
                  </a:cubicBezTo>
                  <a:cubicBezTo>
                    <a:pt x="670" y="409"/>
                    <a:pt x="670" y="409"/>
                    <a:pt x="670" y="409"/>
                  </a:cubicBezTo>
                  <a:cubicBezTo>
                    <a:pt x="655" y="422"/>
                    <a:pt x="643" y="417"/>
                    <a:pt x="643" y="397"/>
                  </a:cubicBezTo>
                  <a:cubicBezTo>
                    <a:pt x="643" y="353"/>
                    <a:pt x="643" y="353"/>
                    <a:pt x="643" y="353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01" y="353"/>
                    <a:pt x="101" y="353"/>
                    <a:pt x="101" y="353"/>
                  </a:cubicBezTo>
                  <a:cubicBezTo>
                    <a:pt x="48" y="353"/>
                    <a:pt x="4" y="395"/>
                    <a:pt x="0" y="447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0" y="279"/>
                    <a:pt x="0" y="277"/>
                    <a:pt x="0" y="27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3733"/>
            <p:cNvSpPr>
              <a:spLocks/>
            </p:cNvSpPr>
            <p:nvPr/>
          </p:nvSpPr>
          <p:spPr bwMode="auto">
            <a:xfrm>
              <a:off x="6428745" y="3352422"/>
              <a:ext cx="2606163" cy="1330754"/>
            </a:xfrm>
            <a:custGeom>
              <a:avLst/>
              <a:gdLst>
                <a:gd name="T0" fmla="*/ 0 w 876"/>
                <a:gd name="T1" fmla="*/ 154 h 447"/>
                <a:gd name="T2" fmla="*/ 79 w 876"/>
                <a:gd name="T3" fmla="*/ 75 h 447"/>
                <a:gd name="T4" fmla="*/ 643 w 876"/>
                <a:gd name="T5" fmla="*/ 75 h 447"/>
                <a:gd name="T6" fmla="*/ 643 w 876"/>
                <a:gd name="T7" fmla="*/ 25 h 447"/>
                <a:gd name="T8" fmla="*/ 670 w 876"/>
                <a:gd name="T9" fmla="*/ 13 h 447"/>
                <a:gd name="T10" fmla="*/ 862 w 876"/>
                <a:gd name="T11" fmla="*/ 187 h 447"/>
                <a:gd name="T12" fmla="*/ 862 w 876"/>
                <a:gd name="T13" fmla="*/ 235 h 447"/>
                <a:gd name="T14" fmla="*/ 670 w 876"/>
                <a:gd name="T15" fmla="*/ 409 h 447"/>
                <a:gd name="T16" fmla="*/ 643 w 876"/>
                <a:gd name="T17" fmla="*/ 397 h 447"/>
                <a:gd name="T18" fmla="*/ 643 w 876"/>
                <a:gd name="T19" fmla="*/ 353 h 447"/>
                <a:gd name="T20" fmla="*/ 134 w 876"/>
                <a:gd name="T21" fmla="*/ 353 h 447"/>
                <a:gd name="T22" fmla="*/ 101 w 876"/>
                <a:gd name="T23" fmla="*/ 353 h 447"/>
                <a:gd name="T24" fmla="*/ 0 w 876"/>
                <a:gd name="T25" fmla="*/ 447 h 447"/>
                <a:gd name="T26" fmla="*/ 0 w 876"/>
                <a:gd name="T27" fmla="*/ 281 h 447"/>
                <a:gd name="T28" fmla="*/ 1 w 876"/>
                <a:gd name="T29" fmla="*/ 281 h 447"/>
                <a:gd name="T30" fmla="*/ 0 w 876"/>
                <a:gd name="T31" fmla="*/ 274 h 447"/>
                <a:gd name="T32" fmla="*/ 0 w 876"/>
                <a:gd name="T33" fmla="*/ 15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447">
                  <a:moveTo>
                    <a:pt x="0" y="154"/>
                  </a:moveTo>
                  <a:cubicBezTo>
                    <a:pt x="0" y="110"/>
                    <a:pt x="35" y="75"/>
                    <a:pt x="79" y="75"/>
                  </a:cubicBezTo>
                  <a:cubicBezTo>
                    <a:pt x="643" y="75"/>
                    <a:pt x="643" y="75"/>
                    <a:pt x="643" y="75"/>
                  </a:cubicBezTo>
                  <a:cubicBezTo>
                    <a:pt x="643" y="25"/>
                    <a:pt x="643" y="25"/>
                    <a:pt x="643" y="25"/>
                  </a:cubicBezTo>
                  <a:cubicBezTo>
                    <a:pt x="643" y="5"/>
                    <a:pt x="655" y="0"/>
                    <a:pt x="670" y="13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76" y="200"/>
                    <a:pt x="876" y="222"/>
                    <a:pt x="862" y="235"/>
                  </a:cubicBezTo>
                  <a:cubicBezTo>
                    <a:pt x="670" y="409"/>
                    <a:pt x="670" y="409"/>
                    <a:pt x="670" y="409"/>
                  </a:cubicBezTo>
                  <a:cubicBezTo>
                    <a:pt x="655" y="422"/>
                    <a:pt x="643" y="417"/>
                    <a:pt x="643" y="397"/>
                  </a:cubicBezTo>
                  <a:cubicBezTo>
                    <a:pt x="643" y="353"/>
                    <a:pt x="643" y="353"/>
                    <a:pt x="643" y="353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01" y="353"/>
                    <a:pt x="101" y="353"/>
                    <a:pt x="101" y="353"/>
                  </a:cubicBezTo>
                  <a:cubicBezTo>
                    <a:pt x="48" y="353"/>
                    <a:pt x="4" y="395"/>
                    <a:pt x="0" y="44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79"/>
                    <a:pt x="0" y="276"/>
                    <a:pt x="0" y="27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28745" y="1929915"/>
            <a:ext cx="2381016" cy="1241449"/>
            <a:chOff x="6428745" y="1195294"/>
            <a:chExt cx="2381016" cy="1241449"/>
          </a:xfrm>
        </p:grpSpPr>
        <p:sp>
          <p:nvSpPr>
            <p:cNvPr id="21" name="Freeform 3735"/>
            <p:cNvSpPr>
              <a:spLocks/>
            </p:cNvSpPr>
            <p:nvPr/>
          </p:nvSpPr>
          <p:spPr bwMode="auto">
            <a:xfrm>
              <a:off x="6428745" y="1221707"/>
              <a:ext cx="2381016" cy="1215036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5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3736"/>
            <p:cNvSpPr>
              <a:spLocks/>
            </p:cNvSpPr>
            <p:nvPr/>
          </p:nvSpPr>
          <p:spPr bwMode="auto">
            <a:xfrm>
              <a:off x="6428745" y="1195294"/>
              <a:ext cx="2381016" cy="1213777"/>
            </a:xfrm>
            <a:custGeom>
              <a:avLst/>
              <a:gdLst>
                <a:gd name="T0" fmla="*/ 0 w 800"/>
                <a:gd name="T1" fmla="*/ 140 h 408"/>
                <a:gd name="T2" fmla="*/ 72 w 800"/>
                <a:gd name="T3" fmla="*/ 68 h 408"/>
                <a:gd name="T4" fmla="*/ 587 w 800"/>
                <a:gd name="T5" fmla="*/ 68 h 408"/>
                <a:gd name="T6" fmla="*/ 587 w 800"/>
                <a:gd name="T7" fmla="*/ 23 h 408"/>
                <a:gd name="T8" fmla="*/ 611 w 800"/>
                <a:gd name="T9" fmla="*/ 12 h 408"/>
                <a:gd name="T10" fmla="*/ 786 w 800"/>
                <a:gd name="T11" fmla="*/ 171 h 408"/>
                <a:gd name="T12" fmla="*/ 786 w 800"/>
                <a:gd name="T13" fmla="*/ 214 h 408"/>
                <a:gd name="T14" fmla="*/ 611 w 800"/>
                <a:gd name="T15" fmla="*/ 373 h 408"/>
                <a:gd name="T16" fmla="*/ 587 w 800"/>
                <a:gd name="T17" fmla="*/ 362 h 408"/>
                <a:gd name="T18" fmla="*/ 587 w 800"/>
                <a:gd name="T19" fmla="*/ 322 h 408"/>
                <a:gd name="T20" fmla="*/ 122 w 800"/>
                <a:gd name="T21" fmla="*/ 322 h 408"/>
                <a:gd name="T22" fmla="*/ 92 w 800"/>
                <a:gd name="T23" fmla="*/ 322 h 408"/>
                <a:gd name="T24" fmla="*/ 0 w 800"/>
                <a:gd name="T25" fmla="*/ 408 h 408"/>
                <a:gd name="T26" fmla="*/ 0 w 800"/>
                <a:gd name="T27" fmla="*/ 257 h 408"/>
                <a:gd name="T28" fmla="*/ 0 w 800"/>
                <a:gd name="T29" fmla="*/ 257 h 408"/>
                <a:gd name="T30" fmla="*/ 0 w 800"/>
                <a:gd name="T31" fmla="*/ 250 h 408"/>
                <a:gd name="T32" fmla="*/ 0 w 800"/>
                <a:gd name="T33" fmla="*/ 14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0" h="408">
                  <a:moveTo>
                    <a:pt x="0" y="140"/>
                  </a:moveTo>
                  <a:cubicBezTo>
                    <a:pt x="0" y="100"/>
                    <a:pt x="32" y="68"/>
                    <a:pt x="72" y="68"/>
                  </a:cubicBezTo>
                  <a:cubicBezTo>
                    <a:pt x="587" y="68"/>
                    <a:pt x="587" y="68"/>
                    <a:pt x="587" y="68"/>
                  </a:cubicBezTo>
                  <a:cubicBezTo>
                    <a:pt x="587" y="23"/>
                    <a:pt x="587" y="23"/>
                    <a:pt x="587" y="23"/>
                  </a:cubicBezTo>
                  <a:cubicBezTo>
                    <a:pt x="587" y="5"/>
                    <a:pt x="598" y="0"/>
                    <a:pt x="611" y="12"/>
                  </a:cubicBezTo>
                  <a:cubicBezTo>
                    <a:pt x="786" y="171"/>
                    <a:pt x="786" y="171"/>
                    <a:pt x="786" y="171"/>
                  </a:cubicBezTo>
                  <a:cubicBezTo>
                    <a:pt x="800" y="183"/>
                    <a:pt x="800" y="202"/>
                    <a:pt x="786" y="214"/>
                  </a:cubicBezTo>
                  <a:cubicBezTo>
                    <a:pt x="611" y="373"/>
                    <a:pt x="611" y="373"/>
                    <a:pt x="611" y="373"/>
                  </a:cubicBezTo>
                  <a:cubicBezTo>
                    <a:pt x="598" y="385"/>
                    <a:pt x="587" y="380"/>
                    <a:pt x="587" y="362"/>
                  </a:cubicBezTo>
                  <a:cubicBezTo>
                    <a:pt x="587" y="322"/>
                    <a:pt x="587" y="322"/>
                    <a:pt x="587" y="322"/>
                  </a:cubicBezTo>
                  <a:cubicBezTo>
                    <a:pt x="122" y="322"/>
                    <a:pt x="122" y="322"/>
                    <a:pt x="122" y="322"/>
                  </a:cubicBezTo>
                  <a:cubicBezTo>
                    <a:pt x="92" y="322"/>
                    <a:pt x="92" y="322"/>
                    <a:pt x="92" y="322"/>
                  </a:cubicBezTo>
                  <a:cubicBezTo>
                    <a:pt x="43" y="322"/>
                    <a:pt x="3" y="360"/>
                    <a:pt x="0" y="40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4"/>
                    <a:pt x="0" y="252"/>
                    <a:pt x="0" y="25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428747" y="2831757"/>
            <a:ext cx="3070292" cy="1601181"/>
            <a:chOff x="6428747" y="2097136"/>
            <a:chExt cx="3070292" cy="1601181"/>
          </a:xfrm>
        </p:grpSpPr>
        <p:sp>
          <p:nvSpPr>
            <p:cNvPr id="27" name="Freeform 3741"/>
            <p:cNvSpPr>
              <a:spLocks/>
            </p:cNvSpPr>
            <p:nvPr/>
          </p:nvSpPr>
          <p:spPr bwMode="auto">
            <a:xfrm>
              <a:off x="6428747" y="2129840"/>
              <a:ext cx="3070292" cy="1568477"/>
            </a:xfrm>
            <a:custGeom>
              <a:avLst/>
              <a:gdLst>
                <a:gd name="T0" fmla="*/ 0 w 1032"/>
                <a:gd name="T1" fmla="*/ 181 h 527"/>
                <a:gd name="T2" fmla="*/ 93 w 1032"/>
                <a:gd name="T3" fmla="*/ 88 h 527"/>
                <a:gd name="T4" fmla="*/ 757 w 1032"/>
                <a:gd name="T5" fmla="*/ 88 h 527"/>
                <a:gd name="T6" fmla="*/ 757 w 1032"/>
                <a:gd name="T7" fmla="*/ 30 h 527"/>
                <a:gd name="T8" fmla="*/ 788 w 1032"/>
                <a:gd name="T9" fmla="*/ 16 h 527"/>
                <a:gd name="T10" fmla="*/ 1014 w 1032"/>
                <a:gd name="T11" fmla="*/ 221 h 527"/>
                <a:gd name="T12" fmla="*/ 1014 w 1032"/>
                <a:gd name="T13" fmla="*/ 277 h 527"/>
                <a:gd name="T14" fmla="*/ 788 w 1032"/>
                <a:gd name="T15" fmla="*/ 482 h 527"/>
                <a:gd name="T16" fmla="*/ 757 w 1032"/>
                <a:gd name="T17" fmla="*/ 468 h 527"/>
                <a:gd name="T18" fmla="*/ 757 w 1032"/>
                <a:gd name="T19" fmla="*/ 416 h 527"/>
                <a:gd name="T20" fmla="*/ 157 w 1032"/>
                <a:gd name="T21" fmla="*/ 416 h 527"/>
                <a:gd name="T22" fmla="*/ 119 w 1032"/>
                <a:gd name="T23" fmla="*/ 416 h 527"/>
                <a:gd name="T24" fmla="*/ 0 w 1032"/>
                <a:gd name="T25" fmla="*/ 527 h 527"/>
                <a:gd name="T26" fmla="*/ 0 w 1032"/>
                <a:gd name="T27" fmla="*/ 332 h 527"/>
                <a:gd name="T28" fmla="*/ 1 w 1032"/>
                <a:gd name="T29" fmla="*/ 332 h 527"/>
                <a:gd name="T30" fmla="*/ 0 w 1032"/>
                <a:gd name="T31" fmla="*/ 323 h 527"/>
                <a:gd name="T32" fmla="*/ 0 w 1032"/>
                <a:gd name="T33" fmla="*/ 18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2" h="527">
                  <a:moveTo>
                    <a:pt x="0" y="181"/>
                  </a:moveTo>
                  <a:cubicBezTo>
                    <a:pt x="0" y="130"/>
                    <a:pt x="42" y="88"/>
                    <a:pt x="93" y="88"/>
                  </a:cubicBezTo>
                  <a:cubicBezTo>
                    <a:pt x="757" y="88"/>
                    <a:pt x="757" y="88"/>
                    <a:pt x="757" y="88"/>
                  </a:cubicBezTo>
                  <a:cubicBezTo>
                    <a:pt x="757" y="30"/>
                    <a:pt x="757" y="30"/>
                    <a:pt x="757" y="30"/>
                  </a:cubicBezTo>
                  <a:cubicBezTo>
                    <a:pt x="757" y="7"/>
                    <a:pt x="771" y="0"/>
                    <a:pt x="788" y="16"/>
                  </a:cubicBezTo>
                  <a:cubicBezTo>
                    <a:pt x="1014" y="221"/>
                    <a:pt x="1014" y="221"/>
                    <a:pt x="1014" y="221"/>
                  </a:cubicBezTo>
                  <a:cubicBezTo>
                    <a:pt x="1032" y="236"/>
                    <a:pt x="1032" y="261"/>
                    <a:pt x="1014" y="277"/>
                  </a:cubicBezTo>
                  <a:cubicBezTo>
                    <a:pt x="788" y="482"/>
                    <a:pt x="788" y="482"/>
                    <a:pt x="788" y="482"/>
                  </a:cubicBezTo>
                  <a:cubicBezTo>
                    <a:pt x="771" y="497"/>
                    <a:pt x="757" y="491"/>
                    <a:pt x="757" y="468"/>
                  </a:cubicBezTo>
                  <a:cubicBezTo>
                    <a:pt x="757" y="416"/>
                    <a:pt x="757" y="416"/>
                    <a:pt x="757" y="416"/>
                  </a:cubicBezTo>
                  <a:cubicBezTo>
                    <a:pt x="157" y="416"/>
                    <a:pt x="157" y="416"/>
                    <a:pt x="157" y="416"/>
                  </a:cubicBezTo>
                  <a:cubicBezTo>
                    <a:pt x="119" y="416"/>
                    <a:pt x="119" y="416"/>
                    <a:pt x="119" y="416"/>
                  </a:cubicBezTo>
                  <a:cubicBezTo>
                    <a:pt x="56" y="416"/>
                    <a:pt x="4" y="465"/>
                    <a:pt x="0" y="527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" y="332"/>
                    <a:pt x="1" y="332"/>
                    <a:pt x="1" y="332"/>
                  </a:cubicBezTo>
                  <a:cubicBezTo>
                    <a:pt x="0" y="329"/>
                    <a:pt x="0" y="326"/>
                    <a:pt x="0" y="323"/>
                  </a:cubicBezTo>
                  <a:lnTo>
                    <a:pt x="0" y="1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3742"/>
            <p:cNvSpPr>
              <a:spLocks/>
            </p:cNvSpPr>
            <p:nvPr/>
          </p:nvSpPr>
          <p:spPr bwMode="auto">
            <a:xfrm>
              <a:off x="6428747" y="2097136"/>
              <a:ext cx="3070292" cy="1565963"/>
            </a:xfrm>
            <a:custGeom>
              <a:avLst/>
              <a:gdLst>
                <a:gd name="T0" fmla="*/ 0 w 1032"/>
                <a:gd name="T1" fmla="*/ 180 h 526"/>
                <a:gd name="T2" fmla="*/ 93 w 1032"/>
                <a:gd name="T3" fmla="*/ 87 h 526"/>
                <a:gd name="T4" fmla="*/ 757 w 1032"/>
                <a:gd name="T5" fmla="*/ 87 h 526"/>
                <a:gd name="T6" fmla="*/ 757 w 1032"/>
                <a:gd name="T7" fmla="*/ 29 h 526"/>
                <a:gd name="T8" fmla="*/ 788 w 1032"/>
                <a:gd name="T9" fmla="*/ 15 h 526"/>
                <a:gd name="T10" fmla="*/ 1014 w 1032"/>
                <a:gd name="T11" fmla="*/ 220 h 526"/>
                <a:gd name="T12" fmla="*/ 1014 w 1032"/>
                <a:gd name="T13" fmla="*/ 276 h 526"/>
                <a:gd name="T14" fmla="*/ 788 w 1032"/>
                <a:gd name="T15" fmla="*/ 481 h 526"/>
                <a:gd name="T16" fmla="*/ 757 w 1032"/>
                <a:gd name="T17" fmla="*/ 467 h 526"/>
                <a:gd name="T18" fmla="*/ 757 w 1032"/>
                <a:gd name="T19" fmla="*/ 415 h 526"/>
                <a:gd name="T20" fmla="*/ 157 w 1032"/>
                <a:gd name="T21" fmla="*/ 415 h 526"/>
                <a:gd name="T22" fmla="*/ 119 w 1032"/>
                <a:gd name="T23" fmla="*/ 415 h 526"/>
                <a:gd name="T24" fmla="*/ 0 w 1032"/>
                <a:gd name="T25" fmla="*/ 526 h 526"/>
                <a:gd name="T26" fmla="*/ 0 w 1032"/>
                <a:gd name="T27" fmla="*/ 331 h 526"/>
                <a:gd name="T28" fmla="*/ 1 w 1032"/>
                <a:gd name="T29" fmla="*/ 331 h 526"/>
                <a:gd name="T30" fmla="*/ 0 w 1032"/>
                <a:gd name="T31" fmla="*/ 322 h 526"/>
                <a:gd name="T32" fmla="*/ 0 w 1032"/>
                <a:gd name="T33" fmla="*/ 18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2" h="526">
                  <a:moveTo>
                    <a:pt x="0" y="180"/>
                  </a:moveTo>
                  <a:cubicBezTo>
                    <a:pt x="0" y="129"/>
                    <a:pt x="42" y="87"/>
                    <a:pt x="93" y="87"/>
                  </a:cubicBezTo>
                  <a:cubicBezTo>
                    <a:pt x="757" y="87"/>
                    <a:pt x="757" y="87"/>
                    <a:pt x="757" y="87"/>
                  </a:cubicBezTo>
                  <a:cubicBezTo>
                    <a:pt x="757" y="29"/>
                    <a:pt x="757" y="29"/>
                    <a:pt x="757" y="29"/>
                  </a:cubicBezTo>
                  <a:cubicBezTo>
                    <a:pt x="757" y="6"/>
                    <a:pt x="771" y="0"/>
                    <a:pt x="788" y="15"/>
                  </a:cubicBezTo>
                  <a:cubicBezTo>
                    <a:pt x="1014" y="220"/>
                    <a:pt x="1014" y="220"/>
                    <a:pt x="1014" y="220"/>
                  </a:cubicBezTo>
                  <a:cubicBezTo>
                    <a:pt x="1032" y="235"/>
                    <a:pt x="1032" y="261"/>
                    <a:pt x="1014" y="276"/>
                  </a:cubicBezTo>
                  <a:cubicBezTo>
                    <a:pt x="788" y="481"/>
                    <a:pt x="788" y="481"/>
                    <a:pt x="788" y="481"/>
                  </a:cubicBezTo>
                  <a:cubicBezTo>
                    <a:pt x="771" y="496"/>
                    <a:pt x="757" y="490"/>
                    <a:pt x="757" y="467"/>
                  </a:cubicBezTo>
                  <a:cubicBezTo>
                    <a:pt x="757" y="415"/>
                    <a:pt x="757" y="415"/>
                    <a:pt x="757" y="415"/>
                  </a:cubicBezTo>
                  <a:cubicBezTo>
                    <a:pt x="157" y="415"/>
                    <a:pt x="157" y="415"/>
                    <a:pt x="157" y="415"/>
                  </a:cubicBezTo>
                  <a:cubicBezTo>
                    <a:pt x="119" y="415"/>
                    <a:pt x="119" y="415"/>
                    <a:pt x="119" y="415"/>
                  </a:cubicBezTo>
                  <a:cubicBezTo>
                    <a:pt x="56" y="415"/>
                    <a:pt x="4" y="464"/>
                    <a:pt x="0" y="52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1" y="331"/>
                    <a:pt x="1" y="331"/>
                    <a:pt x="1" y="331"/>
                  </a:cubicBezTo>
                  <a:cubicBezTo>
                    <a:pt x="0" y="328"/>
                    <a:pt x="0" y="325"/>
                    <a:pt x="0" y="322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261556" y="2688368"/>
            <a:ext cx="586135" cy="586135"/>
            <a:chOff x="4261556" y="2688368"/>
            <a:chExt cx="586135" cy="586135"/>
          </a:xfrm>
        </p:grpSpPr>
        <p:sp>
          <p:nvSpPr>
            <p:cNvPr id="11" name="Oval 3725"/>
            <p:cNvSpPr>
              <a:spLocks noChangeArrowheads="1"/>
            </p:cNvSpPr>
            <p:nvPr/>
          </p:nvSpPr>
          <p:spPr bwMode="auto">
            <a:xfrm>
              <a:off x="4261556" y="2688368"/>
              <a:ext cx="586135" cy="586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92367" y="2733020"/>
              <a:ext cx="324513" cy="496831"/>
              <a:chOff x="4383563" y="2507028"/>
              <a:chExt cx="324513" cy="496831"/>
            </a:xfrm>
          </p:grpSpPr>
          <p:sp>
            <p:nvSpPr>
              <p:cNvPr id="30" name="Oval 3744"/>
              <p:cNvSpPr>
                <a:spLocks noChangeArrowheads="1"/>
              </p:cNvSpPr>
              <p:nvPr/>
            </p:nvSpPr>
            <p:spPr bwMode="auto">
              <a:xfrm>
                <a:off x="4529467" y="2714566"/>
                <a:ext cx="56601" cy="6037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Oval 3745"/>
              <p:cNvSpPr>
                <a:spLocks noChangeArrowheads="1"/>
              </p:cNvSpPr>
              <p:nvPr/>
            </p:nvSpPr>
            <p:spPr bwMode="auto">
              <a:xfrm>
                <a:off x="4518146" y="2598847"/>
                <a:ext cx="41508" cy="415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Oval 3746"/>
              <p:cNvSpPr>
                <a:spLocks noChangeArrowheads="1"/>
              </p:cNvSpPr>
              <p:nvPr/>
            </p:nvSpPr>
            <p:spPr bwMode="auto">
              <a:xfrm>
                <a:off x="4538272" y="2522121"/>
                <a:ext cx="23899" cy="2389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3747"/>
              <p:cNvSpPr>
                <a:spLocks noEditPoints="1"/>
              </p:cNvSpPr>
              <p:nvPr/>
            </p:nvSpPr>
            <p:spPr bwMode="auto">
              <a:xfrm>
                <a:off x="4383563" y="2507028"/>
                <a:ext cx="324513" cy="496831"/>
              </a:xfrm>
              <a:custGeom>
                <a:avLst/>
                <a:gdLst>
                  <a:gd name="T0" fmla="*/ 75 w 109"/>
                  <a:gd name="T1" fmla="*/ 61 h 167"/>
                  <a:gd name="T2" fmla="*/ 75 w 109"/>
                  <a:gd name="T3" fmla="*/ 10 h 167"/>
                  <a:gd name="T4" fmla="*/ 75 w 109"/>
                  <a:gd name="T5" fmla="*/ 10 h 167"/>
                  <a:gd name="T6" fmla="*/ 76 w 109"/>
                  <a:gd name="T7" fmla="*/ 9 h 167"/>
                  <a:gd name="T8" fmla="*/ 76 w 109"/>
                  <a:gd name="T9" fmla="*/ 1 h 167"/>
                  <a:gd name="T10" fmla="*/ 75 w 109"/>
                  <a:gd name="T11" fmla="*/ 0 h 167"/>
                  <a:gd name="T12" fmla="*/ 74 w 109"/>
                  <a:gd name="T13" fmla="*/ 0 h 167"/>
                  <a:gd name="T14" fmla="*/ 35 w 109"/>
                  <a:gd name="T15" fmla="*/ 0 h 167"/>
                  <a:gd name="T16" fmla="*/ 34 w 109"/>
                  <a:gd name="T17" fmla="*/ 0 h 167"/>
                  <a:gd name="T18" fmla="*/ 33 w 109"/>
                  <a:gd name="T19" fmla="*/ 1 h 167"/>
                  <a:gd name="T20" fmla="*/ 33 w 109"/>
                  <a:gd name="T21" fmla="*/ 9 h 167"/>
                  <a:gd name="T22" fmla="*/ 34 w 109"/>
                  <a:gd name="T23" fmla="*/ 10 h 167"/>
                  <a:gd name="T24" fmla="*/ 35 w 109"/>
                  <a:gd name="T25" fmla="*/ 10 h 167"/>
                  <a:gd name="T26" fmla="*/ 35 w 109"/>
                  <a:gd name="T27" fmla="*/ 61 h 167"/>
                  <a:gd name="T28" fmla="*/ 0 w 109"/>
                  <a:gd name="T29" fmla="*/ 112 h 167"/>
                  <a:gd name="T30" fmla="*/ 55 w 109"/>
                  <a:gd name="T31" fmla="*/ 167 h 167"/>
                  <a:gd name="T32" fmla="*/ 109 w 109"/>
                  <a:gd name="T33" fmla="*/ 112 h 167"/>
                  <a:gd name="T34" fmla="*/ 75 w 109"/>
                  <a:gd name="T35" fmla="*/ 61 h 167"/>
                  <a:gd name="T36" fmla="*/ 42 w 109"/>
                  <a:gd name="T37" fmla="*/ 138 h 167"/>
                  <a:gd name="T38" fmla="*/ 35 w 109"/>
                  <a:gd name="T39" fmla="*/ 131 h 167"/>
                  <a:gd name="T40" fmla="*/ 42 w 109"/>
                  <a:gd name="T41" fmla="*/ 124 h 167"/>
                  <a:gd name="T42" fmla="*/ 49 w 109"/>
                  <a:gd name="T43" fmla="*/ 131 h 167"/>
                  <a:gd name="T44" fmla="*/ 42 w 109"/>
                  <a:gd name="T45" fmla="*/ 138 h 167"/>
                  <a:gd name="T46" fmla="*/ 47 w 109"/>
                  <a:gd name="T47" fmla="*/ 108 h 167"/>
                  <a:gd name="T48" fmla="*/ 51 w 109"/>
                  <a:gd name="T49" fmla="*/ 104 h 167"/>
                  <a:gd name="T50" fmla="*/ 55 w 109"/>
                  <a:gd name="T51" fmla="*/ 108 h 167"/>
                  <a:gd name="T52" fmla="*/ 51 w 109"/>
                  <a:gd name="T53" fmla="*/ 112 h 167"/>
                  <a:gd name="T54" fmla="*/ 47 w 109"/>
                  <a:gd name="T55" fmla="*/ 108 h 167"/>
                  <a:gd name="T56" fmla="*/ 59 w 109"/>
                  <a:gd name="T57" fmla="*/ 155 h 167"/>
                  <a:gd name="T58" fmla="*/ 52 w 109"/>
                  <a:gd name="T59" fmla="*/ 148 h 167"/>
                  <a:gd name="T60" fmla="*/ 59 w 109"/>
                  <a:gd name="T61" fmla="*/ 141 h 167"/>
                  <a:gd name="T62" fmla="*/ 66 w 109"/>
                  <a:gd name="T63" fmla="*/ 148 h 167"/>
                  <a:gd name="T64" fmla="*/ 59 w 109"/>
                  <a:gd name="T65" fmla="*/ 155 h 167"/>
                  <a:gd name="T66" fmla="*/ 70 w 109"/>
                  <a:gd name="T67" fmla="*/ 110 h 167"/>
                  <a:gd name="T68" fmla="*/ 66 w 109"/>
                  <a:gd name="T69" fmla="*/ 106 h 167"/>
                  <a:gd name="T70" fmla="*/ 70 w 109"/>
                  <a:gd name="T71" fmla="*/ 102 h 167"/>
                  <a:gd name="T72" fmla="*/ 74 w 109"/>
                  <a:gd name="T73" fmla="*/ 106 h 167"/>
                  <a:gd name="T74" fmla="*/ 70 w 109"/>
                  <a:gd name="T75" fmla="*/ 110 h 167"/>
                  <a:gd name="T76" fmla="*/ 9 w 109"/>
                  <a:gd name="T77" fmla="*/ 97 h 167"/>
                  <a:gd name="T78" fmla="*/ 41 w 109"/>
                  <a:gd name="T79" fmla="*/ 66 h 167"/>
                  <a:gd name="T80" fmla="*/ 41 w 109"/>
                  <a:gd name="T81" fmla="*/ 5 h 167"/>
                  <a:gd name="T82" fmla="*/ 42 w 109"/>
                  <a:gd name="T83" fmla="*/ 5 h 167"/>
                  <a:gd name="T84" fmla="*/ 68 w 109"/>
                  <a:gd name="T85" fmla="*/ 5 h 167"/>
                  <a:gd name="T86" fmla="*/ 68 w 109"/>
                  <a:gd name="T87" fmla="*/ 5 h 167"/>
                  <a:gd name="T88" fmla="*/ 68 w 109"/>
                  <a:gd name="T89" fmla="*/ 66 h 167"/>
                  <a:gd name="T90" fmla="*/ 100 w 109"/>
                  <a:gd name="T91" fmla="*/ 97 h 167"/>
                  <a:gd name="T92" fmla="*/ 9 w 109"/>
                  <a:gd name="T93" fmla="*/ 9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9" h="167">
                    <a:moveTo>
                      <a:pt x="75" y="61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6" y="10"/>
                      <a:pt x="76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15" y="69"/>
                      <a:pt x="0" y="89"/>
                      <a:pt x="0" y="112"/>
                    </a:cubicBezTo>
                    <a:cubicBezTo>
                      <a:pt x="0" y="142"/>
                      <a:pt x="25" y="167"/>
                      <a:pt x="55" y="167"/>
                    </a:cubicBezTo>
                    <a:cubicBezTo>
                      <a:pt x="85" y="167"/>
                      <a:pt x="109" y="142"/>
                      <a:pt x="109" y="112"/>
                    </a:cubicBezTo>
                    <a:cubicBezTo>
                      <a:pt x="109" y="89"/>
                      <a:pt x="95" y="69"/>
                      <a:pt x="75" y="61"/>
                    </a:cubicBezTo>
                    <a:close/>
                    <a:moveTo>
                      <a:pt x="42" y="138"/>
                    </a:moveTo>
                    <a:cubicBezTo>
                      <a:pt x="38" y="138"/>
                      <a:pt x="35" y="135"/>
                      <a:pt x="35" y="131"/>
                    </a:cubicBezTo>
                    <a:cubicBezTo>
                      <a:pt x="35" y="127"/>
                      <a:pt x="38" y="124"/>
                      <a:pt x="42" y="124"/>
                    </a:cubicBezTo>
                    <a:cubicBezTo>
                      <a:pt x="46" y="124"/>
                      <a:pt x="49" y="127"/>
                      <a:pt x="49" y="131"/>
                    </a:cubicBezTo>
                    <a:cubicBezTo>
                      <a:pt x="49" y="135"/>
                      <a:pt x="46" y="138"/>
                      <a:pt x="42" y="138"/>
                    </a:cubicBezTo>
                    <a:close/>
                    <a:moveTo>
                      <a:pt x="47" y="108"/>
                    </a:moveTo>
                    <a:cubicBezTo>
                      <a:pt x="47" y="106"/>
                      <a:pt x="48" y="104"/>
                      <a:pt x="51" y="104"/>
                    </a:cubicBezTo>
                    <a:cubicBezTo>
                      <a:pt x="53" y="104"/>
                      <a:pt x="55" y="106"/>
                      <a:pt x="55" y="108"/>
                    </a:cubicBezTo>
                    <a:cubicBezTo>
                      <a:pt x="55" y="110"/>
                      <a:pt x="53" y="112"/>
                      <a:pt x="51" y="112"/>
                    </a:cubicBezTo>
                    <a:cubicBezTo>
                      <a:pt x="48" y="112"/>
                      <a:pt x="47" y="110"/>
                      <a:pt x="47" y="108"/>
                    </a:cubicBezTo>
                    <a:close/>
                    <a:moveTo>
                      <a:pt x="59" y="155"/>
                    </a:moveTo>
                    <a:cubicBezTo>
                      <a:pt x="55" y="155"/>
                      <a:pt x="52" y="151"/>
                      <a:pt x="52" y="148"/>
                    </a:cubicBezTo>
                    <a:cubicBezTo>
                      <a:pt x="52" y="144"/>
                      <a:pt x="55" y="141"/>
                      <a:pt x="59" y="141"/>
                    </a:cubicBezTo>
                    <a:cubicBezTo>
                      <a:pt x="63" y="141"/>
                      <a:pt x="66" y="144"/>
                      <a:pt x="66" y="148"/>
                    </a:cubicBezTo>
                    <a:cubicBezTo>
                      <a:pt x="66" y="151"/>
                      <a:pt x="63" y="155"/>
                      <a:pt x="59" y="155"/>
                    </a:cubicBezTo>
                    <a:close/>
                    <a:moveTo>
                      <a:pt x="70" y="110"/>
                    </a:moveTo>
                    <a:cubicBezTo>
                      <a:pt x="68" y="110"/>
                      <a:pt x="66" y="108"/>
                      <a:pt x="66" y="106"/>
                    </a:cubicBezTo>
                    <a:cubicBezTo>
                      <a:pt x="66" y="104"/>
                      <a:pt x="68" y="102"/>
                      <a:pt x="70" y="102"/>
                    </a:cubicBezTo>
                    <a:cubicBezTo>
                      <a:pt x="72" y="102"/>
                      <a:pt x="74" y="104"/>
                      <a:pt x="74" y="106"/>
                    </a:cubicBezTo>
                    <a:cubicBezTo>
                      <a:pt x="74" y="108"/>
                      <a:pt x="72" y="110"/>
                      <a:pt x="70" y="110"/>
                    </a:cubicBezTo>
                    <a:close/>
                    <a:moveTo>
                      <a:pt x="9" y="97"/>
                    </a:moveTo>
                    <a:cubicBezTo>
                      <a:pt x="14" y="82"/>
                      <a:pt x="26" y="70"/>
                      <a:pt x="41" y="6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2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83" y="70"/>
                      <a:pt x="95" y="82"/>
                      <a:pt x="100" y="97"/>
                    </a:cubicBezTo>
                    <a:lnTo>
                      <a:pt x="9" y="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008544" y="2224241"/>
            <a:ext cx="589908" cy="586135"/>
            <a:chOff x="8008544" y="2224241"/>
            <a:chExt cx="589908" cy="586135"/>
          </a:xfrm>
        </p:grpSpPr>
        <p:sp>
          <p:nvSpPr>
            <p:cNvPr id="23" name="Oval 3737"/>
            <p:cNvSpPr>
              <a:spLocks noChangeArrowheads="1"/>
            </p:cNvSpPr>
            <p:nvPr/>
          </p:nvSpPr>
          <p:spPr bwMode="auto">
            <a:xfrm>
              <a:off x="8008544" y="2224241"/>
              <a:ext cx="589908" cy="586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3765"/>
            <p:cNvSpPr>
              <a:spLocks noEditPoints="1"/>
            </p:cNvSpPr>
            <p:nvPr/>
          </p:nvSpPr>
          <p:spPr bwMode="auto">
            <a:xfrm>
              <a:off x="8208534" y="2244994"/>
              <a:ext cx="189928" cy="544628"/>
            </a:xfrm>
            <a:custGeom>
              <a:avLst/>
              <a:gdLst>
                <a:gd name="T0" fmla="*/ 32 w 64"/>
                <a:gd name="T1" fmla="*/ 28 h 183"/>
                <a:gd name="T2" fmla="*/ 46 w 64"/>
                <a:gd name="T3" fmla="*/ 14 h 183"/>
                <a:gd name="T4" fmla="*/ 32 w 64"/>
                <a:gd name="T5" fmla="*/ 0 h 183"/>
                <a:gd name="T6" fmla="*/ 19 w 64"/>
                <a:gd name="T7" fmla="*/ 14 h 183"/>
                <a:gd name="T8" fmla="*/ 32 w 64"/>
                <a:gd name="T9" fmla="*/ 28 h 183"/>
                <a:gd name="T10" fmla="*/ 64 w 64"/>
                <a:gd name="T11" fmla="*/ 45 h 183"/>
                <a:gd name="T12" fmla="*/ 51 w 64"/>
                <a:gd name="T13" fmla="*/ 33 h 183"/>
                <a:gd name="T14" fmla="*/ 13 w 64"/>
                <a:gd name="T15" fmla="*/ 33 h 183"/>
                <a:gd name="T16" fmla="*/ 0 w 64"/>
                <a:gd name="T17" fmla="*/ 45 h 183"/>
                <a:gd name="T18" fmla="*/ 0 w 64"/>
                <a:gd name="T19" fmla="*/ 96 h 183"/>
                <a:gd name="T20" fmla="*/ 5 w 64"/>
                <a:gd name="T21" fmla="*/ 102 h 183"/>
                <a:gd name="T22" fmla="*/ 11 w 64"/>
                <a:gd name="T23" fmla="*/ 96 h 183"/>
                <a:gd name="T24" fmla="*/ 11 w 64"/>
                <a:gd name="T25" fmla="*/ 50 h 183"/>
                <a:gd name="T26" fmla="*/ 13 w 64"/>
                <a:gd name="T27" fmla="*/ 50 h 183"/>
                <a:gd name="T28" fmla="*/ 13 w 64"/>
                <a:gd name="T29" fmla="*/ 174 h 183"/>
                <a:gd name="T30" fmla="*/ 22 w 64"/>
                <a:gd name="T31" fmla="*/ 183 h 183"/>
                <a:gd name="T32" fmla="*/ 30 w 64"/>
                <a:gd name="T33" fmla="*/ 174 h 183"/>
                <a:gd name="T34" fmla="*/ 30 w 64"/>
                <a:gd name="T35" fmla="*/ 106 h 183"/>
                <a:gd name="T36" fmla="*/ 34 w 64"/>
                <a:gd name="T37" fmla="*/ 106 h 183"/>
                <a:gd name="T38" fmla="*/ 34 w 64"/>
                <a:gd name="T39" fmla="*/ 174 h 183"/>
                <a:gd name="T40" fmla="*/ 43 w 64"/>
                <a:gd name="T41" fmla="*/ 183 h 183"/>
                <a:gd name="T42" fmla="*/ 51 w 64"/>
                <a:gd name="T43" fmla="*/ 174 h 183"/>
                <a:gd name="T44" fmla="*/ 51 w 64"/>
                <a:gd name="T45" fmla="*/ 50 h 183"/>
                <a:gd name="T46" fmla="*/ 53 w 64"/>
                <a:gd name="T47" fmla="*/ 50 h 183"/>
                <a:gd name="T48" fmla="*/ 53 w 64"/>
                <a:gd name="T49" fmla="*/ 96 h 183"/>
                <a:gd name="T50" fmla="*/ 59 w 64"/>
                <a:gd name="T51" fmla="*/ 102 h 183"/>
                <a:gd name="T52" fmla="*/ 64 w 64"/>
                <a:gd name="T53" fmla="*/ 96 h 183"/>
                <a:gd name="T54" fmla="*/ 64 w 64"/>
                <a:gd name="T55" fmla="*/ 4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183">
                  <a:moveTo>
                    <a:pt x="32" y="28"/>
                  </a:moveTo>
                  <a:cubicBezTo>
                    <a:pt x="40" y="28"/>
                    <a:pt x="46" y="21"/>
                    <a:pt x="46" y="14"/>
                  </a:cubicBezTo>
                  <a:cubicBezTo>
                    <a:pt x="46" y="6"/>
                    <a:pt x="40" y="0"/>
                    <a:pt x="32" y="0"/>
                  </a:cubicBezTo>
                  <a:cubicBezTo>
                    <a:pt x="25" y="0"/>
                    <a:pt x="19" y="6"/>
                    <a:pt x="19" y="14"/>
                  </a:cubicBezTo>
                  <a:cubicBezTo>
                    <a:pt x="19" y="21"/>
                    <a:pt x="25" y="28"/>
                    <a:pt x="32" y="28"/>
                  </a:cubicBezTo>
                  <a:moveTo>
                    <a:pt x="64" y="45"/>
                  </a:moveTo>
                  <a:cubicBezTo>
                    <a:pt x="64" y="38"/>
                    <a:pt x="58" y="33"/>
                    <a:pt x="51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8"/>
                    <a:pt x="0" y="4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9"/>
                    <a:pt x="2" y="102"/>
                    <a:pt x="5" y="102"/>
                  </a:cubicBezTo>
                  <a:cubicBezTo>
                    <a:pt x="9" y="102"/>
                    <a:pt x="11" y="99"/>
                    <a:pt x="11" y="96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3" y="179"/>
                    <a:pt x="17" y="183"/>
                    <a:pt x="22" y="183"/>
                  </a:cubicBezTo>
                  <a:cubicBezTo>
                    <a:pt x="26" y="183"/>
                    <a:pt x="30" y="179"/>
                    <a:pt x="30" y="174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4" y="179"/>
                    <a:pt x="38" y="183"/>
                    <a:pt x="43" y="183"/>
                  </a:cubicBezTo>
                  <a:cubicBezTo>
                    <a:pt x="47" y="183"/>
                    <a:pt x="51" y="179"/>
                    <a:pt x="51" y="174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9"/>
                    <a:pt x="56" y="102"/>
                    <a:pt x="59" y="102"/>
                  </a:cubicBezTo>
                  <a:cubicBezTo>
                    <a:pt x="62" y="102"/>
                    <a:pt x="64" y="99"/>
                    <a:pt x="64" y="96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160737" y="4409039"/>
            <a:ext cx="642736" cy="642736"/>
            <a:chOff x="8160737" y="4409039"/>
            <a:chExt cx="642736" cy="642736"/>
          </a:xfrm>
        </p:grpSpPr>
        <p:sp>
          <p:nvSpPr>
            <p:cNvPr id="20" name="Oval 3734"/>
            <p:cNvSpPr>
              <a:spLocks noChangeArrowheads="1"/>
            </p:cNvSpPr>
            <p:nvPr/>
          </p:nvSpPr>
          <p:spPr bwMode="auto">
            <a:xfrm>
              <a:off x="8160737" y="4409039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288405" y="4480104"/>
              <a:ext cx="387401" cy="500606"/>
              <a:chOff x="8285261" y="4274238"/>
              <a:chExt cx="387401" cy="500606"/>
            </a:xfrm>
          </p:grpSpPr>
          <p:sp>
            <p:nvSpPr>
              <p:cNvPr id="52" name="Freeform 3766"/>
              <p:cNvSpPr>
                <a:spLocks/>
              </p:cNvSpPr>
              <p:nvPr/>
            </p:nvSpPr>
            <p:spPr bwMode="auto">
              <a:xfrm>
                <a:off x="8291548" y="4274238"/>
                <a:ext cx="381114" cy="384887"/>
              </a:xfrm>
              <a:custGeom>
                <a:avLst/>
                <a:gdLst>
                  <a:gd name="T0" fmla="*/ 94 w 128"/>
                  <a:gd name="T1" fmla="*/ 7 h 129"/>
                  <a:gd name="T2" fmla="*/ 120 w 128"/>
                  <a:gd name="T3" fmla="*/ 58 h 129"/>
                  <a:gd name="T4" fmla="*/ 57 w 128"/>
                  <a:gd name="T5" fmla="*/ 121 h 129"/>
                  <a:gd name="T6" fmla="*/ 7 w 128"/>
                  <a:gd name="T7" fmla="*/ 96 h 129"/>
                  <a:gd name="T8" fmla="*/ 0 w 128"/>
                  <a:gd name="T9" fmla="*/ 101 h 129"/>
                  <a:gd name="T10" fmla="*/ 57 w 128"/>
                  <a:gd name="T11" fmla="*/ 129 h 129"/>
                  <a:gd name="T12" fmla="*/ 128 w 128"/>
                  <a:gd name="T13" fmla="*/ 58 h 129"/>
                  <a:gd name="T14" fmla="*/ 99 w 128"/>
                  <a:gd name="T15" fmla="*/ 0 h 129"/>
                  <a:gd name="T16" fmla="*/ 94 w 128"/>
                  <a:gd name="T1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29">
                    <a:moveTo>
                      <a:pt x="94" y="7"/>
                    </a:moveTo>
                    <a:cubicBezTo>
                      <a:pt x="110" y="18"/>
                      <a:pt x="120" y="37"/>
                      <a:pt x="120" y="58"/>
                    </a:cubicBezTo>
                    <a:cubicBezTo>
                      <a:pt x="120" y="93"/>
                      <a:pt x="92" y="121"/>
                      <a:pt x="57" y="121"/>
                    </a:cubicBezTo>
                    <a:cubicBezTo>
                      <a:pt x="37" y="121"/>
                      <a:pt x="18" y="111"/>
                      <a:pt x="7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3" y="118"/>
                      <a:pt x="34" y="129"/>
                      <a:pt x="57" y="129"/>
                    </a:cubicBezTo>
                    <a:cubicBezTo>
                      <a:pt x="97" y="129"/>
                      <a:pt x="128" y="97"/>
                      <a:pt x="128" y="58"/>
                    </a:cubicBezTo>
                    <a:cubicBezTo>
                      <a:pt x="128" y="34"/>
                      <a:pt x="117" y="13"/>
                      <a:pt x="99" y="0"/>
                    </a:cubicBezTo>
                    <a:lnTo>
                      <a:pt x="94" y="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3767"/>
              <p:cNvSpPr>
                <a:spLocks noEditPoints="1"/>
              </p:cNvSpPr>
              <p:nvPr/>
            </p:nvSpPr>
            <p:spPr bwMode="auto">
              <a:xfrm>
                <a:off x="8294064" y="4284301"/>
                <a:ext cx="339606" cy="335833"/>
              </a:xfrm>
              <a:custGeom>
                <a:avLst/>
                <a:gdLst>
                  <a:gd name="T0" fmla="*/ 57 w 114"/>
                  <a:gd name="T1" fmla="*/ 0 h 113"/>
                  <a:gd name="T2" fmla="*/ 0 w 114"/>
                  <a:gd name="T3" fmla="*/ 56 h 113"/>
                  <a:gd name="T4" fmla="*/ 57 w 114"/>
                  <a:gd name="T5" fmla="*/ 113 h 113"/>
                  <a:gd name="T6" fmla="*/ 114 w 114"/>
                  <a:gd name="T7" fmla="*/ 56 h 113"/>
                  <a:gd name="T8" fmla="*/ 57 w 114"/>
                  <a:gd name="T9" fmla="*/ 0 h 113"/>
                  <a:gd name="T10" fmla="*/ 57 w 114"/>
                  <a:gd name="T11" fmla="*/ 110 h 113"/>
                  <a:gd name="T12" fmla="*/ 3 w 114"/>
                  <a:gd name="T13" fmla="*/ 56 h 113"/>
                  <a:gd name="T14" fmla="*/ 57 w 114"/>
                  <a:gd name="T15" fmla="*/ 2 h 113"/>
                  <a:gd name="T16" fmla="*/ 111 w 114"/>
                  <a:gd name="T17" fmla="*/ 56 h 113"/>
                  <a:gd name="T18" fmla="*/ 57 w 114"/>
                  <a:gd name="T19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7" y="0"/>
                    </a:moveTo>
                    <a:cubicBezTo>
                      <a:pt x="26" y="0"/>
                      <a:pt x="0" y="25"/>
                      <a:pt x="0" y="56"/>
                    </a:cubicBezTo>
                    <a:cubicBezTo>
                      <a:pt x="0" y="87"/>
                      <a:pt x="26" y="113"/>
                      <a:pt x="57" y="113"/>
                    </a:cubicBezTo>
                    <a:cubicBezTo>
                      <a:pt x="88" y="113"/>
                      <a:pt x="114" y="87"/>
                      <a:pt x="114" y="56"/>
                    </a:cubicBezTo>
                    <a:cubicBezTo>
                      <a:pt x="114" y="25"/>
                      <a:pt x="88" y="0"/>
                      <a:pt x="57" y="0"/>
                    </a:cubicBezTo>
                    <a:close/>
                    <a:moveTo>
                      <a:pt x="57" y="110"/>
                    </a:moveTo>
                    <a:cubicBezTo>
                      <a:pt x="27" y="110"/>
                      <a:pt x="3" y="86"/>
                      <a:pt x="3" y="56"/>
                    </a:cubicBezTo>
                    <a:cubicBezTo>
                      <a:pt x="3" y="26"/>
                      <a:pt x="27" y="2"/>
                      <a:pt x="57" y="2"/>
                    </a:cubicBezTo>
                    <a:cubicBezTo>
                      <a:pt x="87" y="2"/>
                      <a:pt x="111" y="26"/>
                      <a:pt x="111" y="56"/>
                    </a:cubicBezTo>
                    <a:cubicBezTo>
                      <a:pt x="111" y="86"/>
                      <a:pt x="87" y="110"/>
                      <a:pt x="5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3768"/>
              <p:cNvSpPr>
                <a:spLocks/>
              </p:cNvSpPr>
              <p:nvPr/>
            </p:nvSpPr>
            <p:spPr bwMode="auto">
              <a:xfrm>
                <a:off x="8285261" y="4289332"/>
                <a:ext cx="378597" cy="330800"/>
              </a:xfrm>
              <a:custGeom>
                <a:avLst/>
                <a:gdLst>
                  <a:gd name="T0" fmla="*/ 37 w 127"/>
                  <a:gd name="T1" fmla="*/ 8 h 111"/>
                  <a:gd name="T2" fmla="*/ 35 w 127"/>
                  <a:gd name="T3" fmla="*/ 13 h 111"/>
                  <a:gd name="T4" fmla="*/ 32 w 127"/>
                  <a:gd name="T5" fmla="*/ 16 h 111"/>
                  <a:gd name="T6" fmla="*/ 30 w 127"/>
                  <a:gd name="T7" fmla="*/ 14 h 111"/>
                  <a:gd name="T8" fmla="*/ 30 w 127"/>
                  <a:gd name="T9" fmla="*/ 18 h 111"/>
                  <a:gd name="T10" fmla="*/ 24 w 127"/>
                  <a:gd name="T11" fmla="*/ 19 h 111"/>
                  <a:gd name="T12" fmla="*/ 20 w 127"/>
                  <a:gd name="T13" fmla="*/ 23 h 111"/>
                  <a:gd name="T14" fmla="*/ 16 w 127"/>
                  <a:gd name="T15" fmla="*/ 30 h 111"/>
                  <a:gd name="T16" fmla="*/ 12 w 127"/>
                  <a:gd name="T17" fmla="*/ 34 h 111"/>
                  <a:gd name="T18" fmla="*/ 15 w 127"/>
                  <a:gd name="T19" fmla="*/ 37 h 111"/>
                  <a:gd name="T20" fmla="*/ 16 w 127"/>
                  <a:gd name="T21" fmla="*/ 39 h 111"/>
                  <a:gd name="T22" fmla="*/ 13 w 127"/>
                  <a:gd name="T23" fmla="*/ 36 h 111"/>
                  <a:gd name="T24" fmla="*/ 11 w 127"/>
                  <a:gd name="T25" fmla="*/ 33 h 111"/>
                  <a:gd name="T26" fmla="*/ 10 w 127"/>
                  <a:gd name="T27" fmla="*/ 38 h 111"/>
                  <a:gd name="T28" fmla="*/ 10 w 127"/>
                  <a:gd name="T29" fmla="*/ 46 h 111"/>
                  <a:gd name="T30" fmla="*/ 14 w 127"/>
                  <a:gd name="T31" fmla="*/ 44 h 111"/>
                  <a:gd name="T32" fmla="*/ 18 w 127"/>
                  <a:gd name="T33" fmla="*/ 49 h 111"/>
                  <a:gd name="T34" fmla="*/ 23 w 127"/>
                  <a:gd name="T35" fmla="*/ 54 h 111"/>
                  <a:gd name="T36" fmla="*/ 28 w 127"/>
                  <a:gd name="T37" fmla="*/ 59 h 111"/>
                  <a:gd name="T38" fmla="*/ 35 w 127"/>
                  <a:gd name="T39" fmla="*/ 65 h 111"/>
                  <a:gd name="T40" fmla="*/ 33 w 127"/>
                  <a:gd name="T41" fmla="*/ 75 h 111"/>
                  <a:gd name="T42" fmla="*/ 28 w 127"/>
                  <a:gd name="T43" fmla="*/ 86 h 111"/>
                  <a:gd name="T44" fmla="*/ 29 w 127"/>
                  <a:gd name="T45" fmla="*/ 94 h 111"/>
                  <a:gd name="T46" fmla="*/ 26 w 127"/>
                  <a:gd name="T47" fmla="*/ 95 h 111"/>
                  <a:gd name="T48" fmla="*/ 18 w 127"/>
                  <a:gd name="T49" fmla="*/ 82 h 111"/>
                  <a:gd name="T50" fmla="*/ 10 w 127"/>
                  <a:gd name="T51" fmla="*/ 63 h 111"/>
                  <a:gd name="T52" fmla="*/ 7 w 127"/>
                  <a:gd name="T53" fmla="*/ 48 h 111"/>
                  <a:gd name="T54" fmla="*/ 41 w 127"/>
                  <a:gd name="T55" fmla="*/ 102 h 111"/>
                  <a:gd name="T56" fmla="*/ 50 w 127"/>
                  <a:gd name="T57" fmla="*/ 101 h 111"/>
                  <a:gd name="T58" fmla="*/ 62 w 127"/>
                  <a:gd name="T59" fmla="*/ 99 h 111"/>
                  <a:gd name="T60" fmla="*/ 61 w 127"/>
                  <a:gd name="T61" fmla="*/ 104 h 111"/>
                  <a:gd name="T62" fmla="*/ 68 w 127"/>
                  <a:gd name="T63" fmla="*/ 104 h 111"/>
                  <a:gd name="T64" fmla="*/ 78 w 127"/>
                  <a:gd name="T65" fmla="*/ 102 h 111"/>
                  <a:gd name="T66" fmla="*/ 77 w 127"/>
                  <a:gd name="T67" fmla="*/ 1 h 111"/>
                  <a:gd name="T68" fmla="*/ 110 w 127"/>
                  <a:gd name="T69" fmla="*/ 35 h 111"/>
                  <a:gd name="T70" fmla="*/ 106 w 127"/>
                  <a:gd name="T71" fmla="*/ 32 h 111"/>
                  <a:gd name="T72" fmla="*/ 101 w 127"/>
                  <a:gd name="T73" fmla="*/ 41 h 111"/>
                  <a:gd name="T74" fmla="*/ 95 w 127"/>
                  <a:gd name="T75" fmla="*/ 33 h 111"/>
                  <a:gd name="T76" fmla="*/ 98 w 127"/>
                  <a:gd name="T77" fmla="*/ 41 h 111"/>
                  <a:gd name="T78" fmla="*/ 104 w 127"/>
                  <a:gd name="T79" fmla="*/ 44 h 111"/>
                  <a:gd name="T80" fmla="*/ 101 w 127"/>
                  <a:gd name="T81" fmla="*/ 56 h 111"/>
                  <a:gd name="T82" fmla="*/ 98 w 127"/>
                  <a:gd name="T83" fmla="*/ 68 h 111"/>
                  <a:gd name="T84" fmla="*/ 94 w 127"/>
                  <a:gd name="T85" fmla="*/ 76 h 111"/>
                  <a:gd name="T86" fmla="*/ 82 w 127"/>
                  <a:gd name="T87" fmla="*/ 86 h 111"/>
                  <a:gd name="T88" fmla="*/ 79 w 127"/>
                  <a:gd name="T89" fmla="*/ 77 h 111"/>
                  <a:gd name="T90" fmla="*/ 80 w 127"/>
                  <a:gd name="T91" fmla="*/ 67 h 111"/>
                  <a:gd name="T92" fmla="*/ 76 w 127"/>
                  <a:gd name="T93" fmla="*/ 56 h 111"/>
                  <a:gd name="T94" fmla="*/ 70 w 127"/>
                  <a:gd name="T95" fmla="*/ 50 h 111"/>
                  <a:gd name="T96" fmla="*/ 56 w 127"/>
                  <a:gd name="T97" fmla="*/ 50 h 111"/>
                  <a:gd name="T98" fmla="*/ 50 w 127"/>
                  <a:gd name="T99" fmla="*/ 42 h 111"/>
                  <a:gd name="T100" fmla="*/ 56 w 127"/>
                  <a:gd name="T101" fmla="*/ 27 h 111"/>
                  <a:gd name="T102" fmla="*/ 67 w 127"/>
                  <a:gd name="T103" fmla="*/ 23 h 111"/>
                  <a:gd name="T104" fmla="*/ 73 w 127"/>
                  <a:gd name="T105" fmla="*/ 26 h 111"/>
                  <a:gd name="T106" fmla="*/ 82 w 127"/>
                  <a:gd name="T107" fmla="*/ 26 h 111"/>
                  <a:gd name="T108" fmla="*/ 91 w 127"/>
                  <a:gd name="T109" fmla="*/ 24 h 111"/>
                  <a:gd name="T110" fmla="*/ 83 w 127"/>
                  <a:gd name="T111" fmla="*/ 21 h 111"/>
                  <a:gd name="T112" fmla="*/ 82 w 127"/>
                  <a:gd name="T113" fmla="*/ 18 h 111"/>
                  <a:gd name="T114" fmla="*/ 71 w 127"/>
                  <a:gd name="T115" fmla="*/ 18 h 111"/>
                  <a:gd name="T116" fmla="*/ 62 w 127"/>
                  <a:gd name="T117" fmla="*/ 21 h 111"/>
                  <a:gd name="T118" fmla="*/ 60 w 127"/>
                  <a:gd name="T119" fmla="*/ 11 h 111"/>
                  <a:gd name="T120" fmla="*/ 54 w 127"/>
                  <a:gd name="T121" fmla="*/ 6 h 111"/>
                  <a:gd name="T122" fmla="*/ 61 w 127"/>
                  <a:gd name="T123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111">
                    <a:moveTo>
                      <a:pt x="52" y="0"/>
                    </a:moveTo>
                    <a:cubicBezTo>
                      <a:pt x="52" y="0"/>
                      <a:pt x="33" y="3"/>
                      <a:pt x="20" y="17"/>
                    </a:cubicBezTo>
                    <a:cubicBezTo>
                      <a:pt x="20" y="17"/>
                      <a:pt x="30" y="7"/>
                      <a:pt x="36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0"/>
                      <a:pt x="36" y="11"/>
                      <a:pt x="36" y="1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3"/>
                      <a:pt x="35" y="14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3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3"/>
                      <a:pt x="32" y="13"/>
                    </a:cubicBezTo>
                    <a:cubicBezTo>
                      <a:pt x="31" y="13"/>
                      <a:pt x="30" y="14"/>
                      <a:pt x="30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7"/>
                      <a:pt x="30" y="18"/>
                      <a:pt x="30" y="18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8"/>
                    </a:cubicBezTo>
                    <a:cubicBezTo>
                      <a:pt x="26" y="18"/>
                      <a:pt x="26" y="18"/>
                      <a:pt x="25" y="18"/>
                    </a:cubicBezTo>
                    <a:cubicBezTo>
                      <a:pt x="25" y="18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2" y="21"/>
                    </a:cubicBezTo>
                    <a:cubicBezTo>
                      <a:pt x="21" y="21"/>
                      <a:pt x="21" y="22"/>
                      <a:pt x="21" y="2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19" y="24"/>
                    </a:cubicBezTo>
                    <a:cubicBezTo>
                      <a:pt x="19" y="24"/>
                      <a:pt x="17" y="25"/>
                      <a:pt x="17" y="25"/>
                    </a:cubicBezTo>
                    <a:cubicBezTo>
                      <a:pt x="17" y="25"/>
                      <a:pt x="17" y="26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8"/>
                      <a:pt x="16" y="29"/>
                      <a:pt x="16" y="30"/>
                    </a:cubicBezTo>
                    <a:cubicBezTo>
                      <a:pt x="15" y="30"/>
                      <a:pt x="15" y="31"/>
                      <a:pt x="15" y="31"/>
                    </a:cubicBezTo>
                    <a:cubicBezTo>
                      <a:pt x="15" y="31"/>
                      <a:pt x="14" y="32"/>
                      <a:pt x="14" y="32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5"/>
                      <a:pt x="13" y="35"/>
                    </a:cubicBezTo>
                    <a:cubicBezTo>
                      <a:pt x="13" y="36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4" y="38"/>
                      <a:pt x="14" y="38"/>
                    </a:cubicBezTo>
                    <a:cubicBezTo>
                      <a:pt x="14" y="38"/>
                      <a:pt x="13" y="38"/>
                      <a:pt x="13" y="38"/>
                    </a:cubicBezTo>
                    <a:cubicBezTo>
                      <a:pt x="13" y="37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6"/>
                    </a:cubicBezTo>
                    <a:cubicBezTo>
                      <a:pt x="13" y="36"/>
                      <a:pt x="12" y="36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4"/>
                      <a:pt x="11" y="34"/>
                      <a:pt x="11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0"/>
                      <a:pt x="11" y="30"/>
                    </a:cubicBezTo>
                    <a:cubicBezTo>
                      <a:pt x="11" y="30"/>
                      <a:pt x="10" y="34"/>
                      <a:pt x="9" y="36"/>
                    </a:cubicBezTo>
                    <a:cubicBezTo>
                      <a:pt x="9" y="36"/>
                      <a:pt x="10" y="36"/>
                      <a:pt x="10" y="37"/>
                    </a:cubicBezTo>
                    <a:cubicBezTo>
                      <a:pt x="10" y="37"/>
                      <a:pt x="10" y="38"/>
                      <a:pt x="10" y="38"/>
                    </a:cubicBezTo>
                    <a:cubicBezTo>
                      <a:pt x="10" y="39"/>
                      <a:pt x="10" y="38"/>
                      <a:pt x="10" y="40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10" y="42"/>
                      <a:pt x="9" y="43"/>
                      <a:pt x="9" y="44"/>
                    </a:cubicBezTo>
                    <a:cubicBezTo>
                      <a:pt x="9" y="44"/>
                      <a:pt x="10" y="45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7"/>
                      <a:pt x="10" y="48"/>
                      <a:pt x="10" y="47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4"/>
                      <a:pt x="13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5"/>
                      <a:pt x="14" y="46"/>
                      <a:pt x="14" y="46"/>
                    </a:cubicBezTo>
                    <a:cubicBezTo>
                      <a:pt x="14" y="46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8" y="48"/>
                      <a:pt x="18" y="49"/>
                      <a:pt x="18" y="49"/>
                    </a:cubicBezTo>
                    <a:cubicBezTo>
                      <a:pt x="18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2" y="50"/>
                    </a:cubicBezTo>
                    <a:cubicBezTo>
                      <a:pt x="22" y="50"/>
                      <a:pt x="22" y="51"/>
                      <a:pt x="22" y="51"/>
                    </a:cubicBezTo>
                    <a:cubicBezTo>
                      <a:pt x="23" y="51"/>
                      <a:pt x="23" y="53"/>
                      <a:pt x="23" y="53"/>
                    </a:cubicBezTo>
                    <a:cubicBezTo>
                      <a:pt x="23" y="53"/>
                      <a:pt x="24" y="54"/>
                      <a:pt x="23" y="54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5" y="56"/>
                      <a:pt x="25" y="57"/>
                      <a:pt x="26" y="57"/>
                    </a:cubicBezTo>
                    <a:cubicBezTo>
                      <a:pt x="27" y="57"/>
                      <a:pt x="27" y="58"/>
                      <a:pt x="28" y="58"/>
                    </a:cubicBezTo>
                    <a:cubicBezTo>
                      <a:pt x="28" y="58"/>
                      <a:pt x="27" y="59"/>
                      <a:pt x="28" y="59"/>
                    </a:cubicBezTo>
                    <a:cubicBezTo>
                      <a:pt x="29" y="59"/>
                      <a:pt x="30" y="58"/>
                      <a:pt x="31" y="59"/>
                    </a:cubicBezTo>
                    <a:cubicBezTo>
                      <a:pt x="31" y="59"/>
                      <a:pt x="31" y="60"/>
                      <a:pt x="32" y="61"/>
                    </a:cubicBezTo>
                    <a:cubicBezTo>
                      <a:pt x="34" y="61"/>
                      <a:pt x="34" y="62"/>
                      <a:pt x="35" y="62"/>
                    </a:cubicBezTo>
                    <a:cubicBezTo>
                      <a:pt x="35" y="62"/>
                      <a:pt x="36" y="62"/>
                      <a:pt x="35" y="63"/>
                    </a:cubicBezTo>
                    <a:cubicBezTo>
                      <a:pt x="35" y="64"/>
                      <a:pt x="35" y="65"/>
                      <a:pt x="35" y="65"/>
                    </a:cubicBezTo>
                    <a:cubicBezTo>
                      <a:pt x="34" y="66"/>
                      <a:pt x="33" y="67"/>
                      <a:pt x="33" y="67"/>
                    </a:cubicBezTo>
                    <a:cubicBezTo>
                      <a:pt x="33" y="68"/>
                      <a:pt x="32" y="69"/>
                      <a:pt x="33" y="69"/>
                    </a:cubicBezTo>
                    <a:cubicBezTo>
                      <a:pt x="33" y="70"/>
                      <a:pt x="33" y="71"/>
                      <a:pt x="33" y="71"/>
                    </a:cubicBezTo>
                    <a:cubicBezTo>
                      <a:pt x="33" y="72"/>
                      <a:pt x="34" y="73"/>
                      <a:pt x="33" y="73"/>
                    </a:cubicBezTo>
                    <a:cubicBezTo>
                      <a:pt x="33" y="74"/>
                      <a:pt x="33" y="75"/>
                      <a:pt x="33" y="75"/>
                    </a:cubicBezTo>
                    <a:cubicBezTo>
                      <a:pt x="33" y="75"/>
                      <a:pt x="34" y="76"/>
                      <a:pt x="33" y="76"/>
                    </a:cubicBezTo>
                    <a:cubicBezTo>
                      <a:pt x="32" y="77"/>
                      <a:pt x="31" y="78"/>
                      <a:pt x="31" y="78"/>
                    </a:cubicBezTo>
                    <a:cubicBezTo>
                      <a:pt x="30" y="78"/>
                      <a:pt x="29" y="79"/>
                      <a:pt x="29" y="79"/>
                    </a:cubicBezTo>
                    <a:cubicBezTo>
                      <a:pt x="29" y="79"/>
                      <a:pt x="29" y="81"/>
                      <a:pt x="29" y="82"/>
                    </a:cubicBezTo>
                    <a:cubicBezTo>
                      <a:pt x="29" y="82"/>
                      <a:pt x="27" y="86"/>
                      <a:pt x="28" y="86"/>
                    </a:cubicBezTo>
                    <a:cubicBezTo>
                      <a:pt x="28" y="87"/>
                      <a:pt x="28" y="88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7" y="90"/>
                      <a:pt x="26" y="89"/>
                      <a:pt x="27" y="91"/>
                    </a:cubicBezTo>
                    <a:cubicBezTo>
                      <a:pt x="28" y="92"/>
                      <a:pt x="28" y="92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5"/>
                      <a:pt x="30" y="96"/>
                      <a:pt x="31" y="96"/>
                    </a:cubicBezTo>
                    <a:cubicBezTo>
                      <a:pt x="31" y="97"/>
                      <a:pt x="32" y="97"/>
                      <a:pt x="32" y="98"/>
                    </a:cubicBezTo>
                    <a:cubicBezTo>
                      <a:pt x="32" y="98"/>
                      <a:pt x="33" y="100"/>
                      <a:pt x="32" y="99"/>
                    </a:cubicBezTo>
                    <a:cubicBezTo>
                      <a:pt x="30" y="98"/>
                      <a:pt x="32" y="99"/>
                      <a:pt x="30" y="97"/>
                    </a:cubicBezTo>
                    <a:cubicBezTo>
                      <a:pt x="28" y="95"/>
                      <a:pt x="27" y="96"/>
                      <a:pt x="26" y="95"/>
                    </a:cubicBezTo>
                    <a:cubicBezTo>
                      <a:pt x="25" y="94"/>
                      <a:pt x="27" y="98"/>
                      <a:pt x="25" y="93"/>
                    </a:cubicBezTo>
                    <a:cubicBezTo>
                      <a:pt x="23" y="89"/>
                      <a:pt x="23" y="90"/>
                      <a:pt x="22" y="89"/>
                    </a:cubicBezTo>
                    <a:cubicBezTo>
                      <a:pt x="22" y="88"/>
                      <a:pt x="22" y="89"/>
                      <a:pt x="21" y="87"/>
                    </a:cubicBezTo>
                    <a:cubicBezTo>
                      <a:pt x="20" y="84"/>
                      <a:pt x="21" y="86"/>
                      <a:pt x="20" y="84"/>
                    </a:cubicBezTo>
                    <a:cubicBezTo>
                      <a:pt x="19" y="83"/>
                      <a:pt x="19" y="85"/>
                      <a:pt x="18" y="82"/>
                    </a:cubicBezTo>
                    <a:cubicBezTo>
                      <a:pt x="18" y="80"/>
                      <a:pt x="18" y="82"/>
                      <a:pt x="17" y="79"/>
                    </a:cubicBezTo>
                    <a:cubicBezTo>
                      <a:pt x="16" y="76"/>
                      <a:pt x="18" y="76"/>
                      <a:pt x="16" y="74"/>
                    </a:cubicBezTo>
                    <a:cubicBezTo>
                      <a:pt x="14" y="73"/>
                      <a:pt x="15" y="74"/>
                      <a:pt x="14" y="73"/>
                    </a:cubicBezTo>
                    <a:cubicBezTo>
                      <a:pt x="13" y="72"/>
                      <a:pt x="14" y="73"/>
                      <a:pt x="13" y="70"/>
                    </a:cubicBezTo>
                    <a:cubicBezTo>
                      <a:pt x="11" y="68"/>
                      <a:pt x="10" y="67"/>
                      <a:pt x="10" y="63"/>
                    </a:cubicBezTo>
                    <a:cubicBezTo>
                      <a:pt x="10" y="59"/>
                      <a:pt x="10" y="58"/>
                      <a:pt x="10" y="58"/>
                    </a:cubicBezTo>
                    <a:cubicBezTo>
                      <a:pt x="10" y="58"/>
                      <a:pt x="8" y="56"/>
                      <a:pt x="8" y="54"/>
                    </a:cubicBezTo>
                    <a:cubicBezTo>
                      <a:pt x="9" y="51"/>
                      <a:pt x="9" y="52"/>
                      <a:pt x="9" y="51"/>
                    </a:cubicBezTo>
                    <a:cubicBezTo>
                      <a:pt x="9" y="51"/>
                      <a:pt x="8" y="51"/>
                      <a:pt x="8" y="50"/>
                    </a:cubicBezTo>
                    <a:cubicBezTo>
                      <a:pt x="7" y="49"/>
                      <a:pt x="7" y="49"/>
                      <a:pt x="7" y="48"/>
                    </a:cubicBezTo>
                    <a:cubicBezTo>
                      <a:pt x="7" y="48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0" y="101"/>
                      <a:pt x="55" y="110"/>
                    </a:cubicBezTo>
                    <a:cubicBezTo>
                      <a:pt x="55" y="110"/>
                      <a:pt x="42" y="107"/>
                      <a:pt x="41" y="104"/>
                    </a:cubicBezTo>
                    <a:cubicBezTo>
                      <a:pt x="41" y="104"/>
                      <a:pt x="41" y="102"/>
                      <a:pt x="41" y="102"/>
                    </a:cubicBezTo>
                    <a:cubicBezTo>
                      <a:pt x="42" y="102"/>
                      <a:pt x="43" y="102"/>
                      <a:pt x="44" y="102"/>
                    </a:cubicBezTo>
                    <a:cubicBezTo>
                      <a:pt x="44" y="101"/>
                      <a:pt x="45" y="100"/>
                      <a:pt x="45" y="100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5" y="101"/>
                      <a:pt x="45" y="101"/>
                      <a:pt x="47" y="101"/>
                    </a:cubicBezTo>
                    <a:cubicBezTo>
                      <a:pt x="49" y="101"/>
                      <a:pt x="49" y="101"/>
                      <a:pt x="50" y="101"/>
                    </a:cubicBezTo>
                    <a:cubicBezTo>
                      <a:pt x="51" y="100"/>
                      <a:pt x="52" y="98"/>
                      <a:pt x="53" y="99"/>
                    </a:cubicBezTo>
                    <a:cubicBezTo>
                      <a:pt x="53" y="101"/>
                      <a:pt x="52" y="100"/>
                      <a:pt x="53" y="101"/>
                    </a:cubicBezTo>
                    <a:cubicBezTo>
                      <a:pt x="55" y="101"/>
                      <a:pt x="57" y="100"/>
                      <a:pt x="57" y="100"/>
                    </a:cubicBezTo>
                    <a:cubicBezTo>
                      <a:pt x="57" y="100"/>
                      <a:pt x="61" y="101"/>
                      <a:pt x="61" y="100"/>
                    </a:cubicBezTo>
                    <a:cubicBezTo>
                      <a:pt x="61" y="100"/>
                      <a:pt x="61" y="99"/>
                      <a:pt x="62" y="99"/>
                    </a:cubicBezTo>
                    <a:cubicBezTo>
                      <a:pt x="63" y="99"/>
                      <a:pt x="63" y="100"/>
                      <a:pt x="63" y="100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8" y="103"/>
                      <a:pt x="59" y="104"/>
                    </a:cubicBezTo>
                    <a:cubicBezTo>
                      <a:pt x="60" y="104"/>
                      <a:pt x="60" y="104"/>
                      <a:pt x="61" y="104"/>
                    </a:cubicBezTo>
                    <a:cubicBezTo>
                      <a:pt x="62" y="104"/>
                      <a:pt x="64" y="106"/>
                      <a:pt x="65" y="105"/>
                    </a:cubicBezTo>
                    <a:cubicBezTo>
                      <a:pt x="65" y="104"/>
                      <a:pt x="65" y="104"/>
                      <a:pt x="66" y="103"/>
                    </a:cubicBezTo>
                    <a:cubicBezTo>
                      <a:pt x="66" y="102"/>
                      <a:pt x="66" y="102"/>
                      <a:pt x="67" y="102"/>
                    </a:cubicBezTo>
                    <a:cubicBezTo>
                      <a:pt x="68" y="102"/>
                      <a:pt x="69" y="102"/>
                      <a:pt x="69" y="102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9" y="103"/>
                      <a:pt x="70" y="103"/>
                    </a:cubicBezTo>
                    <a:cubicBezTo>
                      <a:pt x="71" y="103"/>
                      <a:pt x="71" y="104"/>
                      <a:pt x="72" y="104"/>
                    </a:cubicBezTo>
                    <a:cubicBezTo>
                      <a:pt x="73" y="103"/>
                      <a:pt x="73" y="103"/>
                      <a:pt x="74" y="103"/>
                    </a:cubicBezTo>
                    <a:cubicBezTo>
                      <a:pt x="75" y="102"/>
                      <a:pt x="76" y="102"/>
                      <a:pt x="76" y="102"/>
                    </a:cubicBezTo>
                    <a:cubicBezTo>
                      <a:pt x="77" y="102"/>
                      <a:pt x="77" y="102"/>
                      <a:pt x="78" y="102"/>
                    </a:cubicBezTo>
                    <a:cubicBezTo>
                      <a:pt x="78" y="102"/>
                      <a:pt x="80" y="104"/>
                      <a:pt x="80" y="104"/>
                    </a:cubicBezTo>
                    <a:cubicBezTo>
                      <a:pt x="81" y="103"/>
                      <a:pt x="83" y="103"/>
                      <a:pt x="83" y="103"/>
                    </a:cubicBezTo>
                    <a:cubicBezTo>
                      <a:pt x="83" y="103"/>
                      <a:pt x="77" y="109"/>
                      <a:pt x="63" y="110"/>
                    </a:cubicBezTo>
                    <a:cubicBezTo>
                      <a:pt x="63" y="110"/>
                      <a:pt x="94" y="111"/>
                      <a:pt x="110" y="82"/>
                    </a:cubicBezTo>
                    <a:cubicBezTo>
                      <a:pt x="127" y="52"/>
                      <a:pt x="116" y="14"/>
                      <a:pt x="77" y="1"/>
                    </a:cubicBezTo>
                    <a:cubicBezTo>
                      <a:pt x="77" y="1"/>
                      <a:pt x="106" y="12"/>
                      <a:pt x="114" y="40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2" y="40"/>
                      <a:pt x="112" y="40"/>
                      <a:pt x="112" y="39"/>
                    </a:cubicBezTo>
                    <a:cubicBezTo>
                      <a:pt x="111" y="37"/>
                      <a:pt x="112" y="38"/>
                      <a:pt x="111" y="37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09" y="35"/>
                      <a:pt x="109" y="34"/>
                    </a:cubicBezTo>
                    <a:cubicBezTo>
                      <a:pt x="108" y="34"/>
                      <a:pt x="108" y="32"/>
                      <a:pt x="107" y="31"/>
                    </a:cubicBezTo>
                    <a:cubicBezTo>
                      <a:pt x="107" y="31"/>
                      <a:pt x="106" y="31"/>
                      <a:pt x="105" y="31"/>
                    </a:cubicBezTo>
                    <a:cubicBezTo>
                      <a:pt x="105" y="31"/>
                      <a:pt x="105" y="30"/>
                      <a:pt x="105" y="31"/>
                    </a:cubicBezTo>
                    <a:cubicBezTo>
                      <a:pt x="105" y="31"/>
                      <a:pt x="106" y="32"/>
                      <a:pt x="106" y="32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6" y="36"/>
                      <a:pt x="106" y="37"/>
                    </a:cubicBezTo>
                    <a:cubicBezTo>
                      <a:pt x="106" y="37"/>
                      <a:pt x="106" y="39"/>
                      <a:pt x="106" y="39"/>
                    </a:cubicBezTo>
                    <a:cubicBezTo>
                      <a:pt x="106" y="39"/>
                      <a:pt x="105" y="40"/>
                      <a:pt x="105" y="41"/>
                    </a:cubicBezTo>
                    <a:cubicBezTo>
                      <a:pt x="104" y="41"/>
                      <a:pt x="101" y="41"/>
                      <a:pt x="101" y="41"/>
                    </a:cubicBezTo>
                    <a:cubicBezTo>
                      <a:pt x="101" y="41"/>
                      <a:pt x="101" y="40"/>
                      <a:pt x="100" y="39"/>
                    </a:cubicBezTo>
                    <a:cubicBezTo>
                      <a:pt x="100" y="38"/>
                      <a:pt x="98" y="38"/>
                      <a:pt x="98" y="38"/>
                    </a:cubicBezTo>
                    <a:cubicBezTo>
                      <a:pt x="97" y="37"/>
                      <a:pt x="98" y="37"/>
                      <a:pt x="97" y="36"/>
                    </a:cubicBezTo>
                    <a:cubicBezTo>
                      <a:pt x="96" y="35"/>
                      <a:pt x="97" y="35"/>
                      <a:pt x="96" y="34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3" y="32"/>
                      <a:pt x="94" y="34"/>
                    </a:cubicBezTo>
                    <a:cubicBezTo>
                      <a:pt x="94" y="35"/>
                      <a:pt x="93" y="36"/>
                      <a:pt x="94" y="36"/>
                    </a:cubicBezTo>
                    <a:cubicBezTo>
                      <a:pt x="95" y="37"/>
                      <a:pt x="95" y="36"/>
                      <a:pt x="96" y="37"/>
                    </a:cubicBezTo>
                    <a:cubicBezTo>
                      <a:pt x="96" y="38"/>
                      <a:pt x="96" y="39"/>
                      <a:pt x="97" y="39"/>
                    </a:cubicBezTo>
                    <a:cubicBezTo>
                      <a:pt x="97" y="40"/>
                      <a:pt x="97" y="41"/>
                      <a:pt x="98" y="41"/>
                    </a:cubicBezTo>
                    <a:cubicBezTo>
                      <a:pt x="98" y="42"/>
                      <a:pt x="100" y="41"/>
                      <a:pt x="100" y="42"/>
                    </a:cubicBezTo>
                    <a:cubicBezTo>
                      <a:pt x="99" y="43"/>
                      <a:pt x="99" y="44"/>
                      <a:pt x="100" y="44"/>
                    </a:cubicBezTo>
                    <a:cubicBezTo>
                      <a:pt x="100" y="44"/>
                      <a:pt x="101" y="45"/>
                      <a:pt x="101" y="44"/>
                    </a:cubicBezTo>
                    <a:cubicBezTo>
                      <a:pt x="102" y="44"/>
                      <a:pt x="101" y="45"/>
                      <a:pt x="102" y="44"/>
                    </a:cubicBezTo>
                    <a:cubicBezTo>
                      <a:pt x="103" y="44"/>
                      <a:pt x="104" y="44"/>
                      <a:pt x="104" y="44"/>
                    </a:cubicBezTo>
                    <a:cubicBezTo>
                      <a:pt x="104" y="44"/>
                      <a:pt x="105" y="45"/>
                      <a:pt x="105" y="45"/>
                    </a:cubicBezTo>
                    <a:cubicBezTo>
                      <a:pt x="105" y="45"/>
                      <a:pt x="105" y="48"/>
                      <a:pt x="105" y="48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4" y="50"/>
                      <a:pt x="104" y="54"/>
                      <a:pt x="103" y="54"/>
                    </a:cubicBezTo>
                    <a:cubicBezTo>
                      <a:pt x="103" y="54"/>
                      <a:pt x="102" y="55"/>
                      <a:pt x="101" y="56"/>
                    </a:cubicBezTo>
                    <a:cubicBezTo>
                      <a:pt x="101" y="56"/>
                      <a:pt x="101" y="59"/>
                      <a:pt x="101" y="59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0" y="60"/>
                      <a:pt x="100" y="62"/>
                      <a:pt x="100" y="62"/>
                    </a:cubicBezTo>
                    <a:cubicBezTo>
                      <a:pt x="100" y="63"/>
                      <a:pt x="100" y="65"/>
                      <a:pt x="100" y="66"/>
                    </a:cubicBezTo>
                    <a:cubicBezTo>
                      <a:pt x="100" y="67"/>
                      <a:pt x="98" y="68"/>
                      <a:pt x="98" y="68"/>
                    </a:cubicBezTo>
                    <a:cubicBezTo>
                      <a:pt x="98" y="68"/>
                      <a:pt x="100" y="70"/>
                      <a:pt x="99" y="70"/>
                    </a:cubicBezTo>
                    <a:cubicBezTo>
                      <a:pt x="98" y="70"/>
                      <a:pt x="97" y="72"/>
                      <a:pt x="97" y="72"/>
                    </a:cubicBezTo>
                    <a:cubicBezTo>
                      <a:pt x="97" y="73"/>
                      <a:pt x="97" y="74"/>
                      <a:pt x="96" y="74"/>
                    </a:cubicBezTo>
                    <a:cubicBezTo>
                      <a:pt x="95" y="74"/>
                      <a:pt x="94" y="74"/>
                      <a:pt x="94" y="74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3"/>
                      <a:pt x="89" y="83"/>
                    </a:cubicBezTo>
                    <a:cubicBezTo>
                      <a:pt x="88" y="83"/>
                      <a:pt x="86" y="84"/>
                      <a:pt x="85" y="85"/>
                    </a:cubicBezTo>
                    <a:cubicBezTo>
                      <a:pt x="85" y="85"/>
                      <a:pt x="83" y="86"/>
                      <a:pt x="82" y="86"/>
                    </a:cubicBezTo>
                    <a:cubicBezTo>
                      <a:pt x="82" y="86"/>
                      <a:pt x="83" y="88"/>
                      <a:pt x="82" y="86"/>
                    </a:cubicBezTo>
                    <a:cubicBezTo>
                      <a:pt x="81" y="84"/>
                      <a:pt x="82" y="85"/>
                      <a:pt x="81" y="83"/>
                    </a:cubicBezTo>
                    <a:cubicBezTo>
                      <a:pt x="80" y="81"/>
                      <a:pt x="80" y="83"/>
                      <a:pt x="80" y="81"/>
                    </a:cubicBezTo>
                    <a:cubicBezTo>
                      <a:pt x="80" y="79"/>
                      <a:pt x="80" y="81"/>
                      <a:pt x="80" y="79"/>
                    </a:cubicBezTo>
                    <a:cubicBezTo>
                      <a:pt x="80" y="78"/>
                      <a:pt x="80" y="79"/>
                      <a:pt x="79" y="77"/>
                    </a:cubicBezTo>
                    <a:cubicBezTo>
                      <a:pt x="79" y="76"/>
                      <a:pt x="79" y="76"/>
                      <a:pt x="78" y="75"/>
                    </a:cubicBezTo>
                    <a:cubicBezTo>
                      <a:pt x="77" y="74"/>
                      <a:pt x="76" y="75"/>
                      <a:pt x="76" y="73"/>
                    </a:cubicBezTo>
                    <a:cubicBezTo>
                      <a:pt x="77" y="72"/>
                      <a:pt x="77" y="73"/>
                      <a:pt x="77" y="72"/>
                    </a:cubicBezTo>
                    <a:cubicBezTo>
                      <a:pt x="77" y="70"/>
                      <a:pt x="77" y="70"/>
                      <a:pt x="78" y="69"/>
                    </a:cubicBezTo>
                    <a:cubicBezTo>
                      <a:pt x="79" y="68"/>
                      <a:pt x="80" y="68"/>
                      <a:pt x="80" y="67"/>
                    </a:cubicBezTo>
                    <a:cubicBezTo>
                      <a:pt x="80" y="66"/>
                      <a:pt x="80" y="66"/>
                      <a:pt x="79" y="65"/>
                    </a:cubicBezTo>
                    <a:cubicBezTo>
                      <a:pt x="79" y="64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7" y="62"/>
                    </a:cubicBezTo>
                    <a:cubicBezTo>
                      <a:pt x="76" y="61"/>
                      <a:pt x="76" y="60"/>
                      <a:pt x="76" y="60"/>
                    </a:cubicBezTo>
                    <a:cubicBezTo>
                      <a:pt x="76" y="60"/>
                      <a:pt x="76" y="57"/>
                      <a:pt x="76" y="56"/>
                    </a:cubicBezTo>
                    <a:cubicBezTo>
                      <a:pt x="76" y="55"/>
                      <a:pt x="75" y="57"/>
                      <a:pt x="76" y="55"/>
                    </a:cubicBezTo>
                    <a:cubicBezTo>
                      <a:pt x="76" y="53"/>
                      <a:pt x="76" y="52"/>
                      <a:pt x="76" y="52"/>
                    </a:cubicBezTo>
                    <a:cubicBezTo>
                      <a:pt x="76" y="52"/>
                      <a:pt x="74" y="51"/>
                      <a:pt x="73" y="51"/>
                    </a:cubicBezTo>
                    <a:cubicBezTo>
                      <a:pt x="73" y="51"/>
                      <a:pt x="73" y="52"/>
                      <a:pt x="72" y="52"/>
                    </a:cubicBezTo>
                    <a:cubicBezTo>
                      <a:pt x="70" y="51"/>
                      <a:pt x="71" y="50"/>
                      <a:pt x="70" y="50"/>
                    </a:cubicBezTo>
                    <a:cubicBezTo>
                      <a:pt x="70" y="49"/>
                      <a:pt x="69" y="49"/>
                      <a:pt x="68" y="50"/>
                    </a:cubicBezTo>
                    <a:cubicBezTo>
                      <a:pt x="68" y="50"/>
                      <a:pt x="66" y="50"/>
                      <a:pt x="65" y="51"/>
                    </a:cubicBezTo>
                    <a:cubicBezTo>
                      <a:pt x="64" y="51"/>
                      <a:pt x="64" y="51"/>
                      <a:pt x="62" y="51"/>
                    </a:cubicBezTo>
                    <a:cubicBezTo>
                      <a:pt x="61" y="51"/>
                      <a:pt x="59" y="52"/>
                      <a:pt x="58" y="51"/>
                    </a:cubicBezTo>
                    <a:cubicBezTo>
                      <a:pt x="56" y="51"/>
                      <a:pt x="56" y="51"/>
                      <a:pt x="56" y="50"/>
                    </a:cubicBezTo>
                    <a:cubicBezTo>
                      <a:pt x="55" y="49"/>
                      <a:pt x="56" y="49"/>
                      <a:pt x="55" y="48"/>
                    </a:cubicBezTo>
                    <a:cubicBezTo>
                      <a:pt x="53" y="48"/>
                      <a:pt x="53" y="48"/>
                      <a:pt x="53" y="47"/>
                    </a:cubicBezTo>
                    <a:cubicBezTo>
                      <a:pt x="53" y="46"/>
                      <a:pt x="53" y="46"/>
                      <a:pt x="53" y="45"/>
                    </a:cubicBezTo>
                    <a:cubicBezTo>
                      <a:pt x="52" y="44"/>
                      <a:pt x="53" y="46"/>
                      <a:pt x="52" y="44"/>
                    </a:cubicBezTo>
                    <a:cubicBezTo>
                      <a:pt x="50" y="42"/>
                      <a:pt x="50" y="44"/>
                      <a:pt x="50" y="42"/>
                    </a:cubicBezTo>
                    <a:cubicBezTo>
                      <a:pt x="51" y="41"/>
                      <a:pt x="51" y="42"/>
                      <a:pt x="51" y="40"/>
                    </a:cubicBezTo>
                    <a:cubicBezTo>
                      <a:pt x="51" y="39"/>
                      <a:pt x="53" y="41"/>
                      <a:pt x="52" y="38"/>
                    </a:cubicBezTo>
                    <a:cubicBezTo>
                      <a:pt x="51" y="35"/>
                      <a:pt x="50" y="35"/>
                      <a:pt x="52" y="33"/>
                    </a:cubicBezTo>
                    <a:cubicBezTo>
                      <a:pt x="53" y="31"/>
                      <a:pt x="55" y="30"/>
                      <a:pt x="55" y="30"/>
                    </a:cubicBezTo>
                    <a:cubicBezTo>
                      <a:pt x="55" y="29"/>
                      <a:pt x="56" y="28"/>
                      <a:pt x="56" y="27"/>
                    </a:cubicBezTo>
                    <a:cubicBezTo>
                      <a:pt x="57" y="27"/>
                      <a:pt x="56" y="27"/>
                      <a:pt x="58" y="27"/>
                    </a:cubicBezTo>
                    <a:cubicBezTo>
                      <a:pt x="59" y="27"/>
                      <a:pt x="60" y="26"/>
                      <a:pt x="61" y="26"/>
                    </a:cubicBezTo>
                    <a:cubicBezTo>
                      <a:pt x="62" y="25"/>
                      <a:pt x="63" y="24"/>
                      <a:pt x="63" y="23"/>
                    </a:cubicBezTo>
                    <a:cubicBezTo>
                      <a:pt x="64" y="23"/>
                      <a:pt x="63" y="24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8" y="23"/>
                      <a:pt x="66" y="23"/>
                      <a:pt x="68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3"/>
                      <a:pt x="72" y="23"/>
                    </a:cubicBezTo>
                    <a:cubicBezTo>
                      <a:pt x="72" y="23"/>
                      <a:pt x="72" y="21"/>
                      <a:pt x="72" y="23"/>
                    </a:cubicBezTo>
                    <a:cubicBezTo>
                      <a:pt x="73" y="25"/>
                      <a:pt x="72" y="26"/>
                      <a:pt x="73" y="26"/>
                    </a:cubicBezTo>
                    <a:cubicBezTo>
                      <a:pt x="75" y="26"/>
                      <a:pt x="73" y="26"/>
                      <a:pt x="75" y="26"/>
                    </a:cubicBezTo>
                    <a:cubicBezTo>
                      <a:pt x="76" y="26"/>
                      <a:pt x="76" y="26"/>
                      <a:pt x="77" y="27"/>
                    </a:cubicBezTo>
                    <a:cubicBezTo>
                      <a:pt x="77" y="27"/>
                      <a:pt x="78" y="27"/>
                      <a:pt x="79" y="27"/>
                    </a:cubicBezTo>
                    <a:cubicBezTo>
                      <a:pt x="80" y="27"/>
                      <a:pt x="79" y="29"/>
                      <a:pt x="80" y="27"/>
                    </a:cubicBezTo>
                    <a:cubicBezTo>
                      <a:pt x="82" y="26"/>
                      <a:pt x="79" y="26"/>
                      <a:pt x="82" y="26"/>
                    </a:cubicBezTo>
                    <a:cubicBezTo>
                      <a:pt x="85" y="26"/>
                      <a:pt x="85" y="27"/>
                      <a:pt x="86" y="26"/>
                    </a:cubicBezTo>
                    <a:cubicBezTo>
                      <a:pt x="86" y="26"/>
                      <a:pt x="86" y="27"/>
                      <a:pt x="88" y="26"/>
                    </a:cubicBezTo>
                    <a:cubicBezTo>
                      <a:pt x="89" y="25"/>
                      <a:pt x="89" y="25"/>
                      <a:pt x="90" y="26"/>
                    </a:cubicBezTo>
                    <a:cubicBezTo>
                      <a:pt x="90" y="26"/>
                      <a:pt x="90" y="27"/>
                      <a:pt x="91" y="26"/>
                    </a:cubicBezTo>
                    <a:cubicBezTo>
                      <a:pt x="91" y="25"/>
                      <a:pt x="92" y="25"/>
                      <a:pt x="91" y="24"/>
                    </a:cubicBezTo>
                    <a:cubicBezTo>
                      <a:pt x="89" y="24"/>
                      <a:pt x="89" y="24"/>
                      <a:pt x="88" y="23"/>
                    </a:cubicBezTo>
                    <a:cubicBezTo>
                      <a:pt x="88" y="22"/>
                      <a:pt x="90" y="23"/>
                      <a:pt x="88" y="22"/>
                    </a:cubicBezTo>
                    <a:cubicBezTo>
                      <a:pt x="87" y="22"/>
                      <a:pt x="87" y="22"/>
                      <a:pt x="86" y="22"/>
                    </a:cubicBezTo>
                    <a:cubicBezTo>
                      <a:pt x="84" y="21"/>
                      <a:pt x="83" y="23"/>
                      <a:pt x="83" y="22"/>
                    </a:cubicBezTo>
                    <a:cubicBezTo>
                      <a:pt x="83" y="21"/>
                      <a:pt x="80" y="23"/>
                      <a:pt x="83" y="21"/>
                    </a:cubicBezTo>
                    <a:cubicBezTo>
                      <a:pt x="85" y="19"/>
                      <a:pt x="84" y="18"/>
                      <a:pt x="85" y="18"/>
                    </a:cubicBezTo>
                    <a:cubicBezTo>
                      <a:pt x="87" y="19"/>
                      <a:pt x="86" y="20"/>
                      <a:pt x="87" y="19"/>
                    </a:cubicBezTo>
                    <a:cubicBezTo>
                      <a:pt x="88" y="18"/>
                      <a:pt x="90" y="18"/>
                      <a:pt x="88" y="17"/>
                    </a:cubicBezTo>
                    <a:cubicBezTo>
                      <a:pt x="86" y="16"/>
                      <a:pt x="88" y="16"/>
                      <a:pt x="86" y="15"/>
                    </a:cubicBezTo>
                    <a:cubicBezTo>
                      <a:pt x="84" y="14"/>
                      <a:pt x="83" y="18"/>
                      <a:pt x="82" y="18"/>
                    </a:cubicBezTo>
                    <a:cubicBezTo>
                      <a:pt x="81" y="17"/>
                      <a:pt x="81" y="17"/>
                      <a:pt x="80" y="17"/>
                    </a:cubicBezTo>
                    <a:cubicBezTo>
                      <a:pt x="80" y="17"/>
                      <a:pt x="80" y="19"/>
                      <a:pt x="80" y="20"/>
                    </a:cubicBezTo>
                    <a:cubicBezTo>
                      <a:pt x="79" y="21"/>
                      <a:pt x="80" y="21"/>
                      <a:pt x="79" y="20"/>
                    </a:cubicBezTo>
                    <a:cubicBezTo>
                      <a:pt x="77" y="20"/>
                      <a:pt x="81" y="20"/>
                      <a:pt x="77" y="18"/>
                    </a:cubicBezTo>
                    <a:cubicBezTo>
                      <a:pt x="73" y="17"/>
                      <a:pt x="72" y="17"/>
                      <a:pt x="71" y="18"/>
                    </a:cubicBezTo>
                    <a:cubicBezTo>
                      <a:pt x="71" y="18"/>
                      <a:pt x="70" y="18"/>
                      <a:pt x="70" y="19"/>
                    </a:cubicBezTo>
                    <a:cubicBezTo>
                      <a:pt x="69" y="19"/>
                      <a:pt x="71" y="20"/>
                      <a:pt x="69" y="19"/>
                    </a:cubicBezTo>
                    <a:cubicBezTo>
                      <a:pt x="68" y="18"/>
                      <a:pt x="66" y="20"/>
                      <a:pt x="66" y="20"/>
                    </a:cubicBezTo>
                    <a:cubicBezTo>
                      <a:pt x="66" y="20"/>
                      <a:pt x="66" y="19"/>
                      <a:pt x="65" y="20"/>
                    </a:cubicBezTo>
                    <a:cubicBezTo>
                      <a:pt x="64" y="20"/>
                      <a:pt x="63" y="21"/>
                      <a:pt x="62" y="21"/>
                    </a:cubicBezTo>
                    <a:cubicBezTo>
                      <a:pt x="61" y="20"/>
                      <a:pt x="60" y="21"/>
                      <a:pt x="61" y="19"/>
                    </a:cubicBezTo>
                    <a:cubicBezTo>
                      <a:pt x="63" y="17"/>
                      <a:pt x="62" y="18"/>
                      <a:pt x="64" y="17"/>
                    </a:cubicBezTo>
                    <a:cubicBezTo>
                      <a:pt x="66" y="16"/>
                      <a:pt x="69" y="16"/>
                      <a:pt x="66" y="16"/>
                    </a:cubicBezTo>
                    <a:cubicBezTo>
                      <a:pt x="63" y="15"/>
                      <a:pt x="68" y="15"/>
                      <a:pt x="64" y="13"/>
                    </a:cubicBezTo>
                    <a:cubicBezTo>
                      <a:pt x="60" y="11"/>
                      <a:pt x="60" y="14"/>
                      <a:pt x="60" y="11"/>
                    </a:cubicBezTo>
                    <a:cubicBezTo>
                      <a:pt x="61" y="9"/>
                      <a:pt x="60" y="9"/>
                      <a:pt x="59" y="9"/>
                    </a:cubicBezTo>
                    <a:cubicBezTo>
                      <a:pt x="59" y="9"/>
                      <a:pt x="56" y="10"/>
                      <a:pt x="55" y="10"/>
                    </a:cubicBezTo>
                    <a:cubicBezTo>
                      <a:pt x="54" y="10"/>
                      <a:pt x="55" y="11"/>
                      <a:pt x="54" y="10"/>
                    </a:cubicBezTo>
                    <a:cubicBezTo>
                      <a:pt x="52" y="9"/>
                      <a:pt x="51" y="10"/>
                      <a:pt x="52" y="9"/>
                    </a:cubicBezTo>
                    <a:cubicBezTo>
                      <a:pt x="53" y="7"/>
                      <a:pt x="53" y="7"/>
                      <a:pt x="54" y="6"/>
                    </a:cubicBezTo>
                    <a:cubicBezTo>
                      <a:pt x="55" y="5"/>
                      <a:pt x="55" y="2"/>
                      <a:pt x="57" y="3"/>
                    </a:cubicBezTo>
                    <a:cubicBezTo>
                      <a:pt x="60" y="4"/>
                      <a:pt x="59" y="4"/>
                      <a:pt x="61" y="4"/>
                    </a:cubicBezTo>
                    <a:cubicBezTo>
                      <a:pt x="63" y="4"/>
                      <a:pt x="64" y="4"/>
                      <a:pt x="64" y="3"/>
                    </a:cubicBezTo>
                    <a:cubicBezTo>
                      <a:pt x="64" y="3"/>
                      <a:pt x="62" y="2"/>
                      <a:pt x="62" y="2"/>
                    </a:cubicBezTo>
                    <a:cubicBezTo>
                      <a:pt x="62" y="2"/>
                      <a:pt x="61" y="2"/>
                      <a:pt x="61" y="2"/>
                    </a:cubicBezTo>
                    <a:cubicBezTo>
                      <a:pt x="61" y="1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54" y="0"/>
                      <a:pt x="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3769"/>
              <p:cNvSpPr>
                <a:spLocks/>
              </p:cNvSpPr>
              <p:nvPr/>
            </p:nvSpPr>
            <p:spPr bwMode="auto">
              <a:xfrm>
                <a:off x="8374565" y="4646548"/>
                <a:ext cx="110687" cy="128296"/>
              </a:xfrm>
              <a:custGeom>
                <a:avLst/>
                <a:gdLst>
                  <a:gd name="T0" fmla="*/ 26 w 37"/>
                  <a:gd name="T1" fmla="*/ 2 h 43"/>
                  <a:gd name="T2" fmla="*/ 26 w 37"/>
                  <a:gd name="T3" fmla="*/ 16 h 43"/>
                  <a:gd name="T4" fmla="*/ 15 w 37"/>
                  <a:gd name="T5" fmla="*/ 25 h 43"/>
                  <a:gd name="T6" fmla="*/ 1 w 37"/>
                  <a:gd name="T7" fmla="*/ 35 h 43"/>
                  <a:gd name="T8" fmla="*/ 37 w 37"/>
                  <a:gd name="T9" fmla="*/ 43 h 43"/>
                  <a:gd name="T10" fmla="*/ 37 w 37"/>
                  <a:gd name="T11" fmla="*/ 0 h 43"/>
                  <a:gd name="T12" fmla="*/ 26 w 37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43">
                    <a:moveTo>
                      <a:pt x="26" y="2"/>
                    </a:move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2" y="22"/>
                      <a:pt x="15" y="25"/>
                    </a:cubicBezTo>
                    <a:cubicBezTo>
                      <a:pt x="7" y="27"/>
                      <a:pt x="0" y="31"/>
                      <a:pt x="1" y="35"/>
                    </a:cubicBezTo>
                    <a:cubicBezTo>
                      <a:pt x="2" y="39"/>
                      <a:pt x="11" y="43"/>
                      <a:pt x="37" y="43"/>
                    </a:cubicBezTo>
                    <a:cubicBezTo>
                      <a:pt x="37" y="0"/>
                      <a:pt x="37" y="0"/>
                      <a:pt x="37" y="0"/>
                    </a:cubicBezTo>
                    <a:lnTo>
                      <a:pt x="26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3770"/>
              <p:cNvSpPr>
                <a:spLocks/>
              </p:cNvSpPr>
              <p:nvPr/>
            </p:nvSpPr>
            <p:spPr bwMode="auto">
              <a:xfrm>
                <a:off x="8472672" y="4646548"/>
                <a:ext cx="101882" cy="128296"/>
              </a:xfrm>
              <a:custGeom>
                <a:avLst/>
                <a:gdLst>
                  <a:gd name="T0" fmla="*/ 8 w 34"/>
                  <a:gd name="T1" fmla="*/ 2 h 43"/>
                  <a:gd name="T2" fmla="*/ 8 w 34"/>
                  <a:gd name="T3" fmla="*/ 16 h 43"/>
                  <a:gd name="T4" fmla="*/ 18 w 34"/>
                  <a:gd name="T5" fmla="*/ 25 h 43"/>
                  <a:gd name="T6" fmla="*/ 34 w 34"/>
                  <a:gd name="T7" fmla="*/ 35 h 43"/>
                  <a:gd name="T8" fmla="*/ 0 w 34"/>
                  <a:gd name="T9" fmla="*/ 43 h 43"/>
                  <a:gd name="T10" fmla="*/ 0 w 34"/>
                  <a:gd name="T11" fmla="*/ 0 h 43"/>
                  <a:gd name="T12" fmla="*/ 8 w 34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3">
                    <a:moveTo>
                      <a:pt x="8" y="2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10" y="22"/>
                      <a:pt x="18" y="25"/>
                    </a:cubicBezTo>
                    <a:cubicBezTo>
                      <a:pt x="25" y="27"/>
                      <a:pt x="34" y="31"/>
                      <a:pt x="34" y="35"/>
                    </a:cubicBezTo>
                    <a:cubicBezTo>
                      <a:pt x="33" y="39"/>
                      <a:pt x="19" y="43"/>
                      <a:pt x="0" y="4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3771"/>
              <p:cNvSpPr>
                <a:spLocks/>
              </p:cNvSpPr>
              <p:nvPr/>
            </p:nvSpPr>
            <p:spPr bwMode="auto">
              <a:xfrm>
                <a:off x="8291548" y="4274238"/>
                <a:ext cx="381114" cy="384887"/>
              </a:xfrm>
              <a:custGeom>
                <a:avLst/>
                <a:gdLst>
                  <a:gd name="T0" fmla="*/ 94 w 128"/>
                  <a:gd name="T1" fmla="*/ 7 h 129"/>
                  <a:gd name="T2" fmla="*/ 120 w 128"/>
                  <a:gd name="T3" fmla="*/ 58 h 129"/>
                  <a:gd name="T4" fmla="*/ 57 w 128"/>
                  <a:gd name="T5" fmla="*/ 121 h 129"/>
                  <a:gd name="T6" fmla="*/ 7 w 128"/>
                  <a:gd name="T7" fmla="*/ 96 h 129"/>
                  <a:gd name="T8" fmla="*/ 0 w 128"/>
                  <a:gd name="T9" fmla="*/ 101 h 129"/>
                  <a:gd name="T10" fmla="*/ 57 w 128"/>
                  <a:gd name="T11" fmla="*/ 129 h 129"/>
                  <a:gd name="T12" fmla="*/ 128 w 128"/>
                  <a:gd name="T13" fmla="*/ 58 h 129"/>
                  <a:gd name="T14" fmla="*/ 99 w 128"/>
                  <a:gd name="T15" fmla="*/ 0 h 129"/>
                  <a:gd name="T16" fmla="*/ 94 w 128"/>
                  <a:gd name="T17" fmla="*/ 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29">
                    <a:moveTo>
                      <a:pt x="94" y="7"/>
                    </a:moveTo>
                    <a:cubicBezTo>
                      <a:pt x="110" y="18"/>
                      <a:pt x="120" y="37"/>
                      <a:pt x="120" y="58"/>
                    </a:cubicBezTo>
                    <a:cubicBezTo>
                      <a:pt x="120" y="93"/>
                      <a:pt x="92" y="121"/>
                      <a:pt x="57" y="121"/>
                    </a:cubicBezTo>
                    <a:cubicBezTo>
                      <a:pt x="37" y="121"/>
                      <a:pt x="18" y="111"/>
                      <a:pt x="7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3" y="118"/>
                      <a:pt x="34" y="129"/>
                      <a:pt x="57" y="129"/>
                    </a:cubicBezTo>
                    <a:cubicBezTo>
                      <a:pt x="97" y="129"/>
                      <a:pt x="128" y="97"/>
                      <a:pt x="128" y="58"/>
                    </a:cubicBezTo>
                    <a:cubicBezTo>
                      <a:pt x="128" y="34"/>
                      <a:pt x="117" y="13"/>
                      <a:pt x="99" y="0"/>
                    </a:cubicBezTo>
                    <a:lnTo>
                      <a:pt x="94" y="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3772"/>
              <p:cNvSpPr>
                <a:spLocks noEditPoints="1"/>
              </p:cNvSpPr>
              <p:nvPr/>
            </p:nvSpPr>
            <p:spPr bwMode="auto">
              <a:xfrm>
                <a:off x="8294064" y="4284301"/>
                <a:ext cx="339606" cy="335833"/>
              </a:xfrm>
              <a:custGeom>
                <a:avLst/>
                <a:gdLst>
                  <a:gd name="T0" fmla="*/ 57 w 114"/>
                  <a:gd name="T1" fmla="*/ 0 h 113"/>
                  <a:gd name="T2" fmla="*/ 0 w 114"/>
                  <a:gd name="T3" fmla="*/ 56 h 113"/>
                  <a:gd name="T4" fmla="*/ 57 w 114"/>
                  <a:gd name="T5" fmla="*/ 113 h 113"/>
                  <a:gd name="T6" fmla="*/ 114 w 114"/>
                  <a:gd name="T7" fmla="*/ 56 h 113"/>
                  <a:gd name="T8" fmla="*/ 57 w 114"/>
                  <a:gd name="T9" fmla="*/ 0 h 113"/>
                  <a:gd name="T10" fmla="*/ 57 w 114"/>
                  <a:gd name="T11" fmla="*/ 110 h 113"/>
                  <a:gd name="T12" fmla="*/ 3 w 114"/>
                  <a:gd name="T13" fmla="*/ 56 h 113"/>
                  <a:gd name="T14" fmla="*/ 57 w 114"/>
                  <a:gd name="T15" fmla="*/ 2 h 113"/>
                  <a:gd name="T16" fmla="*/ 111 w 114"/>
                  <a:gd name="T17" fmla="*/ 56 h 113"/>
                  <a:gd name="T18" fmla="*/ 57 w 114"/>
                  <a:gd name="T19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7" y="0"/>
                    </a:moveTo>
                    <a:cubicBezTo>
                      <a:pt x="26" y="0"/>
                      <a:pt x="0" y="25"/>
                      <a:pt x="0" y="56"/>
                    </a:cubicBezTo>
                    <a:cubicBezTo>
                      <a:pt x="0" y="87"/>
                      <a:pt x="26" y="113"/>
                      <a:pt x="57" y="113"/>
                    </a:cubicBezTo>
                    <a:cubicBezTo>
                      <a:pt x="88" y="113"/>
                      <a:pt x="114" y="87"/>
                      <a:pt x="114" y="56"/>
                    </a:cubicBezTo>
                    <a:cubicBezTo>
                      <a:pt x="114" y="25"/>
                      <a:pt x="88" y="0"/>
                      <a:pt x="57" y="0"/>
                    </a:cubicBezTo>
                    <a:close/>
                    <a:moveTo>
                      <a:pt x="57" y="110"/>
                    </a:moveTo>
                    <a:cubicBezTo>
                      <a:pt x="27" y="110"/>
                      <a:pt x="3" y="86"/>
                      <a:pt x="3" y="56"/>
                    </a:cubicBezTo>
                    <a:cubicBezTo>
                      <a:pt x="3" y="26"/>
                      <a:pt x="27" y="2"/>
                      <a:pt x="57" y="2"/>
                    </a:cubicBezTo>
                    <a:cubicBezTo>
                      <a:pt x="87" y="2"/>
                      <a:pt x="111" y="26"/>
                      <a:pt x="111" y="56"/>
                    </a:cubicBezTo>
                    <a:cubicBezTo>
                      <a:pt x="111" y="86"/>
                      <a:pt x="87" y="110"/>
                      <a:pt x="5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3773"/>
              <p:cNvSpPr>
                <a:spLocks/>
              </p:cNvSpPr>
              <p:nvPr/>
            </p:nvSpPr>
            <p:spPr bwMode="auto">
              <a:xfrm>
                <a:off x="8285261" y="4289332"/>
                <a:ext cx="378597" cy="330800"/>
              </a:xfrm>
              <a:custGeom>
                <a:avLst/>
                <a:gdLst>
                  <a:gd name="T0" fmla="*/ 37 w 127"/>
                  <a:gd name="T1" fmla="*/ 8 h 111"/>
                  <a:gd name="T2" fmla="*/ 35 w 127"/>
                  <a:gd name="T3" fmla="*/ 13 h 111"/>
                  <a:gd name="T4" fmla="*/ 32 w 127"/>
                  <a:gd name="T5" fmla="*/ 16 h 111"/>
                  <a:gd name="T6" fmla="*/ 30 w 127"/>
                  <a:gd name="T7" fmla="*/ 14 h 111"/>
                  <a:gd name="T8" fmla="*/ 30 w 127"/>
                  <a:gd name="T9" fmla="*/ 18 h 111"/>
                  <a:gd name="T10" fmla="*/ 24 w 127"/>
                  <a:gd name="T11" fmla="*/ 19 h 111"/>
                  <a:gd name="T12" fmla="*/ 20 w 127"/>
                  <a:gd name="T13" fmla="*/ 23 h 111"/>
                  <a:gd name="T14" fmla="*/ 16 w 127"/>
                  <a:gd name="T15" fmla="*/ 30 h 111"/>
                  <a:gd name="T16" fmla="*/ 12 w 127"/>
                  <a:gd name="T17" fmla="*/ 34 h 111"/>
                  <a:gd name="T18" fmla="*/ 15 w 127"/>
                  <a:gd name="T19" fmla="*/ 37 h 111"/>
                  <a:gd name="T20" fmla="*/ 16 w 127"/>
                  <a:gd name="T21" fmla="*/ 39 h 111"/>
                  <a:gd name="T22" fmla="*/ 13 w 127"/>
                  <a:gd name="T23" fmla="*/ 36 h 111"/>
                  <a:gd name="T24" fmla="*/ 11 w 127"/>
                  <a:gd name="T25" fmla="*/ 33 h 111"/>
                  <a:gd name="T26" fmla="*/ 10 w 127"/>
                  <a:gd name="T27" fmla="*/ 38 h 111"/>
                  <a:gd name="T28" fmla="*/ 10 w 127"/>
                  <a:gd name="T29" fmla="*/ 46 h 111"/>
                  <a:gd name="T30" fmla="*/ 14 w 127"/>
                  <a:gd name="T31" fmla="*/ 44 h 111"/>
                  <a:gd name="T32" fmla="*/ 18 w 127"/>
                  <a:gd name="T33" fmla="*/ 49 h 111"/>
                  <a:gd name="T34" fmla="*/ 23 w 127"/>
                  <a:gd name="T35" fmla="*/ 54 h 111"/>
                  <a:gd name="T36" fmla="*/ 28 w 127"/>
                  <a:gd name="T37" fmla="*/ 59 h 111"/>
                  <a:gd name="T38" fmla="*/ 35 w 127"/>
                  <a:gd name="T39" fmla="*/ 65 h 111"/>
                  <a:gd name="T40" fmla="*/ 33 w 127"/>
                  <a:gd name="T41" fmla="*/ 75 h 111"/>
                  <a:gd name="T42" fmla="*/ 28 w 127"/>
                  <a:gd name="T43" fmla="*/ 86 h 111"/>
                  <a:gd name="T44" fmla="*/ 29 w 127"/>
                  <a:gd name="T45" fmla="*/ 94 h 111"/>
                  <a:gd name="T46" fmla="*/ 26 w 127"/>
                  <a:gd name="T47" fmla="*/ 95 h 111"/>
                  <a:gd name="T48" fmla="*/ 18 w 127"/>
                  <a:gd name="T49" fmla="*/ 82 h 111"/>
                  <a:gd name="T50" fmla="*/ 10 w 127"/>
                  <a:gd name="T51" fmla="*/ 63 h 111"/>
                  <a:gd name="T52" fmla="*/ 7 w 127"/>
                  <a:gd name="T53" fmla="*/ 48 h 111"/>
                  <a:gd name="T54" fmla="*/ 41 w 127"/>
                  <a:gd name="T55" fmla="*/ 102 h 111"/>
                  <a:gd name="T56" fmla="*/ 50 w 127"/>
                  <a:gd name="T57" fmla="*/ 101 h 111"/>
                  <a:gd name="T58" fmla="*/ 62 w 127"/>
                  <a:gd name="T59" fmla="*/ 99 h 111"/>
                  <a:gd name="T60" fmla="*/ 61 w 127"/>
                  <a:gd name="T61" fmla="*/ 104 h 111"/>
                  <a:gd name="T62" fmla="*/ 68 w 127"/>
                  <a:gd name="T63" fmla="*/ 104 h 111"/>
                  <a:gd name="T64" fmla="*/ 78 w 127"/>
                  <a:gd name="T65" fmla="*/ 102 h 111"/>
                  <a:gd name="T66" fmla="*/ 77 w 127"/>
                  <a:gd name="T67" fmla="*/ 1 h 111"/>
                  <a:gd name="T68" fmla="*/ 110 w 127"/>
                  <a:gd name="T69" fmla="*/ 35 h 111"/>
                  <a:gd name="T70" fmla="*/ 106 w 127"/>
                  <a:gd name="T71" fmla="*/ 32 h 111"/>
                  <a:gd name="T72" fmla="*/ 101 w 127"/>
                  <a:gd name="T73" fmla="*/ 41 h 111"/>
                  <a:gd name="T74" fmla="*/ 95 w 127"/>
                  <a:gd name="T75" fmla="*/ 33 h 111"/>
                  <a:gd name="T76" fmla="*/ 98 w 127"/>
                  <a:gd name="T77" fmla="*/ 41 h 111"/>
                  <a:gd name="T78" fmla="*/ 104 w 127"/>
                  <a:gd name="T79" fmla="*/ 44 h 111"/>
                  <a:gd name="T80" fmla="*/ 101 w 127"/>
                  <a:gd name="T81" fmla="*/ 56 h 111"/>
                  <a:gd name="T82" fmla="*/ 98 w 127"/>
                  <a:gd name="T83" fmla="*/ 68 h 111"/>
                  <a:gd name="T84" fmla="*/ 94 w 127"/>
                  <a:gd name="T85" fmla="*/ 76 h 111"/>
                  <a:gd name="T86" fmla="*/ 82 w 127"/>
                  <a:gd name="T87" fmla="*/ 86 h 111"/>
                  <a:gd name="T88" fmla="*/ 79 w 127"/>
                  <a:gd name="T89" fmla="*/ 77 h 111"/>
                  <a:gd name="T90" fmla="*/ 80 w 127"/>
                  <a:gd name="T91" fmla="*/ 67 h 111"/>
                  <a:gd name="T92" fmla="*/ 76 w 127"/>
                  <a:gd name="T93" fmla="*/ 56 h 111"/>
                  <a:gd name="T94" fmla="*/ 70 w 127"/>
                  <a:gd name="T95" fmla="*/ 50 h 111"/>
                  <a:gd name="T96" fmla="*/ 56 w 127"/>
                  <a:gd name="T97" fmla="*/ 50 h 111"/>
                  <a:gd name="T98" fmla="*/ 50 w 127"/>
                  <a:gd name="T99" fmla="*/ 42 h 111"/>
                  <a:gd name="T100" fmla="*/ 56 w 127"/>
                  <a:gd name="T101" fmla="*/ 27 h 111"/>
                  <a:gd name="T102" fmla="*/ 67 w 127"/>
                  <a:gd name="T103" fmla="*/ 23 h 111"/>
                  <a:gd name="T104" fmla="*/ 73 w 127"/>
                  <a:gd name="T105" fmla="*/ 26 h 111"/>
                  <a:gd name="T106" fmla="*/ 82 w 127"/>
                  <a:gd name="T107" fmla="*/ 26 h 111"/>
                  <a:gd name="T108" fmla="*/ 91 w 127"/>
                  <a:gd name="T109" fmla="*/ 24 h 111"/>
                  <a:gd name="T110" fmla="*/ 83 w 127"/>
                  <a:gd name="T111" fmla="*/ 21 h 111"/>
                  <a:gd name="T112" fmla="*/ 82 w 127"/>
                  <a:gd name="T113" fmla="*/ 18 h 111"/>
                  <a:gd name="T114" fmla="*/ 71 w 127"/>
                  <a:gd name="T115" fmla="*/ 18 h 111"/>
                  <a:gd name="T116" fmla="*/ 62 w 127"/>
                  <a:gd name="T117" fmla="*/ 21 h 111"/>
                  <a:gd name="T118" fmla="*/ 60 w 127"/>
                  <a:gd name="T119" fmla="*/ 11 h 111"/>
                  <a:gd name="T120" fmla="*/ 54 w 127"/>
                  <a:gd name="T121" fmla="*/ 6 h 111"/>
                  <a:gd name="T122" fmla="*/ 61 w 127"/>
                  <a:gd name="T123" fmla="*/ 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111">
                    <a:moveTo>
                      <a:pt x="52" y="0"/>
                    </a:moveTo>
                    <a:cubicBezTo>
                      <a:pt x="52" y="0"/>
                      <a:pt x="33" y="3"/>
                      <a:pt x="20" y="17"/>
                    </a:cubicBezTo>
                    <a:cubicBezTo>
                      <a:pt x="20" y="17"/>
                      <a:pt x="30" y="7"/>
                      <a:pt x="36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6" y="10"/>
                      <a:pt x="36" y="10"/>
                    </a:cubicBezTo>
                    <a:cubicBezTo>
                      <a:pt x="36" y="10"/>
                      <a:pt x="36" y="11"/>
                      <a:pt x="36" y="11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3"/>
                      <a:pt x="35" y="14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3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4"/>
                      <a:pt x="32" y="13"/>
                      <a:pt x="32" y="13"/>
                    </a:cubicBezTo>
                    <a:cubicBezTo>
                      <a:pt x="31" y="13"/>
                      <a:pt x="30" y="14"/>
                      <a:pt x="30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6"/>
                      <a:pt x="29" y="16"/>
                    </a:cubicBezTo>
                    <a:cubicBezTo>
                      <a:pt x="29" y="16"/>
                      <a:pt x="30" y="16"/>
                      <a:pt x="30" y="16"/>
                    </a:cubicBezTo>
                    <a:cubicBezTo>
                      <a:pt x="30" y="16"/>
                      <a:pt x="30" y="17"/>
                      <a:pt x="30" y="17"/>
                    </a:cubicBezTo>
                    <a:cubicBezTo>
                      <a:pt x="30" y="17"/>
                      <a:pt x="30" y="18"/>
                      <a:pt x="30" y="18"/>
                    </a:cubicBezTo>
                    <a:cubicBezTo>
                      <a:pt x="30" y="18"/>
                      <a:pt x="29" y="18"/>
                      <a:pt x="29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8"/>
                    </a:cubicBezTo>
                    <a:cubicBezTo>
                      <a:pt x="26" y="18"/>
                      <a:pt x="26" y="18"/>
                      <a:pt x="25" y="18"/>
                    </a:cubicBezTo>
                    <a:cubicBezTo>
                      <a:pt x="25" y="18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2" y="21"/>
                    </a:cubicBezTo>
                    <a:cubicBezTo>
                      <a:pt x="21" y="21"/>
                      <a:pt x="21" y="22"/>
                      <a:pt x="21" y="2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19" y="24"/>
                    </a:cubicBezTo>
                    <a:cubicBezTo>
                      <a:pt x="19" y="24"/>
                      <a:pt x="17" y="25"/>
                      <a:pt x="17" y="25"/>
                    </a:cubicBezTo>
                    <a:cubicBezTo>
                      <a:pt x="17" y="25"/>
                      <a:pt x="17" y="26"/>
                      <a:pt x="16" y="27"/>
                    </a:cubicBezTo>
                    <a:cubicBezTo>
                      <a:pt x="16" y="27"/>
                      <a:pt x="16" y="28"/>
                      <a:pt x="16" y="28"/>
                    </a:cubicBezTo>
                    <a:cubicBezTo>
                      <a:pt x="16" y="28"/>
                      <a:pt x="16" y="29"/>
                      <a:pt x="16" y="30"/>
                    </a:cubicBezTo>
                    <a:cubicBezTo>
                      <a:pt x="15" y="30"/>
                      <a:pt x="15" y="31"/>
                      <a:pt x="15" y="31"/>
                    </a:cubicBezTo>
                    <a:cubicBezTo>
                      <a:pt x="15" y="31"/>
                      <a:pt x="14" y="32"/>
                      <a:pt x="14" y="32"/>
                    </a:cubicBezTo>
                    <a:cubicBezTo>
                      <a:pt x="14" y="32"/>
                      <a:pt x="13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5"/>
                      <a:pt x="13" y="35"/>
                    </a:cubicBezTo>
                    <a:cubicBezTo>
                      <a:pt x="13" y="36"/>
                      <a:pt x="13" y="37"/>
                      <a:pt x="1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4" y="38"/>
                      <a:pt x="14" y="38"/>
                    </a:cubicBezTo>
                    <a:cubicBezTo>
                      <a:pt x="14" y="38"/>
                      <a:pt x="13" y="38"/>
                      <a:pt x="13" y="38"/>
                    </a:cubicBezTo>
                    <a:cubicBezTo>
                      <a:pt x="13" y="37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6"/>
                    </a:cubicBezTo>
                    <a:cubicBezTo>
                      <a:pt x="13" y="36"/>
                      <a:pt x="12" y="36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4"/>
                      <a:pt x="11" y="34"/>
                      <a:pt x="11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0"/>
                      <a:pt x="11" y="30"/>
                    </a:cubicBezTo>
                    <a:cubicBezTo>
                      <a:pt x="11" y="30"/>
                      <a:pt x="10" y="34"/>
                      <a:pt x="9" y="36"/>
                    </a:cubicBezTo>
                    <a:cubicBezTo>
                      <a:pt x="9" y="36"/>
                      <a:pt x="10" y="36"/>
                      <a:pt x="10" y="37"/>
                    </a:cubicBezTo>
                    <a:cubicBezTo>
                      <a:pt x="10" y="37"/>
                      <a:pt x="10" y="38"/>
                      <a:pt x="10" y="38"/>
                    </a:cubicBezTo>
                    <a:cubicBezTo>
                      <a:pt x="10" y="39"/>
                      <a:pt x="10" y="38"/>
                      <a:pt x="10" y="40"/>
                    </a:cubicBezTo>
                    <a:cubicBezTo>
                      <a:pt x="10" y="41"/>
                      <a:pt x="10" y="42"/>
                      <a:pt x="10" y="42"/>
                    </a:cubicBezTo>
                    <a:cubicBezTo>
                      <a:pt x="10" y="42"/>
                      <a:pt x="9" y="43"/>
                      <a:pt x="9" y="44"/>
                    </a:cubicBezTo>
                    <a:cubicBezTo>
                      <a:pt x="9" y="44"/>
                      <a:pt x="10" y="45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7"/>
                      <a:pt x="10" y="48"/>
                      <a:pt x="10" y="47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4"/>
                      <a:pt x="13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5"/>
                      <a:pt x="14" y="46"/>
                      <a:pt x="14" y="46"/>
                    </a:cubicBezTo>
                    <a:cubicBezTo>
                      <a:pt x="14" y="46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8" y="48"/>
                      <a:pt x="18" y="49"/>
                      <a:pt x="18" y="49"/>
                    </a:cubicBezTo>
                    <a:cubicBezTo>
                      <a:pt x="18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2" y="50"/>
                    </a:cubicBezTo>
                    <a:cubicBezTo>
                      <a:pt x="22" y="50"/>
                      <a:pt x="22" y="51"/>
                      <a:pt x="22" y="51"/>
                    </a:cubicBezTo>
                    <a:cubicBezTo>
                      <a:pt x="23" y="51"/>
                      <a:pt x="23" y="53"/>
                      <a:pt x="23" y="53"/>
                    </a:cubicBezTo>
                    <a:cubicBezTo>
                      <a:pt x="23" y="53"/>
                      <a:pt x="24" y="54"/>
                      <a:pt x="23" y="54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5" y="56"/>
                      <a:pt x="25" y="57"/>
                      <a:pt x="26" y="57"/>
                    </a:cubicBezTo>
                    <a:cubicBezTo>
                      <a:pt x="27" y="57"/>
                      <a:pt x="27" y="58"/>
                      <a:pt x="28" y="58"/>
                    </a:cubicBezTo>
                    <a:cubicBezTo>
                      <a:pt x="28" y="58"/>
                      <a:pt x="27" y="59"/>
                      <a:pt x="28" y="59"/>
                    </a:cubicBezTo>
                    <a:cubicBezTo>
                      <a:pt x="29" y="59"/>
                      <a:pt x="30" y="58"/>
                      <a:pt x="31" y="59"/>
                    </a:cubicBezTo>
                    <a:cubicBezTo>
                      <a:pt x="31" y="59"/>
                      <a:pt x="31" y="60"/>
                      <a:pt x="32" y="61"/>
                    </a:cubicBezTo>
                    <a:cubicBezTo>
                      <a:pt x="34" y="61"/>
                      <a:pt x="34" y="62"/>
                      <a:pt x="35" y="62"/>
                    </a:cubicBezTo>
                    <a:cubicBezTo>
                      <a:pt x="35" y="62"/>
                      <a:pt x="36" y="62"/>
                      <a:pt x="35" y="63"/>
                    </a:cubicBezTo>
                    <a:cubicBezTo>
                      <a:pt x="35" y="64"/>
                      <a:pt x="35" y="65"/>
                      <a:pt x="35" y="65"/>
                    </a:cubicBezTo>
                    <a:cubicBezTo>
                      <a:pt x="34" y="66"/>
                      <a:pt x="33" y="67"/>
                      <a:pt x="33" y="67"/>
                    </a:cubicBezTo>
                    <a:cubicBezTo>
                      <a:pt x="33" y="68"/>
                      <a:pt x="32" y="69"/>
                      <a:pt x="33" y="69"/>
                    </a:cubicBezTo>
                    <a:cubicBezTo>
                      <a:pt x="33" y="70"/>
                      <a:pt x="33" y="71"/>
                      <a:pt x="33" y="71"/>
                    </a:cubicBezTo>
                    <a:cubicBezTo>
                      <a:pt x="33" y="72"/>
                      <a:pt x="34" y="73"/>
                      <a:pt x="33" y="73"/>
                    </a:cubicBezTo>
                    <a:cubicBezTo>
                      <a:pt x="33" y="74"/>
                      <a:pt x="33" y="75"/>
                      <a:pt x="33" y="75"/>
                    </a:cubicBezTo>
                    <a:cubicBezTo>
                      <a:pt x="33" y="75"/>
                      <a:pt x="34" y="76"/>
                      <a:pt x="33" y="76"/>
                    </a:cubicBezTo>
                    <a:cubicBezTo>
                      <a:pt x="32" y="77"/>
                      <a:pt x="31" y="78"/>
                      <a:pt x="31" y="78"/>
                    </a:cubicBezTo>
                    <a:cubicBezTo>
                      <a:pt x="30" y="78"/>
                      <a:pt x="29" y="79"/>
                      <a:pt x="29" y="79"/>
                    </a:cubicBezTo>
                    <a:cubicBezTo>
                      <a:pt x="29" y="79"/>
                      <a:pt x="29" y="81"/>
                      <a:pt x="29" y="82"/>
                    </a:cubicBezTo>
                    <a:cubicBezTo>
                      <a:pt x="29" y="82"/>
                      <a:pt x="27" y="86"/>
                      <a:pt x="28" y="86"/>
                    </a:cubicBezTo>
                    <a:cubicBezTo>
                      <a:pt x="28" y="87"/>
                      <a:pt x="28" y="88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7" y="90"/>
                      <a:pt x="26" y="89"/>
                      <a:pt x="27" y="91"/>
                    </a:cubicBezTo>
                    <a:cubicBezTo>
                      <a:pt x="28" y="92"/>
                      <a:pt x="28" y="92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5"/>
                      <a:pt x="30" y="96"/>
                      <a:pt x="31" y="96"/>
                    </a:cubicBezTo>
                    <a:cubicBezTo>
                      <a:pt x="31" y="97"/>
                      <a:pt x="32" y="97"/>
                      <a:pt x="32" y="98"/>
                    </a:cubicBezTo>
                    <a:cubicBezTo>
                      <a:pt x="32" y="98"/>
                      <a:pt x="33" y="100"/>
                      <a:pt x="32" y="99"/>
                    </a:cubicBezTo>
                    <a:cubicBezTo>
                      <a:pt x="30" y="98"/>
                      <a:pt x="32" y="99"/>
                      <a:pt x="30" y="97"/>
                    </a:cubicBezTo>
                    <a:cubicBezTo>
                      <a:pt x="28" y="95"/>
                      <a:pt x="27" y="96"/>
                      <a:pt x="26" y="95"/>
                    </a:cubicBezTo>
                    <a:cubicBezTo>
                      <a:pt x="25" y="94"/>
                      <a:pt x="27" y="98"/>
                      <a:pt x="25" y="93"/>
                    </a:cubicBezTo>
                    <a:cubicBezTo>
                      <a:pt x="23" y="89"/>
                      <a:pt x="23" y="90"/>
                      <a:pt x="22" y="89"/>
                    </a:cubicBezTo>
                    <a:cubicBezTo>
                      <a:pt x="22" y="88"/>
                      <a:pt x="22" y="89"/>
                      <a:pt x="21" y="87"/>
                    </a:cubicBezTo>
                    <a:cubicBezTo>
                      <a:pt x="20" y="84"/>
                      <a:pt x="21" y="86"/>
                      <a:pt x="20" y="84"/>
                    </a:cubicBezTo>
                    <a:cubicBezTo>
                      <a:pt x="19" y="83"/>
                      <a:pt x="19" y="85"/>
                      <a:pt x="18" y="82"/>
                    </a:cubicBezTo>
                    <a:cubicBezTo>
                      <a:pt x="18" y="80"/>
                      <a:pt x="18" y="82"/>
                      <a:pt x="17" y="79"/>
                    </a:cubicBezTo>
                    <a:cubicBezTo>
                      <a:pt x="16" y="76"/>
                      <a:pt x="18" y="76"/>
                      <a:pt x="16" y="74"/>
                    </a:cubicBezTo>
                    <a:cubicBezTo>
                      <a:pt x="14" y="73"/>
                      <a:pt x="15" y="74"/>
                      <a:pt x="14" y="73"/>
                    </a:cubicBezTo>
                    <a:cubicBezTo>
                      <a:pt x="13" y="72"/>
                      <a:pt x="14" y="73"/>
                      <a:pt x="13" y="70"/>
                    </a:cubicBezTo>
                    <a:cubicBezTo>
                      <a:pt x="11" y="68"/>
                      <a:pt x="10" y="67"/>
                      <a:pt x="10" y="63"/>
                    </a:cubicBezTo>
                    <a:cubicBezTo>
                      <a:pt x="10" y="59"/>
                      <a:pt x="10" y="58"/>
                      <a:pt x="10" y="58"/>
                    </a:cubicBezTo>
                    <a:cubicBezTo>
                      <a:pt x="10" y="58"/>
                      <a:pt x="8" y="56"/>
                      <a:pt x="8" y="54"/>
                    </a:cubicBezTo>
                    <a:cubicBezTo>
                      <a:pt x="9" y="51"/>
                      <a:pt x="9" y="52"/>
                      <a:pt x="9" y="51"/>
                    </a:cubicBezTo>
                    <a:cubicBezTo>
                      <a:pt x="9" y="51"/>
                      <a:pt x="8" y="51"/>
                      <a:pt x="8" y="50"/>
                    </a:cubicBezTo>
                    <a:cubicBezTo>
                      <a:pt x="7" y="49"/>
                      <a:pt x="7" y="49"/>
                      <a:pt x="7" y="48"/>
                    </a:cubicBezTo>
                    <a:cubicBezTo>
                      <a:pt x="7" y="48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0" y="101"/>
                      <a:pt x="55" y="110"/>
                    </a:cubicBezTo>
                    <a:cubicBezTo>
                      <a:pt x="55" y="110"/>
                      <a:pt x="42" y="107"/>
                      <a:pt x="41" y="104"/>
                    </a:cubicBezTo>
                    <a:cubicBezTo>
                      <a:pt x="41" y="104"/>
                      <a:pt x="41" y="102"/>
                      <a:pt x="41" y="102"/>
                    </a:cubicBezTo>
                    <a:cubicBezTo>
                      <a:pt x="42" y="102"/>
                      <a:pt x="43" y="102"/>
                      <a:pt x="44" y="102"/>
                    </a:cubicBezTo>
                    <a:cubicBezTo>
                      <a:pt x="44" y="101"/>
                      <a:pt x="45" y="100"/>
                      <a:pt x="45" y="100"/>
                    </a:cubicBezTo>
                    <a:cubicBezTo>
                      <a:pt x="45" y="101"/>
                      <a:pt x="45" y="101"/>
                      <a:pt x="45" y="101"/>
                    </a:cubicBezTo>
                    <a:cubicBezTo>
                      <a:pt x="45" y="101"/>
                      <a:pt x="45" y="101"/>
                      <a:pt x="47" y="101"/>
                    </a:cubicBezTo>
                    <a:cubicBezTo>
                      <a:pt x="49" y="101"/>
                      <a:pt x="49" y="101"/>
                      <a:pt x="50" y="101"/>
                    </a:cubicBezTo>
                    <a:cubicBezTo>
                      <a:pt x="51" y="100"/>
                      <a:pt x="52" y="98"/>
                      <a:pt x="53" y="99"/>
                    </a:cubicBezTo>
                    <a:cubicBezTo>
                      <a:pt x="53" y="101"/>
                      <a:pt x="52" y="100"/>
                      <a:pt x="53" y="101"/>
                    </a:cubicBezTo>
                    <a:cubicBezTo>
                      <a:pt x="55" y="101"/>
                      <a:pt x="57" y="100"/>
                      <a:pt x="57" y="100"/>
                    </a:cubicBezTo>
                    <a:cubicBezTo>
                      <a:pt x="57" y="100"/>
                      <a:pt x="61" y="101"/>
                      <a:pt x="61" y="100"/>
                    </a:cubicBezTo>
                    <a:cubicBezTo>
                      <a:pt x="61" y="100"/>
                      <a:pt x="61" y="99"/>
                      <a:pt x="62" y="99"/>
                    </a:cubicBezTo>
                    <a:cubicBezTo>
                      <a:pt x="63" y="99"/>
                      <a:pt x="63" y="100"/>
                      <a:pt x="63" y="100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8" y="103"/>
                      <a:pt x="59" y="104"/>
                    </a:cubicBezTo>
                    <a:cubicBezTo>
                      <a:pt x="60" y="104"/>
                      <a:pt x="60" y="104"/>
                      <a:pt x="61" y="104"/>
                    </a:cubicBezTo>
                    <a:cubicBezTo>
                      <a:pt x="62" y="104"/>
                      <a:pt x="64" y="106"/>
                      <a:pt x="65" y="105"/>
                    </a:cubicBezTo>
                    <a:cubicBezTo>
                      <a:pt x="65" y="104"/>
                      <a:pt x="65" y="104"/>
                      <a:pt x="66" y="103"/>
                    </a:cubicBezTo>
                    <a:cubicBezTo>
                      <a:pt x="66" y="102"/>
                      <a:pt x="66" y="102"/>
                      <a:pt x="67" y="102"/>
                    </a:cubicBezTo>
                    <a:cubicBezTo>
                      <a:pt x="68" y="102"/>
                      <a:pt x="69" y="102"/>
                      <a:pt x="69" y="102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9" y="103"/>
                      <a:pt x="70" y="103"/>
                    </a:cubicBezTo>
                    <a:cubicBezTo>
                      <a:pt x="71" y="103"/>
                      <a:pt x="71" y="104"/>
                      <a:pt x="72" y="104"/>
                    </a:cubicBezTo>
                    <a:cubicBezTo>
                      <a:pt x="73" y="103"/>
                      <a:pt x="73" y="103"/>
                      <a:pt x="74" y="103"/>
                    </a:cubicBezTo>
                    <a:cubicBezTo>
                      <a:pt x="75" y="102"/>
                      <a:pt x="76" y="102"/>
                      <a:pt x="76" y="102"/>
                    </a:cubicBezTo>
                    <a:cubicBezTo>
                      <a:pt x="77" y="102"/>
                      <a:pt x="77" y="102"/>
                      <a:pt x="78" y="102"/>
                    </a:cubicBezTo>
                    <a:cubicBezTo>
                      <a:pt x="78" y="102"/>
                      <a:pt x="80" y="104"/>
                      <a:pt x="80" y="104"/>
                    </a:cubicBezTo>
                    <a:cubicBezTo>
                      <a:pt x="81" y="103"/>
                      <a:pt x="83" y="103"/>
                      <a:pt x="83" y="103"/>
                    </a:cubicBezTo>
                    <a:cubicBezTo>
                      <a:pt x="83" y="103"/>
                      <a:pt x="77" y="109"/>
                      <a:pt x="63" y="110"/>
                    </a:cubicBezTo>
                    <a:cubicBezTo>
                      <a:pt x="63" y="110"/>
                      <a:pt x="94" y="111"/>
                      <a:pt x="110" y="82"/>
                    </a:cubicBezTo>
                    <a:cubicBezTo>
                      <a:pt x="127" y="52"/>
                      <a:pt x="116" y="14"/>
                      <a:pt x="77" y="1"/>
                    </a:cubicBezTo>
                    <a:cubicBezTo>
                      <a:pt x="77" y="1"/>
                      <a:pt x="106" y="12"/>
                      <a:pt x="114" y="40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2" y="40"/>
                      <a:pt x="112" y="40"/>
                      <a:pt x="112" y="39"/>
                    </a:cubicBezTo>
                    <a:cubicBezTo>
                      <a:pt x="111" y="37"/>
                      <a:pt x="112" y="38"/>
                      <a:pt x="111" y="37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09" y="35"/>
                      <a:pt x="109" y="34"/>
                    </a:cubicBezTo>
                    <a:cubicBezTo>
                      <a:pt x="108" y="34"/>
                      <a:pt x="108" y="32"/>
                      <a:pt x="107" y="31"/>
                    </a:cubicBezTo>
                    <a:cubicBezTo>
                      <a:pt x="107" y="31"/>
                      <a:pt x="106" y="31"/>
                      <a:pt x="105" y="31"/>
                    </a:cubicBezTo>
                    <a:cubicBezTo>
                      <a:pt x="105" y="31"/>
                      <a:pt x="105" y="30"/>
                      <a:pt x="105" y="31"/>
                    </a:cubicBezTo>
                    <a:cubicBezTo>
                      <a:pt x="105" y="31"/>
                      <a:pt x="106" y="32"/>
                      <a:pt x="106" y="32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6" y="36"/>
                      <a:pt x="106" y="37"/>
                    </a:cubicBezTo>
                    <a:cubicBezTo>
                      <a:pt x="106" y="37"/>
                      <a:pt x="106" y="39"/>
                      <a:pt x="106" y="39"/>
                    </a:cubicBezTo>
                    <a:cubicBezTo>
                      <a:pt x="106" y="39"/>
                      <a:pt x="105" y="40"/>
                      <a:pt x="105" y="41"/>
                    </a:cubicBezTo>
                    <a:cubicBezTo>
                      <a:pt x="104" y="41"/>
                      <a:pt x="101" y="41"/>
                      <a:pt x="101" y="41"/>
                    </a:cubicBezTo>
                    <a:cubicBezTo>
                      <a:pt x="101" y="41"/>
                      <a:pt x="101" y="40"/>
                      <a:pt x="100" y="39"/>
                    </a:cubicBezTo>
                    <a:cubicBezTo>
                      <a:pt x="100" y="38"/>
                      <a:pt x="98" y="38"/>
                      <a:pt x="98" y="38"/>
                    </a:cubicBezTo>
                    <a:cubicBezTo>
                      <a:pt x="97" y="37"/>
                      <a:pt x="98" y="37"/>
                      <a:pt x="97" y="36"/>
                    </a:cubicBezTo>
                    <a:cubicBezTo>
                      <a:pt x="96" y="35"/>
                      <a:pt x="97" y="35"/>
                      <a:pt x="96" y="34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3" y="32"/>
                      <a:pt x="94" y="34"/>
                    </a:cubicBezTo>
                    <a:cubicBezTo>
                      <a:pt x="94" y="35"/>
                      <a:pt x="93" y="36"/>
                      <a:pt x="94" y="36"/>
                    </a:cubicBezTo>
                    <a:cubicBezTo>
                      <a:pt x="95" y="37"/>
                      <a:pt x="95" y="36"/>
                      <a:pt x="96" y="37"/>
                    </a:cubicBezTo>
                    <a:cubicBezTo>
                      <a:pt x="96" y="38"/>
                      <a:pt x="96" y="39"/>
                      <a:pt x="97" y="39"/>
                    </a:cubicBezTo>
                    <a:cubicBezTo>
                      <a:pt x="97" y="40"/>
                      <a:pt x="97" y="41"/>
                      <a:pt x="98" y="41"/>
                    </a:cubicBezTo>
                    <a:cubicBezTo>
                      <a:pt x="98" y="42"/>
                      <a:pt x="100" y="41"/>
                      <a:pt x="100" y="42"/>
                    </a:cubicBezTo>
                    <a:cubicBezTo>
                      <a:pt x="99" y="43"/>
                      <a:pt x="99" y="44"/>
                      <a:pt x="100" y="44"/>
                    </a:cubicBezTo>
                    <a:cubicBezTo>
                      <a:pt x="100" y="44"/>
                      <a:pt x="101" y="45"/>
                      <a:pt x="101" y="44"/>
                    </a:cubicBezTo>
                    <a:cubicBezTo>
                      <a:pt x="102" y="44"/>
                      <a:pt x="101" y="45"/>
                      <a:pt x="102" y="44"/>
                    </a:cubicBezTo>
                    <a:cubicBezTo>
                      <a:pt x="103" y="44"/>
                      <a:pt x="104" y="44"/>
                      <a:pt x="104" y="44"/>
                    </a:cubicBezTo>
                    <a:cubicBezTo>
                      <a:pt x="104" y="44"/>
                      <a:pt x="105" y="45"/>
                      <a:pt x="105" y="45"/>
                    </a:cubicBezTo>
                    <a:cubicBezTo>
                      <a:pt x="105" y="45"/>
                      <a:pt x="105" y="48"/>
                      <a:pt x="105" y="48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4" y="50"/>
                      <a:pt x="104" y="54"/>
                      <a:pt x="103" y="54"/>
                    </a:cubicBezTo>
                    <a:cubicBezTo>
                      <a:pt x="103" y="54"/>
                      <a:pt x="102" y="55"/>
                      <a:pt x="101" y="56"/>
                    </a:cubicBezTo>
                    <a:cubicBezTo>
                      <a:pt x="101" y="56"/>
                      <a:pt x="101" y="59"/>
                      <a:pt x="101" y="59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0" y="60"/>
                      <a:pt x="100" y="62"/>
                      <a:pt x="100" y="62"/>
                    </a:cubicBezTo>
                    <a:cubicBezTo>
                      <a:pt x="100" y="63"/>
                      <a:pt x="100" y="65"/>
                      <a:pt x="100" y="66"/>
                    </a:cubicBezTo>
                    <a:cubicBezTo>
                      <a:pt x="100" y="67"/>
                      <a:pt x="98" y="68"/>
                      <a:pt x="98" y="68"/>
                    </a:cubicBezTo>
                    <a:cubicBezTo>
                      <a:pt x="98" y="68"/>
                      <a:pt x="100" y="70"/>
                      <a:pt x="99" y="70"/>
                    </a:cubicBezTo>
                    <a:cubicBezTo>
                      <a:pt x="98" y="70"/>
                      <a:pt x="97" y="72"/>
                      <a:pt x="97" y="72"/>
                    </a:cubicBezTo>
                    <a:cubicBezTo>
                      <a:pt x="97" y="73"/>
                      <a:pt x="97" y="74"/>
                      <a:pt x="96" y="74"/>
                    </a:cubicBezTo>
                    <a:cubicBezTo>
                      <a:pt x="95" y="74"/>
                      <a:pt x="94" y="74"/>
                      <a:pt x="94" y="74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3"/>
                      <a:pt x="89" y="83"/>
                    </a:cubicBezTo>
                    <a:cubicBezTo>
                      <a:pt x="88" y="83"/>
                      <a:pt x="86" y="84"/>
                      <a:pt x="85" y="85"/>
                    </a:cubicBezTo>
                    <a:cubicBezTo>
                      <a:pt x="85" y="85"/>
                      <a:pt x="83" y="86"/>
                      <a:pt x="82" y="86"/>
                    </a:cubicBezTo>
                    <a:cubicBezTo>
                      <a:pt x="82" y="86"/>
                      <a:pt x="83" y="88"/>
                      <a:pt x="82" y="86"/>
                    </a:cubicBezTo>
                    <a:cubicBezTo>
                      <a:pt x="81" y="84"/>
                      <a:pt x="82" y="85"/>
                      <a:pt x="81" y="83"/>
                    </a:cubicBezTo>
                    <a:cubicBezTo>
                      <a:pt x="80" y="81"/>
                      <a:pt x="80" y="83"/>
                      <a:pt x="80" y="81"/>
                    </a:cubicBezTo>
                    <a:cubicBezTo>
                      <a:pt x="80" y="79"/>
                      <a:pt x="80" y="81"/>
                      <a:pt x="80" y="79"/>
                    </a:cubicBezTo>
                    <a:cubicBezTo>
                      <a:pt x="80" y="78"/>
                      <a:pt x="80" y="79"/>
                      <a:pt x="79" y="77"/>
                    </a:cubicBezTo>
                    <a:cubicBezTo>
                      <a:pt x="79" y="76"/>
                      <a:pt x="79" y="76"/>
                      <a:pt x="78" y="75"/>
                    </a:cubicBezTo>
                    <a:cubicBezTo>
                      <a:pt x="77" y="74"/>
                      <a:pt x="76" y="75"/>
                      <a:pt x="76" y="73"/>
                    </a:cubicBezTo>
                    <a:cubicBezTo>
                      <a:pt x="77" y="72"/>
                      <a:pt x="77" y="73"/>
                      <a:pt x="77" y="72"/>
                    </a:cubicBezTo>
                    <a:cubicBezTo>
                      <a:pt x="77" y="70"/>
                      <a:pt x="77" y="70"/>
                      <a:pt x="78" y="69"/>
                    </a:cubicBezTo>
                    <a:cubicBezTo>
                      <a:pt x="79" y="68"/>
                      <a:pt x="80" y="68"/>
                      <a:pt x="80" y="67"/>
                    </a:cubicBezTo>
                    <a:cubicBezTo>
                      <a:pt x="80" y="66"/>
                      <a:pt x="80" y="66"/>
                      <a:pt x="79" y="65"/>
                    </a:cubicBezTo>
                    <a:cubicBezTo>
                      <a:pt x="79" y="64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7" y="62"/>
                    </a:cubicBezTo>
                    <a:cubicBezTo>
                      <a:pt x="76" y="61"/>
                      <a:pt x="76" y="60"/>
                      <a:pt x="76" y="60"/>
                    </a:cubicBezTo>
                    <a:cubicBezTo>
                      <a:pt x="76" y="60"/>
                      <a:pt x="76" y="57"/>
                      <a:pt x="76" y="56"/>
                    </a:cubicBezTo>
                    <a:cubicBezTo>
                      <a:pt x="76" y="55"/>
                      <a:pt x="75" y="57"/>
                      <a:pt x="76" y="55"/>
                    </a:cubicBezTo>
                    <a:cubicBezTo>
                      <a:pt x="76" y="53"/>
                      <a:pt x="76" y="52"/>
                      <a:pt x="76" y="52"/>
                    </a:cubicBezTo>
                    <a:cubicBezTo>
                      <a:pt x="76" y="52"/>
                      <a:pt x="74" y="51"/>
                      <a:pt x="73" y="51"/>
                    </a:cubicBezTo>
                    <a:cubicBezTo>
                      <a:pt x="73" y="51"/>
                      <a:pt x="73" y="52"/>
                      <a:pt x="72" y="52"/>
                    </a:cubicBezTo>
                    <a:cubicBezTo>
                      <a:pt x="70" y="51"/>
                      <a:pt x="71" y="50"/>
                      <a:pt x="70" y="50"/>
                    </a:cubicBezTo>
                    <a:cubicBezTo>
                      <a:pt x="70" y="49"/>
                      <a:pt x="69" y="49"/>
                      <a:pt x="68" y="50"/>
                    </a:cubicBezTo>
                    <a:cubicBezTo>
                      <a:pt x="68" y="50"/>
                      <a:pt x="66" y="50"/>
                      <a:pt x="65" y="51"/>
                    </a:cubicBezTo>
                    <a:cubicBezTo>
                      <a:pt x="64" y="51"/>
                      <a:pt x="64" y="51"/>
                      <a:pt x="62" y="51"/>
                    </a:cubicBezTo>
                    <a:cubicBezTo>
                      <a:pt x="61" y="51"/>
                      <a:pt x="59" y="52"/>
                      <a:pt x="58" y="51"/>
                    </a:cubicBezTo>
                    <a:cubicBezTo>
                      <a:pt x="56" y="51"/>
                      <a:pt x="56" y="51"/>
                      <a:pt x="56" y="50"/>
                    </a:cubicBezTo>
                    <a:cubicBezTo>
                      <a:pt x="55" y="49"/>
                      <a:pt x="56" y="49"/>
                      <a:pt x="55" y="48"/>
                    </a:cubicBezTo>
                    <a:cubicBezTo>
                      <a:pt x="53" y="48"/>
                      <a:pt x="53" y="48"/>
                      <a:pt x="53" y="47"/>
                    </a:cubicBezTo>
                    <a:cubicBezTo>
                      <a:pt x="53" y="46"/>
                      <a:pt x="53" y="46"/>
                      <a:pt x="53" y="45"/>
                    </a:cubicBezTo>
                    <a:cubicBezTo>
                      <a:pt x="52" y="44"/>
                      <a:pt x="53" y="46"/>
                      <a:pt x="52" y="44"/>
                    </a:cubicBezTo>
                    <a:cubicBezTo>
                      <a:pt x="50" y="42"/>
                      <a:pt x="50" y="44"/>
                      <a:pt x="50" y="42"/>
                    </a:cubicBezTo>
                    <a:cubicBezTo>
                      <a:pt x="51" y="41"/>
                      <a:pt x="51" y="42"/>
                      <a:pt x="51" y="40"/>
                    </a:cubicBezTo>
                    <a:cubicBezTo>
                      <a:pt x="51" y="39"/>
                      <a:pt x="53" y="41"/>
                      <a:pt x="52" y="38"/>
                    </a:cubicBezTo>
                    <a:cubicBezTo>
                      <a:pt x="51" y="35"/>
                      <a:pt x="50" y="35"/>
                      <a:pt x="52" y="33"/>
                    </a:cubicBezTo>
                    <a:cubicBezTo>
                      <a:pt x="53" y="31"/>
                      <a:pt x="55" y="30"/>
                      <a:pt x="55" y="30"/>
                    </a:cubicBezTo>
                    <a:cubicBezTo>
                      <a:pt x="55" y="29"/>
                      <a:pt x="56" y="28"/>
                      <a:pt x="56" y="27"/>
                    </a:cubicBezTo>
                    <a:cubicBezTo>
                      <a:pt x="57" y="27"/>
                      <a:pt x="56" y="27"/>
                      <a:pt x="58" y="27"/>
                    </a:cubicBezTo>
                    <a:cubicBezTo>
                      <a:pt x="59" y="27"/>
                      <a:pt x="60" y="26"/>
                      <a:pt x="61" y="26"/>
                    </a:cubicBezTo>
                    <a:cubicBezTo>
                      <a:pt x="62" y="25"/>
                      <a:pt x="63" y="24"/>
                      <a:pt x="63" y="23"/>
                    </a:cubicBezTo>
                    <a:cubicBezTo>
                      <a:pt x="64" y="23"/>
                      <a:pt x="63" y="24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8" y="23"/>
                      <a:pt x="66" y="23"/>
                      <a:pt x="68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3"/>
                      <a:pt x="72" y="23"/>
                    </a:cubicBezTo>
                    <a:cubicBezTo>
                      <a:pt x="72" y="23"/>
                      <a:pt x="72" y="21"/>
                      <a:pt x="72" y="23"/>
                    </a:cubicBezTo>
                    <a:cubicBezTo>
                      <a:pt x="73" y="25"/>
                      <a:pt x="72" y="26"/>
                      <a:pt x="73" y="26"/>
                    </a:cubicBezTo>
                    <a:cubicBezTo>
                      <a:pt x="75" y="26"/>
                      <a:pt x="73" y="26"/>
                      <a:pt x="75" y="26"/>
                    </a:cubicBezTo>
                    <a:cubicBezTo>
                      <a:pt x="76" y="26"/>
                      <a:pt x="76" y="26"/>
                      <a:pt x="77" y="27"/>
                    </a:cubicBezTo>
                    <a:cubicBezTo>
                      <a:pt x="77" y="27"/>
                      <a:pt x="78" y="27"/>
                      <a:pt x="79" y="27"/>
                    </a:cubicBezTo>
                    <a:cubicBezTo>
                      <a:pt x="80" y="27"/>
                      <a:pt x="79" y="29"/>
                      <a:pt x="80" y="27"/>
                    </a:cubicBezTo>
                    <a:cubicBezTo>
                      <a:pt x="82" y="26"/>
                      <a:pt x="79" y="26"/>
                      <a:pt x="82" y="26"/>
                    </a:cubicBezTo>
                    <a:cubicBezTo>
                      <a:pt x="85" y="26"/>
                      <a:pt x="85" y="27"/>
                      <a:pt x="86" y="26"/>
                    </a:cubicBezTo>
                    <a:cubicBezTo>
                      <a:pt x="86" y="26"/>
                      <a:pt x="86" y="27"/>
                      <a:pt x="88" y="26"/>
                    </a:cubicBezTo>
                    <a:cubicBezTo>
                      <a:pt x="89" y="25"/>
                      <a:pt x="89" y="25"/>
                      <a:pt x="90" y="26"/>
                    </a:cubicBezTo>
                    <a:cubicBezTo>
                      <a:pt x="90" y="26"/>
                      <a:pt x="90" y="27"/>
                      <a:pt x="91" y="26"/>
                    </a:cubicBezTo>
                    <a:cubicBezTo>
                      <a:pt x="91" y="25"/>
                      <a:pt x="92" y="25"/>
                      <a:pt x="91" y="24"/>
                    </a:cubicBezTo>
                    <a:cubicBezTo>
                      <a:pt x="89" y="24"/>
                      <a:pt x="89" y="24"/>
                      <a:pt x="88" y="23"/>
                    </a:cubicBezTo>
                    <a:cubicBezTo>
                      <a:pt x="88" y="22"/>
                      <a:pt x="90" y="23"/>
                      <a:pt x="88" y="22"/>
                    </a:cubicBezTo>
                    <a:cubicBezTo>
                      <a:pt x="87" y="22"/>
                      <a:pt x="87" y="22"/>
                      <a:pt x="86" y="22"/>
                    </a:cubicBezTo>
                    <a:cubicBezTo>
                      <a:pt x="84" y="21"/>
                      <a:pt x="83" y="23"/>
                      <a:pt x="83" y="22"/>
                    </a:cubicBezTo>
                    <a:cubicBezTo>
                      <a:pt x="83" y="21"/>
                      <a:pt x="80" y="23"/>
                      <a:pt x="83" y="21"/>
                    </a:cubicBezTo>
                    <a:cubicBezTo>
                      <a:pt x="85" y="19"/>
                      <a:pt x="84" y="18"/>
                      <a:pt x="85" y="18"/>
                    </a:cubicBezTo>
                    <a:cubicBezTo>
                      <a:pt x="87" y="19"/>
                      <a:pt x="86" y="20"/>
                      <a:pt x="87" y="19"/>
                    </a:cubicBezTo>
                    <a:cubicBezTo>
                      <a:pt x="88" y="18"/>
                      <a:pt x="90" y="18"/>
                      <a:pt x="88" y="17"/>
                    </a:cubicBezTo>
                    <a:cubicBezTo>
                      <a:pt x="86" y="16"/>
                      <a:pt x="88" y="16"/>
                      <a:pt x="86" y="15"/>
                    </a:cubicBezTo>
                    <a:cubicBezTo>
                      <a:pt x="84" y="14"/>
                      <a:pt x="83" y="18"/>
                      <a:pt x="82" y="18"/>
                    </a:cubicBezTo>
                    <a:cubicBezTo>
                      <a:pt x="81" y="17"/>
                      <a:pt x="81" y="17"/>
                      <a:pt x="80" y="17"/>
                    </a:cubicBezTo>
                    <a:cubicBezTo>
                      <a:pt x="80" y="17"/>
                      <a:pt x="80" y="19"/>
                      <a:pt x="80" y="20"/>
                    </a:cubicBezTo>
                    <a:cubicBezTo>
                      <a:pt x="79" y="21"/>
                      <a:pt x="80" y="21"/>
                      <a:pt x="79" y="20"/>
                    </a:cubicBezTo>
                    <a:cubicBezTo>
                      <a:pt x="77" y="20"/>
                      <a:pt x="81" y="20"/>
                      <a:pt x="77" y="18"/>
                    </a:cubicBezTo>
                    <a:cubicBezTo>
                      <a:pt x="73" y="17"/>
                      <a:pt x="72" y="17"/>
                      <a:pt x="71" y="18"/>
                    </a:cubicBezTo>
                    <a:cubicBezTo>
                      <a:pt x="71" y="18"/>
                      <a:pt x="70" y="18"/>
                      <a:pt x="70" y="19"/>
                    </a:cubicBezTo>
                    <a:cubicBezTo>
                      <a:pt x="69" y="19"/>
                      <a:pt x="71" y="20"/>
                      <a:pt x="69" y="19"/>
                    </a:cubicBezTo>
                    <a:cubicBezTo>
                      <a:pt x="68" y="18"/>
                      <a:pt x="66" y="20"/>
                      <a:pt x="66" y="20"/>
                    </a:cubicBezTo>
                    <a:cubicBezTo>
                      <a:pt x="66" y="20"/>
                      <a:pt x="66" y="19"/>
                      <a:pt x="65" y="20"/>
                    </a:cubicBezTo>
                    <a:cubicBezTo>
                      <a:pt x="64" y="20"/>
                      <a:pt x="63" y="21"/>
                      <a:pt x="62" y="21"/>
                    </a:cubicBezTo>
                    <a:cubicBezTo>
                      <a:pt x="61" y="20"/>
                      <a:pt x="60" y="21"/>
                      <a:pt x="61" y="19"/>
                    </a:cubicBezTo>
                    <a:cubicBezTo>
                      <a:pt x="63" y="17"/>
                      <a:pt x="62" y="18"/>
                      <a:pt x="64" y="17"/>
                    </a:cubicBezTo>
                    <a:cubicBezTo>
                      <a:pt x="66" y="16"/>
                      <a:pt x="69" y="16"/>
                      <a:pt x="66" y="16"/>
                    </a:cubicBezTo>
                    <a:cubicBezTo>
                      <a:pt x="63" y="15"/>
                      <a:pt x="68" y="15"/>
                      <a:pt x="64" y="13"/>
                    </a:cubicBezTo>
                    <a:cubicBezTo>
                      <a:pt x="60" y="11"/>
                      <a:pt x="60" y="14"/>
                      <a:pt x="60" y="11"/>
                    </a:cubicBezTo>
                    <a:cubicBezTo>
                      <a:pt x="61" y="9"/>
                      <a:pt x="60" y="9"/>
                      <a:pt x="59" y="9"/>
                    </a:cubicBezTo>
                    <a:cubicBezTo>
                      <a:pt x="59" y="9"/>
                      <a:pt x="56" y="10"/>
                      <a:pt x="55" y="10"/>
                    </a:cubicBezTo>
                    <a:cubicBezTo>
                      <a:pt x="54" y="10"/>
                      <a:pt x="55" y="11"/>
                      <a:pt x="54" y="10"/>
                    </a:cubicBezTo>
                    <a:cubicBezTo>
                      <a:pt x="52" y="9"/>
                      <a:pt x="51" y="10"/>
                      <a:pt x="52" y="9"/>
                    </a:cubicBezTo>
                    <a:cubicBezTo>
                      <a:pt x="53" y="7"/>
                      <a:pt x="53" y="7"/>
                      <a:pt x="54" y="6"/>
                    </a:cubicBezTo>
                    <a:cubicBezTo>
                      <a:pt x="55" y="5"/>
                      <a:pt x="55" y="2"/>
                      <a:pt x="57" y="3"/>
                    </a:cubicBezTo>
                    <a:cubicBezTo>
                      <a:pt x="60" y="4"/>
                      <a:pt x="59" y="4"/>
                      <a:pt x="61" y="4"/>
                    </a:cubicBezTo>
                    <a:cubicBezTo>
                      <a:pt x="63" y="4"/>
                      <a:pt x="64" y="4"/>
                      <a:pt x="64" y="3"/>
                    </a:cubicBezTo>
                    <a:cubicBezTo>
                      <a:pt x="64" y="3"/>
                      <a:pt x="62" y="2"/>
                      <a:pt x="62" y="2"/>
                    </a:cubicBezTo>
                    <a:cubicBezTo>
                      <a:pt x="62" y="2"/>
                      <a:pt x="61" y="2"/>
                      <a:pt x="61" y="2"/>
                    </a:cubicBezTo>
                    <a:cubicBezTo>
                      <a:pt x="61" y="1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54" y="0"/>
                      <a:pt x="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4054018" y="4873168"/>
            <a:ext cx="642736" cy="642736"/>
            <a:chOff x="4054018" y="4873168"/>
            <a:chExt cx="642736" cy="642736"/>
          </a:xfrm>
        </p:grpSpPr>
        <p:sp>
          <p:nvSpPr>
            <p:cNvPr id="8" name="Oval 3722"/>
            <p:cNvSpPr>
              <a:spLocks noChangeArrowheads="1"/>
            </p:cNvSpPr>
            <p:nvPr/>
          </p:nvSpPr>
          <p:spPr bwMode="auto">
            <a:xfrm>
              <a:off x="4054018" y="4873168"/>
              <a:ext cx="642736" cy="642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180427" y="4957442"/>
              <a:ext cx="389919" cy="474188"/>
              <a:chOff x="4187345" y="4696860"/>
              <a:chExt cx="389919" cy="474188"/>
            </a:xfrm>
          </p:grpSpPr>
          <p:sp>
            <p:nvSpPr>
              <p:cNvPr id="60" name="Freeform 3774"/>
              <p:cNvSpPr>
                <a:spLocks noEditPoints="1"/>
              </p:cNvSpPr>
              <p:nvPr/>
            </p:nvSpPr>
            <p:spPr bwMode="auto">
              <a:xfrm>
                <a:off x="4252753" y="4696860"/>
                <a:ext cx="217599" cy="221373"/>
              </a:xfrm>
              <a:custGeom>
                <a:avLst/>
                <a:gdLst>
                  <a:gd name="T0" fmla="*/ 137 w 173"/>
                  <a:gd name="T1" fmla="*/ 176 h 176"/>
                  <a:gd name="T2" fmla="*/ 119 w 173"/>
                  <a:gd name="T3" fmla="*/ 131 h 176"/>
                  <a:gd name="T4" fmla="*/ 55 w 173"/>
                  <a:gd name="T5" fmla="*/ 131 h 176"/>
                  <a:gd name="T6" fmla="*/ 36 w 173"/>
                  <a:gd name="T7" fmla="*/ 176 h 176"/>
                  <a:gd name="T8" fmla="*/ 0 w 173"/>
                  <a:gd name="T9" fmla="*/ 176 h 176"/>
                  <a:gd name="T10" fmla="*/ 74 w 173"/>
                  <a:gd name="T11" fmla="*/ 0 h 176"/>
                  <a:gd name="T12" fmla="*/ 100 w 173"/>
                  <a:gd name="T13" fmla="*/ 0 h 176"/>
                  <a:gd name="T14" fmla="*/ 173 w 173"/>
                  <a:gd name="T15" fmla="*/ 176 h 176"/>
                  <a:gd name="T16" fmla="*/ 137 w 173"/>
                  <a:gd name="T17" fmla="*/ 176 h 176"/>
                  <a:gd name="T18" fmla="*/ 85 w 173"/>
                  <a:gd name="T19" fmla="*/ 45 h 176"/>
                  <a:gd name="T20" fmla="*/ 67 w 173"/>
                  <a:gd name="T21" fmla="*/ 100 h 176"/>
                  <a:gd name="T22" fmla="*/ 104 w 173"/>
                  <a:gd name="T23" fmla="*/ 100 h 176"/>
                  <a:gd name="T24" fmla="*/ 85 w 173"/>
                  <a:gd name="T25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176">
                    <a:moveTo>
                      <a:pt x="137" y="176"/>
                    </a:moveTo>
                    <a:lnTo>
                      <a:pt x="119" y="131"/>
                    </a:lnTo>
                    <a:lnTo>
                      <a:pt x="55" y="131"/>
                    </a:lnTo>
                    <a:lnTo>
                      <a:pt x="36" y="176"/>
                    </a:lnTo>
                    <a:lnTo>
                      <a:pt x="0" y="176"/>
                    </a:lnTo>
                    <a:lnTo>
                      <a:pt x="74" y="0"/>
                    </a:lnTo>
                    <a:lnTo>
                      <a:pt x="100" y="0"/>
                    </a:lnTo>
                    <a:lnTo>
                      <a:pt x="173" y="176"/>
                    </a:lnTo>
                    <a:lnTo>
                      <a:pt x="137" y="176"/>
                    </a:lnTo>
                    <a:close/>
                    <a:moveTo>
                      <a:pt x="85" y="45"/>
                    </a:moveTo>
                    <a:lnTo>
                      <a:pt x="67" y="100"/>
                    </a:lnTo>
                    <a:lnTo>
                      <a:pt x="104" y="100"/>
                    </a:lnTo>
                    <a:lnTo>
                      <a:pt x="85" y="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3775"/>
              <p:cNvSpPr>
                <a:spLocks noEditPoints="1"/>
              </p:cNvSpPr>
              <p:nvPr/>
            </p:nvSpPr>
            <p:spPr bwMode="auto">
              <a:xfrm>
                <a:off x="4187345" y="4944645"/>
                <a:ext cx="143390" cy="222631"/>
              </a:xfrm>
              <a:custGeom>
                <a:avLst/>
                <a:gdLst>
                  <a:gd name="T0" fmla="*/ 20 w 48"/>
                  <a:gd name="T1" fmla="*/ 75 h 75"/>
                  <a:gd name="T2" fmla="*/ 0 w 48"/>
                  <a:gd name="T3" fmla="*/ 75 h 75"/>
                  <a:gd name="T4" fmla="*/ 0 w 48"/>
                  <a:gd name="T5" fmla="*/ 0 h 75"/>
                  <a:gd name="T6" fmla="*/ 15 w 48"/>
                  <a:gd name="T7" fmla="*/ 0 h 75"/>
                  <a:gd name="T8" fmla="*/ 35 w 48"/>
                  <a:gd name="T9" fmla="*/ 4 h 75"/>
                  <a:gd name="T10" fmla="*/ 44 w 48"/>
                  <a:gd name="T11" fmla="*/ 20 h 75"/>
                  <a:gd name="T12" fmla="*/ 36 w 48"/>
                  <a:gd name="T13" fmla="*/ 34 h 75"/>
                  <a:gd name="T14" fmla="*/ 48 w 48"/>
                  <a:gd name="T15" fmla="*/ 53 h 75"/>
                  <a:gd name="T16" fmla="*/ 20 w 48"/>
                  <a:gd name="T17" fmla="*/ 75 h 75"/>
                  <a:gd name="T18" fmla="*/ 19 w 48"/>
                  <a:gd name="T19" fmla="*/ 14 h 75"/>
                  <a:gd name="T20" fmla="*/ 14 w 48"/>
                  <a:gd name="T21" fmla="*/ 14 h 75"/>
                  <a:gd name="T22" fmla="*/ 14 w 48"/>
                  <a:gd name="T23" fmla="*/ 29 h 75"/>
                  <a:gd name="T24" fmla="*/ 18 w 48"/>
                  <a:gd name="T25" fmla="*/ 29 h 75"/>
                  <a:gd name="T26" fmla="*/ 30 w 48"/>
                  <a:gd name="T27" fmla="*/ 21 h 75"/>
                  <a:gd name="T28" fmla="*/ 19 w 48"/>
                  <a:gd name="T29" fmla="*/ 14 h 75"/>
                  <a:gd name="T30" fmla="*/ 20 w 48"/>
                  <a:gd name="T31" fmla="*/ 43 h 75"/>
                  <a:gd name="T32" fmla="*/ 14 w 48"/>
                  <a:gd name="T33" fmla="*/ 43 h 75"/>
                  <a:gd name="T34" fmla="*/ 14 w 48"/>
                  <a:gd name="T35" fmla="*/ 62 h 75"/>
                  <a:gd name="T36" fmla="*/ 21 w 48"/>
                  <a:gd name="T37" fmla="*/ 62 h 75"/>
                  <a:gd name="T38" fmla="*/ 34 w 48"/>
                  <a:gd name="T39" fmla="*/ 52 h 75"/>
                  <a:gd name="T40" fmla="*/ 20 w 48"/>
                  <a:gd name="T41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5">
                    <a:moveTo>
                      <a:pt x="20" y="75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1" y="1"/>
                      <a:pt x="35" y="4"/>
                    </a:cubicBezTo>
                    <a:cubicBezTo>
                      <a:pt x="41" y="7"/>
                      <a:pt x="44" y="13"/>
                      <a:pt x="44" y="20"/>
                    </a:cubicBezTo>
                    <a:cubicBezTo>
                      <a:pt x="44" y="27"/>
                      <a:pt x="42" y="31"/>
                      <a:pt x="36" y="34"/>
                    </a:cubicBezTo>
                    <a:cubicBezTo>
                      <a:pt x="45" y="38"/>
                      <a:pt x="48" y="44"/>
                      <a:pt x="48" y="53"/>
                    </a:cubicBezTo>
                    <a:cubicBezTo>
                      <a:pt x="48" y="66"/>
                      <a:pt x="39" y="75"/>
                      <a:pt x="20" y="75"/>
                    </a:cubicBezTo>
                    <a:close/>
                    <a:moveTo>
                      <a:pt x="19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27" y="29"/>
                      <a:pt x="30" y="27"/>
                      <a:pt x="30" y="21"/>
                    </a:cubicBezTo>
                    <a:cubicBezTo>
                      <a:pt x="30" y="16"/>
                      <a:pt x="27" y="14"/>
                      <a:pt x="19" y="14"/>
                    </a:cubicBezTo>
                    <a:close/>
                    <a:moveTo>
                      <a:pt x="20" y="43"/>
                    </a:move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30" y="62"/>
                      <a:pt x="34" y="59"/>
                      <a:pt x="34" y="52"/>
                    </a:cubicBezTo>
                    <a:cubicBezTo>
                      <a:pt x="34" y="46"/>
                      <a:pt x="30" y="43"/>
                      <a:pt x="20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3776"/>
              <p:cNvSpPr>
                <a:spLocks/>
              </p:cNvSpPr>
              <p:nvPr/>
            </p:nvSpPr>
            <p:spPr bwMode="auto">
              <a:xfrm>
                <a:off x="4357148" y="4940871"/>
                <a:ext cx="220116" cy="230177"/>
              </a:xfrm>
              <a:custGeom>
                <a:avLst/>
                <a:gdLst>
                  <a:gd name="T0" fmla="*/ 39 w 74"/>
                  <a:gd name="T1" fmla="*/ 77 h 77"/>
                  <a:gd name="T2" fmla="*/ 0 w 74"/>
                  <a:gd name="T3" fmla="*/ 38 h 77"/>
                  <a:gd name="T4" fmla="*/ 39 w 74"/>
                  <a:gd name="T5" fmla="*/ 0 h 77"/>
                  <a:gd name="T6" fmla="*/ 74 w 74"/>
                  <a:gd name="T7" fmla="*/ 23 h 77"/>
                  <a:gd name="T8" fmla="*/ 58 w 74"/>
                  <a:gd name="T9" fmla="*/ 23 h 77"/>
                  <a:gd name="T10" fmla="*/ 39 w 74"/>
                  <a:gd name="T11" fmla="*/ 13 h 77"/>
                  <a:gd name="T12" fmla="*/ 14 w 74"/>
                  <a:gd name="T13" fmla="*/ 38 h 77"/>
                  <a:gd name="T14" fmla="*/ 39 w 74"/>
                  <a:gd name="T15" fmla="*/ 64 h 77"/>
                  <a:gd name="T16" fmla="*/ 58 w 74"/>
                  <a:gd name="T17" fmla="*/ 55 h 77"/>
                  <a:gd name="T18" fmla="*/ 74 w 74"/>
                  <a:gd name="T19" fmla="*/ 55 h 77"/>
                  <a:gd name="T20" fmla="*/ 39 w 74"/>
                  <a:gd name="T2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7">
                    <a:moveTo>
                      <a:pt x="39" y="77"/>
                    </a:moveTo>
                    <a:cubicBezTo>
                      <a:pt x="18" y="77"/>
                      <a:pt x="0" y="60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54" y="0"/>
                      <a:pt x="67" y="8"/>
                      <a:pt x="74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3" y="16"/>
                      <a:pt x="48" y="13"/>
                      <a:pt x="39" y="13"/>
                    </a:cubicBezTo>
                    <a:cubicBezTo>
                      <a:pt x="25" y="13"/>
                      <a:pt x="14" y="24"/>
                      <a:pt x="14" y="38"/>
                    </a:cubicBezTo>
                    <a:cubicBezTo>
                      <a:pt x="14" y="52"/>
                      <a:pt x="25" y="64"/>
                      <a:pt x="39" y="64"/>
                    </a:cubicBezTo>
                    <a:cubicBezTo>
                      <a:pt x="46" y="64"/>
                      <a:pt x="52" y="61"/>
                      <a:pt x="58" y="55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68" y="69"/>
                      <a:pt x="55" y="77"/>
                      <a:pt x="39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8470157" y="3209097"/>
            <a:ext cx="755938" cy="755938"/>
            <a:chOff x="8470157" y="3209097"/>
            <a:chExt cx="755938" cy="755938"/>
          </a:xfrm>
        </p:grpSpPr>
        <p:sp>
          <p:nvSpPr>
            <p:cNvPr id="29" name="Oval 3743"/>
            <p:cNvSpPr>
              <a:spLocks noChangeArrowheads="1"/>
            </p:cNvSpPr>
            <p:nvPr/>
          </p:nvSpPr>
          <p:spPr bwMode="auto">
            <a:xfrm>
              <a:off x="8470157" y="3209097"/>
              <a:ext cx="755938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8593421" y="3417263"/>
              <a:ext cx="509410" cy="339606"/>
              <a:chOff x="8609773" y="3176177"/>
              <a:chExt cx="509410" cy="339606"/>
            </a:xfrm>
          </p:grpSpPr>
          <p:sp>
            <p:nvSpPr>
              <p:cNvPr id="63" name="Freeform 3777"/>
              <p:cNvSpPr>
                <a:spLocks noEditPoints="1"/>
              </p:cNvSpPr>
              <p:nvPr/>
            </p:nvSpPr>
            <p:spPr bwMode="auto">
              <a:xfrm>
                <a:off x="8609773" y="3176177"/>
                <a:ext cx="509410" cy="339606"/>
              </a:xfrm>
              <a:custGeom>
                <a:avLst/>
                <a:gdLst>
                  <a:gd name="T0" fmla="*/ 0 w 405"/>
                  <a:gd name="T1" fmla="*/ 0 h 270"/>
                  <a:gd name="T2" fmla="*/ 0 w 405"/>
                  <a:gd name="T3" fmla="*/ 270 h 270"/>
                  <a:gd name="T4" fmla="*/ 405 w 405"/>
                  <a:gd name="T5" fmla="*/ 270 h 270"/>
                  <a:gd name="T6" fmla="*/ 405 w 405"/>
                  <a:gd name="T7" fmla="*/ 0 h 270"/>
                  <a:gd name="T8" fmla="*/ 0 w 405"/>
                  <a:gd name="T9" fmla="*/ 0 h 270"/>
                  <a:gd name="T10" fmla="*/ 379 w 405"/>
                  <a:gd name="T11" fmla="*/ 246 h 270"/>
                  <a:gd name="T12" fmla="*/ 26 w 405"/>
                  <a:gd name="T13" fmla="*/ 246 h 270"/>
                  <a:gd name="T14" fmla="*/ 26 w 405"/>
                  <a:gd name="T15" fmla="*/ 24 h 270"/>
                  <a:gd name="T16" fmla="*/ 379 w 405"/>
                  <a:gd name="T17" fmla="*/ 24 h 270"/>
                  <a:gd name="T18" fmla="*/ 379 w 405"/>
                  <a:gd name="T19" fmla="*/ 24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5" h="270">
                    <a:moveTo>
                      <a:pt x="0" y="0"/>
                    </a:moveTo>
                    <a:lnTo>
                      <a:pt x="0" y="270"/>
                    </a:lnTo>
                    <a:lnTo>
                      <a:pt x="405" y="270"/>
                    </a:lnTo>
                    <a:lnTo>
                      <a:pt x="405" y="0"/>
                    </a:lnTo>
                    <a:lnTo>
                      <a:pt x="0" y="0"/>
                    </a:lnTo>
                    <a:close/>
                    <a:moveTo>
                      <a:pt x="379" y="246"/>
                    </a:moveTo>
                    <a:lnTo>
                      <a:pt x="26" y="246"/>
                    </a:lnTo>
                    <a:lnTo>
                      <a:pt x="26" y="24"/>
                    </a:lnTo>
                    <a:lnTo>
                      <a:pt x="379" y="24"/>
                    </a:lnTo>
                    <a:lnTo>
                      <a:pt x="379" y="2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3778"/>
              <p:cNvSpPr>
                <a:spLocks/>
              </p:cNvSpPr>
              <p:nvPr/>
            </p:nvSpPr>
            <p:spPr bwMode="auto">
              <a:xfrm>
                <a:off x="8677694" y="3265481"/>
                <a:ext cx="47797" cy="152194"/>
              </a:xfrm>
              <a:custGeom>
                <a:avLst/>
                <a:gdLst>
                  <a:gd name="T0" fmla="*/ 17 w 38"/>
                  <a:gd name="T1" fmla="*/ 121 h 121"/>
                  <a:gd name="T2" fmla="*/ 17 w 38"/>
                  <a:gd name="T3" fmla="*/ 21 h 121"/>
                  <a:gd name="T4" fmla="*/ 0 w 38"/>
                  <a:gd name="T5" fmla="*/ 21 h 121"/>
                  <a:gd name="T6" fmla="*/ 0 w 38"/>
                  <a:gd name="T7" fmla="*/ 0 h 121"/>
                  <a:gd name="T8" fmla="*/ 38 w 38"/>
                  <a:gd name="T9" fmla="*/ 0 h 121"/>
                  <a:gd name="T10" fmla="*/ 38 w 38"/>
                  <a:gd name="T11" fmla="*/ 121 h 121"/>
                  <a:gd name="T12" fmla="*/ 17 w 38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21">
                    <a:moveTo>
                      <a:pt x="17" y="121"/>
                    </a:moveTo>
                    <a:lnTo>
                      <a:pt x="17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121"/>
                    </a:lnTo>
                    <a:lnTo>
                      <a:pt x="17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3779"/>
              <p:cNvSpPr>
                <a:spLocks/>
              </p:cNvSpPr>
              <p:nvPr/>
            </p:nvSpPr>
            <p:spPr bwMode="auto">
              <a:xfrm>
                <a:off x="8773287" y="3315794"/>
                <a:ext cx="101882" cy="101882"/>
              </a:xfrm>
              <a:custGeom>
                <a:avLst/>
                <a:gdLst>
                  <a:gd name="T0" fmla="*/ 52 w 81"/>
                  <a:gd name="T1" fmla="*/ 52 h 81"/>
                  <a:gd name="T2" fmla="*/ 52 w 81"/>
                  <a:gd name="T3" fmla="*/ 81 h 81"/>
                  <a:gd name="T4" fmla="*/ 31 w 81"/>
                  <a:gd name="T5" fmla="*/ 81 h 81"/>
                  <a:gd name="T6" fmla="*/ 31 w 81"/>
                  <a:gd name="T7" fmla="*/ 52 h 81"/>
                  <a:gd name="T8" fmla="*/ 0 w 81"/>
                  <a:gd name="T9" fmla="*/ 52 h 81"/>
                  <a:gd name="T10" fmla="*/ 0 w 81"/>
                  <a:gd name="T11" fmla="*/ 29 h 81"/>
                  <a:gd name="T12" fmla="*/ 31 w 81"/>
                  <a:gd name="T13" fmla="*/ 29 h 81"/>
                  <a:gd name="T14" fmla="*/ 31 w 81"/>
                  <a:gd name="T15" fmla="*/ 0 h 81"/>
                  <a:gd name="T16" fmla="*/ 52 w 81"/>
                  <a:gd name="T17" fmla="*/ 0 h 81"/>
                  <a:gd name="T18" fmla="*/ 52 w 81"/>
                  <a:gd name="T19" fmla="*/ 29 h 81"/>
                  <a:gd name="T20" fmla="*/ 81 w 81"/>
                  <a:gd name="T21" fmla="*/ 29 h 81"/>
                  <a:gd name="T22" fmla="*/ 81 w 81"/>
                  <a:gd name="T23" fmla="*/ 52 h 81"/>
                  <a:gd name="T24" fmla="*/ 52 w 81"/>
                  <a:gd name="T25" fmla="*/ 5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81">
                    <a:moveTo>
                      <a:pt x="52" y="52"/>
                    </a:moveTo>
                    <a:lnTo>
                      <a:pt x="52" y="81"/>
                    </a:lnTo>
                    <a:lnTo>
                      <a:pt x="31" y="81"/>
                    </a:lnTo>
                    <a:lnTo>
                      <a:pt x="31" y="52"/>
                    </a:lnTo>
                    <a:lnTo>
                      <a:pt x="0" y="52"/>
                    </a:lnTo>
                    <a:lnTo>
                      <a:pt x="0" y="29"/>
                    </a:lnTo>
                    <a:lnTo>
                      <a:pt x="31" y="29"/>
                    </a:lnTo>
                    <a:lnTo>
                      <a:pt x="31" y="0"/>
                    </a:lnTo>
                    <a:lnTo>
                      <a:pt x="52" y="0"/>
                    </a:lnTo>
                    <a:lnTo>
                      <a:pt x="52" y="29"/>
                    </a:lnTo>
                    <a:lnTo>
                      <a:pt x="81" y="29"/>
                    </a:lnTo>
                    <a:lnTo>
                      <a:pt x="81" y="52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6" name="Freeform 3780"/>
              <p:cNvSpPr>
                <a:spLocks/>
              </p:cNvSpPr>
              <p:nvPr/>
            </p:nvSpPr>
            <p:spPr bwMode="auto">
              <a:xfrm>
                <a:off x="8951895" y="3262965"/>
                <a:ext cx="74142" cy="154710"/>
              </a:xfrm>
              <a:custGeom>
                <a:avLst/>
                <a:gdLst>
                  <a:gd name="T0" fmla="*/ 24 w 34"/>
                  <a:gd name="T1" fmla="*/ 34 h 52"/>
                  <a:gd name="T2" fmla="*/ 13 w 34"/>
                  <a:gd name="T3" fmla="*/ 44 h 52"/>
                  <a:gd name="T4" fmla="*/ 34 w 34"/>
                  <a:gd name="T5" fmla="*/ 44 h 52"/>
                  <a:gd name="T6" fmla="*/ 34 w 34"/>
                  <a:gd name="T7" fmla="*/ 52 h 52"/>
                  <a:gd name="T8" fmla="*/ 0 w 34"/>
                  <a:gd name="T9" fmla="*/ 52 h 52"/>
                  <a:gd name="T10" fmla="*/ 0 w 34"/>
                  <a:gd name="T11" fmla="*/ 44 h 52"/>
                  <a:gd name="T12" fmla="*/ 19 w 34"/>
                  <a:gd name="T13" fmla="*/ 27 h 52"/>
                  <a:gd name="T14" fmla="*/ 25 w 34"/>
                  <a:gd name="T15" fmla="*/ 17 h 52"/>
                  <a:gd name="T16" fmla="*/ 17 w 34"/>
                  <a:gd name="T17" fmla="*/ 9 h 52"/>
                  <a:gd name="T18" fmla="*/ 9 w 34"/>
                  <a:gd name="T19" fmla="*/ 19 h 52"/>
                  <a:gd name="T20" fmla="*/ 0 w 34"/>
                  <a:gd name="T21" fmla="*/ 19 h 52"/>
                  <a:gd name="T22" fmla="*/ 17 w 34"/>
                  <a:gd name="T23" fmla="*/ 0 h 52"/>
                  <a:gd name="T24" fmla="*/ 34 w 34"/>
                  <a:gd name="T25" fmla="*/ 17 h 52"/>
                  <a:gd name="T26" fmla="*/ 24 w 34"/>
                  <a:gd name="T27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52">
                    <a:moveTo>
                      <a:pt x="24" y="34"/>
                    </a:moveTo>
                    <a:cubicBezTo>
                      <a:pt x="13" y="44"/>
                      <a:pt x="13" y="44"/>
                      <a:pt x="13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3" y="23"/>
                      <a:pt x="25" y="20"/>
                      <a:pt x="25" y="17"/>
                    </a:cubicBezTo>
                    <a:cubicBezTo>
                      <a:pt x="25" y="12"/>
                      <a:pt x="21" y="9"/>
                      <a:pt x="17" y="9"/>
                    </a:cubicBezTo>
                    <a:cubicBezTo>
                      <a:pt x="12" y="9"/>
                      <a:pt x="9" y="13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cubicBezTo>
                      <a:pt x="34" y="23"/>
                      <a:pt x="32" y="27"/>
                      <a:pt x="24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3631397" y="3674484"/>
            <a:ext cx="758455" cy="755938"/>
            <a:chOff x="3631397" y="3674484"/>
            <a:chExt cx="758455" cy="755938"/>
          </a:xfrm>
        </p:grpSpPr>
        <p:sp>
          <p:nvSpPr>
            <p:cNvPr id="17" name="Oval 3731"/>
            <p:cNvSpPr>
              <a:spLocks noChangeArrowheads="1"/>
            </p:cNvSpPr>
            <p:nvPr/>
          </p:nvSpPr>
          <p:spPr bwMode="auto">
            <a:xfrm>
              <a:off x="3631397" y="3674484"/>
              <a:ext cx="758455" cy="75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690514" y="3895228"/>
              <a:ext cx="640221" cy="314450"/>
              <a:chOff x="3675420" y="3667978"/>
              <a:chExt cx="640221" cy="314450"/>
            </a:xfrm>
          </p:grpSpPr>
          <p:sp>
            <p:nvSpPr>
              <p:cNvPr id="72" name="Freeform 3786"/>
              <p:cNvSpPr>
                <a:spLocks/>
              </p:cNvSpPr>
              <p:nvPr/>
            </p:nvSpPr>
            <p:spPr bwMode="auto">
              <a:xfrm>
                <a:off x="3806231" y="3818914"/>
                <a:ext cx="381114" cy="163514"/>
              </a:xfrm>
              <a:custGeom>
                <a:avLst/>
                <a:gdLst>
                  <a:gd name="T0" fmla="*/ 63 w 128"/>
                  <a:gd name="T1" fmla="*/ 0 h 55"/>
                  <a:gd name="T2" fmla="*/ 0 w 128"/>
                  <a:gd name="T3" fmla="*/ 9 h 55"/>
                  <a:gd name="T4" fmla="*/ 0 w 128"/>
                  <a:gd name="T5" fmla="*/ 55 h 55"/>
                  <a:gd name="T6" fmla="*/ 64 w 128"/>
                  <a:gd name="T7" fmla="*/ 47 h 55"/>
                  <a:gd name="T8" fmla="*/ 64 w 128"/>
                  <a:gd name="T9" fmla="*/ 47 h 55"/>
                  <a:gd name="T10" fmla="*/ 117 w 128"/>
                  <a:gd name="T11" fmla="*/ 53 h 55"/>
                  <a:gd name="T12" fmla="*/ 128 w 128"/>
                  <a:gd name="T13" fmla="*/ 55 h 55"/>
                  <a:gd name="T14" fmla="*/ 128 w 128"/>
                  <a:gd name="T15" fmla="*/ 55 h 55"/>
                  <a:gd name="T16" fmla="*/ 128 w 128"/>
                  <a:gd name="T17" fmla="*/ 9 h 55"/>
                  <a:gd name="T18" fmla="*/ 128 w 128"/>
                  <a:gd name="T19" fmla="*/ 9 h 55"/>
                  <a:gd name="T20" fmla="*/ 121 w 128"/>
                  <a:gd name="T21" fmla="*/ 7 h 55"/>
                  <a:gd name="T22" fmla="*/ 63 w 128"/>
                  <a:gd name="T2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55">
                    <a:moveTo>
                      <a:pt x="63" y="0"/>
                    </a:moveTo>
                    <a:cubicBezTo>
                      <a:pt x="22" y="0"/>
                      <a:pt x="0" y="9"/>
                      <a:pt x="0" y="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31" y="47"/>
                      <a:pt x="64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85" y="47"/>
                      <a:pt x="105" y="50"/>
                      <a:pt x="117" y="53"/>
                    </a:cubicBezTo>
                    <a:cubicBezTo>
                      <a:pt x="124" y="54"/>
                      <a:pt x="128" y="55"/>
                      <a:pt x="128" y="55"/>
                    </a:cubicBezTo>
                    <a:cubicBezTo>
                      <a:pt x="128" y="55"/>
                      <a:pt x="128" y="55"/>
                      <a:pt x="128" y="55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9"/>
                      <a:pt x="125" y="8"/>
                      <a:pt x="121" y="7"/>
                    </a:cubicBezTo>
                    <a:cubicBezTo>
                      <a:pt x="111" y="4"/>
                      <a:pt x="91" y="0"/>
                      <a:pt x="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Freeform 3787"/>
              <p:cNvSpPr>
                <a:spLocks/>
              </p:cNvSpPr>
              <p:nvPr/>
            </p:nvSpPr>
            <p:spPr bwMode="auto">
              <a:xfrm>
                <a:off x="3675420" y="3667978"/>
                <a:ext cx="640221" cy="303130"/>
              </a:xfrm>
              <a:custGeom>
                <a:avLst/>
                <a:gdLst>
                  <a:gd name="T0" fmla="*/ 193 w 215"/>
                  <a:gd name="T1" fmla="*/ 84 h 102"/>
                  <a:gd name="T2" fmla="*/ 192 w 215"/>
                  <a:gd name="T3" fmla="*/ 81 h 102"/>
                  <a:gd name="T4" fmla="*/ 192 w 215"/>
                  <a:gd name="T5" fmla="*/ 78 h 102"/>
                  <a:gd name="T6" fmla="*/ 193 w 215"/>
                  <a:gd name="T7" fmla="*/ 75 h 102"/>
                  <a:gd name="T8" fmla="*/ 191 w 215"/>
                  <a:gd name="T9" fmla="*/ 72 h 102"/>
                  <a:gd name="T10" fmla="*/ 191 w 215"/>
                  <a:gd name="T11" fmla="*/ 58 h 102"/>
                  <a:gd name="T12" fmla="*/ 215 w 215"/>
                  <a:gd name="T13" fmla="*/ 48 h 102"/>
                  <a:gd name="T14" fmla="*/ 191 w 215"/>
                  <a:gd name="T15" fmla="*/ 37 h 102"/>
                  <a:gd name="T16" fmla="*/ 190 w 215"/>
                  <a:gd name="T17" fmla="*/ 36 h 102"/>
                  <a:gd name="T18" fmla="*/ 189 w 215"/>
                  <a:gd name="T19" fmla="*/ 36 h 102"/>
                  <a:gd name="T20" fmla="*/ 108 w 215"/>
                  <a:gd name="T21" fmla="*/ 0 h 102"/>
                  <a:gd name="T22" fmla="*/ 0 w 215"/>
                  <a:gd name="T23" fmla="*/ 48 h 102"/>
                  <a:gd name="T24" fmla="*/ 37 w 215"/>
                  <a:gd name="T25" fmla="*/ 64 h 102"/>
                  <a:gd name="T26" fmla="*/ 37 w 215"/>
                  <a:gd name="T27" fmla="*/ 58 h 102"/>
                  <a:gd name="T28" fmla="*/ 107 w 215"/>
                  <a:gd name="T29" fmla="*/ 48 h 102"/>
                  <a:gd name="T30" fmla="*/ 171 w 215"/>
                  <a:gd name="T31" fmla="*/ 56 h 102"/>
                  <a:gd name="T32" fmla="*/ 179 w 215"/>
                  <a:gd name="T33" fmla="*/ 58 h 102"/>
                  <a:gd name="T34" fmla="*/ 179 w 215"/>
                  <a:gd name="T35" fmla="*/ 58 h 102"/>
                  <a:gd name="T36" fmla="*/ 179 w 215"/>
                  <a:gd name="T37" fmla="*/ 64 h 102"/>
                  <a:gd name="T38" fmla="*/ 189 w 215"/>
                  <a:gd name="T39" fmla="*/ 59 h 102"/>
                  <a:gd name="T40" fmla="*/ 189 w 215"/>
                  <a:gd name="T41" fmla="*/ 72 h 102"/>
                  <a:gd name="T42" fmla="*/ 187 w 215"/>
                  <a:gd name="T43" fmla="*/ 75 h 102"/>
                  <a:gd name="T44" fmla="*/ 188 w 215"/>
                  <a:gd name="T45" fmla="*/ 78 h 102"/>
                  <a:gd name="T46" fmla="*/ 188 w 215"/>
                  <a:gd name="T47" fmla="*/ 81 h 102"/>
                  <a:gd name="T48" fmla="*/ 187 w 215"/>
                  <a:gd name="T49" fmla="*/ 84 h 102"/>
                  <a:gd name="T50" fmla="*/ 184 w 215"/>
                  <a:gd name="T51" fmla="*/ 97 h 102"/>
                  <a:gd name="T52" fmla="*/ 190 w 215"/>
                  <a:gd name="T53" fmla="*/ 102 h 102"/>
                  <a:gd name="T54" fmla="*/ 190 w 215"/>
                  <a:gd name="T55" fmla="*/ 102 h 102"/>
                  <a:gd name="T56" fmla="*/ 190 w 215"/>
                  <a:gd name="T57" fmla="*/ 102 h 102"/>
                  <a:gd name="T58" fmla="*/ 196 w 215"/>
                  <a:gd name="T59" fmla="*/ 97 h 102"/>
                  <a:gd name="T60" fmla="*/ 193 w 215"/>
                  <a:gd name="T61" fmla="*/ 8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5" h="102">
                    <a:moveTo>
                      <a:pt x="193" y="84"/>
                    </a:moveTo>
                    <a:cubicBezTo>
                      <a:pt x="193" y="83"/>
                      <a:pt x="193" y="82"/>
                      <a:pt x="192" y="81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3" y="78"/>
                      <a:pt x="193" y="76"/>
                      <a:pt x="193" y="75"/>
                    </a:cubicBezTo>
                    <a:cubicBezTo>
                      <a:pt x="193" y="74"/>
                      <a:pt x="192" y="72"/>
                      <a:pt x="191" y="72"/>
                    </a:cubicBezTo>
                    <a:cubicBezTo>
                      <a:pt x="191" y="58"/>
                      <a:pt x="191" y="58"/>
                      <a:pt x="191" y="58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1" y="36"/>
                      <a:pt x="190" y="36"/>
                      <a:pt x="190" y="36"/>
                    </a:cubicBezTo>
                    <a:cubicBezTo>
                      <a:pt x="190" y="36"/>
                      <a:pt x="190" y="36"/>
                      <a:pt x="189" y="36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58"/>
                      <a:pt x="62" y="48"/>
                      <a:pt x="107" y="48"/>
                    </a:cubicBezTo>
                    <a:cubicBezTo>
                      <a:pt x="138" y="48"/>
                      <a:pt x="160" y="53"/>
                      <a:pt x="171" y="56"/>
                    </a:cubicBezTo>
                    <a:cubicBezTo>
                      <a:pt x="176" y="57"/>
                      <a:pt x="179" y="58"/>
                      <a:pt x="179" y="58"/>
                    </a:cubicBezTo>
                    <a:cubicBezTo>
                      <a:pt x="179" y="58"/>
                      <a:pt x="179" y="58"/>
                      <a:pt x="179" y="58"/>
                    </a:cubicBezTo>
                    <a:cubicBezTo>
                      <a:pt x="179" y="64"/>
                      <a:pt x="179" y="64"/>
                      <a:pt x="179" y="64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72"/>
                      <a:pt x="189" y="72"/>
                      <a:pt x="189" y="72"/>
                    </a:cubicBezTo>
                    <a:cubicBezTo>
                      <a:pt x="188" y="72"/>
                      <a:pt x="187" y="74"/>
                      <a:pt x="187" y="75"/>
                    </a:cubicBezTo>
                    <a:cubicBezTo>
                      <a:pt x="187" y="76"/>
                      <a:pt x="187" y="78"/>
                      <a:pt x="188" y="78"/>
                    </a:cubicBezTo>
                    <a:cubicBezTo>
                      <a:pt x="188" y="81"/>
                      <a:pt x="188" y="81"/>
                      <a:pt x="188" y="81"/>
                    </a:cubicBezTo>
                    <a:cubicBezTo>
                      <a:pt x="187" y="82"/>
                      <a:pt x="187" y="83"/>
                      <a:pt x="187" y="84"/>
                    </a:cubicBezTo>
                    <a:cubicBezTo>
                      <a:pt x="186" y="93"/>
                      <a:pt x="185" y="96"/>
                      <a:pt x="184" y="97"/>
                    </a:cubicBezTo>
                    <a:cubicBezTo>
                      <a:pt x="184" y="99"/>
                      <a:pt x="186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0" y="102"/>
                      <a:pt x="190" y="102"/>
                      <a:pt x="190" y="102"/>
                    </a:cubicBezTo>
                    <a:cubicBezTo>
                      <a:pt x="194" y="102"/>
                      <a:pt x="196" y="99"/>
                      <a:pt x="196" y="97"/>
                    </a:cubicBezTo>
                    <a:cubicBezTo>
                      <a:pt x="194" y="96"/>
                      <a:pt x="194" y="93"/>
                      <a:pt x="193" y="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4771641" y="384294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28783" y="453728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28783" y="339416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28783" y="232655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71641" y="280155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71641" y="5013240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itle 20"/>
          <p:cNvSpPr txBox="1">
            <a:spLocks/>
          </p:cNvSpPr>
          <p:nvPr/>
        </p:nvSpPr>
        <p:spPr>
          <a:xfrm>
            <a:off x="8906914" y="2078316"/>
            <a:ext cx="1770933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itle 20"/>
          <p:cNvSpPr txBox="1">
            <a:spLocks/>
          </p:cNvSpPr>
          <p:nvPr/>
        </p:nvSpPr>
        <p:spPr>
          <a:xfrm>
            <a:off x="9592722" y="3263610"/>
            <a:ext cx="1740271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itle 20"/>
          <p:cNvSpPr txBox="1">
            <a:spLocks/>
          </p:cNvSpPr>
          <p:nvPr/>
        </p:nvSpPr>
        <p:spPr>
          <a:xfrm>
            <a:off x="9072992" y="4363169"/>
            <a:ext cx="1720913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itle 20"/>
          <p:cNvSpPr txBox="1">
            <a:spLocks/>
          </p:cNvSpPr>
          <p:nvPr/>
        </p:nvSpPr>
        <p:spPr>
          <a:xfrm>
            <a:off x="2279897" y="2570624"/>
            <a:ext cx="1691106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itle 20"/>
          <p:cNvSpPr txBox="1">
            <a:spLocks/>
          </p:cNvSpPr>
          <p:nvPr/>
        </p:nvSpPr>
        <p:spPr>
          <a:xfrm>
            <a:off x="1592504" y="3755917"/>
            <a:ext cx="1746675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Title 20"/>
          <p:cNvSpPr txBox="1">
            <a:spLocks/>
          </p:cNvSpPr>
          <p:nvPr/>
        </p:nvSpPr>
        <p:spPr>
          <a:xfrm>
            <a:off x="1947345" y="4855478"/>
            <a:ext cx="1859324" cy="707135"/>
          </a:xfrm>
          <a:prstGeom prst="rect">
            <a:avLst/>
          </a:prstGeom>
        </p:spPr>
        <p:txBody>
          <a:bodyPr vert="horz" wrap="square" lIns="128545" tIns="64271" rIns="128545" bIns="64271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1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1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ord 23"/>
          <p:cNvSpPr/>
          <p:nvPr/>
        </p:nvSpPr>
        <p:spPr>
          <a:xfrm rot="6745650">
            <a:off x="1645010" y="3558339"/>
            <a:ext cx="2326020" cy="2326020"/>
          </a:xfrm>
          <a:prstGeom prst="chord">
            <a:avLst>
              <a:gd name="adj1" fmla="val 4058279"/>
              <a:gd name="adj2" fmla="val 148461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29070" y="4774993"/>
            <a:ext cx="9676244" cy="558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 rot="10800000">
            <a:off x="2607476" y="4872401"/>
            <a:ext cx="372163" cy="32083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1744355" y="5249498"/>
            <a:ext cx="209840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48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grpSp>
        <p:nvGrpSpPr>
          <p:cNvPr id="29" name="Group 279"/>
          <p:cNvGrpSpPr/>
          <p:nvPr/>
        </p:nvGrpSpPr>
        <p:grpSpPr>
          <a:xfrm>
            <a:off x="2454252" y="2704560"/>
            <a:ext cx="678615" cy="678610"/>
            <a:chOff x="846989" y="1401020"/>
            <a:chExt cx="877416" cy="877416"/>
          </a:xfrm>
          <a:effectLst/>
        </p:grpSpPr>
        <p:sp>
          <p:nvSpPr>
            <p:cNvPr id="30" name="Teardrop 2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90%</a:t>
              </a:r>
            </a:p>
          </p:txBody>
        </p:sp>
      </p:grpSp>
      <p:grpSp>
        <p:nvGrpSpPr>
          <p:cNvPr id="32" name="Group 279"/>
          <p:cNvGrpSpPr/>
          <p:nvPr/>
        </p:nvGrpSpPr>
        <p:grpSpPr>
          <a:xfrm>
            <a:off x="4890538" y="2730259"/>
            <a:ext cx="678615" cy="678610"/>
            <a:chOff x="846989" y="1401020"/>
            <a:chExt cx="877416" cy="877416"/>
          </a:xfrm>
          <a:effectLst/>
        </p:grpSpPr>
        <p:sp>
          <p:nvSpPr>
            <p:cNvPr id="33" name="Teardrop 32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80%</a:t>
              </a:r>
            </a:p>
          </p:txBody>
        </p:sp>
      </p:grpSp>
      <p:grpSp>
        <p:nvGrpSpPr>
          <p:cNvPr id="35" name="Group 279"/>
          <p:cNvGrpSpPr/>
          <p:nvPr/>
        </p:nvGrpSpPr>
        <p:grpSpPr>
          <a:xfrm>
            <a:off x="7317161" y="2723204"/>
            <a:ext cx="678615" cy="678610"/>
            <a:chOff x="846989" y="1401020"/>
            <a:chExt cx="877416" cy="877416"/>
          </a:xfrm>
          <a:effectLst/>
        </p:grpSpPr>
        <p:sp>
          <p:nvSpPr>
            <p:cNvPr id="36" name="Teardrop 3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70%</a:t>
              </a:r>
            </a:p>
          </p:txBody>
        </p:sp>
      </p:grpSp>
      <p:grpSp>
        <p:nvGrpSpPr>
          <p:cNvPr id="39" name="Group 279"/>
          <p:cNvGrpSpPr/>
          <p:nvPr/>
        </p:nvGrpSpPr>
        <p:grpSpPr>
          <a:xfrm>
            <a:off x="9774790" y="2730259"/>
            <a:ext cx="678615" cy="678610"/>
            <a:chOff x="846989" y="1401020"/>
            <a:chExt cx="877416" cy="877416"/>
          </a:xfrm>
          <a:effectLst/>
        </p:grpSpPr>
        <p:sp>
          <p:nvSpPr>
            <p:cNvPr id="40" name="Teardrop 39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95%</a:t>
              </a:r>
            </a:p>
          </p:txBody>
        </p:sp>
      </p:grpSp>
      <p:sp>
        <p:nvSpPr>
          <p:cNvPr id="46" name="Freeform 182"/>
          <p:cNvSpPr>
            <a:spLocks noEditPoints="1"/>
          </p:cNvSpPr>
          <p:nvPr/>
        </p:nvSpPr>
        <p:spPr bwMode="auto">
          <a:xfrm>
            <a:off x="2490411" y="3885297"/>
            <a:ext cx="606294" cy="566463"/>
          </a:xfrm>
          <a:custGeom>
            <a:avLst/>
            <a:gdLst/>
            <a:ahLst/>
            <a:cxnLst>
              <a:cxn ang="0">
                <a:pos x="70" y="24"/>
              </a:cxn>
              <a:cxn ang="0">
                <a:pos x="29" y="50"/>
              </a:cxn>
              <a:cxn ang="0">
                <a:pos x="0" y="26"/>
              </a:cxn>
              <a:cxn ang="0">
                <a:pos x="42" y="0"/>
              </a:cxn>
              <a:cxn ang="0">
                <a:pos x="70" y="24"/>
              </a:cxn>
              <a:cxn ang="0">
                <a:pos x="70" y="74"/>
              </a:cxn>
              <a:cxn ang="0">
                <a:pos x="42" y="98"/>
              </a:cxn>
              <a:cxn ang="0">
                <a:pos x="0" y="72"/>
              </a:cxn>
              <a:cxn ang="0">
                <a:pos x="29" y="50"/>
              </a:cxn>
              <a:cxn ang="0">
                <a:pos x="70" y="74"/>
              </a:cxn>
              <a:cxn ang="0">
                <a:pos x="109" y="104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70" y="128"/>
              </a:cxn>
              <a:cxn ang="0">
                <a:pos x="29" y="104"/>
              </a:cxn>
              <a:cxn ang="0">
                <a:pos x="29" y="95"/>
              </a:cxn>
              <a:cxn ang="0">
                <a:pos x="42" y="102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70" y="78"/>
              </a:cxn>
              <a:cxn ang="0">
                <a:pos x="98" y="102"/>
              </a:cxn>
              <a:cxn ang="0">
                <a:pos x="109" y="95"/>
              </a:cxn>
              <a:cxn ang="0">
                <a:pos x="109" y="104"/>
              </a:cxn>
              <a:cxn ang="0">
                <a:pos x="137" y="26"/>
              </a:cxn>
              <a:cxn ang="0">
                <a:pos x="111" y="50"/>
              </a:cxn>
              <a:cxn ang="0">
                <a:pos x="70" y="24"/>
              </a:cxn>
              <a:cxn ang="0">
                <a:pos x="98" y="0"/>
              </a:cxn>
              <a:cxn ang="0">
                <a:pos x="137" y="26"/>
              </a:cxn>
              <a:cxn ang="0">
                <a:pos x="137" y="72"/>
              </a:cxn>
              <a:cxn ang="0">
                <a:pos x="98" y="98"/>
              </a:cxn>
              <a:cxn ang="0">
                <a:pos x="70" y="74"/>
              </a:cxn>
              <a:cxn ang="0">
                <a:pos x="111" y="50"/>
              </a:cxn>
              <a:cxn ang="0">
                <a:pos x="137" y="72"/>
              </a:cxn>
            </a:cxnLst>
            <a:rect l="0" t="0" r="r" b="b"/>
            <a:pathLst>
              <a:path w="137" h="128">
                <a:moveTo>
                  <a:pt x="70" y="24"/>
                </a:moveTo>
                <a:lnTo>
                  <a:pt x="29" y="50"/>
                </a:lnTo>
                <a:lnTo>
                  <a:pt x="0" y="26"/>
                </a:lnTo>
                <a:lnTo>
                  <a:pt x="42" y="0"/>
                </a:lnTo>
                <a:lnTo>
                  <a:pt x="70" y="24"/>
                </a:lnTo>
                <a:close/>
                <a:moveTo>
                  <a:pt x="70" y="74"/>
                </a:moveTo>
                <a:lnTo>
                  <a:pt x="42" y="98"/>
                </a:lnTo>
                <a:lnTo>
                  <a:pt x="0" y="72"/>
                </a:lnTo>
                <a:lnTo>
                  <a:pt x="29" y="50"/>
                </a:lnTo>
                <a:lnTo>
                  <a:pt x="70" y="74"/>
                </a:lnTo>
                <a:close/>
                <a:moveTo>
                  <a:pt x="109" y="104"/>
                </a:move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70" y="128"/>
                </a:lnTo>
                <a:lnTo>
                  <a:pt x="29" y="104"/>
                </a:lnTo>
                <a:lnTo>
                  <a:pt x="29" y="95"/>
                </a:lnTo>
                <a:lnTo>
                  <a:pt x="42" y="102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70" y="78"/>
                </a:lnTo>
                <a:lnTo>
                  <a:pt x="98" y="102"/>
                </a:lnTo>
                <a:lnTo>
                  <a:pt x="109" y="95"/>
                </a:lnTo>
                <a:lnTo>
                  <a:pt x="109" y="104"/>
                </a:lnTo>
                <a:close/>
                <a:moveTo>
                  <a:pt x="137" y="26"/>
                </a:moveTo>
                <a:lnTo>
                  <a:pt x="111" y="50"/>
                </a:lnTo>
                <a:lnTo>
                  <a:pt x="70" y="24"/>
                </a:lnTo>
                <a:lnTo>
                  <a:pt x="98" y="0"/>
                </a:lnTo>
                <a:lnTo>
                  <a:pt x="137" y="26"/>
                </a:lnTo>
                <a:close/>
                <a:moveTo>
                  <a:pt x="137" y="72"/>
                </a:moveTo>
                <a:lnTo>
                  <a:pt x="98" y="98"/>
                </a:lnTo>
                <a:lnTo>
                  <a:pt x="70" y="74"/>
                </a:lnTo>
                <a:lnTo>
                  <a:pt x="111" y="50"/>
                </a:lnTo>
                <a:lnTo>
                  <a:pt x="137" y="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48" tIns="55824" rIns="111648" bIns="5582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Chord 46"/>
          <p:cNvSpPr/>
          <p:nvPr/>
        </p:nvSpPr>
        <p:spPr>
          <a:xfrm rot="6745650">
            <a:off x="4069163" y="3558339"/>
            <a:ext cx="2326020" cy="2326020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5043764" y="4872401"/>
            <a:ext cx="372163" cy="32083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4184535" y="5249498"/>
            <a:ext cx="209840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48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0" name="Chord 49"/>
          <p:cNvSpPr/>
          <p:nvPr/>
        </p:nvSpPr>
        <p:spPr>
          <a:xfrm rot="6745650">
            <a:off x="6495784" y="3558339"/>
            <a:ext cx="2326020" cy="2326020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7470386" y="4872401"/>
            <a:ext cx="372163" cy="32083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6624715" y="5249498"/>
            <a:ext cx="209840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48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3" name="Chord 52"/>
          <p:cNvSpPr/>
          <p:nvPr/>
        </p:nvSpPr>
        <p:spPr>
          <a:xfrm rot="6745650">
            <a:off x="8953414" y="3558339"/>
            <a:ext cx="2326020" cy="2326020"/>
          </a:xfrm>
          <a:prstGeom prst="chord">
            <a:avLst>
              <a:gd name="adj1" fmla="val 4058279"/>
              <a:gd name="adj2" fmla="val 14846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Isosceles Triangle 53"/>
          <p:cNvSpPr/>
          <p:nvPr/>
        </p:nvSpPr>
        <p:spPr>
          <a:xfrm rot="10800000">
            <a:off x="9928013" y="4872401"/>
            <a:ext cx="372163" cy="32083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9064894" y="5249498"/>
            <a:ext cx="209840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48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6" name="Freeform 172"/>
          <p:cNvSpPr>
            <a:spLocks noEditPoints="1"/>
          </p:cNvSpPr>
          <p:nvPr/>
        </p:nvSpPr>
        <p:spPr bwMode="auto">
          <a:xfrm>
            <a:off x="4928108" y="4012517"/>
            <a:ext cx="603478" cy="439241"/>
          </a:xfrm>
          <a:custGeom>
            <a:avLst/>
            <a:gdLst/>
            <a:ahLst/>
            <a:cxnLst>
              <a:cxn ang="0">
                <a:pos x="59" y="53"/>
              </a:cxn>
              <a:cxn ang="0">
                <a:pos x="17" y="53"/>
              </a:cxn>
              <a:cxn ang="0">
                <a:pos x="0" y="36"/>
              </a:cxn>
              <a:cxn ang="0">
                <a:pos x="10" y="21"/>
              </a:cxn>
              <a:cxn ang="0">
                <a:pos x="10" y="19"/>
              </a:cxn>
              <a:cxn ang="0">
                <a:pos x="30" y="0"/>
              </a:cxn>
              <a:cxn ang="0">
                <a:pos x="48" y="12"/>
              </a:cxn>
              <a:cxn ang="0">
                <a:pos x="54" y="9"/>
              </a:cxn>
              <a:cxn ang="0">
                <a:pos x="64" y="19"/>
              </a:cxn>
              <a:cxn ang="0">
                <a:pos x="62" y="24"/>
              </a:cxn>
              <a:cxn ang="0">
                <a:pos x="73" y="38"/>
              </a:cxn>
              <a:cxn ang="0">
                <a:pos x="59" y="53"/>
              </a:cxn>
              <a:cxn ang="0">
                <a:pos x="49" y="27"/>
              </a:cxn>
              <a:cxn ang="0">
                <a:pos x="35" y="13"/>
              </a:cxn>
              <a:cxn ang="0">
                <a:pos x="34" y="13"/>
              </a:cxn>
              <a:cxn ang="0">
                <a:pos x="34" y="13"/>
              </a:cxn>
              <a:cxn ang="0">
                <a:pos x="20" y="27"/>
              </a:cxn>
              <a:cxn ang="0">
                <a:pos x="20" y="27"/>
              </a:cxn>
              <a:cxn ang="0">
                <a:pos x="21" y="29"/>
              </a:cxn>
              <a:cxn ang="0">
                <a:pos x="30" y="29"/>
              </a:cxn>
              <a:cxn ang="0">
                <a:pos x="30" y="42"/>
              </a:cxn>
              <a:cxn ang="0">
                <a:pos x="31" y="43"/>
              </a:cxn>
              <a:cxn ang="0">
                <a:pos x="38" y="43"/>
              </a:cxn>
              <a:cxn ang="0">
                <a:pos x="39" y="42"/>
              </a:cxn>
              <a:cxn ang="0">
                <a:pos x="39" y="29"/>
              </a:cxn>
              <a:cxn ang="0">
                <a:pos x="48" y="29"/>
              </a:cxn>
              <a:cxn ang="0">
                <a:pos x="49" y="27"/>
              </a:cxn>
              <a:cxn ang="0">
                <a:pos x="49" y="27"/>
              </a:cxn>
            </a:cxnLst>
            <a:rect l="0" t="0" r="r" b="b"/>
            <a:pathLst>
              <a:path w="73" h="53">
                <a:moveTo>
                  <a:pt x="59" y="53"/>
                </a:moveTo>
                <a:cubicBezTo>
                  <a:pt x="17" y="53"/>
                  <a:pt x="17" y="53"/>
                  <a:pt x="17" y="53"/>
                </a:cubicBezTo>
                <a:cubicBezTo>
                  <a:pt x="8" y="53"/>
                  <a:pt x="0" y="45"/>
                  <a:pt x="0" y="36"/>
                </a:cubicBezTo>
                <a:cubicBezTo>
                  <a:pt x="0" y="29"/>
                  <a:pt x="4" y="23"/>
                  <a:pt x="10" y="21"/>
                </a:cubicBezTo>
                <a:cubicBezTo>
                  <a:pt x="10" y="20"/>
                  <a:pt x="10" y="20"/>
                  <a:pt x="10" y="19"/>
                </a:cubicBezTo>
                <a:cubicBezTo>
                  <a:pt x="10" y="8"/>
                  <a:pt x="19" y="0"/>
                  <a:pt x="30" y="0"/>
                </a:cubicBezTo>
                <a:cubicBezTo>
                  <a:pt x="37" y="0"/>
                  <a:pt x="45" y="4"/>
                  <a:pt x="48" y="12"/>
                </a:cubicBezTo>
                <a:cubicBezTo>
                  <a:pt x="49" y="10"/>
                  <a:pt x="52" y="9"/>
                  <a:pt x="54" y="9"/>
                </a:cubicBezTo>
                <a:cubicBezTo>
                  <a:pt x="59" y="9"/>
                  <a:pt x="64" y="14"/>
                  <a:pt x="64" y="19"/>
                </a:cubicBezTo>
                <a:cubicBezTo>
                  <a:pt x="64" y="21"/>
                  <a:pt x="63" y="23"/>
                  <a:pt x="62" y="24"/>
                </a:cubicBezTo>
                <a:cubicBezTo>
                  <a:pt x="69" y="26"/>
                  <a:pt x="73" y="32"/>
                  <a:pt x="73" y="38"/>
                </a:cubicBezTo>
                <a:cubicBezTo>
                  <a:pt x="73" y="46"/>
                  <a:pt x="67" y="53"/>
                  <a:pt x="59" y="53"/>
                </a:cubicBezTo>
                <a:close/>
                <a:moveTo>
                  <a:pt x="49" y="27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9"/>
                  <a:pt x="2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3"/>
                  <a:pt x="30" y="43"/>
                  <a:pt x="31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9" y="43"/>
                  <a:pt x="39" y="43"/>
                  <a:pt x="39" y="42"/>
                </a:cubicBezTo>
                <a:cubicBezTo>
                  <a:pt x="39" y="29"/>
                  <a:pt x="39" y="29"/>
                  <a:pt x="39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9" y="29"/>
                  <a:pt x="49" y="28"/>
                  <a:pt x="49" y="27"/>
                </a:cubicBezTo>
                <a:cubicBezTo>
                  <a:pt x="49" y="27"/>
                  <a:pt x="49" y="27"/>
                  <a:pt x="49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48" tIns="55824" rIns="111648" bIns="5582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122"/>
          <p:cNvSpPr>
            <a:spLocks noEditPoints="1"/>
          </p:cNvSpPr>
          <p:nvPr/>
        </p:nvSpPr>
        <p:spPr bwMode="auto">
          <a:xfrm>
            <a:off x="7468407" y="3939708"/>
            <a:ext cx="376122" cy="540938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48" tIns="55824" rIns="111648" bIns="5582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9803185" y="3975915"/>
            <a:ext cx="621828" cy="482316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48" tIns="55824" rIns="111648" bIns="5582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44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330592" y="5609377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62062" y="4491890"/>
            <a:ext cx="216388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30334" y="3394026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07225" y="2196210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627275" y="5153230"/>
            <a:ext cx="1194815" cy="1124575"/>
            <a:chOff x="6139503" y="4871969"/>
            <a:chExt cx="1192668" cy="1122553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356737" y="5179787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8406" y="4028662"/>
            <a:ext cx="1194815" cy="1124576"/>
            <a:chOff x="6420131" y="3749417"/>
            <a:chExt cx="1192668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672041" y="4034885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86708" y="2904099"/>
            <a:ext cx="1194815" cy="1124573"/>
            <a:chOff x="5999190" y="2626865"/>
            <a:chExt cx="1192668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31728" y="2895663"/>
              <a:ext cx="771727" cy="60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89307" y="1842193"/>
            <a:ext cx="1194815" cy="1124575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13324" y="1778750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030321" y="1802601"/>
            <a:ext cx="901620" cy="901620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011260" y="5140260"/>
            <a:ext cx="901619" cy="901620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912184" y="4039223"/>
            <a:ext cx="901620" cy="901620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826516" y="2873633"/>
            <a:ext cx="901620" cy="901620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232576" y="1999830"/>
            <a:ext cx="488379" cy="48837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42020" y="5422854"/>
            <a:ext cx="433144" cy="331053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29720" y="4293656"/>
            <a:ext cx="448210" cy="385986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606" tIns="45802" rIns="91606" bIns="4580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079787" y="3099178"/>
            <a:ext cx="424142" cy="413042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9621" y="5070355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16974" y="4029336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46002" y="2816461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450" y="1699230"/>
            <a:ext cx="1768573" cy="224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0222" y="1937276"/>
            <a:ext cx="27079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69251" y="3035584"/>
            <a:ext cx="27079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6992" y="4254369"/>
            <a:ext cx="26441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6722" y="5304510"/>
            <a:ext cx="2707974" cy="24570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3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0" y="313198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0" y="4583956"/>
            <a:ext cx="128587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225" y="2886663"/>
            <a:ext cx="3428044" cy="490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2</a:t>
            </a:r>
          </a:p>
        </p:txBody>
      </p:sp>
      <p:sp>
        <p:nvSpPr>
          <p:cNvPr id="8" name="MH_Entry_1"/>
          <p:cNvSpPr/>
          <p:nvPr>
            <p:custDataLst>
              <p:tags r:id="rId5"/>
            </p:custDataLst>
          </p:nvPr>
        </p:nvSpPr>
        <p:spPr>
          <a:xfrm>
            <a:off x="4330379" y="3614458"/>
            <a:ext cx="4125737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98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-9524" y="1960141"/>
            <a:ext cx="6438899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grpSp>
        <p:nvGrpSpPr>
          <p:cNvPr id="18" name="组合 19"/>
          <p:cNvGrpSpPr>
            <a:grpSpLocks/>
          </p:cNvGrpSpPr>
          <p:nvPr/>
        </p:nvGrpSpPr>
        <p:grpSpPr bwMode="auto">
          <a:xfrm>
            <a:off x="812800" y="5343108"/>
            <a:ext cx="11233150" cy="871014"/>
            <a:chOff x="1160463" y="2907288"/>
            <a:chExt cx="9421420" cy="619317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160463" y="2907288"/>
              <a:ext cx="1833524" cy="175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393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15"/>
          <p:cNvSpPr txBox="1"/>
          <p:nvPr/>
        </p:nvSpPr>
        <p:spPr>
          <a:xfrm>
            <a:off x="812799" y="2966843"/>
            <a:ext cx="52565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AutoShape 1"/>
          <p:cNvSpPr>
            <a:spLocks/>
          </p:cNvSpPr>
          <p:nvPr/>
        </p:nvSpPr>
        <p:spPr bwMode="auto">
          <a:xfrm>
            <a:off x="6429375" y="1960141"/>
            <a:ext cx="6429376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69">
              <a:latin typeface="Arial" panose="020B0604020202020204" pitchFamily="34" charset="0"/>
              <a:ea typeface="微软雅黑" panose="020B0503020204020204" pitchFamily="34" charset="-122"/>
              <a:cs typeface="Calibri" charset="0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5650" y="357205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650" y="824352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7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AUTOCOLOR" val="TRUE"/>
  <p:tag name="MH_TYPE" val="CONTENTS"/>
  <p:tag name="ID" val="5458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Straight Connector 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19"/>
  <p:tag name="MH_LIBRARY" val="GRAPHIC"/>
  <p:tag name="MH_ORDER" val="Text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5B3E"/>
      </a:accent1>
      <a:accent2>
        <a:srgbClr val="FF9900"/>
      </a:accent2>
      <a:accent3>
        <a:srgbClr val="DC5B3E"/>
      </a:accent3>
      <a:accent4>
        <a:srgbClr val="FF9900"/>
      </a:accent4>
      <a:accent5>
        <a:srgbClr val="DC5B3E"/>
      </a:accent5>
      <a:accent6>
        <a:srgbClr val="FF9900"/>
      </a:accent6>
      <a:hlink>
        <a:srgbClr val="DC5B3E"/>
      </a:hlink>
      <a:folHlink>
        <a:srgbClr val="FF99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2877</Words>
  <Application>Microsoft Office PowerPoint</Application>
  <PresentationFormat>自定义</PresentationFormat>
  <Paragraphs>262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/>
  <cp:keywords>www.1ppt.com</cp:keywords>
  <cp:lastModifiedBy/>
  <cp:revision>1</cp:revision>
  <dcterms:created xsi:type="dcterms:W3CDTF">2016-12-04T14:38:08Z</dcterms:created>
  <dcterms:modified xsi:type="dcterms:W3CDTF">2018-12-13T13:09:51Z</dcterms:modified>
</cp:coreProperties>
</file>