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0" r:id="rId2"/>
    <p:sldId id="265" r:id="rId3"/>
    <p:sldId id="266" r:id="rId4"/>
    <p:sldId id="267" r:id="rId5"/>
    <p:sldId id="275" r:id="rId6"/>
    <p:sldId id="276" r:id="rId7"/>
    <p:sldId id="277" r:id="rId8"/>
    <p:sldId id="272" r:id="rId9"/>
    <p:sldId id="278" r:id="rId10"/>
    <p:sldId id="279" r:id="rId11"/>
    <p:sldId id="281" r:id="rId12"/>
    <p:sldId id="280" r:id="rId13"/>
    <p:sldId id="273" r:id="rId14"/>
    <p:sldId id="282" r:id="rId15"/>
    <p:sldId id="283" r:id="rId16"/>
    <p:sldId id="284" r:id="rId17"/>
    <p:sldId id="285" r:id="rId18"/>
    <p:sldId id="274" r:id="rId19"/>
    <p:sldId id="286" r:id="rId20"/>
    <p:sldId id="287" r:id="rId21"/>
    <p:sldId id="288" r:id="rId22"/>
    <p:sldId id="289" r:id="rId23"/>
    <p:sldId id="271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6FED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A19AE-BC5F-4353-A8D6-D3A0FE3B6D98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E65F8-837A-4755-B189-9640B705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4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8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5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0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3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68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8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05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5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97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61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5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24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25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38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9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3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2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8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0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8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22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B24F38-3A50-4077-BD3B-3FFAAF0643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99777"/>
            <a:ext cx="5041402" cy="504140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A93907E-99DB-4CE8-BBB5-41DF4263341F}"/>
              </a:ext>
            </a:extLst>
          </p:cNvPr>
          <p:cNvSpPr/>
          <p:nvPr/>
        </p:nvSpPr>
        <p:spPr>
          <a:xfrm>
            <a:off x="5477289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B50E48-4930-4D14-A5D6-6C9D4C7F98BE}"/>
              </a:ext>
            </a:extLst>
          </p:cNvPr>
          <p:cNvSpPr txBox="1"/>
          <p:nvPr/>
        </p:nvSpPr>
        <p:spPr>
          <a:xfrm>
            <a:off x="5848350" y="2800098"/>
            <a:ext cx="363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文艺小清新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C27B29-F3E1-4AE5-93C2-34526B8C3377}"/>
              </a:ext>
            </a:extLst>
          </p:cNvPr>
          <p:cNvSpPr txBox="1"/>
          <p:nvPr/>
        </p:nvSpPr>
        <p:spPr>
          <a:xfrm>
            <a:off x="6136733" y="3726584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点击添加您的副标题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CDC96-2809-4F57-9B7D-564CBE584F1F}"/>
              </a:ext>
            </a:extLst>
          </p:cNvPr>
          <p:cNvSpPr txBox="1"/>
          <p:nvPr/>
        </p:nvSpPr>
        <p:spPr>
          <a:xfrm>
            <a:off x="6484750" y="2058278"/>
            <a:ext cx="226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201X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977F85-A946-4FBC-8F5A-A51402017F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7741" y="-247650"/>
            <a:ext cx="2642654" cy="2101833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97BB0AD7-9081-414B-ACBE-E8489E3D10F1}"/>
              </a:ext>
            </a:extLst>
          </p:cNvPr>
          <p:cNvSpPr/>
          <p:nvPr/>
        </p:nvSpPr>
        <p:spPr>
          <a:xfrm>
            <a:off x="5201270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20F89B-F2A3-45F0-8ECC-FDF01BD8A912}"/>
              </a:ext>
            </a:extLst>
          </p:cNvPr>
          <p:cNvSpPr txBox="1"/>
          <p:nvPr/>
        </p:nvSpPr>
        <p:spPr>
          <a:xfrm>
            <a:off x="6291116" y="4252961"/>
            <a:ext cx="328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7298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12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9C1E3CC-53D8-4FEF-A90A-A4A9760DBF10}"/>
              </a:ext>
            </a:extLst>
          </p:cNvPr>
          <p:cNvGrpSpPr>
            <a:grpSpLocks/>
          </p:cNvGrpSpPr>
          <p:nvPr/>
        </p:nvGrpSpPr>
        <p:grpSpPr bwMode="auto">
          <a:xfrm>
            <a:off x="548259" y="2127729"/>
            <a:ext cx="7725199" cy="4090218"/>
            <a:chOff x="0" y="0"/>
            <a:chExt cx="6854825" cy="3630699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4A866256-00FC-4FCB-B43A-DBF89B24A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313" y="220663"/>
              <a:ext cx="6767512" cy="3108325"/>
              <a:chOff x="0" y="0"/>
              <a:chExt cx="6768000" cy="3107908"/>
            </a:xfrm>
          </p:grpSpPr>
          <p:cxnSp>
            <p:nvCxnSpPr>
              <p:cNvPr id="28" name="直接连接符 9">
                <a:extLst>
                  <a:ext uri="{FF2B5EF4-FFF2-40B4-BE49-F238E27FC236}">
                    <a16:creationId xmlns:a16="http://schemas.microsoft.com/office/drawing/2014/main" id="{9F86FBB6-0200-44E8-BBA4-20E0EABFF79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3107908"/>
                <a:ext cx="6768000" cy="0"/>
              </a:xfrm>
              <a:prstGeom prst="line">
                <a:avLst/>
              </a:prstGeom>
              <a:noFill/>
              <a:ln w="25400" cmpd="sng">
                <a:solidFill>
                  <a:srgbClr val="59595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10">
                <a:extLst>
                  <a:ext uri="{FF2B5EF4-FFF2-40B4-BE49-F238E27FC236}">
                    <a16:creationId xmlns:a16="http://schemas.microsoft.com/office/drawing/2014/main" id="{643363F9-A420-4602-A2E1-86E102324B8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276042" y="-3276042"/>
                <a:ext cx="0" cy="6552084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连接符 11">
                <a:extLst>
                  <a:ext uri="{FF2B5EF4-FFF2-40B4-BE49-F238E27FC236}">
                    <a16:creationId xmlns:a16="http://schemas.microsoft.com/office/drawing/2014/main" id="{C8DB50AA-AE1C-4BF3-A21A-12EC27F6D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276042" y="-2653826"/>
                <a:ext cx="0" cy="6552084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接连接符 12">
                <a:extLst>
                  <a:ext uri="{FF2B5EF4-FFF2-40B4-BE49-F238E27FC236}">
                    <a16:creationId xmlns:a16="http://schemas.microsoft.com/office/drawing/2014/main" id="{C9819F33-266D-48BE-98AF-D66D645F79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276042" y="-2033197"/>
                <a:ext cx="0" cy="6552084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连接符 13">
                <a:extLst>
                  <a:ext uri="{FF2B5EF4-FFF2-40B4-BE49-F238E27FC236}">
                    <a16:creationId xmlns:a16="http://schemas.microsoft.com/office/drawing/2014/main" id="{5D3B5ADE-AE07-4EB1-9783-6940E4189B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276042" y="-1410980"/>
                <a:ext cx="0" cy="6552084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连接符 14">
                <a:extLst>
                  <a:ext uri="{FF2B5EF4-FFF2-40B4-BE49-F238E27FC236}">
                    <a16:creationId xmlns:a16="http://schemas.microsoft.com/office/drawing/2014/main" id="{1843648F-3D41-486E-87C8-9944E5C484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276042" y="-790351"/>
                <a:ext cx="0" cy="6552084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41CC46D1-AD8F-44C4-8FAD-69DA8F18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39750" cy="3357712"/>
              <a:chOff x="0" y="0"/>
              <a:chExt cx="540000" cy="3358964"/>
            </a:xfrm>
          </p:grpSpPr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8FC92BDC-017E-4384-82C7-364BF3AF1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33948"/>
                <a:ext cx="540000" cy="273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</a:t>
                </a:r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0DC218F3-8676-4E08-BE00-56023D12C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51715"/>
                <a:ext cx="540000" cy="273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</a:t>
                </a:r>
              </a:p>
            </p:txBody>
          </p:sp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8A4C1988-0D99-4D41-99A0-949D9C0D0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69483"/>
                <a:ext cx="540000" cy="273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F9EE4B33-C4D5-4BD0-8559-1C31CA7D7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17768"/>
                <a:ext cx="540000" cy="273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</a:t>
                </a:r>
              </a:p>
            </p:txBody>
          </p:sp>
          <p:sp>
            <p:nvSpPr>
              <p:cNvPr id="26" name="Rectangle 12">
                <a:extLst>
                  <a:ext uri="{FF2B5EF4-FFF2-40B4-BE49-F238E27FC236}">
                    <a16:creationId xmlns:a16="http://schemas.microsoft.com/office/drawing/2014/main" id="{ADFFE4BB-E456-4B87-B21E-158324194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40000" cy="273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</a:p>
            </p:txBody>
          </p:sp>
          <p:sp>
            <p:nvSpPr>
              <p:cNvPr id="27" name="Rectangle 12">
                <a:extLst>
                  <a:ext uri="{FF2B5EF4-FFF2-40B4-BE49-F238E27FC236}">
                    <a16:creationId xmlns:a16="http://schemas.microsoft.com/office/drawing/2014/main" id="{2DB1A08C-7100-42DE-878F-70C5BD950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85663"/>
                <a:ext cx="540000" cy="273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</p:grp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4508CD67-646C-471E-BE50-36B89F42A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00" y="3357563"/>
              <a:ext cx="6488113" cy="273136"/>
              <a:chOff x="0" y="0"/>
              <a:chExt cx="6488325" cy="274375"/>
            </a:xfrm>
          </p:grpSpPr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8A1F0C04-BB38-4892-9F2F-842A7E715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92189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088878BE-1331-4995-BF7A-262F6CE67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42" y="0"/>
                <a:ext cx="792189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C8AEAB12-CB75-4C69-9FA0-6FC8732E3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084" y="0"/>
                <a:ext cx="792189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8AA227-8F09-4614-9612-8F41A3D58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214" y="0"/>
                <a:ext cx="790601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65021C40-BDAA-4DC7-87E2-A71BC508A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756" y="0"/>
                <a:ext cx="792188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5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4BBD12E7-2EAB-4451-9652-09CEC6573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298" y="0"/>
                <a:ext cx="792188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6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D0571544-75B2-4B70-A38A-363577CED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840" y="0"/>
                <a:ext cx="792188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7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A8910A08-20DF-4EDE-925C-CD385FC93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381" y="0"/>
                <a:ext cx="792188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8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DFFFF716-36C4-40AB-8C85-B3B38034F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510" y="0"/>
                <a:ext cx="790601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9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3500BFD2-7CE3-4B58-AAFE-2C8627951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052" y="0"/>
                <a:ext cx="792189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Rectangle 12">
                <a:extLst>
                  <a:ext uri="{FF2B5EF4-FFF2-40B4-BE49-F238E27FC236}">
                    <a16:creationId xmlns:a16="http://schemas.microsoft.com/office/drawing/2014/main" id="{907DC7B2-CE09-4457-A155-A8AF8E881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594" y="0"/>
                <a:ext cx="792189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11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A14DC0DA-95B5-4558-A966-4B00F9627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136" y="0"/>
                <a:ext cx="792189" cy="27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1F3F5F"/>
                  </a:buClr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12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B5643E-9D5B-49BA-9767-0F69B00E89C2}"/>
              </a:ext>
            </a:extLst>
          </p:cNvPr>
          <p:cNvGrpSpPr>
            <a:grpSpLocks/>
          </p:cNvGrpSpPr>
          <p:nvPr/>
        </p:nvGrpSpPr>
        <p:grpSpPr bwMode="auto">
          <a:xfrm>
            <a:off x="1243153" y="2658379"/>
            <a:ext cx="6741211" cy="3188756"/>
            <a:chOff x="0" y="0"/>
            <a:chExt cx="5981700" cy="2830512"/>
          </a:xfrm>
        </p:grpSpPr>
        <p:sp>
          <p:nvSpPr>
            <p:cNvPr id="35" name="矩形 22">
              <a:extLst>
                <a:ext uri="{FF2B5EF4-FFF2-40B4-BE49-F238E27FC236}">
                  <a16:creationId xmlns:a16="http://schemas.microsoft.com/office/drawing/2014/main" id="{0A51B12B-407C-4D50-B59B-836671643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2433637"/>
              <a:ext cx="288925" cy="396875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>
                  <a:alpha val="78999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9">
              <a:extLst>
                <a:ext uri="{FF2B5EF4-FFF2-40B4-BE49-F238E27FC236}">
                  <a16:creationId xmlns:a16="http://schemas.microsoft.com/office/drawing/2014/main" id="{0A8FDE58-F0D8-4651-A506-E23F70D89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149475"/>
              <a:ext cx="288925" cy="681037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40">
              <a:extLst>
                <a:ext uri="{FF2B5EF4-FFF2-40B4-BE49-F238E27FC236}">
                  <a16:creationId xmlns:a16="http://schemas.microsoft.com/office/drawing/2014/main" id="{6DF2F566-BC00-4A98-B5C3-F11CFA87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54150"/>
              <a:ext cx="288925" cy="676275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41">
              <a:extLst>
                <a:ext uri="{FF2B5EF4-FFF2-40B4-BE49-F238E27FC236}">
                  <a16:creationId xmlns:a16="http://schemas.microsoft.com/office/drawing/2014/main" id="{0CD25EBE-D801-4D77-8C65-FAD79BFE0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25" y="1884362"/>
              <a:ext cx="288925" cy="946150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42">
              <a:extLst>
                <a:ext uri="{FF2B5EF4-FFF2-40B4-BE49-F238E27FC236}">
                  <a16:creationId xmlns:a16="http://schemas.microsoft.com/office/drawing/2014/main" id="{95F22AC4-86E2-4BFB-B736-D6885B765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1812925"/>
              <a:ext cx="288925" cy="1017587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43">
              <a:extLst>
                <a:ext uri="{FF2B5EF4-FFF2-40B4-BE49-F238E27FC236}">
                  <a16:creationId xmlns:a16="http://schemas.microsoft.com/office/drawing/2014/main" id="{50F36689-BC10-442D-BB4C-E8818CFB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1662112"/>
              <a:ext cx="288925" cy="1168400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4">
              <a:extLst>
                <a:ext uri="{FF2B5EF4-FFF2-40B4-BE49-F238E27FC236}">
                  <a16:creationId xmlns:a16="http://schemas.microsoft.com/office/drawing/2014/main" id="{E35A8DAA-B8C7-46E8-98E6-D039C1881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0" y="1587500"/>
              <a:ext cx="288925" cy="1243012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5">
              <a:extLst>
                <a:ext uri="{FF2B5EF4-FFF2-40B4-BE49-F238E27FC236}">
                  <a16:creationId xmlns:a16="http://schemas.microsoft.com/office/drawing/2014/main" id="{E4393AF9-649D-4B5D-B4C5-393E0454F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581150"/>
              <a:ext cx="288925" cy="1249362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6">
              <a:extLst>
                <a:ext uri="{FF2B5EF4-FFF2-40B4-BE49-F238E27FC236}">
                  <a16:creationId xmlns:a16="http://schemas.microsoft.com/office/drawing/2014/main" id="{7B72771B-7727-4A71-A963-1C93E47BD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150" y="2038350"/>
              <a:ext cx="288925" cy="792162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7">
              <a:extLst>
                <a:ext uri="{FF2B5EF4-FFF2-40B4-BE49-F238E27FC236}">
                  <a16:creationId xmlns:a16="http://schemas.microsoft.com/office/drawing/2014/main" id="{F6CF4B25-5B08-4E23-9DF4-298F0CBBB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675" y="2189162"/>
              <a:ext cx="288925" cy="641350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8">
              <a:extLst>
                <a:ext uri="{FF2B5EF4-FFF2-40B4-BE49-F238E27FC236}">
                  <a16:creationId xmlns:a16="http://schemas.microsoft.com/office/drawing/2014/main" id="{A9498348-1C2B-4A36-AA55-990423CA2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2112962"/>
              <a:ext cx="288925" cy="717550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9">
              <a:extLst>
                <a:ext uri="{FF2B5EF4-FFF2-40B4-BE49-F238E27FC236}">
                  <a16:creationId xmlns:a16="http://schemas.microsoft.com/office/drawing/2014/main" id="{68A825BC-4A38-4793-829E-DA577CC77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725" y="2338387"/>
              <a:ext cx="288925" cy="492125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50">
              <a:extLst>
                <a:ext uri="{FF2B5EF4-FFF2-40B4-BE49-F238E27FC236}">
                  <a16:creationId xmlns:a16="http://schemas.microsoft.com/office/drawing/2014/main" id="{E5FA5ECE-297B-4BD9-AB81-F05DB3209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250" y="2263775"/>
              <a:ext cx="288925" cy="566737"/>
            </a:xfrm>
            <a:prstGeom prst="rect">
              <a:avLst/>
            </a:prstGeom>
            <a:solidFill>
              <a:srgbClr val="595959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51">
              <a:extLst>
                <a:ext uri="{FF2B5EF4-FFF2-40B4-BE49-F238E27FC236}">
                  <a16:creationId xmlns:a16="http://schemas.microsoft.com/office/drawing/2014/main" id="{4FCF0E81-DB4B-43B0-822D-B61B00942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25" y="1265237"/>
              <a:ext cx="288925" cy="600075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52">
              <a:extLst>
                <a:ext uri="{FF2B5EF4-FFF2-40B4-BE49-F238E27FC236}">
                  <a16:creationId xmlns:a16="http://schemas.microsoft.com/office/drawing/2014/main" id="{88321039-B16C-4C87-B341-4E8D9782B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1344612"/>
              <a:ext cx="288925" cy="450850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53">
              <a:extLst>
                <a:ext uri="{FF2B5EF4-FFF2-40B4-BE49-F238E27FC236}">
                  <a16:creationId xmlns:a16="http://schemas.microsoft.com/office/drawing/2014/main" id="{B063F6CC-DF99-4B5C-A725-0BA2232D4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" y="1044575"/>
              <a:ext cx="288925" cy="600075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4">
              <a:extLst>
                <a:ext uri="{FF2B5EF4-FFF2-40B4-BE49-F238E27FC236}">
                  <a16:creationId xmlns:a16="http://schemas.microsoft.com/office/drawing/2014/main" id="{5949B515-FA2D-4DBB-B1C4-919ABDE5A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0" y="1119187"/>
              <a:ext cx="288925" cy="450850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5">
              <a:extLst>
                <a:ext uri="{FF2B5EF4-FFF2-40B4-BE49-F238E27FC236}">
                  <a16:creationId xmlns:a16="http://schemas.microsoft.com/office/drawing/2014/main" id="{59630F98-B581-4012-AC73-192116DD2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211262"/>
              <a:ext cx="288925" cy="350838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6">
              <a:extLst>
                <a:ext uri="{FF2B5EF4-FFF2-40B4-BE49-F238E27FC236}">
                  <a16:creationId xmlns:a16="http://schemas.microsoft.com/office/drawing/2014/main" id="{44318211-F6DF-4396-891D-F13DFA7C9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150" y="1414462"/>
              <a:ext cx="288925" cy="606425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7">
              <a:extLst>
                <a:ext uri="{FF2B5EF4-FFF2-40B4-BE49-F238E27FC236}">
                  <a16:creationId xmlns:a16="http://schemas.microsoft.com/office/drawing/2014/main" id="{165D1DF2-3E8A-478B-B591-1C1FF10B7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675" y="1720850"/>
              <a:ext cx="288925" cy="450850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8">
              <a:extLst>
                <a:ext uri="{FF2B5EF4-FFF2-40B4-BE49-F238E27FC236}">
                  <a16:creationId xmlns:a16="http://schemas.microsoft.com/office/drawing/2014/main" id="{AF552104-4805-4E20-A598-F398E365F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1617662"/>
              <a:ext cx="288925" cy="477838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9">
              <a:extLst>
                <a:ext uri="{FF2B5EF4-FFF2-40B4-BE49-F238E27FC236}">
                  <a16:creationId xmlns:a16="http://schemas.microsoft.com/office/drawing/2014/main" id="{990E3B6A-66B0-42A9-9347-3911783A1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725" y="1795462"/>
              <a:ext cx="288925" cy="525463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60">
              <a:extLst>
                <a:ext uri="{FF2B5EF4-FFF2-40B4-BE49-F238E27FC236}">
                  <a16:creationId xmlns:a16="http://schemas.microsoft.com/office/drawing/2014/main" id="{0495B863-5C00-42DB-8BC3-FD9F209F5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250" y="2020887"/>
              <a:ext cx="288925" cy="225425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61">
              <a:extLst>
                <a:ext uri="{FF2B5EF4-FFF2-40B4-BE49-F238E27FC236}">
                  <a16:creationId xmlns:a16="http://schemas.microsoft.com/office/drawing/2014/main" id="{4A40EAEE-8A45-4962-B2F6-A4AE38B4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1884362"/>
              <a:ext cx="288925" cy="527050"/>
            </a:xfrm>
            <a:prstGeom prst="rect">
              <a:avLst/>
            </a:prstGeom>
            <a:solidFill>
              <a:srgbClr val="7F7F7F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62">
              <a:extLst>
                <a:ext uri="{FF2B5EF4-FFF2-40B4-BE49-F238E27FC236}">
                  <a16:creationId xmlns:a16="http://schemas.microsoft.com/office/drawing/2014/main" id="{BC0552A7-B6D1-4C82-8341-A993AA9B9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0"/>
              <a:ext cx="288925" cy="1866900"/>
            </a:xfrm>
            <a:prstGeom prst="rect">
              <a:avLst/>
            </a:prstGeom>
            <a:solidFill>
              <a:srgbClr val="FFD200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63">
              <a:extLst>
                <a:ext uri="{FF2B5EF4-FFF2-40B4-BE49-F238E27FC236}">
                  <a16:creationId xmlns:a16="http://schemas.microsoft.com/office/drawing/2014/main" id="{5EB45E88-7B48-4A38-8F4E-CFBD1B51B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250" y="258762"/>
              <a:ext cx="288925" cy="1744663"/>
            </a:xfrm>
            <a:prstGeom prst="rect">
              <a:avLst/>
            </a:prstGeom>
            <a:solidFill>
              <a:srgbClr val="FFD200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4">
              <a:extLst>
                <a:ext uri="{FF2B5EF4-FFF2-40B4-BE49-F238E27FC236}">
                  <a16:creationId xmlns:a16="http://schemas.microsoft.com/office/drawing/2014/main" id="{27193209-1321-42AA-B36C-46F951A58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725" y="485775"/>
              <a:ext cx="288925" cy="1292225"/>
            </a:xfrm>
            <a:prstGeom prst="rect">
              <a:avLst/>
            </a:prstGeom>
            <a:solidFill>
              <a:srgbClr val="FFD200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5">
              <a:extLst>
                <a:ext uri="{FF2B5EF4-FFF2-40B4-BE49-F238E27FC236}">
                  <a16:creationId xmlns:a16="http://schemas.microsoft.com/office/drawing/2014/main" id="{AA2A2CA5-703D-4FD0-9254-8CA32A871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720725"/>
              <a:ext cx="288925" cy="879475"/>
            </a:xfrm>
            <a:prstGeom prst="rect">
              <a:avLst/>
            </a:prstGeom>
            <a:solidFill>
              <a:srgbClr val="FFD200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6">
              <a:extLst>
                <a:ext uri="{FF2B5EF4-FFF2-40B4-BE49-F238E27FC236}">
                  <a16:creationId xmlns:a16="http://schemas.microsoft.com/office/drawing/2014/main" id="{EBB140B6-F96A-4D2B-8E18-AD08875A0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675" y="896937"/>
              <a:ext cx="288925" cy="803275"/>
            </a:xfrm>
            <a:prstGeom prst="rect">
              <a:avLst/>
            </a:prstGeom>
            <a:solidFill>
              <a:srgbClr val="FFD200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7">
              <a:extLst>
                <a:ext uri="{FF2B5EF4-FFF2-40B4-BE49-F238E27FC236}">
                  <a16:creationId xmlns:a16="http://schemas.microsoft.com/office/drawing/2014/main" id="{14ADCAC2-863E-4394-97FB-49285CE0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150" y="1027112"/>
              <a:ext cx="288925" cy="366713"/>
            </a:xfrm>
            <a:prstGeom prst="rect">
              <a:avLst/>
            </a:prstGeom>
            <a:solidFill>
              <a:srgbClr val="FFD200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8">
              <a:extLst>
                <a:ext uri="{FF2B5EF4-FFF2-40B4-BE49-F238E27FC236}">
                  <a16:creationId xmlns:a16="http://schemas.microsoft.com/office/drawing/2014/main" id="{70B22386-608F-4529-B6B1-868DC19F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044575"/>
              <a:ext cx="288925" cy="149225"/>
            </a:xfrm>
            <a:prstGeom prst="rect">
              <a:avLst/>
            </a:prstGeom>
            <a:solidFill>
              <a:srgbClr val="FFD200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10338D69-4FAB-4A4D-8D2D-4246FC8ECEF0}"/>
              </a:ext>
            </a:extLst>
          </p:cNvPr>
          <p:cNvSpPr txBox="1"/>
          <p:nvPr/>
        </p:nvSpPr>
        <p:spPr>
          <a:xfrm>
            <a:off x="8706911" y="231234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73F7359-330E-4B1C-86C9-6F3112348360}"/>
              </a:ext>
            </a:extLst>
          </p:cNvPr>
          <p:cNvSpPr txBox="1"/>
          <p:nvPr/>
        </p:nvSpPr>
        <p:spPr>
          <a:xfrm>
            <a:off x="9341464" y="3034864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DAC3BB7-33AF-4468-80ED-066D60A7990A}"/>
              </a:ext>
            </a:extLst>
          </p:cNvPr>
          <p:cNvSpPr/>
          <p:nvPr/>
        </p:nvSpPr>
        <p:spPr>
          <a:xfrm>
            <a:off x="8745913" y="3034863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D41C9D7-0AC6-4B24-B34E-2849E3B93319}"/>
              </a:ext>
            </a:extLst>
          </p:cNvPr>
          <p:cNvSpPr txBox="1"/>
          <p:nvPr/>
        </p:nvSpPr>
        <p:spPr>
          <a:xfrm>
            <a:off x="9341464" y="3851130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85B111F-AF10-4FDA-BA21-195E6FDFB0D4}"/>
              </a:ext>
            </a:extLst>
          </p:cNvPr>
          <p:cNvSpPr/>
          <p:nvPr/>
        </p:nvSpPr>
        <p:spPr>
          <a:xfrm>
            <a:off x="8745913" y="3851129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5019A7B-20C1-4154-BA3D-7521DADEBC15}"/>
              </a:ext>
            </a:extLst>
          </p:cNvPr>
          <p:cNvSpPr txBox="1"/>
          <p:nvPr/>
        </p:nvSpPr>
        <p:spPr>
          <a:xfrm>
            <a:off x="9341464" y="4667396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1BF68DB-1236-4589-A470-B758A37E44D6}"/>
              </a:ext>
            </a:extLst>
          </p:cNvPr>
          <p:cNvSpPr/>
          <p:nvPr/>
        </p:nvSpPr>
        <p:spPr>
          <a:xfrm>
            <a:off x="8745913" y="4667395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99E5895-3199-4B83-B17F-1183A5A7F14E}"/>
              </a:ext>
            </a:extLst>
          </p:cNvPr>
          <p:cNvSpPr txBox="1"/>
          <p:nvPr/>
        </p:nvSpPr>
        <p:spPr>
          <a:xfrm>
            <a:off x="9249762" y="5510132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D673AAAF-51DC-4213-8189-4524114AC6CB}"/>
              </a:ext>
            </a:extLst>
          </p:cNvPr>
          <p:cNvSpPr/>
          <p:nvPr/>
        </p:nvSpPr>
        <p:spPr>
          <a:xfrm>
            <a:off x="8654211" y="5510131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034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6" grpId="0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6888B3-AC0F-429C-BD79-C6782686AADB}"/>
              </a:ext>
            </a:extLst>
          </p:cNvPr>
          <p:cNvCxnSpPr/>
          <p:nvPr/>
        </p:nvCxnSpPr>
        <p:spPr>
          <a:xfrm>
            <a:off x="0" y="2936882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边形 6">
            <a:extLst>
              <a:ext uri="{FF2B5EF4-FFF2-40B4-BE49-F238E27FC236}">
                <a16:creationId xmlns:a16="http://schemas.microsoft.com/office/drawing/2014/main" id="{A1CF4FE5-90B9-4D80-99F5-0F1826D6F885}"/>
              </a:ext>
            </a:extLst>
          </p:cNvPr>
          <p:cNvSpPr/>
          <p:nvPr/>
        </p:nvSpPr>
        <p:spPr>
          <a:xfrm rot="19700829">
            <a:off x="705523" y="2372750"/>
            <a:ext cx="1263917" cy="1100301"/>
          </a:xfrm>
          <a:prstGeom prst="hexagon">
            <a:avLst>
              <a:gd name="adj" fmla="val 30369"/>
              <a:gd name="vf" fmla="val 1154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82BCF148-8502-41BD-AB5C-2E15B32C74D8}"/>
              </a:ext>
            </a:extLst>
          </p:cNvPr>
          <p:cNvSpPr/>
          <p:nvPr/>
        </p:nvSpPr>
        <p:spPr>
          <a:xfrm rot="19700829">
            <a:off x="2602522" y="2259791"/>
            <a:ext cx="1609214" cy="1400899"/>
          </a:xfrm>
          <a:prstGeom prst="hexagon">
            <a:avLst>
              <a:gd name="adj" fmla="val 30369"/>
              <a:gd name="vf" fmla="val 115470"/>
            </a:avLst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C12F5A6C-75B5-4715-B93C-4B20B3983FC9}"/>
              </a:ext>
            </a:extLst>
          </p:cNvPr>
          <p:cNvSpPr/>
          <p:nvPr/>
        </p:nvSpPr>
        <p:spPr>
          <a:xfrm rot="19700829">
            <a:off x="4977056" y="2091914"/>
            <a:ext cx="2122385" cy="1847639"/>
          </a:xfrm>
          <a:prstGeom prst="hexagon">
            <a:avLst>
              <a:gd name="adj" fmla="val 30369"/>
              <a:gd name="vf" fmla="val 1154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8C8E7D2F-DC81-4E8A-B237-E3D0D3B451E8}"/>
              </a:ext>
            </a:extLst>
          </p:cNvPr>
          <p:cNvSpPr/>
          <p:nvPr/>
        </p:nvSpPr>
        <p:spPr>
          <a:xfrm rot="19700829">
            <a:off x="7883106" y="2405927"/>
            <a:ext cx="1162502" cy="1012014"/>
          </a:xfrm>
          <a:prstGeom prst="hexagon">
            <a:avLst>
              <a:gd name="adj" fmla="val 30369"/>
              <a:gd name="vf" fmla="val 1154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794F6B74-B503-4E45-8A28-A9C682F90C09}"/>
              </a:ext>
            </a:extLst>
          </p:cNvPr>
          <p:cNvSpPr/>
          <p:nvPr/>
        </p:nvSpPr>
        <p:spPr>
          <a:xfrm rot="19700829">
            <a:off x="9778692" y="2199339"/>
            <a:ext cx="1794006" cy="1561769"/>
          </a:xfrm>
          <a:prstGeom prst="hexagon">
            <a:avLst>
              <a:gd name="adj" fmla="val 30369"/>
              <a:gd name="vf" fmla="val 1154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2" name="组 4">
            <a:extLst>
              <a:ext uri="{FF2B5EF4-FFF2-40B4-BE49-F238E27FC236}">
                <a16:creationId xmlns:a16="http://schemas.microsoft.com/office/drawing/2014/main" id="{ECC142E6-7CFA-4D7D-A89F-61B60A02E330}"/>
              </a:ext>
            </a:extLst>
          </p:cNvPr>
          <p:cNvGrpSpPr/>
          <p:nvPr/>
        </p:nvGrpSpPr>
        <p:grpSpPr>
          <a:xfrm>
            <a:off x="1015029" y="2525719"/>
            <a:ext cx="643757" cy="771525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9D0189D-DC48-4C85-A638-1602BA50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8205570C-BDE6-44E0-AF7C-64430CCF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49">
              <a:extLst>
                <a:ext uri="{FF2B5EF4-FFF2-40B4-BE49-F238E27FC236}">
                  <a16:creationId xmlns:a16="http://schemas.microsoft.com/office/drawing/2014/main" id="{DD5BBE7F-7A0E-4D35-988A-8B1B5F53BF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EC3069E3-A137-4922-8A44-836D5469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51">
              <a:extLst>
                <a:ext uri="{FF2B5EF4-FFF2-40B4-BE49-F238E27FC236}">
                  <a16:creationId xmlns:a16="http://schemas.microsoft.com/office/drawing/2014/main" id="{7434DC42-818A-4920-B618-DB9A815CA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52">
              <a:extLst>
                <a:ext uri="{FF2B5EF4-FFF2-40B4-BE49-F238E27FC236}">
                  <a16:creationId xmlns:a16="http://schemas.microsoft.com/office/drawing/2014/main" id="{F58F62C5-4977-470F-98B8-A364A7FCF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4E10C322-C29D-493F-87D6-B9405731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644D38DE-B485-4254-8ABB-A07D39D0B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A8A52C3D-2360-47F4-98ED-C9AF6A4B3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FE25B426-A459-402F-864D-B32E8A2C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Freeform 124">
            <a:extLst>
              <a:ext uri="{FF2B5EF4-FFF2-40B4-BE49-F238E27FC236}">
                <a16:creationId xmlns:a16="http://schemas.microsoft.com/office/drawing/2014/main" id="{8DB8B049-08ED-4EC9-9CEB-1818EB3FCE35}"/>
              </a:ext>
            </a:extLst>
          </p:cNvPr>
          <p:cNvSpPr>
            <a:spLocks noEditPoints="1"/>
          </p:cNvSpPr>
          <p:nvPr/>
        </p:nvSpPr>
        <p:spPr bwMode="auto">
          <a:xfrm>
            <a:off x="8202421" y="2569921"/>
            <a:ext cx="523875" cy="6445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sng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9E1544-A5DE-41B6-9372-4E5038E9CFA9}"/>
              </a:ext>
            </a:extLst>
          </p:cNvPr>
          <p:cNvSpPr txBox="1"/>
          <p:nvPr/>
        </p:nvSpPr>
        <p:spPr>
          <a:xfrm>
            <a:off x="2844007" y="2434880"/>
            <a:ext cx="1111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147462-655B-4F4E-AA56-098EAADF8BCE}"/>
              </a:ext>
            </a:extLst>
          </p:cNvPr>
          <p:cNvSpPr txBox="1"/>
          <p:nvPr/>
        </p:nvSpPr>
        <p:spPr>
          <a:xfrm>
            <a:off x="5446040" y="2235281"/>
            <a:ext cx="129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84%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AF50146-3868-4F55-8049-F42B899AB210}"/>
              </a:ext>
            </a:extLst>
          </p:cNvPr>
          <p:cNvCxnSpPr/>
          <p:nvPr/>
        </p:nvCxnSpPr>
        <p:spPr>
          <a:xfrm>
            <a:off x="5431292" y="3015733"/>
            <a:ext cx="1175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箭头 45">
            <a:extLst>
              <a:ext uri="{FF2B5EF4-FFF2-40B4-BE49-F238E27FC236}">
                <a16:creationId xmlns:a16="http://schemas.microsoft.com/office/drawing/2014/main" id="{E8C4CA70-AEC8-4689-9258-9EB8199C0B55}"/>
              </a:ext>
            </a:extLst>
          </p:cNvPr>
          <p:cNvSpPr/>
          <p:nvPr/>
        </p:nvSpPr>
        <p:spPr>
          <a:xfrm>
            <a:off x="5867400" y="3172570"/>
            <a:ext cx="427703" cy="479094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4C07D8C3-666D-445E-BBB8-3CA450E877BD}"/>
              </a:ext>
            </a:extLst>
          </p:cNvPr>
          <p:cNvSpPr/>
          <p:nvPr/>
        </p:nvSpPr>
        <p:spPr>
          <a:xfrm rot="19700829">
            <a:off x="9908617" y="2312444"/>
            <a:ext cx="1534157" cy="1335558"/>
          </a:xfrm>
          <a:prstGeom prst="hexagon">
            <a:avLst>
              <a:gd name="adj" fmla="val 30369"/>
              <a:gd name="vf" fmla="val 115470"/>
            </a:avLst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F90068-43BA-46B2-B418-AFC39573C5E1}"/>
              </a:ext>
            </a:extLst>
          </p:cNvPr>
          <p:cNvSpPr txBox="1"/>
          <p:nvPr/>
        </p:nvSpPr>
        <p:spPr>
          <a:xfrm>
            <a:off x="10115049" y="2589224"/>
            <a:ext cx="1111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8C84EA-B647-47CC-9FDF-6BF341AE7713}"/>
              </a:ext>
            </a:extLst>
          </p:cNvPr>
          <p:cNvSpPr txBox="1"/>
          <p:nvPr/>
        </p:nvSpPr>
        <p:spPr>
          <a:xfrm>
            <a:off x="2489513" y="444891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032889-362E-400B-8D78-B71D6EC9839C}"/>
              </a:ext>
            </a:extLst>
          </p:cNvPr>
          <p:cNvSpPr txBox="1"/>
          <p:nvPr/>
        </p:nvSpPr>
        <p:spPr>
          <a:xfrm>
            <a:off x="2164136" y="498483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44393C5-8914-4F44-AFFC-E9F5AB00C375}"/>
              </a:ext>
            </a:extLst>
          </p:cNvPr>
          <p:cNvSpPr txBox="1"/>
          <p:nvPr/>
        </p:nvSpPr>
        <p:spPr>
          <a:xfrm>
            <a:off x="2164136" y="5321904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27800B-2F36-4C5F-9067-46AF46C7D4C9}"/>
              </a:ext>
            </a:extLst>
          </p:cNvPr>
          <p:cNvSpPr txBox="1"/>
          <p:nvPr/>
        </p:nvSpPr>
        <p:spPr>
          <a:xfrm>
            <a:off x="7877864" y="437117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6F57B73-B317-44AE-81C3-E0449D3D6BA0}"/>
              </a:ext>
            </a:extLst>
          </p:cNvPr>
          <p:cNvSpPr txBox="1"/>
          <p:nvPr/>
        </p:nvSpPr>
        <p:spPr>
          <a:xfrm>
            <a:off x="7552487" y="490709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BE3D4DD-D706-4AEA-BE12-C9671A4583D3}"/>
              </a:ext>
            </a:extLst>
          </p:cNvPr>
          <p:cNvSpPr txBox="1"/>
          <p:nvPr/>
        </p:nvSpPr>
        <p:spPr>
          <a:xfrm>
            <a:off x="7552487" y="5244161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57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 animBg="1"/>
      <p:bldP spid="11" grpId="0" animBg="1"/>
      <p:bldP spid="23" grpId="0" animBg="1"/>
      <p:bldP spid="24" grpId="0"/>
      <p:bldP spid="25" grpId="0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" name="饼形 6">
            <a:extLst>
              <a:ext uri="{FF2B5EF4-FFF2-40B4-BE49-F238E27FC236}">
                <a16:creationId xmlns:a16="http://schemas.microsoft.com/office/drawing/2014/main" id="{8815AB0F-75F4-42C5-987E-DABEA37CAC87}"/>
              </a:ext>
            </a:extLst>
          </p:cNvPr>
          <p:cNvSpPr>
            <a:spLocks/>
          </p:cNvSpPr>
          <p:nvPr/>
        </p:nvSpPr>
        <p:spPr bwMode="auto">
          <a:xfrm rot="21426610">
            <a:off x="4646707" y="1953076"/>
            <a:ext cx="3929063" cy="3929062"/>
          </a:xfrm>
          <a:custGeom>
            <a:avLst/>
            <a:gdLst>
              <a:gd name="T0" fmla="*/ 3929063 w 3929063"/>
              <a:gd name="T1" fmla="*/ 1964531 h 3929062"/>
              <a:gd name="T2" fmla="*/ 2737370 w 3929063"/>
              <a:gd name="T3" fmla="*/ 3770660 h 3929062"/>
              <a:gd name="T4" fmla="*/ 1964532 w 3929063"/>
              <a:gd name="T5" fmla="*/ 1964531 h 3929062"/>
              <a:gd name="T6" fmla="*/ 3929063 w 3929063"/>
              <a:gd name="T7" fmla="*/ 1964531 h 3929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9063" h="3929062">
                <a:moveTo>
                  <a:pt x="3929063" y="1964531"/>
                </a:moveTo>
                <a:cubicBezTo>
                  <a:pt x="3929063" y="2750805"/>
                  <a:pt x="3460246" y="3461343"/>
                  <a:pt x="2737370" y="3770660"/>
                </a:cubicBezTo>
                <a:lnTo>
                  <a:pt x="1964532" y="1964531"/>
                </a:lnTo>
                <a:lnTo>
                  <a:pt x="3929063" y="196453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7" name="椭圆 23">
            <a:extLst>
              <a:ext uri="{FF2B5EF4-FFF2-40B4-BE49-F238E27FC236}">
                <a16:creationId xmlns:a16="http://schemas.microsoft.com/office/drawing/2014/main" id="{37ABEB6B-BFD1-4152-A229-9D218AA239F0}"/>
              </a:ext>
            </a:extLst>
          </p:cNvPr>
          <p:cNvSpPr>
            <a:spLocks/>
          </p:cNvSpPr>
          <p:nvPr/>
        </p:nvSpPr>
        <p:spPr bwMode="auto">
          <a:xfrm>
            <a:off x="4218082" y="1884813"/>
            <a:ext cx="2541588" cy="3683000"/>
          </a:xfrm>
          <a:custGeom>
            <a:avLst/>
            <a:gdLst>
              <a:gd name="T0" fmla="*/ 790215 w 2251968"/>
              <a:gd name="T1" fmla="*/ 0 h 3263462"/>
              <a:gd name="T2" fmla="*/ 2251968 w 2251968"/>
              <a:gd name="T3" fmla="*/ 1669228 h 3263462"/>
              <a:gd name="T4" fmla="*/ 724161 w 2251968"/>
              <a:gd name="T5" fmla="*/ 3263462 h 3263462"/>
              <a:gd name="T6" fmla="*/ 0 w 2251968"/>
              <a:gd name="T7" fmla="*/ 1660884 h 3263462"/>
              <a:gd name="T8" fmla="*/ 790215 w 2251968"/>
              <a:gd name="T9" fmla="*/ 0 h 3263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1968" h="3263462">
                <a:moveTo>
                  <a:pt x="790215" y="0"/>
                </a:moveTo>
                <a:lnTo>
                  <a:pt x="2251968" y="1669228"/>
                </a:lnTo>
                <a:lnTo>
                  <a:pt x="724161" y="3263462"/>
                </a:lnTo>
                <a:cubicBezTo>
                  <a:pt x="279418" y="2872729"/>
                  <a:pt x="0" y="2299437"/>
                  <a:pt x="0" y="1660884"/>
                </a:cubicBezTo>
                <a:cubicBezTo>
                  <a:pt x="0" y="990644"/>
                  <a:pt x="307837" y="392303"/>
                  <a:pt x="790215" y="0"/>
                </a:cubicBezTo>
                <a:close/>
              </a:path>
            </a:pathLst>
          </a:custGeom>
          <a:solidFill>
            <a:srgbClr val="FFD200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椭圆 18">
            <a:extLst>
              <a:ext uri="{FF2B5EF4-FFF2-40B4-BE49-F238E27FC236}">
                <a16:creationId xmlns:a16="http://schemas.microsoft.com/office/drawing/2014/main" id="{3212F23A-F960-4B1D-AB60-5E89986B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880" y="2062015"/>
            <a:ext cx="3332163" cy="3330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2700000" scaled="1"/>
          </a:gradFill>
          <a:ln w="12700" cmpd="sng">
            <a:solidFill>
              <a:schemeClr val="bg1"/>
            </a:solidFill>
            <a:round/>
            <a:headEnd/>
            <a:tailE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310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7ED247-BC19-43CA-AF25-B65CDA41644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2634" y="2573780"/>
            <a:ext cx="2642654" cy="2642654"/>
          </a:xfrm>
          <a:prstGeom prst="rect">
            <a:avLst/>
          </a:prstGeom>
        </p:spPr>
      </p:pic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D6C5DA0-479E-4140-A530-7D733E1ED389}"/>
              </a:ext>
            </a:extLst>
          </p:cNvPr>
          <p:cNvCxnSpPr/>
          <p:nvPr/>
        </p:nvCxnSpPr>
        <p:spPr>
          <a:xfrm rot="10800000">
            <a:off x="2743200" y="2381250"/>
            <a:ext cx="1474882" cy="857250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9057295-F18C-49FD-9DB4-7306D999B1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22640" y="3726312"/>
            <a:ext cx="1388110" cy="847127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4ED0ABA-2935-4811-B9A4-EDDA3A9ADC27}"/>
              </a:ext>
            </a:extLst>
          </p:cNvPr>
          <p:cNvSpPr txBox="1"/>
          <p:nvPr/>
        </p:nvSpPr>
        <p:spPr>
          <a:xfrm>
            <a:off x="894356" y="218668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889A73-28BC-4A2E-BC43-B8CA84AC681B}"/>
              </a:ext>
            </a:extLst>
          </p:cNvPr>
          <p:cNvSpPr txBox="1"/>
          <p:nvPr/>
        </p:nvSpPr>
        <p:spPr>
          <a:xfrm>
            <a:off x="568979" y="2722602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3C06F-2061-4FB3-9CDF-DF25F75E74BC}"/>
              </a:ext>
            </a:extLst>
          </p:cNvPr>
          <p:cNvSpPr txBox="1"/>
          <p:nvPr/>
        </p:nvSpPr>
        <p:spPr>
          <a:xfrm>
            <a:off x="568979" y="305966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8EDBFB-4E28-46C8-9973-7411A84B7085}"/>
              </a:ext>
            </a:extLst>
          </p:cNvPr>
          <p:cNvSpPr txBox="1"/>
          <p:nvPr/>
        </p:nvSpPr>
        <p:spPr>
          <a:xfrm>
            <a:off x="10006709" y="351578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D5C34D-E679-4CB7-993E-94A8402AABA1}"/>
              </a:ext>
            </a:extLst>
          </p:cNvPr>
          <p:cNvSpPr txBox="1"/>
          <p:nvPr/>
        </p:nvSpPr>
        <p:spPr>
          <a:xfrm>
            <a:off x="9681332" y="4051707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0D815E-DD0A-4318-8864-D5EC04A58128}"/>
              </a:ext>
            </a:extLst>
          </p:cNvPr>
          <p:cNvSpPr txBox="1"/>
          <p:nvPr/>
        </p:nvSpPr>
        <p:spPr>
          <a:xfrm>
            <a:off x="9681332" y="4388773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618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F5730F-7764-4845-A648-C2A845D6D5BF}"/>
              </a:ext>
            </a:extLst>
          </p:cNvPr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A66C8-1F95-4801-B452-2644098FB15F}"/>
              </a:ext>
            </a:extLst>
          </p:cNvPr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48C35A-1B0F-4618-868C-BA43C5BC5DA1}"/>
              </a:ext>
            </a:extLst>
          </p:cNvPr>
          <p:cNvSpPr txBox="1"/>
          <p:nvPr/>
        </p:nvSpPr>
        <p:spPr>
          <a:xfrm>
            <a:off x="4615218" y="3726584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words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0CDA02-550C-47E7-A949-A5A7EF4A5B48}"/>
              </a:ext>
            </a:extLst>
          </p:cNvPr>
          <p:cNvSpPr txBox="1"/>
          <p:nvPr/>
        </p:nvSpPr>
        <p:spPr>
          <a:xfrm>
            <a:off x="4963235" y="2058278"/>
            <a:ext cx="226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201X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65462-8A92-4D4E-AEA6-D43FB6BCCB7F}"/>
              </a:ext>
            </a:extLst>
          </p:cNvPr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8DD248-80DB-4CA9-8F05-DDE3CD1AE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6498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1" name="圆角矩形 5">
            <a:extLst>
              <a:ext uri="{FF2B5EF4-FFF2-40B4-BE49-F238E27FC236}">
                <a16:creationId xmlns:a16="http://schemas.microsoft.com/office/drawing/2014/main" id="{286E6B8B-A84D-4170-BF13-352A74FD4013}"/>
              </a:ext>
            </a:extLst>
          </p:cNvPr>
          <p:cNvSpPr/>
          <p:nvPr/>
        </p:nvSpPr>
        <p:spPr>
          <a:xfrm>
            <a:off x="1201016" y="2329219"/>
            <a:ext cx="2810360" cy="241712"/>
          </a:xfrm>
          <a:prstGeom prst="roundRect">
            <a:avLst>
              <a:gd name="adj" fmla="val 50000"/>
            </a:avLst>
          </a:prstGeom>
          <a:solidFill>
            <a:srgbClr val="FFD2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6">
            <a:extLst>
              <a:ext uri="{FF2B5EF4-FFF2-40B4-BE49-F238E27FC236}">
                <a16:creationId xmlns:a16="http://schemas.microsoft.com/office/drawing/2014/main" id="{21F639B0-1391-4CB4-8B2E-EFDAA68A1AA4}"/>
              </a:ext>
            </a:extLst>
          </p:cNvPr>
          <p:cNvSpPr/>
          <p:nvPr/>
        </p:nvSpPr>
        <p:spPr>
          <a:xfrm>
            <a:off x="3616740" y="2329219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7">
            <a:extLst>
              <a:ext uri="{FF2B5EF4-FFF2-40B4-BE49-F238E27FC236}">
                <a16:creationId xmlns:a16="http://schemas.microsoft.com/office/drawing/2014/main" id="{3E79A8BF-95A8-46FE-B574-91785871804C}"/>
              </a:ext>
            </a:extLst>
          </p:cNvPr>
          <p:cNvSpPr/>
          <p:nvPr/>
        </p:nvSpPr>
        <p:spPr>
          <a:xfrm>
            <a:off x="6032465" y="2329219"/>
            <a:ext cx="2810360" cy="241712"/>
          </a:xfrm>
          <a:prstGeom prst="roundRect">
            <a:avLst>
              <a:gd name="adj" fmla="val 50000"/>
            </a:avLst>
          </a:prstGeom>
          <a:solidFill>
            <a:srgbClr val="FFD2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8">
            <a:extLst>
              <a:ext uri="{FF2B5EF4-FFF2-40B4-BE49-F238E27FC236}">
                <a16:creationId xmlns:a16="http://schemas.microsoft.com/office/drawing/2014/main" id="{51E065B2-EAD6-4B16-8112-E4C8C113F9B1}"/>
              </a:ext>
            </a:extLst>
          </p:cNvPr>
          <p:cNvSpPr/>
          <p:nvPr/>
        </p:nvSpPr>
        <p:spPr>
          <a:xfrm>
            <a:off x="8448190" y="2329219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CF42BB-A284-4109-AB3F-5CF09393FCD0}"/>
              </a:ext>
            </a:extLst>
          </p:cNvPr>
          <p:cNvSpPr/>
          <p:nvPr/>
        </p:nvSpPr>
        <p:spPr>
          <a:xfrm>
            <a:off x="1758499" y="1877706"/>
            <a:ext cx="2031325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点击此处添加标题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7" name="直接连接符 16">
            <a:extLst>
              <a:ext uri="{FF2B5EF4-FFF2-40B4-BE49-F238E27FC236}">
                <a16:creationId xmlns:a16="http://schemas.microsoft.com/office/drawing/2014/main" id="{6C806500-F1AD-40A5-ADBC-398637B8E9D8}"/>
              </a:ext>
            </a:extLst>
          </p:cNvPr>
          <p:cNvCxnSpPr/>
          <p:nvPr/>
        </p:nvCxnSpPr>
        <p:spPr>
          <a:xfrm>
            <a:off x="3789825" y="2450075"/>
            <a:ext cx="0" cy="89928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17">
            <a:extLst>
              <a:ext uri="{FF2B5EF4-FFF2-40B4-BE49-F238E27FC236}">
                <a16:creationId xmlns:a16="http://schemas.microsoft.com/office/drawing/2014/main" id="{D8C0164B-AEF1-4A99-835A-365E02B51A7F}"/>
              </a:ext>
            </a:extLst>
          </p:cNvPr>
          <p:cNvCxnSpPr/>
          <p:nvPr/>
        </p:nvCxnSpPr>
        <p:spPr>
          <a:xfrm>
            <a:off x="6213761" y="2450074"/>
            <a:ext cx="0" cy="179856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18">
            <a:extLst>
              <a:ext uri="{FF2B5EF4-FFF2-40B4-BE49-F238E27FC236}">
                <a16:creationId xmlns:a16="http://schemas.microsoft.com/office/drawing/2014/main" id="{72DE2003-027F-4F6D-AFEC-40482A03381D}"/>
              </a:ext>
            </a:extLst>
          </p:cNvPr>
          <p:cNvCxnSpPr/>
          <p:nvPr/>
        </p:nvCxnSpPr>
        <p:spPr>
          <a:xfrm>
            <a:off x="8629173" y="2450075"/>
            <a:ext cx="0" cy="269784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9">
            <a:extLst>
              <a:ext uri="{FF2B5EF4-FFF2-40B4-BE49-F238E27FC236}">
                <a16:creationId xmlns:a16="http://schemas.microsoft.com/office/drawing/2014/main" id="{892AA7E4-BD7E-4D1A-AEA7-57758E749BAA}"/>
              </a:ext>
            </a:extLst>
          </p:cNvPr>
          <p:cNvCxnSpPr>
            <a:cxnSpLocks/>
          </p:cNvCxnSpPr>
          <p:nvPr/>
        </p:nvCxnSpPr>
        <p:spPr>
          <a:xfrm>
            <a:off x="11079456" y="2450074"/>
            <a:ext cx="0" cy="284521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E8AD4B0-4959-460C-9918-788E21F665AA}"/>
              </a:ext>
            </a:extLst>
          </p:cNvPr>
          <p:cNvSpPr/>
          <p:nvPr/>
        </p:nvSpPr>
        <p:spPr>
          <a:xfrm>
            <a:off x="4182434" y="1877706"/>
            <a:ext cx="2031325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点击此处添加标题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5DC9762-6D0F-44DF-8449-540C291A3406}"/>
              </a:ext>
            </a:extLst>
          </p:cNvPr>
          <p:cNvSpPr/>
          <p:nvPr/>
        </p:nvSpPr>
        <p:spPr>
          <a:xfrm>
            <a:off x="6606370" y="1877706"/>
            <a:ext cx="2031325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点击此处添加标题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3C46288-0548-4E9D-88E4-FEDA387AFEB2}"/>
              </a:ext>
            </a:extLst>
          </p:cNvPr>
          <p:cNvSpPr/>
          <p:nvPr/>
        </p:nvSpPr>
        <p:spPr>
          <a:xfrm>
            <a:off x="9048130" y="1877706"/>
            <a:ext cx="2031325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点击此处添加标题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B164C8C-F849-422F-9D38-C1F8EEB1844F}"/>
              </a:ext>
            </a:extLst>
          </p:cNvPr>
          <p:cNvSpPr txBox="1"/>
          <p:nvPr/>
        </p:nvSpPr>
        <p:spPr>
          <a:xfrm>
            <a:off x="2313839" y="350864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EDCA225-45FD-4326-A5CD-203EE4D69165}"/>
              </a:ext>
            </a:extLst>
          </p:cNvPr>
          <p:cNvSpPr txBox="1"/>
          <p:nvPr/>
        </p:nvSpPr>
        <p:spPr>
          <a:xfrm>
            <a:off x="1988462" y="404456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FFAA209-856D-4140-9288-F6C4CAC12624}"/>
              </a:ext>
            </a:extLst>
          </p:cNvPr>
          <p:cNvSpPr txBox="1"/>
          <p:nvPr/>
        </p:nvSpPr>
        <p:spPr>
          <a:xfrm>
            <a:off x="1988462" y="4381631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6C750E8-0184-4E71-806D-827BAC31211D}"/>
              </a:ext>
            </a:extLst>
          </p:cNvPr>
          <p:cNvSpPr txBox="1"/>
          <p:nvPr/>
        </p:nvSpPr>
        <p:spPr>
          <a:xfrm>
            <a:off x="4550470" y="464620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730E613-E83A-48D0-9555-961478F6C3ED}"/>
              </a:ext>
            </a:extLst>
          </p:cNvPr>
          <p:cNvSpPr txBox="1"/>
          <p:nvPr/>
        </p:nvSpPr>
        <p:spPr>
          <a:xfrm>
            <a:off x="4225093" y="518212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B684C34-266F-4971-9476-F8329502407C}"/>
              </a:ext>
            </a:extLst>
          </p:cNvPr>
          <p:cNvSpPr txBox="1"/>
          <p:nvPr/>
        </p:nvSpPr>
        <p:spPr>
          <a:xfrm>
            <a:off x="4225093" y="5519194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33AD164-A2CC-4843-A3C1-C5F203E9BCBB}"/>
              </a:ext>
            </a:extLst>
          </p:cNvPr>
          <p:cNvSpPr txBox="1"/>
          <p:nvPr/>
        </p:nvSpPr>
        <p:spPr>
          <a:xfrm>
            <a:off x="7250111" y="529529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2328079-565E-4F5C-A63F-5D5D74E86DAF}"/>
              </a:ext>
            </a:extLst>
          </p:cNvPr>
          <p:cNvSpPr txBox="1"/>
          <p:nvPr/>
        </p:nvSpPr>
        <p:spPr>
          <a:xfrm>
            <a:off x="6851954" y="583221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4CE1475-9806-4B31-978C-1ADA6D28B5FE}"/>
              </a:ext>
            </a:extLst>
          </p:cNvPr>
          <p:cNvSpPr txBox="1"/>
          <p:nvPr/>
        </p:nvSpPr>
        <p:spPr>
          <a:xfrm>
            <a:off x="6851954" y="6169282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C4DD6F2-349B-439B-979D-C068EBF98B21}"/>
              </a:ext>
            </a:extLst>
          </p:cNvPr>
          <p:cNvSpPr txBox="1"/>
          <p:nvPr/>
        </p:nvSpPr>
        <p:spPr>
          <a:xfrm>
            <a:off x="9876972" y="554294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203223C-21F1-47BA-9C23-3BB3DE95C12E}"/>
              </a:ext>
            </a:extLst>
          </p:cNvPr>
          <p:cNvSpPr txBox="1"/>
          <p:nvPr/>
        </p:nvSpPr>
        <p:spPr>
          <a:xfrm>
            <a:off x="9478815" y="607986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35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1" grpId="0" animBg="1"/>
      <p:bldP spid="42" grpId="0" animBg="1"/>
      <p:bldP spid="43" grpId="0" animBg="1"/>
      <p:bldP spid="44" grpId="0" animBg="1"/>
      <p:bldP spid="45" grpId="0"/>
      <p:bldP spid="51" grpId="0"/>
      <p:bldP spid="52" grpId="0"/>
      <p:bldP spid="53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grpSp>
        <p:nvGrpSpPr>
          <p:cNvPr id="6" name="组 58">
            <a:extLst>
              <a:ext uri="{FF2B5EF4-FFF2-40B4-BE49-F238E27FC236}">
                <a16:creationId xmlns:a16="http://schemas.microsoft.com/office/drawing/2014/main" id="{D2AD195B-9661-4A28-80AE-E156CF6500D4}"/>
              </a:ext>
            </a:extLst>
          </p:cNvPr>
          <p:cNvGrpSpPr/>
          <p:nvPr/>
        </p:nvGrpSpPr>
        <p:grpSpPr>
          <a:xfrm>
            <a:off x="1988339" y="1976130"/>
            <a:ext cx="3898111" cy="1704425"/>
            <a:chOff x="1713834" y="1499661"/>
            <a:chExt cx="3898111" cy="170442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2F35AF-A78B-474A-B94D-15455B2DD477}"/>
                </a:ext>
              </a:extLst>
            </p:cNvPr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6F00206-C2F7-422D-A9E4-986B3EB43A54}"/>
                </a:ext>
              </a:extLst>
            </p:cNvPr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rgbClr val="FFD200"/>
            </a:solidFill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3EDED7E4-F839-4006-848A-F5F563260915}"/>
              </a:ext>
            </a:extLst>
          </p:cNvPr>
          <p:cNvSpPr/>
          <p:nvPr/>
        </p:nvSpPr>
        <p:spPr>
          <a:xfrm>
            <a:off x="5658282" y="3421833"/>
            <a:ext cx="445028" cy="445028"/>
          </a:xfrm>
          <a:prstGeom prst="ellipse">
            <a:avLst/>
          </a:prstGeom>
          <a:solidFill>
            <a:srgbClr val="FFD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E4670E-7208-4E43-A2EF-6D265E0BA292}"/>
              </a:ext>
            </a:extLst>
          </p:cNvPr>
          <p:cNvSpPr txBox="1"/>
          <p:nvPr/>
        </p:nvSpPr>
        <p:spPr>
          <a:xfrm>
            <a:off x="2132624" y="2166622"/>
            <a:ext cx="71846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377"/>
            <a:r>
              <a:rPr kumimoji="1" lang="en-US" altLang="zh-CN" sz="8000" b="1" dirty="0">
                <a:solidFill>
                  <a:srgbClr val="FFFFFF"/>
                </a:solidFill>
                <a:latin typeface="Century Gothic"/>
                <a:ea typeface="微软雅黑"/>
              </a:rPr>
              <a:t>S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13" name="组 59">
            <a:extLst>
              <a:ext uri="{FF2B5EF4-FFF2-40B4-BE49-F238E27FC236}">
                <a16:creationId xmlns:a16="http://schemas.microsoft.com/office/drawing/2014/main" id="{936FE54C-AF7A-4A7D-9A91-476184B1D4D6}"/>
              </a:ext>
            </a:extLst>
          </p:cNvPr>
          <p:cNvGrpSpPr/>
          <p:nvPr/>
        </p:nvGrpSpPr>
        <p:grpSpPr>
          <a:xfrm>
            <a:off x="6470092" y="1976130"/>
            <a:ext cx="3898111" cy="1704425"/>
            <a:chOff x="6195587" y="1499661"/>
            <a:chExt cx="3898111" cy="17044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B5D1489-2BC3-4E0B-84C3-B888BF83C041}"/>
                </a:ext>
              </a:extLst>
            </p:cNvPr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66E8BC-FDF5-4996-83A7-D86B56A134EF}"/>
                </a:ext>
              </a:extLst>
            </p:cNvPr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24E2B337-DFA4-4EE9-82CB-BB683F952070}"/>
              </a:ext>
            </a:extLst>
          </p:cNvPr>
          <p:cNvSpPr/>
          <p:nvPr/>
        </p:nvSpPr>
        <p:spPr>
          <a:xfrm flipH="1">
            <a:off x="6226482" y="3421833"/>
            <a:ext cx="445026" cy="44502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C212E6-629E-49AC-9D32-88E0676B5E3D}"/>
              </a:ext>
            </a:extLst>
          </p:cNvPr>
          <p:cNvSpPr txBox="1"/>
          <p:nvPr/>
        </p:nvSpPr>
        <p:spPr>
          <a:xfrm flipH="1">
            <a:off x="9341144" y="2166622"/>
            <a:ext cx="104708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377"/>
            <a:r>
              <a:rPr kumimoji="1" lang="en-US" altLang="zh-CN" sz="8000" b="1" dirty="0">
                <a:solidFill>
                  <a:srgbClr val="FFFFFF"/>
                </a:solidFill>
                <a:latin typeface="Century Gothic"/>
                <a:ea typeface="微软雅黑"/>
              </a:rPr>
              <a:t>O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20" name="组 48">
            <a:extLst>
              <a:ext uri="{FF2B5EF4-FFF2-40B4-BE49-F238E27FC236}">
                <a16:creationId xmlns:a16="http://schemas.microsoft.com/office/drawing/2014/main" id="{24C6D86E-AE5F-48FC-8524-DC01769E9899}"/>
              </a:ext>
            </a:extLst>
          </p:cNvPr>
          <p:cNvGrpSpPr/>
          <p:nvPr/>
        </p:nvGrpSpPr>
        <p:grpSpPr>
          <a:xfrm flipV="1">
            <a:off x="1988339" y="4189444"/>
            <a:ext cx="3898111" cy="1704425"/>
            <a:chOff x="815671" y="1618373"/>
            <a:chExt cx="4154756" cy="174309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FF08B2E-1B31-4AA7-8EA5-676FE22F6A23}"/>
                </a:ext>
              </a:extLst>
            </p:cNvPr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8E89E9E-9EDE-47B0-AE78-A08F2AE7D60D}"/>
                </a:ext>
              </a:extLst>
            </p:cNvPr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A654ADAC-EBE3-453F-B18E-9AD60C10472F}"/>
              </a:ext>
            </a:extLst>
          </p:cNvPr>
          <p:cNvSpPr/>
          <p:nvPr/>
        </p:nvSpPr>
        <p:spPr>
          <a:xfrm flipV="1">
            <a:off x="5658282" y="3966931"/>
            <a:ext cx="445028" cy="445026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26E529-1C21-4DF7-8865-EBE1E3131751}"/>
              </a:ext>
            </a:extLst>
          </p:cNvPr>
          <p:cNvSpPr txBox="1"/>
          <p:nvPr/>
        </p:nvSpPr>
        <p:spPr>
          <a:xfrm>
            <a:off x="1937860" y="4379938"/>
            <a:ext cx="110799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377"/>
            <a:r>
              <a:rPr kumimoji="1" lang="en-US" altLang="zh-CN" sz="8000" b="1" dirty="0">
                <a:solidFill>
                  <a:srgbClr val="FFFFFF"/>
                </a:solidFill>
                <a:latin typeface="Century Gothic"/>
                <a:ea typeface="微软雅黑"/>
              </a:rPr>
              <a:t>W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27" name="组 40">
            <a:extLst>
              <a:ext uri="{FF2B5EF4-FFF2-40B4-BE49-F238E27FC236}">
                <a16:creationId xmlns:a16="http://schemas.microsoft.com/office/drawing/2014/main" id="{DD99145F-5FAF-47CF-87E4-A3E7624D6C6F}"/>
              </a:ext>
            </a:extLst>
          </p:cNvPr>
          <p:cNvGrpSpPr/>
          <p:nvPr/>
        </p:nvGrpSpPr>
        <p:grpSpPr>
          <a:xfrm flipH="1" flipV="1">
            <a:off x="6470092" y="4189444"/>
            <a:ext cx="3898111" cy="1704425"/>
            <a:chOff x="815671" y="1618373"/>
            <a:chExt cx="4154756" cy="174309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5483A53-3D41-479C-B6D4-7BD194D1F07D}"/>
                </a:ext>
              </a:extLst>
            </p:cNvPr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5626666-03D9-4AEA-BC1A-B52F327B6EE0}"/>
                </a:ext>
              </a:extLst>
            </p:cNvPr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rgbClr val="FFD200"/>
            </a:solidFill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7ADBF3-43B1-406E-AE23-3FE0EE8A3918}"/>
              </a:ext>
            </a:extLst>
          </p:cNvPr>
          <p:cNvSpPr/>
          <p:nvPr/>
        </p:nvSpPr>
        <p:spPr>
          <a:xfrm flipH="1" flipV="1">
            <a:off x="6226482" y="3942493"/>
            <a:ext cx="445026" cy="445026"/>
          </a:xfrm>
          <a:prstGeom prst="ellipse">
            <a:avLst/>
          </a:prstGeom>
          <a:solidFill>
            <a:srgbClr val="FFD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AEFCDD-E38F-4A6B-80FA-F5FA170242B6}"/>
              </a:ext>
            </a:extLst>
          </p:cNvPr>
          <p:cNvSpPr txBox="1"/>
          <p:nvPr/>
        </p:nvSpPr>
        <p:spPr>
          <a:xfrm flipH="1">
            <a:off x="9556748" y="4379938"/>
            <a:ext cx="615874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377"/>
            <a:r>
              <a:rPr kumimoji="1" lang="en-US" altLang="zh-CN" sz="8000" b="1" dirty="0">
                <a:solidFill>
                  <a:srgbClr val="FFFFFF"/>
                </a:solidFill>
                <a:latin typeface="Century Gothic"/>
                <a:ea typeface="微软雅黑"/>
              </a:rPr>
              <a:t>T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AF83587-B44D-4CEB-922E-5BECE8A1EF78}"/>
              </a:ext>
            </a:extLst>
          </p:cNvPr>
          <p:cNvSpPr txBox="1"/>
          <p:nvPr/>
        </p:nvSpPr>
        <p:spPr>
          <a:xfrm>
            <a:off x="3453996" y="221470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9E30FFE-EBD4-425C-B35C-61AFA25AD142}"/>
              </a:ext>
            </a:extLst>
          </p:cNvPr>
          <p:cNvSpPr txBox="1"/>
          <p:nvPr/>
        </p:nvSpPr>
        <p:spPr>
          <a:xfrm>
            <a:off x="3128619" y="2750630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E5C47F1-818C-419E-973D-0F88C8FED09E}"/>
              </a:ext>
            </a:extLst>
          </p:cNvPr>
          <p:cNvSpPr txBox="1"/>
          <p:nvPr/>
        </p:nvSpPr>
        <p:spPr>
          <a:xfrm>
            <a:off x="3128619" y="308769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B6627D0-32CF-44EC-8272-5078D9A0120A}"/>
              </a:ext>
            </a:extLst>
          </p:cNvPr>
          <p:cNvSpPr txBox="1"/>
          <p:nvPr/>
        </p:nvSpPr>
        <p:spPr>
          <a:xfrm>
            <a:off x="3564364" y="449686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3A6237-5B30-42F9-843C-BF0DBE834253}"/>
              </a:ext>
            </a:extLst>
          </p:cNvPr>
          <p:cNvSpPr txBox="1"/>
          <p:nvPr/>
        </p:nvSpPr>
        <p:spPr>
          <a:xfrm>
            <a:off x="3238987" y="5032784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C4FA4CA-83A2-4A74-A552-93E2738F3FA2}"/>
              </a:ext>
            </a:extLst>
          </p:cNvPr>
          <p:cNvSpPr txBox="1"/>
          <p:nvPr/>
        </p:nvSpPr>
        <p:spPr>
          <a:xfrm>
            <a:off x="3238987" y="5369850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DD1A34-66E6-49E2-A426-1D2E1AC96403}"/>
              </a:ext>
            </a:extLst>
          </p:cNvPr>
          <p:cNvSpPr txBox="1"/>
          <p:nvPr/>
        </p:nvSpPr>
        <p:spPr>
          <a:xfrm>
            <a:off x="7120057" y="227465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B0CFAB-E38C-4E93-96B2-A5FC2B2DAC80}"/>
              </a:ext>
            </a:extLst>
          </p:cNvPr>
          <p:cNvSpPr txBox="1"/>
          <p:nvPr/>
        </p:nvSpPr>
        <p:spPr>
          <a:xfrm>
            <a:off x="6794680" y="2810573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1F54573-3F08-45AF-9CBA-BF5CA6129F07}"/>
              </a:ext>
            </a:extLst>
          </p:cNvPr>
          <p:cNvSpPr txBox="1"/>
          <p:nvPr/>
        </p:nvSpPr>
        <p:spPr>
          <a:xfrm>
            <a:off x="6794680" y="314763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C4D0E15-3043-4430-8DE7-5AFCF584CDAE}"/>
              </a:ext>
            </a:extLst>
          </p:cNvPr>
          <p:cNvSpPr txBox="1"/>
          <p:nvPr/>
        </p:nvSpPr>
        <p:spPr>
          <a:xfrm>
            <a:off x="7107890" y="448594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F590B1D-1CC2-4B6A-9201-7E23475F021F}"/>
              </a:ext>
            </a:extLst>
          </p:cNvPr>
          <p:cNvSpPr txBox="1"/>
          <p:nvPr/>
        </p:nvSpPr>
        <p:spPr>
          <a:xfrm>
            <a:off x="6782513" y="5021862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DE3FEB-15EA-44B4-93FB-0899695D2042}"/>
              </a:ext>
            </a:extLst>
          </p:cNvPr>
          <p:cNvSpPr txBox="1"/>
          <p:nvPr/>
        </p:nvSpPr>
        <p:spPr>
          <a:xfrm>
            <a:off x="6782513" y="535892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476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2" grpId="0"/>
      <p:bldP spid="18" grpId="0" animBg="1"/>
      <p:bldP spid="19" grpId="0"/>
      <p:bldP spid="25" grpId="0" animBg="1"/>
      <p:bldP spid="26" grpId="0"/>
      <p:bldP spid="32" grpId="0" animBg="1"/>
      <p:bldP spid="33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4341" y="-505632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" name="任意形状 6">
            <a:extLst>
              <a:ext uri="{FF2B5EF4-FFF2-40B4-BE49-F238E27FC236}">
                <a16:creationId xmlns:a16="http://schemas.microsoft.com/office/drawing/2014/main" id="{E0C7D582-F135-4EF3-9818-D5AC7E6D8853}"/>
              </a:ext>
            </a:extLst>
          </p:cNvPr>
          <p:cNvSpPr/>
          <p:nvPr/>
        </p:nvSpPr>
        <p:spPr>
          <a:xfrm>
            <a:off x="1264942" y="2936026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635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  <a:effectLst/>
        </p:spPr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7" name="形状 6">
            <a:extLst>
              <a:ext uri="{FF2B5EF4-FFF2-40B4-BE49-F238E27FC236}">
                <a16:creationId xmlns:a16="http://schemas.microsoft.com/office/drawing/2014/main" id="{0761FFBF-9D35-4C69-AA69-559CA1EF3762}"/>
              </a:ext>
            </a:extLst>
          </p:cNvPr>
          <p:cNvSpPr/>
          <p:nvPr/>
        </p:nvSpPr>
        <p:spPr>
          <a:xfrm>
            <a:off x="2447428" y="3429000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</p:sp>
      <p:sp>
        <p:nvSpPr>
          <p:cNvPr id="8" name="任意形状 10">
            <a:extLst>
              <a:ext uri="{FF2B5EF4-FFF2-40B4-BE49-F238E27FC236}">
                <a16:creationId xmlns:a16="http://schemas.microsoft.com/office/drawing/2014/main" id="{75E5EDAA-DAC7-4590-AE10-63C735304E15}"/>
              </a:ext>
            </a:extLst>
          </p:cNvPr>
          <p:cNvSpPr/>
          <p:nvPr/>
        </p:nvSpPr>
        <p:spPr>
          <a:xfrm>
            <a:off x="1722821" y="4271308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" name="圆角矩形 28">
            <a:extLst>
              <a:ext uri="{FF2B5EF4-FFF2-40B4-BE49-F238E27FC236}">
                <a16:creationId xmlns:a16="http://schemas.microsoft.com/office/drawing/2014/main" id="{CC5DCD89-9AE3-45F2-8CCC-EBE79B201DEE}"/>
              </a:ext>
            </a:extLst>
          </p:cNvPr>
          <p:cNvSpPr/>
          <p:nvPr/>
        </p:nvSpPr>
        <p:spPr>
          <a:xfrm>
            <a:off x="3814462" y="2936026"/>
            <a:ext cx="2060461" cy="16994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6350" cap="flat" cmpd="sng" algn="ctr">
            <a:solidFill>
              <a:srgbClr val="FFD200"/>
            </a:solidFill>
            <a:prstDash val="solid"/>
            <a:miter lim="800000"/>
          </a:ln>
          <a:effectLst/>
        </p:spPr>
      </p:sp>
      <p:sp>
        <p:nvSpPr>
          <p:cNvPr id="10" name="环形箭头 29">
            <a:extLst>
              <a:ext uri="{FF2B5EF4-FFF2-40B4-BE49-F238E27FC236}">
                <a16:creationId xmlns:a16="http://schemas.microsoft.com/office/drawing/2014/main" id="{568E6AD2-334B-4225-B6BD-C2FC48A1413E}"/>
              </a:ext>
            </a:extLst>
          </p:cNvPr>
          <p:cNvSpPr/>
          <p:nvPr/>
        </p:nvSpPr>
        <p:spPr>
          <a:xfrm>
            <a:off x="4979779" y="1933885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FFD200"/>
          </a:solidFill>
          <a:ln>
            <a:solidFill>
              <a:srgbClr val="FFD200"/>
            </a:solidFill>
          </a:ln>
          <a:effectLst/>
        </p:spPr>
      </p:sp>
      <p:sp>
        <p:nvSpPr>
          <p:cNvPr id="11" name="任意形状 16">
            <a:extLst>
              <a:ext uri="{FF2B5EF4-FFF2-40B4-BE49-F238E27FC236}">
                <a16:creationId xmlns:a16="http://schemas.microsoft.com/office/drawing/2014/main" id="{6B4D8954-9211-4C5B-A7ED-30E225127ADB}"/>
              </a:ext>
            </a:extLst>
          </p:cNvPr>
          <p:cNvSpPr/>
          <p:nvPr/>
        </p:nvSpPr>
        <p:spPr>
          <a:xfrm>
            <a:off x="4272343" y="2571858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FFD200"/>
          </a:solidFill>
          <a:ln>
            <a:solidFill>
              <a:srgbClr val="FFD200"/>
            </a:solidFill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2" name="任意形状 20">
            <a:extLst>
              <a:ext uri="{FF2B5EF4-FFF2-40B4-BE49-F238E27FC236}">
                <a16:creationId xmlns:a16="http://schemas.microsoft.com/office/drawing/2014/main" id="{B4F4AB95-A4CF-4A35-BFAE-B608C30FA403}"/>
              </a:ext>
            </a:extLst>
          </p:cNvPr>
          <p:cNvSpPr/>
          <p:nvPr/>
        </p:nvSpPr>
        <p:spPr>
          <a:xfrm>
            <a:off x="6363984" y="2936026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3" name="形状 12">
            <a:extLst>
              <a:ext uri="{FF2B5EF4-FFF2-40B4-BE49-F238E27FC236}">
                <a16:creationId xmlns:a16="http://schemas.microsoft.com/office/drawing/2014/main" id="{3C44E91D-2ED1-41F9-81D3-59AC2E1041EE}"/>
              </a:ext>
            </a:extLst>
          </p:cNvPr>
          <p:cNvSpPr/>
          <p:nvPr/>
        </p:nvSpPr>
        <p:spPr>
          <a:xfrm>
            <a:off x="7546471" y="3429000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</p:sp>
      <p:sp>
        <p:nvSpPr>
          <p:cNvPr id="14" name="任意形状 28">
            <a:extLst>
              <a:ext uri="{FF2B5EF4-FFF2-40B4-BE49-F238E27FC236}">
                <a16:creationId xmlns:a16="http://schemas.microsoft.com/office/drawing/2014/main" id="{25EF1FED-D778-4063-A009-F8699EA2E1D2}"/>
              </a:ext>
            </a:extLst>
          </p:cNvPr>
          <p:cNvSpPr/>
          <p:nvPr/>
        </p:nvSpPr>
        <p:spPr>
          <a:xfrm>
            <a:off x="6821864" y="4271308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5" name="任意形状 29">
            <a:extLst>
              <a:ext uri="{FF2B5EF4-FFF2-40B4-BE49-F238E27FC236}">
                <a16:creationId xmlns:a16="http://schemas.microsoft.com/office/drawing/2014/main" id="{C83316DD-86EE-4402-A5AA-EE833BF4E155}"/>
              </a:ext>
            </a:extLst>
          </p:cNvPr>
          <p:cNvSpPr/>
          <p:nvPr/>
        </p:nvSpPr>
        <p:spPr>
          <a:xfrm>
            <a:off x="8913505" y="2936026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6350" cap="flat" cmpd="sng" algn="ctr">
            <a:solidFill>
              <a:srgbClr val="FFD200"/>
            </a:solidFill>
            <a:prstDash val="solid"/>
            <a:miter lim="800000"/>
          </a:ln>
          <a:effectLst/>
        </p:spPr>
        <p:txBody>
          <a:bodyPr spcFirstLastPara="0" vert="horz" wrap="square" lIns="89133" tIns="386948" rIns="89133" bIns="89133" numCol="1" spcCol="1270" anchor="t" anchorCtr="0">
            <a:noAutofit/>
          </a:bodyPr>
          <a:lstStyle/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任意形状 30">
            <a:extLst>
              <a:ext uri="{FF2B5EF4-FFF2-40B4-BE49-F238E27FC236}">
                <a16:creationId xmlns:a16="http://schemas.microsoft.com/office/drawing/2014/main" id="{819B7E57-182E-412E-9B84-71BBE909D861}"/>
              </a:ext>
            </a:extLst>
          </p:cNvPr>
          <p:cNvSpPr/>
          <p:nvPr/>
        </p:nvSpPr>
        <p:spPr>
          <a:xfrm>
            <a:off x="9371384" y="2571858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FFD200"/>
          </a:solidFill>
          <a:ln>
            <a:solidFill>
              <a:srgbClr val="FFD200"/>
            </a:solidFill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1FB381-7297-4F40-A3A1-2373021134A3}"/>
              </a:ext>
            </a:extLst>
          </p:cNvPr>
          <p:cNvSpPr/>
          <p:nvPr/>
        </p:nvSpPr>
        <p:spPr>
          <a:xfrm>
            <a:off x="1800643" y="4460022"/>
            <a:ext cx="1719944" cy="3724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/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/>
              <a:ea typeface="微软雅黑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56D4C4-62A8-46DC-A820-4A3D40A272C5}"/>
              </a:ext>
            </a:extLst>
          </p:cNvPr>
          <p:cNvSpPr/>
          <p:nvPr/>
        </p:nvSpPr>
        <p:spPr>
          <a:xfrm>
            <a:off x="6880496" y="4460022"/>
            <a:ext cx="1719944" cy="372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/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/>
              <a:ea typeface="微软雅黑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4540DA-D708-4C33-8A81-BF51E84A1C42}"/>
              </a:ext>
            </a:extLst>
          </p:cNvPr>
          <p:cNvSpPr/>
          <p:nvPr/>
        </p:nvSpPr>
        <p:spPr>
          <a:xfrm>
            <a:off x="4328131" y="2722377"/>
            <a:ext cx="1719944" cy="372410"/>
          </a:xfrm>
          <a:prstGeom prst="rect">
            <a:avLst/>
          </a:prstGeom>
          <a:ln>
            <a:solidFill>
              <a:srgbClr val="FFD200"/>
            </a:solidFill>
          </a:ln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/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/>
              <a:ea typeface="微软雅黑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4A4899-50E7-4B64-8EA2-F03B2B9EAEAF}"/>
              </a:ext>
            </a:extLst>
          </p:cNvPr>
          <p:cNvSpPr/>
          <p:nvPr/>
        </p:nvSpPr>
        <p:spPr>
          <a:xfrm>
            <a:off x="9435915" y="2722377"/>
            <a:ext cx="1719944" cy="372410"/>
          </a:xfrm>
          <a:prstGeom prst="rect">
            <a:avLst/>
          </a:prstGeom>
          <a:ln>
            <a:solidFill>
              <a:srgbClr val="FFD200"/>
            </a:solidFill>
          </a:ln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/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/>
              <a:ea typeface="微软雅黑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1F1F3B-5FED-4109-8873-ECD80D53636F}"/>
              </a:ext>
            </a:extLst>
          </p:cNvPr>
          <p:cNvSpPr txBox="1"/>
          <p:nvPr/>
        </p:nvSpPr>
        <p:spPr>
          <a:xfrm>
            <a:off x="1479107" y="318614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CE8D0F-615D-4836-B151-892189ECA325}"/>
              </a:ext>
            </a:extLst>
          </p:cNvPr>
          <p:cNvSpPr txBox="1"/>
          <p:nvPr/>
        </p:nvSpPr>
        <p:spPr>
          <a:xfrm>
            <a:off x="1264250" y="3722642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Click here to add words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9C0A8DE-594E-4920-B9B4-7A9F39C91D11}"/>
              </a:ext>
            </a:extLst>
          </p:cNvPr>
          <p:cNvSpPr txBox="1"/>
          <p:nvPr/>
        </p:nvSpPr>
        <p:spPr>
          <a:xfrm>
            <a:off x="4052583" y="360424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8E61D0E-582B-456B-B8CD-721B49FBF331}"/>
              </a:ext>
            </a:extLst>
          </p:cNvPr>
          <p:cNvSpPr txBox="1"/>
          <p:nvPr/>
        </p:nvSpPr>
        <p:spPr>
          <a:xfrm>
            <a:off x="3837726" y="4140739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Click here to add words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D5C657-6224-4FCD-9451-17EFE1F5B85A}"/>
              </a:ext>
            </a:extLst>
          </p:cNvPr>
          <p:cNvSpPr txBox="1"/>
          <p:nvPr/>
        </p:nvSpPr>
        <p:spPr>
          <a:xfrm>
            <a:off x="6547659" y="314741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7837D7-9FDE-4498-A0CD-EA0577BBE4EF}"/>
              </a:ext>
            </a:extLst>
          </p:cNvPr>
          <p:cNvSpPr txBox="1"/>
          <p:nvPr/>
        </p:nvSpPr>
        <p:spPr>
          <a:xfrm>
            <a:off x="6332802" y="3683918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Click here to add words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876AB3-840A-482F-BD19-ACB93EC24BA0}"/>
              </a:ext>
            </a:extLst>
          </p:cNvPr>
          <p:cNvSpPr txBox="1"/>
          <p:nvPr/>
        </p:nvSpPr>
        <p:spPr>
          <a:xfrm>
            <a:off x="9182830" y="354515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E0E086B-8C97-46DB-BFA6-921089BF7198}"/>
              </a:ext>
            </a:extLst>
          </p:cNvPr>
          <p:cNvSpPr txBox="1"/>
          <p:nvPr/>
        </p:nvSpPr>
        <p:spPr>
          <a:xfrm>
            <a:off x="8967973" y="4081652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Click here to add words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8628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/>
      <p:bldP spid="20" grpId="0" animBg="1"/>
      <p:bldP spid="22" grpId="0" animBg="1"/>
      <p:bldP spid="24" grpId="0" animBg="1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139EF9-0658-441A-8A1B-86786B68C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252" y="2154033"/>
            <a:ext cx="6483725" cy="36403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91E656-DEBA-49EF-89CB-B59E668F9C70}"/>
              </a:ext>
            </a:extLst>
          </p:cNvPr>
          <p:cNvSpPr txBox="1"/>
          <p:nvPr/>
        </p:nvSpPr>
        <p:spPr>
          <a:xfrm>
            <a:off x="7983527" y="219647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D98901-8363-4627-88F5-E19E1C02D4EF}"/>
              </a:ext>
            </a:extLst>
          </p:cNvPr>
          <p:cNvSpPr txBox="1"/>
          <p:nvPr/>
        </p:nvSpPr>
        <p:spPr>
          <a:xfrm>
            <a:off x="8618080" y="2918996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C7DF0D8-440F-4464-98DE-7BF9000391A3}"/>
              </a:ext>
            </a:extLst>
          </p:cNvPr>
          <p:cNvSpPr/>
          <p:nvPr/>
        </p:nvSpPr>
        <p:spPr>
          <a:xfrm>
            <a:off x="8022529" y="2918995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931750-CC2C-4B6F-B7E2-6C69600035D6}"/>
              </a:ext>
            </a:extLst>
          </p:cNvPr>
          <p:cNvSpPr txBox="1"/>
          <p:nvPr/>
        </p:nvSpPr>
        <p:spPr>
          <a:xfrm>
            <a:off x="8618080" y="3735262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6C475A5-109F-4C66-87DE-AF4536613146}"/>
              </a:ext>
            </a:extLst>
          </p:cNvPr>
          <p:cNvSpPr/>
          <p:nvPr/>
        </p:nvSpPr>
        <p:spPr>
          <a:xfrm>
            <a:off x="8022529" y="3735261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8A420A-4094-4286-9C99-B88E2FAA5DC8}"/>
              </a:ext>
            </a:extLst>
          </p:cNvPr>
          <p:cNvSpPr txBox="1"/>
          <p:nvPr/>
        </p:nvSpPr>
        <p:spPr>
          <a:xfrm>
            <a:off x="8618080" y="4551528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FDD6E9-361E-4A48-971C-795E9616F369}"/>
              </a:ext>
            </a:extLst>
          </p:cNvPr>
          <p:cNvSpPr/>
          <p:nvPr/>
        </p:nvSpPr>
        <p:spPr>
          <a:xfrm>
            <a:off x="8022529" y="4551527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CBE25B-A407-4BEC-B7EC-2D88501A39C5}"/>
              </a:ext>
            </a:extLst>
          </p:cNvPr>
          <p:cNvSpPr txBox="1"/>
          <p:nvPr/>
        </p:nvSpPr>
        <p:spPr>
          <a:xfrm>
            <a:off x="8526378" y="5394264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DEC4E14-31AA-4407-9FB2-12AF8BCD43A7}"/>
              </a:ext>
            </a:extLst>
          </p:cNvPr>
          <p:cNvSpPr/>
          <p:nvPr/>
        </p:nvSpPr>
        <p:spPr>
          <a:xfrm>
            <a:off x="7930827" y="5394263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007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" grpId="0" animBg="1"/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F5730F-7764-4845-A648-C2A845D6D5BF}"/>
              </a:ext>
            </a:extLst>
          </p:cNvPr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A66C8-1F95-4801-B452-2644098FB15F}"/>
              </a:ext>
            </a:extLst>
          </p:cNvPr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48C35A-1B0F-4618-868C-BA43C5BC5DA1}"/>
              </a:ext>
            </a:extLst>
          </p:cNvPr>
          <p:cNvSpPr txBox="1"/>
          <p:nvPr/>
        </p:nvSpPr>
        <p:spPr>
          <a:xfrm>
            <a:off x="4615218" y="3726584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words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0CDA02-550C-47E7-A949-A5A7EF4A5B48}"/>
              </a:ext>
            </a:extLst>
          </p:cNvPr>
          <p:cNvSpPr txBox="1"/>
          <p:nvPr/>
        </p:nvSpPr>
        <p:spPr>
          <a:xfrm>
            <a:off x="4963235" y="2058278"/>
            <a:ext cx="226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201X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65462-8A92-4D4E-AEA6-D43FB6BCCB7F}"/>
              </a:ext>
            </a:extLst>
          </p:cNvPr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8DD248-80DB-4CA9-8F05-DDE3CD1AE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2756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" name="同心圆 36">
            <a:extLst>
              <a:ext uri="{FF2B5EF4-FFF2-40B4-BE49-F238E27FC236}">
                <a16:creationId xmlns:a16="http://schemas.microsoft.com/office/drawing/2014/main" id="{D16A5273-5D22-4811-9A28-3464FA9A9347}"/>
              </a:ext>
            </a:extLst>
          </p:cNvPr>
          <p:cNvSpPr/>
          <p:nvPr/>
        </p:nvSpPr>
        <p:spPr>
          <a:xfrm>
            <a:off x="3506372" y="1877706"/>
            <a:ext cx="1571046" cy="1571046"/>
          </a:xfrm>
          <a:prstGeom prst="donut">
            <a:avLst>
              <a:gd name="adj" fmla="val 12959"/>
            </a:avLst>
          </a:prstGeom>
          <a:solidFill>
            <a:schemeClr val="bg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1247EA-CDA0-4B55-8F2E-C0881ABB9E4A}"/>
              </a:ext>
            </a:extLst>
          </p:cNvPr>
          <p:cNvSpPr/>
          <p:nvPr/>
        </p:nvSpPr>
        <p:spPr>
          <a:xfrm>
            <a:off x="-23865" y="3247658"/>
            <a:ext cx="4315759" cy="20109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同心圆 38">
            <a:extLst>
              <a:ext uri="{FF2B5EF4-FFF2-40B4-BE49-F238E27FC236}">
                <a16:creationId xmlns:a16="http://schemas.microsoft.com/office/drawing/2014/main" id="{8F31A95C-2A30-4305-A3DD-41E73A3E2B82}"/>
              </a:ext>
            </a:extLst>
          </p:cNvPr>
          <p:cNvSpPr/>
          <p:nvPr/>
        </p:nvSpPr>
        <p:spPr>
          <a:xfrm>
            <a:off x="5781214" y="3665425"/>
            <a:ext cx="1571046" cy="1571046"/>
          </a:xfrm>
          <a:prstGeom prst="donut">
            <a:avLst>
              <a:gd name="adj" fmla="val 12959"/>
            </a:avLst>
          </a:prstGeom>
          <a:solidFill>
            <a:srgbClr val="FFD2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5F35A-FF29-48B6-9815-FC5F1FEA419B}"/>
              </a:ext>
            </a:extLst>
          </p:cNvPr>
          <p:cNvSpPr/>
          <p:nvPr/>
        </p:nvSpPr>
        <p:spPr>
          <a:xfrm>
            <a:off x="-23866" y="3665425"/>
            <a:ext cx="6590603" cy="201094"/>
          </a:xfrm>
          <a:prstGeom prst="rect">
            <a:avLst/>
          </a:prstGeom>
          <a:solidFill>
            <a:srgbClr val="FFD2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同心圆 40">
            <a:extLst>
              <a:ext uri="{FF2B5EF4-FFF2-40B4-BE49-F238E27FC236}">
                <a16:creationId xmlns:a16="http://schemas.microsoft.com/office/drawing/2014/main" id="{FB0DDC82-E487-492F-A8E9-A0A20594BAC9}"/>
              </a:ext>
            </a:extLst>
          </p:cNvPr>
          <p:cNvSpPr/>
          <p:nvPr/>
        </p:nvSpPr>
        <p:spPr>
          <a:xfrm>
            <a:off x="1348162" y="4040460"/>
            <a:ext cx="1571046" cy="1571046"/>
          </a:xfrm>
          <a:prstGeom prst="donut">
            <a:avLst>
              <a:gd name="adj" fmla="val 12959"/>
            </a:avLst>
          </a:prstGeom>
          <a:solidFill>
            <a:schemeClr val="bg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9C62D0-F44A-4728-AC0B-9AF08220698E}"/>
              </a:ext>
            </a:extLst>
          </p:cNvPr>
          <p:cNvSpPr/>
          <p:nvPr/>
        </p:nvSpPr>
        <p:spPr>
          <a:xfrm>
            <a:off x="-23866" y="4040460"/>
            <a:ext cx="2157550" cy="20109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69B8934C-117B-489C-ADDF-DC09D6A55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170" y="4427847"/>
            <a:ext cx="10595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zh-CN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A5BCBFF5-5417-4A6A-8CEC-224E3B27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426" y="2236806"/>
            <a:ext cx="809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2">
                    <a:lumMod val="50000"/>
                  </a:schemeClr>
                </a:solidFill>
              </a:rPr>
              <a:t>02</a:t>
            </a:r>
            <a:endParaRPr lang="zh-CN" alt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DFC1AD4F-C658-434F-BA70-E6D5C14A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267" y="4001425"/>
            <a:ext cx="809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D200"/>
                </a:solidFill>
              </a:rPr>
              <a:t>03</a:t>
            </a:r>
            <a:endParaRPr lang="zh-CN" altLang="en-US" sz="4800" b="1" dirty="0">
              <a:solidFill>
                <a:srgbClr val="FFD2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5664DF-BDC9-4D06-BBF1-2D0470128EDA}"/>
              </a:ext>
            </a:extLst>
          </p:cNvPr>
          <p:cNvSpPr txBox="1"/>
          <p:nvPr/>
        </p:nvSpPr>
        <p:spPr>
          <a:xfrm>
            <a:off x="3451626" y="492038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D1D1B6-A97F-4E15-B648-6B732820CEA0}"/>
              </a:ext>
            </a:extLst>
          </p:cNvPr>
          <p:cNvSpPr txBox="1"/>
          <p:nvPr/>
        </p:nvSpPr>
        <p:spPr>
          <a:xfrm>
            <a:off x="3053469" y="545730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24B855-D6D5-492F-9A0D-844FE6175989}"/>
              </a:ext>
            </a:extLst>
          </p:cNvPr>
          <p:cNvSpPr txBox="1"/>
          <p:nvPr/>
        </p:nvSpPr>
        <p:spPr>
          <a:xfrm>
            <a:off x="3053469" y="5794374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79B0C3-3B37-41FA-9FA1-B1D456857DAC}"/>
              </a:ext>
            </a:extLst>
          </p:cNvPr>
          <p:cNvSpPr txBox="1"/>
          <p:nvPr/>
        </p:nvSpPr>
        <p:spPr>
          <a:xfrm>
            <a:off x="5962294" y="196844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9A7462-782F-4258-92BB-AD26615B677D}"/>
              </a:ext>
            </a:extLst>
          </p:cNvPr>
          <p:cNvSpPr txBox="1"/>
          <p:nvPr/>
        </p:nvSpPr>
        <p:spPr>
          <a:xfrm>
            <a:off x="5564137" y="2505367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33723B-4451-4DE7-A4AC-12D7DEE02A43}"/>
              </a:ext>
            </a:extLst>
          </p:cNvPr>
          <p:cNvSpPr txBox="1"/>
          <p:nvPr/>
        </p:nvSpPr>
        <p:spPr>
          <a:xfrm>
            <a:off x="5564137" y="2842433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289B05-C835-4402-A6C5-7DA1E341DE0F}"/>
              </a:ext>
            </a:extLst>
          </p:cNvPr>
          <p:cNvSpPr txBox="1"/>
          <p:nvPr/>
        </p:nvSpPr>
        <p:spPr>
          <a:xfrm>
            <a:off x="8369206" y="386651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4FB785-CD0C-4304-85B5-22469A75B30C}"/>
              </a:ext>
            </a:extLst>
          </p:cNvPr>
          <p:cNvSpPr txBox="1"/>
          <p:nvPr/>
        </p:nvSpPr>
        <p:spPr>
          <a:xfrm>
            <a:off x="7971049" y="4403442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B90A03-FEBD-4276-8458-31C8B61085A6}"/>
              </a:ext>
            </a:extLst>
          </p:cNvPr>
          <p:cNvSpPr txBox="1"/>
          <p:nvPr/>
        </p:nvSpPr>
        <p:spPr>
          <a:xfrm>
            <a:off x="7971049" y="474050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859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DBFF75B-7E2A-4FE2-A975-C33B63D8AC24}"/>
              </a:ext>
            </a:extLst>
          </p:cNvPr>
          <p:cNvSpPr txBox="1"/>
          <p:nvPr/>
        </p:nvSpPr>
        <p:spPr>
          <a:xfrm flipH="1">
            <a:off x="2038350" y="1286933"/>
            <a:ext cx="323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00D990-C4E1-442F-A66E-D70CDF2690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86933"/>
            <a:ext cx="7004499" cy="557106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574A90E-6A93-4739-94F9-A797C6CCAE31}"/>
              </a:ext>
            </a:extLst>
          </p:cNvPr>
          <p:cNvSpPr/>
          <p:nvPr/>
        </p:nvSpPr>
        <p:spPr>
          <a:xfrm>
            <a:off x="6096000" y="1062395"/>
            <a:ext cx="914401" cy="52322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BD0807-6841-4B05-B9B7-C38B8D3F8EF8}"/>
              </a:ext>
            </a:extLst>
          </p:cNvPr>
          <p:cNvSpPr txBox="1"/>
          <p:nvPr/>
        </p:nvSpPr>
        <p:spPr>
          <a:xfrm>
            <a:off x="7196084" y="985431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60CF00-B20F-46D2-B339-56A613528DEF}"/>
              </a:ext>
            </a:extLst>
          </p:cNvPr>
          <p:cNvSpPr txBox="1"/>
          <p:nvPr/>
        </p:nvSpPr>
        <p:spPr>
          <a:xfrm>
            <a:off x="7224659" y="1430179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9B18AA-4B77-4A94-BAF5-06D999165D0D}"/>
              </a:ext>
            </a:extLst>
          </p:cNvPr>
          <p:cNvSpPr txBox="1"/>
          <p:nvPr/>
        </p:nvSpPr>
        <p:spPr>
          <a:xfrm>
            <a:off x="6248401" y="1062395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CBC1F7-816C-4FAA-8713-47497224741D}"/>
              </a:ext>
            </a:extLst>
          </p:cNvPr>
          <p:cNvSpPr/>
          <p:nvPr/>
        </p:nvSpPr>
        <p:spPr>
          <a:xfrm>
            <a:off x="6096000" y="1647170"/>
            <a:ext cx="914401" cy="1523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58E2FB-9B49-4572-A06D-6AD6C97DC2E8}"/>
              </a:ext>
            </a:extLst>
          </p:cNvPr>
          <p:cNvSpPr/>
          <p:nvPr/>
        </p:nvSpPr>
        <p:spPr>
          <a:xfrm>
            <a:off x="6100762" y="2321223"/>
            <a:ext cx="914401" cy="52322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EB5551-B781-43B9-97B7-EFA4CF5C6F14}"/>
              </a:ext>
            </a:extLst>
          </p:cNvPr>
          <p:cNvSpPr txBox="1"/>
          <p:nvPr/>
        </p:nvSpPr>
        <p:spPr>
          <a:xfrm>
            <a:off x="7200846" y="2244259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B51A2F-0F12-42FE-B2CE-CE15814DF53C}"/>
              </a:ext>
            </a:extLst>
          </p:cNvPr>
          <p:cNvSpPr txBox="1"/>
          <p:nvPr/>
        </p:nvSpPr>
        <p:spPr>
          <a:xfrm>
            <a:off x="7229421" y="2689007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5C9EBE-A17D-4A8C-9487-D5F4A4CA5A14}"/>
              </a:ext>
            </a:extLst>
          </p:cNvPr>
          <p:cNvSpPr txBox="1"/>
          <p:nvPr/>
        </p:nvSpPr>
        <p:spPr>
          <a:xfrm>
            <a:off x="6253163" y="2321223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AE15B0-FF39-4BB7-8736-99F8D95C1D3B}"/>
              </a:ext>
            </a:extLst>
          </p:cNvPr>
          <p:cNvSpPr/>
          <p:nvPr/>
        </p:nvSpPr>
        <p:spPr>
          <a:xfrm>
            <a:off x="6100762" y="2905998"/>
            <a:ext cx="914401" cy="1523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855CBE-8C9A-4DC0-945A-EE8EF9CA75F0}"/>
              </a:ext>
            </a:extLst>
          </p:cNvPr>
          <p:cNvSpPr/>
          <p:nvPr/>
        </p:nvSpPr>
        <p:spPr>
          <a:xfrm>
            <a:off x="6096000" y="3661672"/>
            <a:ext cx="914401" cy="52322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50ABBE-7AC5-4214-98B3-1A1756759D6C}"/>
              </a:ext>
            </a:extLst>
          </p:cNvPr>
          <p:cNvSpPr txBox="1"/>
          <p:nvPr/>
        </p:nvSpPr>
        <p:spPr>
          <a:xfrm>
            <a:off x="7196084" y="3584708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228CEE-9395-42FC-905F-334A5464D535}"/>
              </a:ext>
            </a:extLst>
          </p:cNvPr>
          <p:cNvSpPr txBox="1"/>
          <p:nvPr/>
        </p:nvSpPr>
        <p:spPr>
          <a:xfrm>
            <a:off x="7224659" y="402945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D93F6B-4DFC-4A5F-8EBE-69DBA19A45A3}"/>
              </a:ext>
            </a:extLst>
          </p:cNvPr>
          <p:cNvSpPr txBox="1"/>
          <p:nvPr/>
        </p:nvSpPr>
        <p:spPr>
          <a:xfrm>
            <a:off x="6248401" y="3661672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66EE90-372F-446E-8FC8-5C33F3C76F49}"/>
              </a:ext>
            </a:extLst>
          </p:cNvPr>
          <p:cNvSpPr/>
          <p:nvPr/>
        </p:nvSpPr>
        <p:spPr>
          <a:xfrm>
            <a:off x="6096000" y="4246447"/>
            <a:ext cx="914401" cy="1523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3C73C3-4CB3-4E1F-836F-805CCB54A417}"/>
              </a:ext>
            </a:extLst>
          </p:cNvPr>
          <p:cNvSpPr/>
          <p:nvPr/>
        </p:nvSpPr>
        <p:spPr>
          <a:xfrm>
            <a:off x="6096000" y="4986501"/>
            <a:ext cx="914401" cy="52322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93C007-A9AD-4ADC-B3DB-F39EAB10DFEE}"/>
              </a:ext>
            </a:extLst>
          </p:cNvPr>
          <p:cNvSpPr txBox="1"/>
          <p:nvPr/>
        </p:nvSpPr>
        <p:spPr>
          <a:xfrm>
            <a:off x="7196084" y="4909537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C5234D-9480-4A20-A5F8-426D7AED3550}"/>
              </a:ext>
            </a:extLst>
          </p:cNvPr>
          <p:cNvSpPr txBox="1"/>
          <p:nvPr/>
        </p:nvSpPr>
        <p:spPr>
          <a:xfrm>
            <a:off x="7224659" y="535428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F670D33-528A-4F43-A388-A8EA252DA8B8}"/>
              </a:ext>
            </a:extLst>
          </p:cNvPr>
          <p:cNvSpPr txBox="1"/>
          <p:nvPr/>
        </p:nvSpPr>
        <p:spPr>
          <a:xfrm>
            <a:off x="6248401" y="4986501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346C021-8199-44C9-9290-4B72FB464508}"/>
              </a:ext>
            </a:extLst>
          </p:cNvPr>
          <p:cNvSpPr/>
          <p:nvPr/>
        </p:nvSpPr>
        <p:spPr>
          <a:xfrm>
            <a:off x="6096000" y="5571276"/>
            <a:ext cx="914401" cy="1523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537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" name="燕尾形 6">
            <a:extLst>
              <a:ext uri="{FF2B5EF4-FFF2-40B4-BE49-F238E27FC236}">
                <a16:creationId xmlns:a16="http://schemas.microsoft.com/office/drawing/2014/main" id="{6B742815-7E60-4392-9B91-3E0B76B8B811}"/>
              </a:ext>
            </a:extLst>
          </p:cNvPr>
          <p:cNvSpPr/>
          <p:nvPr/>
        </p:nvSpPr>
        <p:spPr>
          <a:xfrm>
            <a:off x="854195" y="2040002"/>
            <a:ext cx="2946400" cy="3056965"/>
          </a:xfrm>
          <a:prstGeom prst="chevron">
            <a:avLst>
              <a:gd name="adj" fmla="val 2327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燕尾形 8">
            <a:extLst>
              <a:ext uri="{FF2B5EF4-FFF2-40B4-BE49-F238E27FC236}">
                <a16:creationId xmlns:a16="http://schemas.microsoft.com/office/drawing/2014/main" id="{00B815BD-73BB-4DAE-9B84-FAE6A117DA17}"/>
              </a:ext>
            </a:extLst>
          </p:cNvPr>
          <p:cNvSpPr/>
          <p:nvPr/>
        </p:nvSpPr>
        <p:spPr>
          <a:xfrm>
            <a:off x="3322584" y="2040002"/>
            <a:ext cx="2946400" cy="3056965"/>
          </a:xfrm>
          <a:prstGeom prst="chevron">
            <a:avLst>
              <a:gd name="adj" fmla="val 2327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燕尾形 9">
            <a:extLst>
              <a:ext uri="{FF2B5EF4-FFF2-40B4-BE49-F238E27FC236}">
                <a16:creationId xmlns:a16="http://schemas.microsoft.com/office/drawing/2014/main" id="{499D45B5-2EB5-429C-B89B-8A42997A64C3}"/>
              </a:ext>
            </a:extLst>
          </p:cNvPr>
          <p:cNvSpPr/>
          <p:nvPr/>
        </p:nvSpPr>
        <p:spPr>
          <a:xfrm>
            <a:off x="5790973" y="2040002"/>
            <a:ext cx="2946400" cy="3056965"/>
          </a:xfrm>
          <a:prstGeom prst="chevron">
            <a:avLst>
              <a:gd name="adj" fmla="val 23276"/>
            </a:avLst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燕尾形 10">
            <a:extLst>
              <a:ext uri="{FF2B5EF4-FFF2-40B4-BE49-F238E27FC236}">
                <a16:creationId xmlns:a16="http://schemas.microsoft.com/office/drawing/2014/main" id="{FD8BE882-78E0-46D4-9A9D-E38430B1ABED}"/>
              </a:ext>
            </a:extLst>
          </p:cNvPr>
          <p:cNvSpPr/>
          <p:nvPr/>
        </p:nvSpPr>
        <p:spPr>
          <a:xfrm>
            <a:off x="8259363" y="2040002"/>
            <a:ext cx="2946400" cy="3056965"/>
          </a:xfrm>
          <a:prstGeom prst="chevron">
            <a:avLst>
              <a:gd name="adj" fmla="val 23276"/>
            </a:avLst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339A1E-0A8F-4D97-9485-23726997EB25}"/>
              </a:ext>
            </a:extLst>
          </p:cNvPr>
          <p:cNvSpPr txBox="1"/>
          <p:nvPr/>
        </p:nvSpPr>
        <p:spPr>
          <a:xfrm>
            <a:off x="4147495" y="312899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E8AA11-12E4-4DAD-822C-52CF6017171F}"/>
              </a:ext>
            </a:extLst>
          </p:cNvPr>
          <p:cNvSpPr txBox="1"/>
          <p:nvPr/>
        </p:nvSpPr>
        <p:spPr>
          <a:xfrm>
            <a:off x="3932638" y="3665492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Click here to add words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AEC23C-47AC-455D-9BF5-7C3D6FCF4E31}"/>
              </a:ext>
            </a:extLst>
          </p:cNvPr>
          <p:cNvSpPr txBox="1"/>
          <p:nvPr/>
        </p:nvSpPr>
        <p:spPr>
          <a:xfrm>
            <a:off x="1721384" y="309301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1D49FF-51BF-41FE-8475-48A762451DE6}"/>
              </a:ext>
            </a:extLst>
          </p:cNvPr>
          <p:cNvSpPr txBox="1"/>
          <p:nvPr/>
        </p:nvSpPr>
        <p:spPr>
          <a:xfrm>
            <a:off x="1506527" y="3629513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Click here to add words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B2D2E2-2F1B-4C7A-93CA-060B9C4B2A9B}"/>
              </a:ext>
            </a:extLst>
          </p:cNvPr>
          <p:cNvSpPr txBox="1"/>
          <p:nvPr/>
        </p:nvSpPr>
        <p:spPr>
          <a:xfrm>
            <a:off x="6658163" y="311571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25CDA2-60D2-45B1-829B-5DB0AD2F91F6}"/>
              </a:ext>
            </a:extLst>
          </p:cNvPr>
          <p:cNvSpPr txBox="1"/>
          <p:nvPr/>
        </p:nvSpPr>
        <p:spPr>
          <a:xfrm>
            <a:off x="6443306" y="3652213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Click here to add words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E16F593-4944-4D4C-93BD-10B5558C691A}"/>
              </a:ext>
            </a:extLst>
          </p:cNvPr>
          <p:cNvSpPr txBox="1"/>
          <p:nvPr/>
        </p:nvSpPr>
        <p:spPr>
          <a:xfrm>
            <a:off x="9141619" y="307538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F74DA7-5D04-421A-B444-FEB59022C3F6}"/>
              </a:ext>
            </a:extLst>
          </p:cNvPr>
          <p:cNvSpPr txBox="1"/>
          <p:nvPr/>
        </p:nvSpPr>
        <p:spPr>
          <a:xfrm>
            <a:off x="8926762" y="3611888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Click here to add words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75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87AD0992-E0DD-4EE3-A55E-0444D148084C}"/>
              </a:ext>
            </a:extLst>
          </p:cNvPr>
          <p:cNvSpPr/>
          <p:nvPr/>
        </p:nvSpPr>
        <p:spPr>
          <a:xfrm>
            <a:off x="820795" y="3832720"/>
            <a:ext cx="1973601" cy="263176"/>
          </a:xfrm>
          <a:prstGeom prst="roundRect">
            <a:avLst>
              <a:gd name="adj" fmla="val 50000"/>
            </a:avLst>
          </a:prstGeom>
          <a:solidFill>
            <a:srgbClr val="46576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49B2ED1D-8D55-4643-9A75-9733BEA28BBF}"/>
              </a:ext>
            </a:extLst>
          </p:cNvPr>
          <p:cNvSpPr/>
          <p:nvPr/>
        </p:nvSpPr>
        <p:spPr>
          <a:xfrm>
            <a:off x="2544551" y="3832720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7E94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16540891-B94B-49DA-9525-11758F36F591}"/>
              </a:ext>
            </a:extLst>
          </p:cNvPr>
          <p:cNvSpPr/>
          <p:nvPr/>
        </p:nvSpPr>
        <p:spPr>
          <a:xfrm>
            <a:off x="4706885" y="3832720"/>
            <a:ext cx="2412180" cy="26317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D200">
                  <a:tint val="66000"/>
                  <a:satMod val="160000"/>
                </a:srgbClr>
              </a:gs>
              <a:gs pos="50000">
                <a:srgbClr val="FFD200">
                  <a:tint val="44500"/>
                  <a:satMod val="160000"/>
                </a:srgbClr>
              </a:gs>
              <a:gs pos="100000">
                <a:srgbClr val="FFD2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5E387B5B-8577-4CDF-AB47-C5F5BDCE10E6}"/>
              </a:ext>
            </a:extLst>
          </p:cNvPr>
          <p:cNvSpPr/>
          <p:nvPr/>
        </p:nvSpPr>
        <p:spPr>
          <a:xfrm>
            <a:off x="6869218" y="3832720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595055-ABE8-4470-9739-578B7CD8F079}"/>
              </a:ext>
            </a:extLst>
          </p:cNvPr>
          <p:cNvGrpSpPr/>
          <p:nvPr/>
        </p:nvGrpSpPr>
        <p:grpSpPr>
          <a:xfrm>
            <a:off x="2508891" y="2227960"/>
            <a:ext cx="350862" cy="1604760"/>
            <a:chOff x="2770288" y="1732501"/>
            <a:chExt cx="350862" cy="1604760"/>
          </a:xfrm>
        </p:grpSpPr>
        <p:cxnSp>
          <p:nvCxnSpPr>
            <p:cNvPr id="11" name="直接连接符 11">
              <a:extLst>
                <a:ext uri="{FF2B5EF4-FFF2-40B4-BE49-F238E27FC236}">
                  <a16:creationId xmlns:a16="http://schemas.microsoft.com/office/drawing/2014/main" id="{45138065-B40F-4E14-9140-4E64D1DA1FAC}"/>
                </a:ext>
              </a:extLst>
            </p:cNvPr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FE65C90-9120-4204-BD9E-87F55E975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4657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cxnSp>
        <p:nvCxnSpPr>
          <p:cNvPr id="13" name="直接连接符 11">
            <a:extLst>
              <a:ext uri="{FF2B5EF4-FFF2-40B4-BE49-F238E27FC236}">
                <a16:creationId xmlns:a16="http://schemas.microsoft.com/office/drawing/2014/main" id="{A555DE01-0B71-4064-97F0-BE701E1DA67C}"/>
              </a:ext>
            </a:extLst>
          </p:cNvPr>
          <p:cNvCxnSpPr/>
          <p:nvPr/>
        </p:nvCxnSpPr>
        <p:spPr>
          <a:xfrm>
            <a:off x="7027035" y="2403391"/>
            <a:ext cx="0" cy="142932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0E38CC7-2FFD-43F9-A3A4-2DB4752FEE2E}"/>
              </a:ext>
            </a:extLst>
          </p:cNvPr>
          <p:cNvSpPr>
            <a:spLocks noChangeAspect="1"/>
          </p:cNvSpPr>
          <p:nvPr/>
        </p:nvSpPr>
        <p:spPr>
          <a:xfrm>
            <a:off x="6851604" y="2227960"/>
            <a:ext cx="350862" cy="350863"/>
          </a:xfrm>
          <a:prstGeom prst="ellipse">
            <a:avLst/>
          </a:prstGeom>
          <a:gradFill flip="none" rotWithShape="1">
            <a:gsLst>
              <a:gs pos="0">
                <a:srgbClr val="FFD200">
                  <a:tint val="66000"/>
                  <a:satMod val="160000"/>
                </a:srgbClr>
              </a:gs>
              <a:gs pos="50000">
                <a:srgbClr val="FFD200">
                  <a:tint val="44500"/>
                  <a:satMod val="160000"/>
                </a:srgbClr>
              </a:gs>
              <a:gs pos="100000">
                <a:srgbClr val="FFD2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24C989A-81AD-4E9A-8DBE-6E0EC42B8897}"/>
              </a:ext>
            </a:extLst>
          </p:cNvPr>
          <p:cNvGrpSpPr/>
          <p:nvPr/>
        </p:nvGrpSpPr>
        <p:grpSpPr>
          <a:xfrm flipV="1">
            <a:off x="4659308" y="4095896"/>
            <a:ext cx="350862" cy="1604760"/>
            <a:chOff x="2770288" y="1732501"/>
            <a:chExt cx="350862" cy="1604760"/>
          </a:xfrm>
        </p:grpSpPr>
        <p:cxnSp>
          <p:nvCxnSpPr>
            <p:cNvPr id="16" name="直接连接符 11">
              <a:extLst>
                <a:ext uri="{FF2B5EF4-FFF2-40B4-BE49-F238E27FC236}">
                  <a16:creationId xmlns:a16="http://schemas.microsoft.com/office/drawing/2014/main" id="{4DEE3928-9670-4D53-A422-6ACA68332A06}"/>
                </a:ext>
              </a:extLst>
            </p:cNvPr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A08E2F8-A23D-478D-87DE-7C1A749F3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7E94A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954232-956D-46D5-A587-80379F3FCF7C}"/>
              </a:ext>
            </a:extLst>
          </p:cNvPr>
          <p:cNvGrpSpPr/>
          <p:nvPr/>
        </p:nvGrpSpPr>
        <p:grpSpPr>
          <a:xfrm flipV="1">
            <a:off x="8930536" y="4095896"/>
            <a:ext cx="350862" cy="1604760"/>
            <a:chOff x="2770288" y="1732501"/>
            <a:chExt cx="350862" cy="1604760"/>
          </a:xfrm>
          <a:solidFill>
            <a:srgbClr val="FFD200"/>
          </a:solidFill>
        </p:grpSpPr>
        <p:cxnSp>
          <p:nvCxnSpPr>
            <p:cNvPr id="19" name="直接连接符 11">
              <a:extLst>
                <a:ext uri="{FF2B5EF4-FFF2-40B4-BE49-F238E27FC236}">
                  <a16:creationId xmlns:a16="http://schemas.microsoft.com/office/drawing/2014/main" id="{FA712417-042E-47DB-AA14-25A3A57491FC}"/>
                </a:ext>
              </a:extLst>
            </p:cNvPr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EB48002-6B9A-45C3-9234-10D0589ED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CAE0D749-2442-4A91-9397-3BD5E839E0BC}"/>
              </a:ext>
            </a:extLst>
          </p:cNvPr>
          <p:cNvSpPr txBox="1"/>
          <p:nvPr/>
        </p:nvSpPr>
        <p:spPr>
          <a:xfrm>
            <a:off x="1784257" y="447680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38113B-BA08-41E7-8A9D-56BDAEE3F0B9}"/>
              </a:ext>
            </a:extLst>
          </p:cNvPr>
          <p:cNvSpPr txBox="1"/>
          <p:nvPr/>
        </p:nvSpPr>
        <p:spPr>
          <a:xfrm>
            <a:off x="1458880" y="5012727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F9F40E-39D7-4BCA-B382-DAC1DA62DCB2}"/>
              </a:ext>
            </a:extLst>
          </p:cNvPr>
          <p:cNvSpPr txBox="1"/>
          <p:nvPr/>
        </p:nvSpPr>
        <p:spPr>
          <a:xfrm>
            <a:off x="1458880" y="5349793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6263C0-5FBC-4430-B1EE-58FADD9743B7}"/>
              </a:ext>
            </a:extLst>
          </p:cNvPr>
          <p:cNvSpPr txBox="1"/>
          <p:nvPr/>
        </p:nvSpPr>
        <p:spPr>
          <a:xfrm>
            <a:off x="3824670" y="219044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C08DB6-7510-4A81-BB70-A9747C3C4562}"/>
              </a:ext>
            </a:extLst>
          </p:cNvPr>
          <p:cNvSpPr txBox="1"/>
          <p:nvPr/>
        </p:nvSpPr>
        <p:spPr>
          <a:xfrm>
            <a:off x="3499293" y="2726362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54534CB-4591-45D7-94AF-52E6273B12F9}"/>
              </a:ext>
            </a:extLst>
          </p:cNvPr>
          <p:cNvSpPr txBox="1"/>
          <p:nvPr/>
        </p:nvSpPr>
        <p:spPr>
          <a:xfrm>
            <a:off x="3499293" y="306342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483EB6-6833-497C-B8A1-CD1D78C8D39E}"/>
              </a:ext>
            </a:extLst>
          </p:cNvPr>
          <p:cNvSpPr txBox="1"/>
          <p:nvPr/>
        </p:nvSpPr>
        <p:spPr>
          <a:xfrm>
            <a:off x="6141532" y="444561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BDEDED-F44C-444E-940C-9EA37329DB22}"/>
              </a:ext>
            </a:extLst>
          </p:cNvPr>
          <p:cNvSpPr txBox="1"/>
          <p:nvPr/>
        </p:nvSpPr>
        <p:spPr>
          <a:xfrm>
            <a:off x="5816155" y="498153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4EE6973-1CE5-4AE6-9FCC-3D66D4DEEDC8}"/>
              </a:ext>
            </a:extLst>
          </p:cNvPr>
          <p:cNvSpPr txBox="1"/>
          <p:nvPr/>
        </p:nvSpPr>
        <p:spPr>
          <a:xfrm>
            <a:off x="5816155" y="531860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41225E-16E9-49A1-862E-6E99E2ABC81B}"/>
              </a:ext>
            </a:extLst>
          </p:cNvPr>
          <p:cNvSpPr txBox="1"/>
          <p:nvPr/>
        </p:nvSpPr>
        <p:spPr>
          <a:xfrm>
            <a:off x="8351441" y="237134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B46A348-EACD-4C2B-9413-1C097D95DA9B}"/>
              </a:ext>
            </a:extLst>
          </p:cNvPr>
          <p:cNvSpPr txBox="1"/>
          <p:nvPr/>
        </p:nvSpPr>
        <p:spPr>
          <a:xfrm>
            <a:off x="8026064" y="290726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87FB615-79C0-4700-AA60-FCC52EA7B506}"/>
              </a:ext>
            </a:extLst>
          </p:cNvPr>
          <p:cNvSpPr txBox="1"/>
          <p:nvPr/>
        </p:nvSpPr>
        <p:spPr>
          <a:xfrm>
            <a:off x="8026064" y="3244334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446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831130" y="567301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854E18-7986-4E29-9960-3B909B8F84DC}"/>
              </a:ext>
            </a:extLst>
          </p:cNvPr>
          <p:cNvSpPr/>
          <p:nvPr/>
        </p:nvSpPr>
        <p:spPr>
          <a:xfrm flipH="1">
            <a:off x="1192119" y="2090025"/>
            <a:ext cx="4022468" cy="4022468"/>
          </a:xfrm>
          <a:prstGeom prst="ellipse">
            <a:avLst/>
          </a:prstGeom>
          <a:solidFill>
            <a:srgbClr val="F9DB7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20">
            <a:extLst>
              <a:ext uri="{FF2B5EF4-FFF2-40B4-BE49-F238E27FC236}">
                <a16:creationId xmlns:a16="http://schemas.microsoft.com/office/drawing/2014/main" id="{17800DD9-06CF-4E44-B017-5B04EC8E35C6}"/>
              </a:ext>
            </a:extLst>
          </p:cNvPr>
          <p:cNvGrpSpPr/>
          <p:nvPr/>
        </p:nvGrpSpPr>
        <p:grpSpPr>
          <a:xfrm>
            <a:off x="1702268" y="2567708"/>
            <a:ext cx="3032860" cy="3032860"/>
            <a:chOff x="2522719" y="997209"/>
            <a:chExt cx="2853432" cy="285343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CC1E247-3971-4057-B530-5409815BB6D6}"/>
                </a:ext>
              </a:extLst>
            </p:cNvPr>
            <p:cNvSpPr/>
            <p:nvPr/>
          </p:nvSpPr>
          <p:spPr>
            <a:xfrm flipH="1">
              <a:off x="2522719" y="997209"/>
              <a:ext cx="2853432" cy="28534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235B1E-B1C1-467E-BA13-D8E437614841}"/>
                </a:ext>
              </a:extLst>
            </p:cNvPr>
            <p:cNvSpPr/>
            <p:nvPr/>
          </p:nvSpPr>
          <p:spPr>
            <a:xfrm flipH="1">
              <a:off x="2810220" y="1284710"/>
              <a:ext cx="2278430" cy="2278430"/>
            </a:xfrm>
            <a:prstGeom prst="ellipse">
              <a:avLst/>
            </a:prstGeom>
            <a:solidFill>
              <a:srgbClr val="F9DB7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37EF7F4-9992-4527-8788-DF227EC3F0B6}"/>
                </a:ext>
              </a:extLst>
            </p:cNvPr>
            <p:cNvSpPr/>
            <p:nvPr/>
          </p:nvSpPr>
          <p:spPr>
            <a:xfrm flipH="1">
              <a:off x="3139689" y="1591844"/>
              <a:ext cx="1619492" cy="161949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A82F725-760D-4C1D-861A-77A198CF666F}"/>
                </a:ext>
              </a:extLst>
            </p:cNvPr>
            <p:cNvSpPr/>
            <p:nvPr/>
          </p:nvSpPr>
          <p:spPr>
            <a:xfrm flipH="1">
              <a:off x="3400930" y="1853086"/>
              <a:ext cx="1097010" cy="1097010"/>
            </a:xfrm>
            <a:prstGeom prst="ellipse">
              <a:avLst/>
            </a:prstGeom>
            <a:solidFill>
              <a:srgbClr val="F9DB7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1E47EEA-A0A5-4350-88E6-5CCCBCDC50DD}"/>
                </a:ext>
              </a:extLst>
            </p:cNvPr>
            <p:cNvSpPr/>
            <p:nvPr/>
          </p:nvSpPr>
          <p:spPr>
            <a:xfrm flipH="1">
              <a:off x="3637792" y="2089948"/>
              <a:ext cx="623286" cy="62328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13" name="组 21">
            <a:extLst>
              <a:ext uri="{FF2B5EF4-FFF2-40B4-BE49-F238E27FC236}">
                <a16:creationId xmlns:a16="http://schemas.microsoft.com/office/drawing/2014/main" id="{F4CBA9A9-0AC1-4566-8291-22EFE00C8582}"/>
              </a:ext>
            </a:extLst>
          </p:cNvPr>
          <p:cNvGrpSpPr/>
          <p:nvPr/>
        </p:nvGrpSpPr>
        <p:grpSpPr>
          <a:xfrm rot="13138453">
            <a:off x="4032882" y="1521616"/>
            <a:ext cx="385894" cy="2979219"/>
            <a:chOff x="3814989" y="425423"/>
            <a:chExt cx="503853" cy="3889897"/>
          </a:xfrm>
        </p:grpSpPr>
        <p:sp>
          <p:nvSpPr>
            <p:cNvPr id="14" name="左箭头 20">
              <a:extLst>
                <a:ext uri="{FF2B5EF4-FFF2-40B4-BE49-F238E27FC236}">
                  <a16:creationId xmlns:a16="http://schemas.microsoft.com/office/drawing/2014/main" id="{066F8588-0D66-42DF-896A-21C9DFDF8DA8}"/>
                </a:ext>
              </a:extLst>
            </p:cNvPr>
            <p:cNvSpPr/>
            <p:nvPr/>
          </p:nvSpPr>
          <p:spPr>
            <a:xfrm rot="5400000">
              <a:off x="2204006" y="2036406"/>
              <a:ext cx="3725819" cy="503853"/>
            </a:xfrm>
            <a:prstGeom prst="leftArrow">
              <a:avLst>
                <a:gd name="adj1" fmla="val 8333"/>
                <a:gd name="adj2" fmla="val 110407"/>
              </a:avLst>
            </a:prstGeom>
            <a:solidFill>
              <a:srgbClr val="07070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15" name="组 23">
              <a:extLst>
                <a:ext uri="{FF2B5EF4-FFF2-40B4-BE49-F238E27FC236}">
                  <a16:creationId xmlns:a16="http://schemas.microsoft.com/office/drawing/2014/main" id="{925D881D-B9CB-4A19-9062-5365E532B2CA}"/>
                </a:ext>
              </a:extLst>
            </p:cNvPr>
            <p:cNvGrpSpPr/>
            <p:nvPr/>
          </p:nvGrpSpPr>
          <p:grpSpPr>
            <a:xfrm>
              <a:off x="3820265" y="3544095"/>
              <a:ext cx="493300" cy="771225"/>
              <a:chOff x="3712687" y="3380017"/>
              <a:chExt cx="697905" cy="986609"/>
            </a:xfrm>
          </p:grpSpPr>
          <p:grpSp>
            <p:nvGrpSpPr>
              <p:cNvPr id="16" name="组 24">
                <a:extLst>
                  <a:ext uri="{FF2B5EF4-FFF2-40B4-BE49-F238E27FC236}">
                    <a16:creationId xmlns:a16="http://schemas.microsoft.com/office/drawing/2014/main" id="{6D200CD6-CBD2-4D4F-B38A-8C7FCF8B3A59}"/>
                  </a:ext>
                </a:extLst>
              </p:cNvPr>
              <p:cNvGrpSpPr/>
              <p:nvPr/>
            </p:nvGrpSpPr>
            <p:grpSpPr>
              <a:xfrm>
                <a:off x="4122028" y="3380017"/>
                <a:ext cx="288564" cy="986609"/>
                <a:chOff x="4122028" y="3380017"/>
                <a:chExt cx="288564" cy="986609"/>
              </a:xfrm>
            </p:grpSpPr>
            <p:sp>
              <p:nvSpPr>
                <p:cNvPr id="22" name="平行四边形 21">
                  <a:extLst>
                    <a:ext uri="{FF2B5EF4-FFF2-40B4-BE49-F238E27FC236}">
                      <a16:creationId xmlns:a16="http://schemas.microsoft.com/office/drawing/2014/main" id="{B4916406-6D9C-43B2-A82B-218330B80B4C}"/>
                    </a:ext>
                  </a:extLst>
                </p:cNvPr>
                <p:cNvSpPr/>
                <p:nvPr/>
              </p:nvSpPr>
              <p:spPr>
                <a:xfrm rot="5400000">
                  <a:off x="4087862" y="34141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3" name="平行四边形 22">
                  <a:extLst>
                    <a:ext uri="{FF2B5EF4-FFF2-40B4-BE49-F238E27FC236}">
                      <a16:creationId xmlns:a16="http://schemas.microsoft.com/office/drawing/2014/main" id="{9E3317B5-CBBB-4497-BFB8-14E56C829351}"/>
                    </a:ext>
                  </a:extLst>
                </p:cNvPr>
                <p:cNvSpPr/>
                <p:nvPr/>
              </p:nvSpPr>
              <p:spPr>
                <a:xfrm rot="5400000">
                  <a:off x="4087862" y="36240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4" name="平行四边形 23">
                  <a:extLst>
                    <a:ext uri="{FF2B5EF4-FFF2-40B4-BE49-F238E27FC236}">
                      <a16:creationId xmlns:a16="http://schemas.microsoft.com/office/drawing/2014/main" id="{223EBA25-68B5-4660-8232-493EAB44B7C0}"/>
                    </a:ext>
                  </a:extLst>
                </p:cNvPr>
                <p:cNvSpPr/>
                <p:nvPr/>
              </p:nvSpPr>
              <p:spPr>
                <a:xfrm rot="5400000">
                  <a:off x="4087862" y="38339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5" name="平行四边形 24">
                  <a:extLst>
                    <a:ext uri="{FF2B5EF4-FFF2-40B4-BE49-F238E27FC236}">
                      <a16:creationId xmlns:a16="http://schemas.microsoft.com/office/drawing/2014/main" id="{63434C05-B91E-4745-AE9F-2F9C10419270}"/>
                    </a:ext>
                  </a:extLst>
                </p:cNvPr>
                <p:cNvSpPr/>
                <p:nvPr/>
              </p:nvSpPr>
              <p:spPr>
                <a:xfrm rot="5400000">
                  <a:off x="4087862" y="40438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  <p:grpSp>
            <p:nvGrpSpPr>
              <p:cNvPr id="17" name="组 25">
                <a:extLst>
                  <a:ext uri="{FF2B5EF4-FFF2-40B4-BE49-F238E27FC236}">
                    <a16:creationId xmlns:a16="http://schemas.microsoft.com/office/drawing/2014/main" id="{9DF4FC97-85EC-4D91-8963-2A23AC1DBECB}"/>
                  </a:ext>
                </a:extLst>
              </p:cNvPr>
              <p:cNvGrpSpPr/>
              <p:nvPr/>
            </p:nvGrpSpPr>
            <p:grpSpPr>
              <a:xfrm flipH="1">
                <a:off x="3712687" y="3380017"/>
                <a:ext cx="288564" cy="986609"/>
                <a:chOff x="4274428" y="3532417"/>
                <a:chExt cx="288564" cy="986609"/>
              </a:xfrm>
            </p:grpSpPr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id="{CBEC111D-C7D2-4B9A-BB9D-FF1DEDF7A4E2}"/>
                    </a:ext>
                  </a:extLst>
                </p:cNvPr>
                <p:cNvSpPr/>
                <p:nvPr/>
              </p:nvSpPr>
              <p:spPr>
                <a:xfrm rot="5400000">
                  <a:off x="4240262" y="35665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id="{39EE98FE-5F47-4A31-AFA2-00F6EB309967}"/>
                    </a:ext>
                  </a:extLst>
                </p:cNvPr>
                <p:cNvSpPr/>
                <p:nvPr/>
              </p:nvSpPr>
              <p:spPr>
                <a:xfrm rot="5400000">
                  <a:off x="4240262" y="37764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0" name="平行四边形 19">
                  <a:extLst>
                    <a:ext uri="{FF2B5EF4-FFF2-40B4-BE49-F238E27FC236}">
                      <a16:creationId xmlns:a16="http://schemas.microsoft.com/office/drawing/2014/main" id="{FF94EA4D-7954-4F5F-8941-5CA8566791F7}"/>
                    </a:ext>
                  </a:extLst>
                </p:cNvPr>
                <p:cNvSpPr/>
                <p:nvPr/>
              </p:nvSpPr>
              <p:spPr>
                <a:xfrm rot="5400000">
                  <a:off x="4240262" y="39863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21" name="平行四边形 20">
                  <a:extLst>
                    <a:ext uri="{FF2B5EF4-FFF2-40B4-BE49-F238E27FC236}">
                      <a16:creationId xmlns:a16="http://schemas.microsoft.com/office/drawing/2014/main" id="{9173CB6D-B892-4DF7-AF97-54602DDCB8B8}"/>
                    </a:ext>
                  </a:extLst>
                </p:cNvPr>
                <p:cNvSpPr/>
                <p:nvPr/>
              </p:nvSpPr>
              <p:spPr>
                <a:xfrm rot="5400000">
                  <a:off x="4240262" y="41962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B8A7854-93EA-444B-9A11-6C44AE29CEFF}"/>
              </a:ext>
            </a:extLst>
          </p:cNvPr>
          <p:cNvSpPr txBox="1"/>
          <p:nvPr/>
        </p:nvSpPr>
        <p:spPr>
          <a:xfrm>
            <a:off x="7042287" y="208053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B060C8-ED1C-4303-8F06-21324CD40F17}"/>
              </a:ext>
            </a:extLst>
          </p:cNvPr>
          <p:cNvSpPr txBox="1"/>
          <p:nvPr/>
        </p:nvSpPr>
        <p:spPr>
          <a:xfrm>
            <a:off x="7676840" y="2803051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8149D9-94D1-4553-B42E-D248A8A3B57C}"/>
              </a:ext>
            </a:extLst>
          </p:cNvPr>
          <p:cNvSpPr/>
          <p:nvPr/>
        </p:nvSpPr>
        <p:spPr>
          <a:xfrm>
            <a:off x="7081289" y="2803050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BE796-7985-4BBC-B001-2C3C44BD497F}"/>
              </a:ext>
            </a:extLst>
          </p:cNvPr>
          <p:cNvSpPr txBox="1"/>
          <p:nvPr/>
        </p:nvSpPr>
        <p:spPr>
          <a:xfrm>
            <a:off x="7676840" y="3619317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FE1D778-590D-43AB-AD2A-4EDF14C673C0}"/>
              </a:ext>
            </a:extLst>
          </p:cNvPr>
          <p:cNvSpPr/>
          <p:nvPr/>
        </p:nvSpPr>
        <p:spPr>
          <a:xfrm>
            <a:off x="7081289" y="3619316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A22C67-AB3A-4723-840A-E857090AE771}"/>
              </a:ext>
            </a:extLst>
          </p:cNvPr>
          <p:cNvSpPr txBox="1"/>
          <p:nvPr/>
        </p:nvSpPr>
        <p:spPr>
          <a:xfrm>
            <a:off x="7676840" y="4435583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BE910E7-AE95-42DB-8695-3B6E1D4769B3}"/>
              </a:ext>
            </a:extLst>
          </p:cNvPr>
          <p:cNvSpPr/>
          <p:nvPr/>
        </p:nvSpPr>
        <p:spPr>
          <a:xfrm>
            <a:off x="7081289" y="4435582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0B61A41-1829-4BBD-96D7-895B634210DF}"/>
              </a:ext>
            </a:extLst>
          </p:cNvPr>
          <p:cNvSpPr txBox="1"/>
          <p:nvPr/>
        </p:nvSpPr>
        <p:spPr>
          <a:xfrm>
            <a:off x="7585138" y="5278319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CF2378D-53FA-48AC-98F6-EB48C40ACC38}"/>
              </a:ext>
            </a:extLst>
          </p:cNvPr>
          <p:cNvSpPr/>
          <p:nvPr/>
        </p:nvSpPr>
        <p:spPr>
          <a:xfrm>
            <a:off x="6989587" y="5278318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276988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6" grpId="0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B24F38-3A50-4077-BD3B-3FFAAF0643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99777"/>
            <a:ext cx="5041402" cy="504140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A93907E-99DB-4CE8-BBB5-41DF4263341F}"/>
              </a:ext>
            </a:extLst>
          </p:cNvPr>
          <p:cNvSpPr/>
          <p:nvPr/>
        </p:nvSpPr>
        <p:spPr>
          <a:xfrm>
            <a:off x="5477289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B50E48-4930-4D14-A5D6-6C9D4C7F98BE}"/>
              </a:ext>
            </a:extLst>
          </p:cNvPr>
          <p:cNvSpPr txBox="1"/>
          <p:nvPr/>
        </p:nvSpPr>
        <p:spPr>
          <a:xfrm>
            <a:off x="5848350" y="2800098"/>
            <a:ext cx="363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C27B29-F3E1-4AE5-93C2-34526B8C3377}"/>
              </a:ext>
            </a:extLst>
          </p:cNvPr>
          <p:cNvSpPr txBox="1"/>
          <p:nvPr/>
        </p:nvSpPr>
        <p:spPr>
          <a:xfrm>
            <a:off x="6136733" y="3726584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点击添加您的副标题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CDC96-2809-4F57-9B7D-564CBE584F1F}"/>
              </a:ext>
            </a:extLst>
          </p:cNvPr>
          <p:cNvSpPr txBox="1"/>
          <p:nvPr/>
        </p:nvSpPr>
        <p:spPr>
          <a:xfrm>
            <a:off x="6484750" y="2058278"/>
            <a:ext cx="226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201X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977F85-A946-4FBC-8F5A-A51402017F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7741" y="-247650"/>
            <a:ext cx="2642654" cy="2101833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97BB0AD7-9081-414B-ACBE-E8489E3D10F1}"/>
              </a:ext>
            </a:extLst>
          </p:cNvPr>
          <p:cNvSpPr/>
          <p:nvPr/>
        </p:nvSpPr>
        <p:spPr>
          <a:xfrm>
            <a:off x="5201270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A4B661-47A1-4DD0-B56A-0625506044AF}"/>
              </a:ext>
            </a:extLst>
          </p:cNvPr>
          <p:cNvSpPr txBox="1"/>
          <p:nvPr/>
        </p:nvSpPr>
        <p:spPr>
          <a:xfrm>
            <a:off x="6473767" y="4252961"/>
            <a:ext cx="328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3486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12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F5730F-7764-4845-A648-C2A845D6D5BF}"/>
              </a:ext>
            </a:extLst>
          </p:cNvPr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A66C8-1F95-4801-B452-2644098FB15F}"/>
              </a:ext>
            </a:extLst>
          </p:cNvPr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48C35A-1B0F-4618-868C-BA43C5BC5DA1}"/>
              </a:ext>
            </a:extLst>
          </p:cNvPr>
          <p:cNvSpPr txBox="1"/>
          <p:nvPr/>
        </p:nvSpPr>
        <p:spPr>
          <a:xfrm>
            <a:off x="4759409" y="3676280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words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0CDA02-550C-47E7-A949-A5A7EF4A5B48}"/>
              </a:ext>
            </a:extLst>
          </p:cNvPr>
          <p:cNvSpPr txBox="1"/>
          <p:nvPr/>
        </p:nvSpPr>
        <p:spPr>
          <a:xfrm>
            <a:off x="4963235" y="2058278"/>
            <a:ext cx="226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201X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65462-8A92-4D4E-AEA6-D43FB6BCCB7F}"/>
              </a:ext>
            </a:extLst>
          </p:cNvPr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8DD248-80DB-4CA9-8F05-DDE3CD1AE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8534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5AB3ECD-D9B9-4C55-BC79-C9272135DDD3}"/>
              </a:ext>
            </a:extLst>
          </p:cNvPr>
          <p:cNvSpPr/>
          <p:nvPr/>
        </p:nvSpPr>
        <p:spPr>
          <a:xfrm>
            <a:off x="1254125" y="4119563"/>
            <a:ext cx="968375" cy="968375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6DEE90-FD37-4E36-A6FE-6B722243F959}"/>
              </a:ext>
            </a:extLst>
          </p:cNvPr>
          <p:cNvSpPr/>
          <p:nvPr/>
        </p:nvSpPr>
        <p:spPr>
          <a:xfrm>
            <a:off x="1476375" y="4341813"/>
            <a:ext cx="523875" cy="523875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745BB40-9EA7-4AB0-87F4-BF1D9435755D}"/>
              </a:ext>
            </a:extLst>
          </p:cNvPr>
          <p:cNvSpPr/>
          <p:nvPr/>
        </p:nvSpPr>
        <p:spPr>
          <a:xfrm>
            <a:off x="6148388" y="4037013"/>
            <a:ext cx="958850" cy="958850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EE4E7-0D83-40C9-BA0B-B2029DFBA83E}"/>
              </a:ext>
            </a:extLst>
          </p:cNvPr>
          <p:cNvSpPr/>
          <p:nvPr/>
        </p:nvSpPr>
        <p:spPr>
          <a:xfrm>
            <a:off x="6359525" y="4257675"/>
            <a:ext cx="520700" cy="519113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C207C19-7CA9-4768-8D0B-F7D70719398F}"/>
              </a:ext>
            </a:extLst>
          </p:cNvPr>
          <p:cNvSpPr/>
          <p:nvPr/>
        </p:nvSpPr>
        <p:spPr>
          <a:xfrm>
            <a:off x="7970838" y="2198688"/>
            <a:ext cx="584200" cy="584200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FD0305E-1991-4BDA-8EB6-262EB690BCB6}"/>
              </a:ext>
            </a:extLst>
          </p:cNvPr>
          <p:cNvSpPr/>
          <p:nvPr/>
        </p:nvSpPr>
        <p:spPr>
          <a:xfrm>
            <a:off x="8104188" y="2333625"/>
            <a:ext cx="317500" cy="315913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7D9C05C-86AE-4A8B-BBA5-5E24EAEC7CD6}"/>
              </a:ext>
            </a:extLst>
          </p:cNvPr>
          <p:cNvSpPr/>
          <p:nvPr/>
        </p:nvSpPr>
        <p:spPr>
          <a:xfrm>
            <a:off x="9599613" y="4516438"/>
            <a:ext cx="1438275" cy="1438275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9B8E78C-94C8-4264-8BAC-A7FAAE2C71EC}"/>
              </a:ext>
            </a:extLst>
          </p:cNvPr>
          <p:cNvCxnSpPr>
            <a:stCxn id="7" idx="7"/>
            <a:endCxn id="18" idx="3"/>
          </p:cNvCxnSpPr>
          <p:nvPr/>
        </p:nvCxnSpPr>
        <p:spPr>
          <a:xfrm flipV="1">
            <a:off x="2079625" y="3344863"/>
            <a:ext cx="1149350" cy="9175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AC8DA-B888-4593-9C44-A364D9F45492}"/>
              </a:ext>
            </a:extLst>
          </p:cNvPr>
          <p:cNvCxnSpPr/>
          <p:nvPr/>
        </p:nvCxnSpPr>
        <p:spPr>
          <a:xfrm>
            <a:off x="3667125" y="3233738"/>
            <a:ext cx="2481263" cy="11080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F55E44E-02F9-46A5-A9B1-2A291E67C1DE}"/>
              </a:ext>
            </a:extLst>
          </p:cNvPr>
          <p:cNvCxnSpPr>
            <a:stCxn id="9" idx="7"/>
            <a:endCxn id="11" idx="3"/>
          </p:cNvCxnSpPr>
          <p:nvPr/>
        </p:nvCxnSpPr>
        <p:spPr>
          <a:xfrm flipV="1">
            <a:off x="6967538" y="2697163"/>
            <a:ext cx="1089025" cy="148113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33A2EA2-E496-45CE-8D11-B3710A192830}"/>
              </a:ext>
            </a:extLst>
          </p:cNvPr>
          <p:cNvCxnSpPr>
            <a:stCxn id="11" idx="5"/>
          </p:cNvCxnSpPr>
          <p:nvPr/>
        </p:nvCxnSpPr>
        <p:spPr>
          <a:xfrm>
            <a:off x="8469313" y="2697163"/>
            <a:ext cx="1433512" cy="192563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5DB370D-11ED-4DAF-9A9B-4D8686304AA7}"/>
              </a:ext>
            </a:extLst>
          </p:cNvPr>
          <p:cNvSpPr/>
          <p:nvPr/>
        </p:nvSpPr>
        <p:spPr>
          <a:xfrm>
            <a:off x="3143250" y="2846388"/>
            <a:ext cx="585788" cy="584200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1BBBF3-CC24-4228-9E27-F499400BBB3D}"/>
              </a:ext>
            </a:extLst>
          </p:cNvPr>
          <p:cNvSpPr/>
          <p:nvPr/>
        </p:nvSpPr>
        <p:spPr>
          <a:xfrm>
            <a:off x="3273425" y="2981325"/>
            <a:ext cx="315913" cy="315913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208CC98-6180-4355-9307-D1FBFC987551}"/>
              </a:ext>
            </a:extLst>
          </p:cNvPr>
          <p:cNvSpPr/>
          <p:nvPr/>
        </p:nvSpPr>
        <p:spPr>
          <a:xfrm>
            <a:off x="10056812" y="4994845"/>
            <a:ext cx="523875" cy="523875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2CC499-2CDB-42C0-A644-5A6BE66B8182}"/>
              </a:ext>
            </a:extLst>
          </p:cNvPr>
          <p:cNvSpPr txBox="1"/>
          <p:nvPr/>
        </p:nvSpPr>
        <p:spPr>
          <a:xfrm>
            <a:off x="957959" y="524510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834C44-0FFF-4BE8-BA19-5E9532134212}"/>
              </a:ext>
            </a:extLst>
          </p:cNvPr>
          <p:cNvSpPr txBox="1"/>
          <p:nvPr/>
        </p:nvSpPr>
        <p:spPr>
          <a:xfrm>
            <a:off x="632582" y="5781022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ECA01E-3485-4C42-A731-24CCFD5B4FF8}"/>
              </a:ext>
            </a:extLst>
          </p:cNvPr>
          <p:cNvSpPr txBox="1"/>
          <p:nvPr/>
        </p:nvSpPr>
        <p:spPr>
          <a:xfrm>
            <a:off x="632582" y="611808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3C7D50-2C05-44BE-A8E8-EB5D89CD3C60}"/>
              </a:ext>
            </a:extLst>
          </p:cNvPr>
          <p:cNvSpPr txBox="1"/>
          <p:nvPr/>
        </p:nvSpPr>
        <p:spPr>
          <a:xfrm>
            <a:off x="5166043" y="241255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FD628E-69AC-41D6-826A-B5E99DD4045A}"/>
              </a:ext>
            </a:extLst>
          </p:cNvPr>
          <p:cNvSpPr txBox="1"/>
          <p:nvPr/>
        </p:nvSpPr>
        <p:spPr>
          <a:xfrm>
            <a:off x="4840666" y="294847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8A56C4-F3AC-4D48-92A0-4D21A901E55A}"/>
              </a:ext>
            </a:extLst>
          </p:cNvPr>
          <p:cNvSpPr txBox="1"/>
          <p:nvPr/>
        </p:nvSpPr>
        <p:spPr>
          <a:xfrm>
            <a:off x="4840666" y="3285542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F6D22B-5426-420D-A2B6-FA2E8C5EF9E9}"/>
              </a:ext>
            </a:extLst>
          </p:cNvPr>
          <p:cNvSpPr txBox="1"/>
          <p:nvPr/>
        </p:nvSpPr>
        <p:spPr>
          <a:xfrm>
            <a:off x="10006709" y="298106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E9F0FCE-00E0-40CA-95B1-4CD337CBB323}"/>
              </a:ext>
            </a:extLst>
          </p:cNvPr>
          <p:cNvSpPr txBox="1"/>
          <p:nvPr/>
        </p:nvSpPr>
        <p:spPr>
          <a:xfrm>
            <a:off x="9681332" y="351698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92A250-62BA-491B-ADB3-8EFA799377F7}"/>
              </a:ext>
            </a:extLst>
          </p:cNvPr>
          <p:cNvSpPr txBox="1"/>
          <p:nvPr/>
        </p:nvSpPr>
        <p:spPr>
          <a:xfrm>
            <a:off x="9681332" y="3854051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9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05BB4-B728-4E45-93E4-3295AC81FCB3}"/>
              </a:ext>
            </a:extLst>
          </p:cNvPr>
          <p:cNvSpPr/>
          <p:nvPr/>
        </p:nvSpPr>
        <p:spPr>
          <a:xfrm>
            <a:off x="1747976" y="2389471"/>
            <a:ext cx="1710464" cy="1571403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AC23CFC6-B3AC-435C-9EA3-E2AC5CF9D55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195611" y="2670035"/>
            <a:ext cx="829296" cy="1010274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46"/>
              <a:gd name="T154" fmla="*/ 0 h 300"/>
              <a:gd name="T155" fmla="*/ 246 w 246"/>
              <a:gd name="T156" fmla="*/ 300 h 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82305" tIns="41153" rIns="82305" bIns="4115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17F9B1-FEFC-47FF-8652-4D16CB2897EF}"/>
              </a:ext>
            </a:extLst>
          </p:cNvPr>
          <p:cNvSpPr/>
          <p:nvPr/>
        </p:nvSpPr>
        <p:spPr>
          <a:xfrm>
            <a:off x="4385536" y="2389471"/>
            <a:ext cx="1710464" cy="15714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551028-C45C-4015-B9C6-A219890B2C77}"/>
              </a:ext>
            </a:extLst>
          </p:cNvPr>
          <p:cNvSpPr/>
          <p:nvPr/>
        </p:nvSpPr>
        <p:spPr>
          <a:xfrm>
            <a:off x="6741162" y="2389471"/>
            <a:ext cx="1710464" cy="1571403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F1830F-85C7-4321-A06D-FBE1E830B196}"/>
              </a:ext>
            </a:extLst>
          </p:cNvPr>
          <p:cNvSpPr/>
          <p:nvPr/>
        </p:nvSpPr>
        <p:spPr>
          <a:xfrm>
            <a:off x="9177523" y="2389471"/>
            <a:ext cx="1710464" cy="15714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Group 34">
            <a:extLst>
              <a:ext uri="{FF2B5EF4-FFF2-40B4-BE49-F238E27FC236}">
                <a16:creationId xmlns:a16="http://schemas.microsoft.com/office/drawing/2014/main" id="{0D822AD3-511E-4073-9237-FF29DF9D2B34}"/>
              </a:ext>
            </a:extLst>
          </p:cNvPr>
          <p:cNvGrpSpPr/>
          <p:nvPr/>
        </p:nvGrpSpPr>
        <p:grpSpPr>
          <a:xfrm>
            <a:off x="4823700" y="2712099"/>
            <a:ext cx="837782" cy="958678"/>
            <a:chOff x="3526798" y="4057329"/>
            <a:chExt cx="284519" cy="359394"/>
          </a:xfrm>
          <a:solidFill>
            <a:srgbClr val="FFD200"/>
          </a:solidFill>
        </p:grpSpPr>
        <p:sp>
          <p:nvSpPr>
            <p:cNvPr id="12" name="Freeform 107">
              <a:extLst>
                <a:ext uri="{FF2B5EF4-FFF2-40B4-BE49-F238E27FC236}">
                  <a16:creationId xmlns:a16="http://schemas.microsoft.com/office/drawing/2014/main" id="{32B5AC36-1391-4CD3-9702-168436BC4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739" y="4092269"/>
              <a:ext cx="214637" cy="289511"/>
            </a:xfrm>
            <a:custGeom>
              <a:avLst/>
              <a:gdLst>
                <a:gd name="T0" fmla="*/ 0 w 86"/>
                <a:gd name="T1" fmla="*/ 10 h 116"/>
                <a:gd name="T2" fmla="*/ 76 w 86"/>
                <a:gd name="T3" fmla="*/ 10 h 116"/>
                <a:gd name="T4" fmla="*/ 76 w 86"/>
                <a:gd name="T5" fmla="*/ 116 h 116"/>
                <a:gd name="T6" fmla="*/ 86 w 86"/>
                <a:gd name="T7" fmla="*/ 116 h 116"/>
                <a:gd name="T8" fmla="*/ 86 w 86"/>
                <a:gd name="T9" fmla="*/ 0 h 116"/>
                <a:gd name="T10" fmla="*/ 0 w 86"/>
                <a:gd name="T11" fmla="*/ 0 h 116"/>
                <a:gd name="T12" fmla="*/ 0 w 86"/>
                <a:gd name="T13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6">
                  <a:moveTo>
                    <a:pt x="0" y="10"/>
                  </a:moveTo>
                  <a:lnTo>
                    <a:pt x="76" y="10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  <p:sp>
          <p:nvSpPr>
            <p:cNvPr id="13" name="Freeform 108">
              <a:extLst>
                <a:ext uri="{FF2B5EF4-FFF2-40B4-BE49-F238E27FC236}">
                  <a16:creationId xmlns:a16="http://schemas.microsoft.com/office/drawing/2014/main" id="{0E887615-C463-4F8C-9B9B-2439A752A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175" y="4057329"/>
              <a:ext cx="212142" cy="284519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9 h 114"/>
                <a:gd name="T4" fmla="*/ 76 w 85"/>
                <a:gd name="T5" fmla="*/ 9 h 114"/>
                <a:gd name="T6" fmla="*/ 76 w 85"/>
                <a:gd name="T7" fmla="*/ 114 h 114"/>
                <a:gd name="T8" fmla="*/ 85 w 85"/>
                <a:gd name="T9" fmla="*/ 114 h 114"/>
                <a:gd name="T10" fmla="*/ 85 w 85"/>
                <a:gd name="T11" fmla="*/ 0 h 114"/>
                <a:gd name="T12" fmla="*/ 0 w 85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9"/>
                  </a:lnTo>
                  <a:lnTo>
                    <a:pt x="76" y="9"/>
                  </a:lnTo>
                  <a:lnTo>
                    <a:pt x="76" y="114"/>
                  </a:lnTo>
                  <a:lnTo>
                    <a:pt x="85" y="11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  <p:sp>
          <p:nvSpPr>
            <p:cNvPr id="14" name="Freeform 109">
              <a:extLst>
                <a:ext uri="{FF2B5EF4-FFF2-40B4-BE49-F238E27FC236}">
                  <a16:creationId xmlns:a16="http://schemas.microsoft.com/office/drawing/2014/main" id="{086F84ED-49B2-412C-9C9E-88CDEA120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6798" y="4129707"/>
              <a:ext cx="212142" cy="287016"/>
            </a:xfrm>
            <a:custGeom>
              <a:avLst/>
              <a:gdLst>
                <a:gd name="T0" fmla="*/ 0 w 85"/>
                <a:gd name="T1" fmla="*/ 0 h 115"/>
                <a:gd name="T2" fmla="*/ 0 w 85"/>
                <a:gd name="T3" fmla="*/ 115 h 115"/>
                <a:gd name="T4" fmla="*/ 85 w 85"/>
                <a:gd name="T5" fmla="*/ 115 h 115"/>
                <a:gd name="T6" fmla="*/ 85 w 85"/>
                <a:gd name="T7" fmla="*/ 105 h 115"/>
                <a:gd name="T8" fmla="*/ 85 w 85"/>
                <a:gd name="T9" fmla="*/ 0 h 115"/>
                <a:gd name="T10" fmla="*/ 10 w 85"/>
                <a:gd name="T11" fmla="*/ 0 h 115"/>
                <a:gd name="T12" fmla="*/ 0 w 8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5">
                  <a:moveTo>
                    <a:pt x="0" y="0"/>
                  </a:moveTo>
                  <a:lnTo>
                    <a:pt x="0" y="115"/>
                  </a:lnTo>
                  <a:lnTo>
                    <a:pt x="85" y="115"/>
                  </a:lnTo>
                  <a:lnTo>
                    <a:pt x="85" y="105"/>
                  </a:lnTo>
                  <a:lnTo>
                    <a:pt x="8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</p:grpSp>
      <p:sp>
        <p:nvSpPr>
          <p:cNvPr id="15" name="Freeform 10">
            <a:extLst>
              <a:ext uri="{FF2B5EF4-FFF2-40B4-BE49-F238E27FC236}">
                <a16:creationId xmlns:a16="http://schemas.microsoft.com/office/drawing/2014/main" id="{B07C5770-1F8B-4675-950E-5CF142165847}"/>
              </a:ext>
            </a:extLst>
          </p:cNvPr>
          <p:cNvSpPr>
            <a:spLocks noEditPoints="1"/>
          </p:cNvSpPr>
          <p:nvPr/>
        </p:nvSpPr>
        <p:spPr bwMode="auto">
          <a:xfrm>
            <a:off x="7324613" y="2674380"/>
            <a:ext cx="547207" cy="969434"/>
          </a:xfrm>
          <a:custGeom>
            <a:avLst/>
            <a:gdLst>
              <a:gd name="T0" fmla="*/ 1428 w 1428"/>
              <a:gd name="T1" fmla="*/ 546 h 2532"/>
              <a:gd name="T2" fmla="*/ 1194 w 1428"/>
              <a:gd name="T3" fmla="*/ 0 h 2532"/>
              <a:gd name="T4" fmla="*/ 0 w 1428"/>
              <a:gd name="T5" fmla="*/ 563 h 2532"/>
              <a:gd name="T6" fmla="*/ 404 w 1428"/>
              <a:gd name="T7" fmla="*/ 2332 h 2532"/>
              <a:gd name="T8" fmla="*/ 988 w 1428"/>
              <a:gd name="T9" fmla="*/ 2532 h 2532"/>
              <a:gd name="T10" fmla="*/ 1265 w 1428"/>
              <a:gd name="T11" fmla="*/ 2532 h 2532"/>
              <a:gd name="T12" fmla="*/ 1428 w 1428"/>
              <a:gd name="T13" fmla="*/ 2332 h 2532"/>
              <a:gd name="T14" fmla="*/ 173 w 1428"/>
              <a:gd name="T15" fmla="*/ 660 h 2532"/>
              <a:gd name="T16" fmla="*/ 644 w 1428"/>
              <a:gd name="T17" fmla="*/ 533 h 2532"/>
              <a:gd name="T18" fmla="*/ 173 w 1428"/>
              <a:gd name="T19" fmla="*/ 660 h 2532"/>
              <a:gd name="T20" fmla="*/ 644 w 1428"/>
              <a:gd name="T21" fmla="*/ 617 h 2532"/>
              <a:gd name="T22" fmla="*/ 173 w 1428"/>
              <a:gd name="T23" fmla="*/ 894 h 2532"/>
              <a:gd name="T24" fmla="*/ 417 w 1428"/>
              <a:gd name="T25" fmla="*/ 2258 h 2532"/>
              <a:gd name="T26" fmla="*/ 301 w 1428"/>
              <a:gd name="T27" fmla="*/ 1680 h 2532"/>
              <a:gd name="T28" fmla="*/ 1143 w 1428"/>
              <a:gd name="T29" fmla="*/ 1393 h 2532"/>
              <a:gd name="T30" fmla="*/ 191 w 1428"/>
              <a:gd name="T31" fmla="*/ 1957 h 2532"/>
              <a:gd name="T32" fmla="*/ 988 w 1428"/>
              <a:gd name="T33" fmla="*/ 2182 h 2532"/>
              <a:gd name="T34" fmla="*/ 417 w 1428"/>
              <a:gd name="T35" fmla="*/ 2258 h 2532"/>
              <a:gd name="T36" fmla="*/ 988 w 1428"/>
              <a:gd name="T37" fmla="*/ 2032 h 2532"/>
              <a:gd name="T38" fmla="*/ 972 w 1428"/>
              <a:gd name="T39" fmla="*/ 2107 h 2532"/>
              <a:gd name="T40" fmla="*/ 297 w 1428"/>
              <a:gd name="T41" fmla="*/ 2032 h 2532"/>
              <a:gd name="T42" fmla="*/ 1265 w 1428"/>
              <a:gd name="T43" fmla="*/ 2258 h 2532"/>
              <a:gd name="T44" fmla="*/ 1353 w 1428"/>
              <a:gd name="T45" fmla="*/ 2182 h 2532"/>
              <a:gd name="T46" fmla="*/ 1353 w 1428"/>
              <a:gd name="T47" fmla="*/ 2107 h 2532"/>
              <a:gd name="T48" fmla="*/ 1265 w 1428"/>
              <a:gd name="T49" fmla="*/ 2032 h 2532"/>
              <a:gd name="T50" fmla="*/ 1353 w 1428"/>
              <a:gd name="T51" fmla="*/ 2107 h 2532"/>
              <a:gd name="T52" fmla="*/ 276 w 1428"/>
              <a:gd name="T53" fmla="*/ 1955 h 2532"/>
              <a:gd name="T54" fmla="*/ 295 w 1428"/>
              <a:gd name="T55" fmla="*/ 1880 h 2532"/>
              <a:gd name="T56" fmla="*/ 1353 w 1428"/>
              <a:gd name="T57" fmla="*/ 1955 h 2532"/>
              <a:gd name="T58" fmla="*/ 390 w 1428"/>
              <a:gd name="T59" fmla="*/ 1805 h 2532"/>
              <a:gd name="T60" fmla="*/ 1194 w 1428"/>
              <a:gd name="T61" fmla="*/ 1409 h 2532"/>
              <a:gd name="T62" fmla="*/ 1353 w 1428"/>
              <a:gd name="T63" fmla="*/ 621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8" h="2532">
                <a:moveTo>
                  <a:pt x="1428" y="1941"/>
                </a:moveTo>
                <a:lnTo>
                  <a:pt x="1428" y="546"/>
                </a:lnTo>
                <a:lnTo>
                  <a:pt x="1194" y="546"/>
                </a:lnTo>
                <a:lnTo>
                  <a:pt x="1194" y="0"/>
                </a:lnTo>
                <a:lnTo>
                  <a:pt x="73" y="478"/>
                </a:lnTo>
                <a:cubicBezTo>
                  <a:pt x="24" y="504"/>
                  <a:pt x="0" y="534"/>
                  <a:pt x="0" y="563"/>
                </a:cubicBezTo>
                <a:lnTo>
                  <a:pt x="0" y="1875"/>
                </a:lnTo>
                <a:cubicBezTo>
                  <a:pt x="0" y="2135"/>
                  <a:pt x="159" y="2332"/>
                  <a:pt x="404" y="2332"/>
                </a:cubicBezTo>
                <a:lnTo>
                  <a:pt x="988" y="2332"/>
                </a:lnTo>
                <a:lnTo>
                  <a:pt x="988" y="2532"/>
                </a:lnTo>
                <a:lnTo>
                  <a:pt x="1130" y="2369"/>
                </a:lnTo>
                <a:lnTo>
                  <a:pt x="1265" y="2532"/>
                </a:lnTo>
                <a:lnTo>
                  <a:pt x="1265" y="2332"/>
                </a:lnTo>
                <a:lnTo>
                  <a:pt x="1428" y="2332"/>
                </a:lnTo>
                <a:lnTo>
                  <a:pt x="1428" y="1941"/>
                </a:lnTo>
                <a:close/>
                <a:moveTo>
                  <a:pt x="173" y="660"/>
                </a:moveTo>
                <a:lnTo>
                  <a:pt x="644" y="458"/>
                </a:lnTo>
                <a:lnTo>
                  <a:pt x="644" y="533"/>
                </a:lnTo>
                <a:lnTo>
                  <a:pt x="173" y="735"/>
                </a:lnTo>
                <a:lnTo>
                  <a:pt x="173" y="660"/>
                </a:lnTo>
                <a:close/>
                <a:moveTo>
                  <a:pt x="173" y="819"/>
                </a:moveTo>
                <a:lnTo>
                  <a:pt x="644" y="617"/>
                </a:lnTo>
                <a:lnTo>
                  <a:pt x="644" y="692"/>
                </a:lnTo>
                <a:lnTo>
                  <a:pt x="173" y="894"/>
                </a:lnTo>
                <a:lnTo>
                  <a:pt x="173" y="819"/>
                </a:lnTo>
                <a:close/>
                <a:moveTo>
                  <a:pt x="417" y="2258"/>
                </a:moveTo>
                <a:cubicBezTo>
                  <a:pt x="251" y="2258"/>
                  <a:pt x="116" y="2123"/>
                  <a:pt x="116" y="1957"/>
                </a:cubicBezTo>
                <a:cubicBezTo>
                  <a:pt x="116" y="1835"/>
                  <a:pt x="189" y="1727"/>
                  <a:pt x="301" y="1680"/>
                </a:cubicBezTo>
                <a:cubicBezTo>
                  <a:pt x="332" y="1667"/>
                  <a:pt x="1136" y="1314"/>
                  <a:pt x="1143" y="1311"/>
                </a:cubicBezTo>
                <a:lnTo>
                  <a:pt x="1143" y="1393"/>
                </a:lnTo>
                <a:cubicBezTo>
                  <a:pt x="1143" y="1393"/>
                  <a:pt x="361" y="1736"/>
                  <a:pt x="330" y="1749"/>
                </a:cubicBezTo>
                <a:cubicBezTo>
                  <a:pt x="246" y="1784"/>
                  <a:pt x="191" y="1866"/>
                  <a:pt x="191" y="1957"/>
                </a:cubicBezTo>
                <a:cubicBezTo>
                  <a:pt x="191" y="2081"/>
                  <a:pt x="292" y="2182"/>
                  <a:pt x="417" y="2182"/>
                </a:cubicBezTo>
                <a:lnTo>
                  <a:pt x="988" y="2182"/>
                </a:lnTo>
                <a:lnTo>
                  <a:pt x="988" y="2258"/>
                </a:lnTo>
                <a:lnTo>
                  <a:pt x="417" y="2258"/>
                </a:lnTo>
                <a:close/>
                <a:moveTo>
                  <a:pt x="297" y="2032"/>
                </a:moveTo>
                <a:lnTo>
                  <a:pt x="988" y="2032"/>
                </a:lnTo>
                <a:lnTo>
                  <a:pt x="988" y="2107"/>
                </a:lnTo>
                <a:lnTo>
                  <a:pt x="972" y="2107"/>
                </a:lnTo>
                <a:lnTo>
                  <a:pt x="428" y="2107"/>
                </a:lnTo>
                <a:cubicBezTo>
                  <a:pt x="372" y="2107"/>
                  <a:pt x="323" y="2077"/>
                  <a:pt x="297" y="2032"/>
                </a:cubicBezTo>
                <a:close/>
                <a:moveTo>
                  <a:pt x="1353" y="2258"/>
                </a:moveTo>
                <a:lnTo>
                  <a:pt x="1265" y="2258"/>
                </a:lnTo>
                <a:lnTo>
                  <a:pt x="1265" y="2182"/>
                </a:lnTo>
                <a:lnTo>
                  <a:pt x="1353" y="2182"/>
                </a:lnTo>
                <a:lnTo>
                  <a:pt x="1353" y="2258"/>
                </a:lnTo>
                <a:close/>
                <a:moveTo>
                  <a:pt x="1353" y="2107"/>
                </a:moveTo>
                <a:lnTo>
                  <a:pt x="1265" y="2107"/>
                </a:lnTo>
                <a:lnTo>
                  <a:pt x="1265" y="2032"/>
                </a:lnTo>
                <a:lnTo>
                  <a:pt x="1353" y="2032"/>
                </a:lnTo>
                <a:lnTo>
                  <a:pt x="1353" y="2107"/>
                </a:lnTo>
                <a:close/>
                <a:moveTo>
                  <a:pt x="1353" y="1955"/>
                </a:moveTo>
                <a:lnTo>
                  <a:pt x="276" y="1955"/>
                </a:lnTo>
                <a:cubicBezTo>
                  <a:pt x="276" y="1955"/>
                  <a:pt x="276" y="1955"/>
                  <a:pt x="276" y="1954"/>
                </a:cubicBezTo>
                <a:cubicBezTo>
                  <a:pt x="276" y="1927"/>
                  <a:pt x="283" y="1902"/>
                  <a:pt x="295" y="1880"/>
                </a:cubicBezTo>
                <a:lnTo>
                  <a:pt x="1353" y="1880"/>
                </a:lnTo>
                <a:lnTo>
                  <a:pt x="1353" y="1955"/>
                </a:lnTo>
                <a:close/>
                <a:moveTo>
                  <a:pt x="1353" y="1805"/>
                </a:moveTo>
                <a:lnTo>
                  <a:pt x="390" y="1805"/>
                </a:lnTo>
                <a:lnTo>
                  <a:pt x="1152" y="1471"/>
                </a:lnTo>
                <a:cubicBezTo>
                  <a:pt x="1177" y="1460"/>
                  <a:pt x="1194" y="1435"/>
                  <a:pt x="1194" y="1409"/>
                </a:cubicBezTo>
                <a:lnTo>
                  <a:pt x="1194" y="621"/>
                </a:lnTo>
                <a:lnTo>
                  <a:pt x="1353" y="621"/>
                </a:lnTo>
                <a:lnTo>
                  <a:pt x="1353" y="18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黑体" panose="02010609060101010101" pitchFamily="49" charset="-122"/>
            </a:endParaRPr>
          </a:p>
        </p:txBody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2E05273E-D7B1-44DA-A0DE-2A6948DC06FD}"/>
              </a:ext>
            </a:extLst>
          </p:cNvPr>
          <p:cNvSpPr>
            <a:spLocks noEditPoints="1"/>
          </p:cNvSpPr>
          <p:nvPr/>
        </p:nvSpPr>
        <p:spPr bwMode="auto">
          <a:xfrm>
            <a:off x="9565716" y="2761202"/>
            <a:ext cx="968694" cy="795866"/>
          </a:xfrm>
          <a:custGeom>
            <a:avLst/>
            <a:gdLst>
              <a:gd name="T0" fmla="*/ 2147483646 w 244"/>
              <a:gd name="T1" fmla="*/ 2147483646 h 200"/>
              <a:gd name="T2" fmla="*/ 2147483646 w 244"/>
              <a:gd name="T3" fmla="*/ 2147483646 h 200"/>
              <a:gd name="T4" fmla="*/ 2147483646 w 244"/>
              <a:gd name="T5" fmla="*/ 2147483646 h 200"/>
              <a:gd name="T6" fmla="*/ 2147483646 w 244"/>
              <a:gd name="T7" fmla="*/ 2147483646 h 200"/>
              <a:gd name="T8" fmla="*/ 2147483646 w 244"/>
              <a:gd name="T9" fmla="*/ 2147483646 h 200"/>
              <a:gd name="T10" fmla="*/ 2147483646 w 244"/>
              <a:gd name="T11" fmla="*/ 2147483646 h 200"/>
              <a:gd name="T12" fmla="*/ 2147483646 w 244"/>
              <a:gd name="T13" fmla="*/ 2147483646 h 200"/>
              <a:gd name="T14" fmla="*/ 2147483646 w 244"/>
              <a:gd name="T15" fmla="*/ 2147483646 h 200"/>
              <a:gd name="T16" fmla="*/ 2147483646 w 244"/>
              <a:gd name="T17" fmla="*/ 2147483646 h 200"/>
              <a:gd name="T18" fmla="*/ 2147483646 w 244"/>
              <a:gd name="T19" fmla="*/ 2147483646 h 200"/>
              <a:gd name="T20" fmla="*/ 2147483646 w 244"/>
              <a:gd name="T21" fmla="*/ 2147483646 h 200"/>
              <a:gd name="T22" fmla="*/ 2147483646 w 244"/>
              <a:gd name="T23" fmla="*/ 2147483646 h 200"/>
              <a:gd name="T24" fmla="*/ 2147483646 w 244"/>
              <a:gd name="T25" fmla="*/ 2147483646 h 200"/>
              <a:gd name="T26" fmla="*/ 2147483646 w 244"/>
              <a:gd name="T27" fmla="*/ 2147483646 h 200"/>
              <a:gd name="T28" fmla="*/ 2147483646 w 244"/>
              <a:gd name="T29" fmla="*/ 2147483646 h 200"/>
              <a:gd name="T30" fmla="*/ 2147483646 w 244"/>
              <a:gd name="T31" fmla="*/ 2147483646 h 200"/>
              <a:gd name="T32" fmla="*/ 2147483646 w 244"/>
              <a:gd name="T33" fmla="*/ 2147483646 h 200"/>
              <a:gd name="T34" fmla="*/ 2147483646 w 244"/>
              <a:gd name="T35" fmla="*/ 2147483646 h 200"/>
              <a:gd name="T36" fmla="*/ 2147483646 w 244"/>
              <a:gd name="T37" fmla="*/ 2147483646 h 200"/>
              <a:gd name="T38" fmla="*/ 2147483646 w 244"/>
              <a:gd name="T39" fmla="*/ 2147483646 h 200"/>
              <a:gd name="T40" fmla="*/ 2147483646 w 244"/>
              <a:gd name="T41" fmla="*/ 2147483646 h 200"/>
              <a:gd name="T42" fmla="*/ 2147483646 w 244"/>
              <a:gd name="T43" fmla="*/ 2147483646 h 200"/>
              <a:gd name="T44" fmla="*/ 2147483646 w 244"/>
              <a:gd name="T45" fmla="*/ 2147483646 h 200"/>
              <a:gd name="T46" fmla="*/ 2147483646 w 244"/>
              <a:gd name="T47" fmla="*/ 2147483646 h 200"/>
              <a:gd name="T48" fmla="*/ 2147483646 w 244"/>
              <a:gd name="T49" fmla="*/ 2147483646 h 200"/>
              <a:gd name="T50" fmla="*/ 2147483646 w 244"/>
              <a:gd name="T51" fmla="*/ 2147483646 h 200"/>
              <a:gd name="T52" fmla="*/ 2147483646 w 244"/>
              <a:gd name="T53" fmla="*/ 2147483646 h 200"/>
              <a:gd name="T54" fmla="*/ 2147483646 w 244"/>
              <a:gd name="T55" fmla="*/ 2147483646 h 200"/>
              <a:gd name="T56" fmla="*/ 2147483646 w 244"/>
              <a:gd name="T57" fmla="*/ 2147483646 h 200"/>
              <a:gd name="T58" fmla="*/ 2147483646 w 244"/>
              <a:gd name="T59" fmla="*/ 2147483646 h 200"/>
              <a:gd name="T60" fmla="*/ 2147483646 w 244"/>
              <a:gd name="T61" fmla="*/ 2147483646 h 200"/>
              <a:gd name="T62" fmla="*/ 0 w 244"/>
              <a:gd name="T63" fmla="*/ 2147483646 h 200"/>
              <a:gd name="T64" fmla="*/ 0 w 244"/>
              <a:gd name="T65" fmla="*/ 2147483646 h 200"/>
              <a:gd name="T66" fmla="*/ 2147483646 w 244"/>
              <a:gd name="T67" fmla="*/ 2147483646 h 200"/>
              <a:gd name="T68" fmla="*/ 2147483646 w 244"/>
              <a:gd name="T69" fmla="*/ 0 h 200"/>
              <a:gd name="T70" fmla="*/ 2147483646 w 244"/>
              <a:gd name="T71" fmla="*/ 2147483646 h 200"/>
              <a:gd name="T72" fmla="*/ 2147483646 w 244"/>
              <a:gd name="T73" fmla="*/ 2147483646 h 200"/>
              <a:gd name="T74" fmla="*/ 2147483646 w 244"/>
              <a:gd name="T75" fmla="*/ 2147483646 h 200"/>
              <a:gd name="T76" fmla="*/ 2147483646 w 244"/>
              <a:gd name="T77" fmla="*/ 0 h 200"/>
              <a:gd name="T78" fmla="*/ 2147483646 w 244"/>
              <a:gd name="T79" fmla="*/ 2147483646 h 200"/>
              <a:gd name="T80" fmla="*/ 2147483646 w 244"/>
              <a:gd name="T81" fmla="*/ 2147483646 h 200"/>
              <a:gd name="T82" fmla="*/ 2147483646 w 244"/>
              <a:gd name="T83" fmla="*/ 2147483646 h 200"/>
              <a:gd name="T84" fmla="*/ 2147483646 w 244"/>
              <a:gd name="T85" fmla="*/ 2147483646 h 200"/>
              <a:gd name="T86" fmla="*/ 2147483646 w 244"/>
              <a:gd name="T87" fmla="*/ 2147483646 h 200"/>
              <a:gd name="T88" fmla="*/ 2147483646 w 244"/>
              <a:gd name="T89" fmla="*/ 2147483646 h 200"/>
              <a:gd name="T90" fmla="*/ 2147483646 w 244"/>
              <a:gd name="T91" fmla="*/ 2147483646 h 200"/>
              <a:gd name="T92" fmla="*/ 2147483646 w 244"/>
              <a:gd name="T93" fmla="*/ 2147483646 h 200"/>
              <a:gd name="T94" fmla="*/ 2147483646 w 244"/>
              <a:gd name="T95" fmla="*/ 2147483646 h 200"/>
              <a:gd name="T96" fmla="*/ 2147483646 w 244"/>
              <a:gd name="T97" fmla="*/ 2147483646 h 200"/>
              <a:gd name="T98" fmla="*/ 2147483646 w 244"/>
              <a:gd name="T99" fmla="*/ 2147483646 h 200"/>
              <a:gd name="T100" fmla="*/ 2147483646 w 244"/>
              <a:gd name="T101" fmla="*/ 2147483646 h 200"/>
              <a:gd name="T102" fmla="*/ 2147483646 w 244"/>
              <a:gd name="T103" fmla="*/ 2147483646 h 200"/>
              <a:gd name="T104" fmla="*/ 2147483646 w 244"/>
              <a:gd name="T105" fmla="*/ 2147483646 h 200"/>
              <a:gd name="T106" fmla="*/ 2147483646 w 244"/>
              <a:gd name="T107" fmla="*/ 2147483646 h 200"/>
              <a:gd name="T108" fmla="*/ 2147483646 w 244"/>
              <a:gd name="T109" fmla="*/ 2147483646 h 200"/>
              <a:gd name="T110" fmla="*/ 2147483646 w 244"/>
              <a:gd name="T111" fmla="*/ 2147483646 h 200"/>
              <a:gd name="T112" fmla="*/ 2147483646 w 244"/>
              <a:gd name="T113" fmla="*/ 2147483646 h 200"/>
              <a:gd name="T114" fmla="*/ 2147483646 w 244"/>
              <a:gd name="T115" fmla="*/ 2147483646 h 200"/>
              <a:gd name="T116" fmla="*/ 2147483646 w 244"/>
              <a:gd name="T117" fmla="*/ 2147483646 h 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44" h="200">
                <a:moveTo>
                  <a:pt x="221" y="66"/>
                </a:moveTo>
                <a:cubicBezTo>
                  <a:pt x="214" y="66"/>
                  <a:pt x="207" y="72"/>
                  <a:pt x="207" y="80"/>
                </a:cubicBezTo>
                <a:cubicBezTo>
                  <a:pt x="207" y="87"/>
                  <a:pt x="214" y="93"/>
                  <a:pt x="221" y="93"/>
                </a:cubicBezTo>
                <a:cubicBezTo>
                  <a:pt x="229" y="93"/>
                  <a:pt x="235" y="87"/>
                  <a:pt x="235" y="80"/>
                </a:cubicBezTo>
                <a:cubicBezTo>
                  <a:pt x="235" y="72"/>
                  <a:pt x="229" y="66"/>
                  <a:pt x="221" y="66"/>
                </a:cubicBezTo>
                <a:close/>
                <a:moveTo>
                  <a:pt x="23" y="66"/>
                </a:moveTo>
                <a:cubicBezTo>
                  <a:pt x="15" y="66"/>
                  <a:pt x="9" y="72"/>
                  <a:pt x="9" y="80"/>
                </a:cubicBezTo>
                <a:cubicBezTo>
                  <a:pt x="9" y="87"/>
                  <a:pt x="15" y="93"/>
                  <a:pt x="23" y="93"/>
                </a:cubicBezTo>
                <a:cubicBezTo>
                  <a:pt x="31" y="93"/>
                  <a:pt x="37" y="87"/>
                  <a:pt x="37" y="80"/>
                </a:cubicBezTo>
                <a:cubicBezTo>
                  <a:pt x="37" y="72"/>
                  <a:pt x="31" y="66"/>
                  <a:pt x="23" y="66"/>
                </a:cubicBezTo>
                <a:close/>
                <a:moveTo>
                  <a:pt x="180" y="41"/>
                </a:moveTo>
                <a:cubicBezTo>
                  <a:pt x="169" y="41"/>
                  <a:pt x="160" y="50"/>
                  <a:pt x="160" y="61"/>
                </a:cubicBezTo>
                <a:cubicBezTo>
                  <a:pt x="160" y="73"/>
                  <a:pt x="169" y="82"/>
                  <a:pt x="180" y="82"/>
                </a:cubicBezTo>
                <a:cubicBezTo>
                  <a:pt x="191" y="82"/>
                  <a:pt x="201" y="73"/>
                  <a:pt x="201" y="61"/>
                </a:cubicBezTo>
                <a:cubicBezTo>
                  <a:pt x="201" y="50"/>
                  <a:pt x="191" y="41"/>
                  <a:pt x="180" y="41"/>
                </a:cubicBezTo>
                <a:close/>
                <a:moveTo>
                  <a:pt x="244" y="166"/>
                </a:moveTo>
                <a:cubicBezTo>
                  <a:pt x="220" y="166"/>
                  <a:pt x="220" y="166"/>
                  <a:pt x="220" y="166"/>
                </a:cubicBezTo>
                <a:cubicBezTo>
                  <a:pt x="220" y="123"/>
                  <a:pt x="220" y="123"/>
                  <a:pt x="220" y="123"/>
                </a:cubicBezTo>
                <a:cubicBezTo>
                  <a:pt x="220" y="115"/>
                  <a:pt x="218" y="108"/>
                  <a:pt x="215" y="102"/>
                </a:cubicBezTo>
                <a:cubicBezTo>
                  <a:pt x="217" y="102"/>
                  <a:pt x="219" y="101"/>
                  <a:pt x="221" y="101"/>
                </a:cubicBezTo>
                <a:cubicBezTo>
                  <a:pt x="234" y="101"/>
                  <a:pt x="244" y="111"/>
                  <a:pt x="244" y="124"/>
                </a:cubicBezTo>
                <a:lnTo>
                  <a:pt x="244" y="166"/>
                </a:lnTo>
                <a:close/>
                <a:moveTo>
                  <a:pt x="64" y="41"/>
                </a:moveTo>
                <a:cubicBezTo>
                  <a:pt x="53" y="41"/>
                  <a:pt x="43" y="50"/>
                  <a:pt x="43" y="61"/>
                </a:cubicBezTo>
                <a:cubicBezTo>
                  <a:pt x="43" y="73"/>
                  <a:pt x="53" y="82"/>
                  <a:pt x="64" y="82"/>
                </a:cubicBezTo>
                <a:cubicBezTo>
                  <a:pt x="75" y="82"/>
                  <a:pt x="84" y="73"/>
                  <a:pt x="84" y="61"/>
                </a:cubicBezTo>
                <a:cubicBezTo>
                  <a:pt x="84" y="50"/>
                  <a:pt x="75" y="41"/>
                  <a:pt x="64" y="41"/>
                </a:cubicBezTo>
                <a:close/>
                <a:moveTo>
                  <a:pt x="23" y="101"/>
                </a:moveTo>
                <a:cubicBezTo>
                  <a:pt x="25" y="101"/>
                  <a:pt x="27" y="102"/>
                  <a:pt x="29" y="102"/>
                </a:cubicBezTo>
                <a:cubicBezTo>
                  <a:pt x="26" y="108"/>
                  <a:pt x="24" y="115"/>
                  <a:pt x="24" y="123"/>
                </a:cubicBezTo>
                <a:cubicBezTo>
                  <a:pt x="24" y="166"/>
                  <a:pt x="24" y="166"/>
                  <a:pt x="24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11"/>
                  <a:pt x="11" y="101"/>
                  <a:pt x="23" y="101"/>
                </a:cubicBezTo>
                <a:close/>
                <a:moveTo>
                  <a:pt x="122" y="0"/>
                </a:moveTo>
                <a:cubicBezTo>
                  <a:pt x="105" y="0"/>
                  <a:pt x="92" y="13"/>
                  <a:pt x="92" y="30"/>
                </a:cubicBezTo>
                <a:cubicBezTo>
                  <a:pt x="92" y="47"/>
                  <a:pt x="105" y="60"/>
                  <a:pt x="122" y="60"/>
                </a:cubicBezTo>
                <a:cubicBezTo>
                  <a:pt x="139" y="60"/>
                  <a:pt x="152" y="47"/>
                  <a:pt x="152" y="30"/>
                </a:cubicBezTo>
                <a:cubicBezTo>
                  <a:pt x="152" y="13"/>
                  <a:pt x="139" y="0"/>
                  <a:pt x="122" y="0"/>
                </a:cubicBezTo>
                <a:close/>
                <a:moveTo>
                  <a:pt x="213" y="182"/>
                </a:moveTo>
                <a:cubicBezTo>
                  <a:pt x="177" y="182"/>
                  <a:pt x="177" y="182"/>
                  <a:pt x="177" y="182"/>
                </a:cubicBezTo>
                <a:cubicBezTo>
                  <a:pt x="177" y="116"/>
                  <a:pt x="177" y="116"/>
                  <a:pt x="177" y="116"/>
                </a:cubicBezTo>
                <a:cubicBezTo>
                  <a:pt x="177" y="107"/>
                  <a:pt x="175" y="99"/>
                  <a:pt x="171" y="91"/>
                </a:cubicBezTo>
                <a:cubicBezTo>
                  <a:pt x="174" y="90"/>
                  <a:pt x="177" y="90"/>
                  <a:pt x="180" y="90"/>
                </a:cubicBezTo>
                <a:cubicBezTo>
                  <a:pt x="198" y="90"/>
                  <a:pt x="213" y="104"/>
                  <a:pt x="213" y="123"/>
                </a:cubicBezTo>
                <a:lnTo>
                  <a:pt x="213" y="182"/>
                </a:lnTo>
                <a:close/>
                <a:moveTo>
                  <a:pt x="67" y="116"/>
                </a:moveTo>
                <a:cubicBezTo>
                  <a:pt x="67" y="182"/>
                  <a:pt x="67" y="182"/>
                  <a:pt x="67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04"/>
                  <a:pt x="46" y="90"/>
                  <a:pt x="64" y="90"/>
                </a:cubicBezTo>
                <a:cubicBezTo>
                  <a:pt x="67" y="90"/>
                  <a:pt x="70" y="90"/>
                  <a:pt x="73" y="91"/>
                </a:cubicBezTo>
                <a:cubicBezTo>
                  <a:pt x="69" y="99"/>
                  <a:pt x="67" y="107"/>
                  <a:pt x="67" y="116"/>
                </a:cubicBezTo>
                <a:close/>
                <a:moveTo>
                  <a:pt x="74" y="200"/>
                </a:moveTo>
                <a:cubicBezTo>
                  <a:pt x="170" y="200"/>
                  <a:pt x="170" y="200"/>
                  <a:pt x="170" y="200"/>
                </a:cubicBezTo>
                <a:cubicBezTo>
                  <a:pt x="170" y="116"/>
                  <a:pt x="170" y="116"/>
                  <a:pt x="170" y="116"/>
                </a:cubicBezTo>
                <a:cubicBezTo>
                  <a:pt x="170" y="90"/>
                  <a:pt x="148" y="69"/>
                  <a:pt x="122" y="69"/>
                </a:cubicBezTo>
                <a:cubicBezTo>
                  <a:pt x="96" y="69"/>
                  <a:pt x="74" y="90"/>
                  <a:pt x="74" y="116"/>
                </a:cubicBezTo>
                <a:lnTo>
                  <a:pt x="74" y="200"/>
                </a:lnTo>
                <a:close/>
              </a:path>
            </a:pathLst>
          </a:custGeom>
          <a:solidFill>
            <a:srgbClr val="FFD200"/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BFA65C-D448-4B46-B72A-D715E45ED406}"/>
              </a:ext>
            </a:extLst>
          </p:cNvPr>
          <p:cNvSpPr txBox="1"/>
          <p:nvPr/>
        </p:nvSpPr>
        <p:spPr>
          <a:xfrm>
            <a:off x="1552545" y="446571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63A523-AA04-4C2F-A417-0E58162F3923}"/>
              </a:ext>
            </a:extLst>
          </p:cNvPr>
          <p:cNvSpPr txBox="1"/>
          <p:nvPr/>
        </p:nvSpPr>
        <p:spPr>
          <a:xfrm>
            <a:off x="1227168" y="500163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B4E8B3-B3CB-4D66-B8E9-A1EEAE7A3388}"/>
              </a:ext>
            </a:extLst>
          </p:cNvPr>
          <p:cNvSpPr txBox="1"/>
          <p:nvPr/>
        </p:nvSpPr>
        <p:spPr>
          <a:xfrm>
            <a:off x="1227168" y="533870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704C7E-8B0D-4AD1-86F0-BBBF7210E2E5}"/>
              </a:ext>
            </a:extLst>
          </p:cNvPr>
          <p:cNvSpPr txBox="1"/>
          <p:nvPr/>
        </p:nvSpPr>
        <p:spPr>
          <a:xfrm>
            <a:off x="4277810" y="446571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EC8E71-D742-44C3-BEFA-365DA2D8A003}"/>
              </a:ext>
            </a:extLst>
          </p:cNvPr>
          <p:cNvSpPr txBox="1"/>
          <p:nvPr/>
        </p:nvSpPr>
        <p:spPr>
          <a:xfrm>
            <a:off x="3952433" y="500163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10B6FB-C863-48EF-B797-447A0CA66EDF}"/>
              </a:ext>
            </a:extLst>
          </p:cNvPr>
          <p:cNvSpPr txBox="1"/>
          <p:nvPr/>
        </p:nvSpPr>
        <p:spPr>
          <a:xfrm>
            <a:off x="3952433" y="533870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D930D0-4B15-4898-BD02-0F170F08FF5A}"/>
              </a:ext>
            </a:extLst>
          </p:cNvPr>
          <p:cNvSpPr txBox="1"/>
          <p:nvPr/>
        </p:nvSpPr>
        <p:spPr>
          <a:xfrm>
            <a:off x="6867218" y="440755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003F5F-9159-4834-A4B9-244D6EAA517D}"/>
              </a:ext>
            </a:extLst>
          </p:cNvPr>
          <p:cNvSpPr txBox="1"/>
          <p:nvPr/>
        </p:nvSpPr>
        <p:spPr>
          <a:xfrm>
            <a:off x="6541841" y="494347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480FC2-6294-4ED7-8508-0174D7799C84}"/>
              </a:ext>
            </a:extLst>
          </p:cNvPr>
          <p:cNvSpPr txBox="1"/>
          <p:nvPr/>
        </p:nvSpPr>
        <p:spPr>
          <a:xfrm>
            <a:off x="6541841" y="528054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42E5F6-D312-4DE2-8694-84A0393CE334}"/>
              </a:ext>
            </a:extLst>
          </p:cNvPr>
          <p:cNvSpPr txBox="1"/>
          <p:nvPr/>
        </p:nvSpPr>
        <p:spPr>
          <a:xfrm>
            <a:off x="9359009" y="437987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E08F7B-8D66-408A-B791-55B334068437}"/>
              </a:ext>
            </a:extLst>
          </p:cNvPr>
          <p:cNvSpPr txBox="1"/>
          <p:nvPr/>
        </p:nvSpPr>
        <p:spPr>
          <a:xfrm>
            <a:off x="9033632" y="491579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0050872-E429-4B06-88C4-AF053FD95A6F}"/>
              </a:ext>
            </a:extLst>
          </p:cNvPr>
          <p:cNvSpPr txBox="1"/>
          <p:nvPr/>
        </p:nvSpPr>
        <p:spPr>
          <a:xfrm>
            <a:off x="9033632" y="525286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115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460069-36A6-4F5D-A84B-37A37CC5D86F}"/>
              </a:ext>
            </a:extLst>
          </p:cNvPr>
          <p:cNvSpPr/>
          <p:nvPr/>
        </p:nvSpPr>
        <p:spPr>
          <a:xfrm>
            <a:off x="5017749" y="2504020"/>
            <a:ext cx="2363189" cy="2363189"/>
          </a:xfrm>
          <a:prstGeom prst="ellipse">
            <a:avLst/>
          </a:prstGeom>
          <a:solidFill>
            <a:srgbClr val="FFD200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12711B-48A1-4F12-8668-CEEDBEFE83FA}"/>
              </a:ext>
            </a:extLst>
          </p:cNvPr>
          <p:cNvSpPr/>
          <p:nvPr/>
        </p:nvSpPr>
        <p:spPr>
          <a:xfrm>
            <a:off x="4903197" y="2389471"/>
            <a:ext cx="2592288" cy="2592288"/>
          </a:xfrm>
          <a:prstGeom prst="ellipse">
            <a:avLst/>
          </a:prstGeom>
          <a:noFill/>
          <a:ln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312EC6-AC2F-42D2-A710-50EA28D3BDE4}"/>
              </a:ext>
            </a:extLst>
          </p:cNvPr>
          <p:cNvCxnSpPr>
            <a:stCxn id="7" idx="0"/>
          </p:cNvCxnSpPr>
          <p:nvPr/>
        </p:nvCxnSpPr>
        <p:spPr>
          <a:xfrm>
            <a:off x="6199341" y="2389471"/>
            <a:ext cx="14953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3C7AC1D-95D5-41C0-BD14-5F98AC7FBE7D}"/>
              </a:ext>
            </a:extLst>
          </p:cNvPr>
          <p:cNvCxnSpPr>
            <a:stCxn id="7" idx="4"/>
          </p:cNvCxnSpPr>
          <p:nvPr/>
        </p:nvCxnSpPr>
        <p:spPr>
          <a:xfrm>
            <a:off x="6199341" y="4981759"/>
            <a:ext cx="14953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158BA0-D016-46A2-BAC2-FB5DD9884246}"/>
              </a:ext>
            </a:extLst>
          </p:cNvPr>
          <p:cNvGrpSpPr/>
          <p:nvPr/>
        </p:nvGrpSpPr>
        <p:grpSpPr>
          <a:xfrm>
            <a:off x="7702560" y="2029430"/>
            <a:ext cx="720080" cy="720081"/>
            <a:chOff x="3995936" y="1495373"/>
            <a:chExt cx="720080" cy="720080"/>
          </a:xfrm>
          <a:solidFill>
            <a:srgbClr val="FFD200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453D04E-925E-4B4B-8121-A9160BD33F47}"/>
                </a:ext>
              </a:extLst>
            </p:cNvPr>
            <p:cNvSpPr/>
            <p:nvPr/>
          </p:nvSpPr>
          <p:spPr>
            <a:xfrm>
              <a:off x="3995936" y="1495373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34EB770-B3A6-44E9-8CC3-76D890C4264D}"/>
                </a:ext>
              </a:extLst>
            </p:cNvPr>
            <p:cNvSpPr txBox="1"/>
            <p:nvPr/>
          </p:nvSpPr>
          <p:spPr>
            <a:xfrm>
              <a:off x="4061545" y="1624511"/>
              <a:ext cx="60465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C4634A-87B1-4EBC-8C32-630E83187D43}"/>
              </a:ext>
            </a:extLst>
          </p:cNvPr>
          <p:cNvGrpSpPr/>
          <p:nvPr/>
        </p:nvGrpSpPr>
        <p:grpSpPr>
          <a:xfrm>
            <a:off x="7694665" y="4585673"/>
            <a:ext cx="720080" cy="720080"/>
            <a:chOff x="3995936" y="4087662"/>
            <a:chExt cx="720080" cy="720080"/>
          </a:xfrm>
          <a:solidFill>
            <a:srgbClr val="FFD200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C79E00-BA4D-41FA-8D37-75E70D691A9A}"/>
                </a:ext>
              </a:extLst>
            </p:cNvPr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B5772195-962C-4562-B387-330D764ED871}"/>
                </a:ext>
              </a:extLst>
            </p:cNvPr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8AB118C-6A60-4965-AC82-C351B6C6508B}"/>
              </a:ext>
            </a:extLst>
          </p:cNvPr>
          <p:cNvCxnSpPr/>
          <p:nvPr/>
        </p:nvCxnSpPr>
        <p:spPr>
          <a:xfrm>
            <a:off x="4658224" y="2387929"/>
            <a:ext cx="14953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A44319E-9C3C-4116-8E87-2ABBA79817F0}"/>
              </a:ext>
            </a:extLst>
          </p:cNvPr>
          <p:cNvCxnSpPr/>
          <p:nvPr/>
        </p:nvCxnSpPr>
        <p:spPr>
          <a:xfrm>
            <a:off x="4658224" y="4976421"/>
            <a:ext cx="14953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D4C840-4858-46AF-81B6-56B7B27994E1}"/>
              </a:ext>
            </a:extLst>
          </p:cNvPr>
          <p:cNvGrpSpPr/>
          <p:nvPr/>
        </p:nvGrpSpPr>
        <p:grpSpPr>
          <a:xfrm>
            <a:off x="3970128" y="2060137"/>
            <a:ext cx="720080" cy="720081"/>
            <a:chOff x="3995936" y="1495373"/>
            <a:chExt cx="720080" cy="720080"/>
          </a:xfrm>
          <a:solidFill>
            <a:srgbClr val="FFD200"/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59C5687-AD9E-4B32-A156-40B0C4D4883E}"/>
                </a:ext>
              </a:extLst>
            </p:cNvPr>
            <p:cNvSpPr/>
            <p:nvPr/>
          </p:nvSpPr>
          <p:spPr>
            <a:xfrm>
              <a:off x="3995936" y="1495373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4FCB67AB-8366-4AFE-AA70-AC03DECC50D8}"/>
                </a:ext>
              </a:extLst>
            </p:cNvPr>
            <p:cNvSpPr txBox="1"/>
            <p:nvPr/>
          </p:nvSpPr>
          <p:spPr>
            <a:xfrm>
              <a:off x="4061545" y="1624511"/>
              <a:ext cx="60465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A5F2B2-0158-4B82-9530-0366E76CF3F3}"/>
              </a:ext>
            </a:extLst>
          </p:cNvPr>
          <p:cNvGrpSpPr/>
          <p:nvPr/>
        </p:nvGrpSpPr>
        <p:grpSpPr>
          <a:xfrm>
            <a:off x="3938144" y="4616381"/>
            <a:ext cx="720080" cy="720080"/>
            <a:chOff x="3995936" y="4087662"/>
            <a:chExt cx="720080" cy="720080"/>
          </a:xfrm>
          <a:solidFill>
            <a:srgbClr val="FFD200"/>
          </a:solidFill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20F38AE-C161-436A-A6F9-8222EDA09D2F}"/>
                </a:ext>
              </a:extLst>
            </p:cNvPr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33A11851-1330-4C0A-AA09-E29B1417857B}"/>
                </a:ext>
              </a:extLst>
            </p:cNvPr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Group 29">
            <a:extLst>
              <a:ext uri="{FF2B5EF4-FFF2-40B4-BE49-F238E27FC236}">
                <a16:creationId xmlns:a16="http://schemas.microsoft.com/office/drawing/2014/main" id="{0A1DAA30-FB81-4D2C-9064-E4290E61AC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78086" y="3189451"/>
            <a:ext cx="1225389" cy="1140460"/>
            <a:chOff x="4239" y="2878"/>
            <a:chExt cx="606" cy="564"/>
          </a:xfrm>
          <a:solidFill>
            <a:schemeClr val="bg1"/>
          </a:solidFill>
        </p:grpSpPr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A2CE2DD-9F8D-4A3D-ABC3-BE227398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2878"/>
              <a:ext cx="282" cy="219"/>
            </a:xfrm>
            <a:custGeom>
              <a:avLst/>
              <a:gdLst>
                <a:gd name="T0" fmla="*/ 0 w 1242"/>
                <a:gd name="T1" fmla="*/ 483 h 963"/>
                <a:gd name="T2" fmla="*/ 140 w 1242"/>
                <a:gd name="T3" fmla="*/ 622 h 963"/>
                <a:gd name="T4" fmla="*/ 265 w 1242"/>
                <a:gd name="T5" fmla="*/ 606 h 963"/>
                <a:gd name="T6" fmla="*/ 279 w 1242"/>
                <a:gd name="T7" fmla="*/ 690 h 963"/>
                <a:gd name="T8" fmla="*/ 279 w 1242"/>
                <a:gd name="T9" fmla="*/ 963 h 963"/>
                <a:gd name="T10" fmla="*/ 511 w 1242"/>
                <a:gd name="T11" fmla="*/ 963 h 963"/>
                <a:gd name="T12" fmla="*/ 553 w 1242"/>
                <a:gd name="T13" fmla="*/ 953 h 963"/>
                <a:gd name="T14" fmla="*/ 547 w 1242"/>
                <a:gd name="T15" fmla="*/ 867 h 963"/>
                <a:gd name="T16" fmla="*/ 759 w 1242"/>
                <a:gd name="T17" fmla="*/ 675 h 963"/>
                <a:gd name="T18" fmla="*/ 971 w 1242"/>
                <a:gd name="T19" fmla="*/ 867 h 963"/>
                <a:gd name="T20" fmla="*/ 965 w 1242"/>
                <a:gd name="T21" fmla="*/ 953 h 963"/>
                <a:gd name="T22" fmla="*/ 1006 w 1242"/>
                <a:gd name="T23" fmla="*/ 963 h 963"/>
                <a:gd name="T24" fmla="*/ 1239 w 1242"/>
                <a:gd name="T25" fmla="*/ 963 h 963"/>
                <a:gd name="T26" fmla="*/ 1239 w 1242"/>
                <a:gd name="T27" fmla="*/ 117 h 963"/>
                <a:gd name="T28" fmla="*/ 1214 w 1242"/>
                <a:gd name="T29" fmla="*/ 28 h 963"/>
                <a:gd name="T30" fmla="*/ 1118 w 1242"/>
                <a:gd name="T31" fmla="*/ 3 h 963"/>
                <a:gd name="T32" fmla="*/ 279 w 1242"/>
                <a:gd name="T33" fmla="*/ 3 h 963"/>
                <a:gd name="T34" fmla="*/ 279 w 1242"/>
                <a:gd name="T35" fmla="*/ 276 h 963"/>
                <a:gd name="T36" fmla="*/ 265 w 1242"/>
                <a:gd name="T37" fmla="*/ 361 h 963"/>
                <a:gd name="T38" fmla="*/ 140 w 1242"/>
                <a:gd name="T39" fmla="*/ 344 h 963"/>
                <a:gd name="T40" fmla="*/ 0 w 1242"/>
                <a:gd name="T41" fmla="*/ 48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2" h="963">
                  <a:moveTo>
                    <a:pt x="0" y="483"/>
                  </a:moveTo>
                  <a:cubicBezTo>
                    <a:pt x="0" y="560"/>
                    <a:pt x="63" y="622"/>
                    <a:pt x="140" y="622"/>
                  </a:cubicBezTo>
                  <a:cubicBezTo>
                    <a:pt x="209" y="622"/>
                    <a:pt x="243" y="579"/>
                    <a:pt x="265" y="606"/>
                  </a:cubicBezTo>
                  <a:cubicBezTo>
                    <a:pt x="277" y="620"/>
                    <a:pt x="279" y="637"/>
                    <a:pt x="279" y="690"/>
                  </a:cubicBezTo>
                  <a:lnTo>
                    <a:pt x="279" y="963"/>
                  </a:lnTo>
                  <a:lnTo>
                    <a:pt x="511" y="963"/>
                  </a:lnTo>
                  <a:cubicBezTo>
                    <a:pt x="545" y="963"/>
                    <a:pt x="550" y="960"/>
                    <a:pt x="553" y="953"/>
                  </a:cubicBezTo>
                  <a:cubicBezTo>
                    <a:pt x="559" y="940"/>
                    <a:pt x="547" y="918"/>
                    <a:pt x="547" y="867"/>
                  </a:cubicBezTo>
                  <a:cubicBezTo>
                    <a:pt x="547" y="760"/>
                    <a:pt x="660" y="675"/>
                    <a:pt x="759" y="675"/>
                  </a:cubicBezTo>
                  <a:cubicBezTo>
                    <a:pt x="858" y="675"/>
                    <a:pt x="971" y="756"/>
                    <a:pt x="971" y="867"/>
                  </a:cubicBezTo>
                  <a:cubicBezTo>
                    <a:pt x="971" y="918"/>
                    <a:pt x="959" y="940"/>
                    <a:pt x="965" y="953"/>
                  </a:cubicBezTo>
                  <a:cubicBezTo>
                    <a:pt x="967" y="960"/>
                    <a:pt x="972" y="963"/>
                    <a:pt x="1006" y="963"/>
                  </a:cubicBezTo>
                  <a:lnTo>
                    <a:pt x="1239" y="963"/>
                  </a:lnTo>
                  <a:lnTo>
                    <a:pt x="1239" y="117"/>
                  </a:lnTo>
                  <a:cubicBezTo>
                    <a:pt x="1239" y="117"/>
                    <a:pt x="1242" y="57"/>
                    <a:pt x="1214" y="28"/>
                  </a:cubicBezTo>
                  <a:cubicBezTo>
                    <a:pt x="1185" y="0"/>
                    <a:pt x="1118" y="3"/>
                    <a:pt x="1118" y="3"/>
                  </a:cubicBezTo>
                  <a:lnTo>
                    <a:pt x="279" y="3"/>
                  </a:lnTo>
                  <a:lnTo>
                    <a:pt x="279" y="276"/>
                  </a:lnTo>
                  <a:cubicBezTo>
                    <a:pt x="279" y="329"/>
                    <a:pt x="277" y="347"/>
                    <a:pt x="265" y="361"/>
                  </a:cubicBezTo>
                  <a:cubicBezTo>
                    <a:pt x="243" y="388"/>
                    <a:pt x="209" y="344"/>
                    <a:pt x="140" y="344"/>
                  </a:cubicBezTo>
                  <a:cubicBezTo>
                    <a:pt x="63" y="344"/>
                    <a:pt x="0" y="406"/>
                    <a:pt x="0" y="48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11F43EE1-5040-48A8-8B23-A2C5C2BA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2878"/>
              <a:ext cx="219" cy="282"/>
            </a:xfrm>
            <a:custGeom>
              <a:avLst/>
              <a:gdLst>
                <a:gd name="T0" fmla="*/ 5 w 965"/>
                <a:gd name="T1" fmla="*/ 965 h 1244"/>
                <a:gd name="T2" fmla="*/ 279 w 965"/>
                <a:gd name="T3" fmla="*/ 965 h 1244"/>
                <a:gd name="T4" fmla="*/ 363 w 965"/>
                <a:gd name="T5" fmla="*/ 979 h 1244"/>
                <a:gd name="T6" fmla="*/ 346 w 965"/>
                <a:gd name="T7" fmla="*/ 1104 h 1244"/>
                <a:gd name="T8" fmla="*/ 485 w 965"/>
                <a:gd name="T9" fmla="*/ 1244 h 1244"/>
                <a:gd name="T10" fmla="*/ 625 w 965"/>
                <a:gd name="T11" fmla="*/ 1104 h 1244"/>
                <a:gd name="T12" fmla="*/ 608 w 965"/>
                <a:gd name="T13" fmla="*/ 979 h 1244"/>
                <a:gd name="T14" fmla="*/ 692 w 965"/>
                <a:gd name="T15" fmla="*/ 965 h 1244"/>
                <a:gd name="T16" fmla="*/ 965 w 965"/>
                <a:gd name="T17" fmla="*/ 965 h 1244"/>
                <a:gd name="T18" fmla="*/ 965 w 965"/>
                <a:gd name="T19" fmla="*/ 733 h 1244"/>
                <a:gd name="T20" fmla="*/ 955 w 965"/>
                <a:gd name="T21" fmla="*/ 691 h 1244"/>
                <a:gd name="T22" fmla="*/ 869 w 965"/>
                <a:gd name="T23" fmla="*/ 697 h 1244"/>
                <a:gd name="T24" fmla="*/ 677 w 965"/>
                <a:gd name="T25" fmla="*/ 485 h 1244"/>
                <a:gd name="T26" fmla="*/ 869 w 965"/>
                <a:gd name="T27" fmla="*/ 273 h 1244"/>
                <a:gd name="T28" fmla="*/ 955 w 965"/>
                <a:gd name="T29" fmla="*/ 280 h 1244"/>
                <a:gd name="T30" fmla="*/ 965 w 965"/>
                <a:gd name="T31" fmla="*/ 238 h 1244"/>
                <a:gd name="T32" fmla="*/ 965 w 965"/>
                <a:gd name="T33" fmla="*/ 5 h 1244"/>
                <a:gd name="T34" fmla="*/ 141 w 965"/>
                <a:gd name="T35" fmla="*/ 5 h 1244"/>
                <a:gd name="T36" fmla="*/ 31 w 965"/>
                <a:gd name="T37" fmla="*/ 30 h 1244"/>
                <a:gd name="T38" fmla="*/ 5 w 965"/>
                <a:gd name="T39" fmla="*/ 129 h 1244"/>
                <a:gd name="T40" fmla="*/ 5 w 965"/>
                <a:gd name="T41" fmla="*/ 965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5" h="1244">
                  <a:moveTo>
                    <a:pt x="5" y="965"/>
                  </a:moveTo>
                  <a:lnTo>
                    <a:pt x="279" y="965"/>
                  </a:lnTo>
                  <a:cubicBezTo>
                    <a:pt x="331" y="965"/>
                    <a:pt x="349" y="967"/>
                    <a:pt x="363" y="979"/>
                  </a:cubicBezTo>
                  <a:cubicBezTo>
                    <a:pt x="390" y="1001"/>
                    <a:pt x="346" y="1035"/>
                    <a:pt x="346" y="1104"/>
                  </a:cubicBezTo>
                  <a:cubicBezTo>
                    <a:pt x="346" y="1181"/>
                    <a:pt x="409" y="1244"/>
                    <a:pt x="485" y="1244"/>
                  </a:cubicBezTo>
                  <a:cubicBezTo>
                    <a:pt x="562" y="1244"/>
                    <a:pt x="625" y="1181"/>
                    <a:pt x="625" y="1104"/>
                  </a:cubicBezTo>
                  <a:cubicBezTo>
                    <a:pt x="625" y="1035"/>
                    <a:pt x="581" y="1002"/>
                    <a:pt x="608" y="979"/>
                  </a:cubicBezTo>
                  <a:cubicBezTo>
                    <a:pt x="622" y="967"/>
                    <a:pt x="639" y="965"/>
                    <a:pt x="692" y="965"/>
                  </a:cubicBezTo>
                  <a:lnTo>
                    <a:pt x="965" y="965"/>
                  </a:lnTo>
                  <a:lnTo>
                    <a:pt x="965" y="733"/>
                  </a:lnTo>
                  <a:cubicBezTo>
                    <a:pt x="965" y="699"/>
                    <a:pt x="962" y="694"/>
                    <a:pt x="955" y="691"/>
                  </a:cubicBezTo>
                  <a:cubicBezTo>
                    <a:pt x="942" y="685"/>
                    <a:pt x="920" y="697"/>
                    <a:pt x="869" y="697"/>
                  </a:cubicBezTo>
                  <a:cubicBezTo>
                    <a:pt x="762" y="697"/>
                    <a:pt x="677" y="584"/>
                    <a:pt x="677" y="485"/>
                  </a:cubicBezTo>
                  <a:cubicBezTo>
                    <a:pt x="677" y="386"/>
                    <a:pt x="758" y="273"/>
                    <a:pt x="869" y="273"/>
                  </a:cubicBezTo>
                  <a:cubicBezTo>
                    <a:pt x="920" y="273"/>
                    <a:pt x="942" y="285"/>
                    <a:pt x="955" y="280"/>
                  </a:cubicBezTo>
                  <a:cubicBezTo>
                    <a:pt x="962" y="277"/>
                    <a:pt x="965" y="272"/>
                    <a:pt x="965" y="238"/>
                  </a:cubicBezTo>
                  <a:lnTo>
                    <a:pt x="965" y="5"/>
                  </a:lnTo>
                  <a:lnTo>
                    <a:pt x="141" y="5"/>
                  </a:lnTo>
                  <a:cubicBezTo>
                    <a:pt x="141" y="5"/>
                    <a:pt x="61" y="0"/>
                    <a:pt x="31" y="30"/>
                  </a:cubicBezTo>
                  <a:cubicBezTo>
                    <a:pt x="0" y="61"/>
                    <a:pt x="5" y="129"/>
                    <a:pt x="5" y="129"/>
                  </a:cubicBezTo>
                  <a:lnTo>
                    <a:pt x="5" y="9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E1864235-584D-4D30-A496-22F44AC96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3113"/>
              <a:ext cx="281" cy="218"/>
            </a:xfrm>
            <a:custGeom>
              <a:avLst/>
              <a:gdLst>
                <a:gd name="T0" fmla="*/ 1240 w 1240"/>
                <a:gd name="T1" fmla="*/ 480 h 960"/>
                <a:gd name="T2" fmla="*/ 1101 w 1240"/>
                <a:gd name="T3" fmla="*/ 341 h 960"/>
                <a:gd name="T4" fmla="*/ 975 w 1240"/>
                <a:gd name="T5" fmla="*/ 357 h 960"/>
                <a:gd name="T6" fmla="*/ 961 w 1240"/>
                <a:gd name="T7" fmla="*/ 273 h 960"/>
                <a:gd name="T8" fmla="*/ 961 w 1240"/>
                <a:gd name="T9" fmla="*/ 0 h 960"/>
                <a:gd name="T10" fmla="*/ 729 w 1240"/>
                <a:gd name="T11" fmla="*/ 0 h 960"/>
                <a:gd name="T12" fmla="*/ 687 w 1240"/>
                <a:gd name="T13" fmla="*/ 10 h 960"/>
                <a:gd name="T14" fmla="*/ 693 w 1240"/>
                <a:gd name="T15" fmla="*/ 96 h 960"/>
                <a:gd name="T16" fmla="*/ 481 w 1240"/>
                <a:gd name="T17" fmla="*/ 288 h 960"/>
                <a:gd name="T18" fmla="*/ 270 w 1240"/>
                <a:gd name="T19" fmla="*/ 96 h 960"/>
                <a:gd name="T20" fmla="*/ 276 w 1240"/>
                <a:gd name="T21" fmla="*/ 10 h 960"/>
                <a:gd name="T22" fmla="*/ 234 w 1240"/>
                <a:gd name="T23" fmla="*/ 0 h 960"/>
                <a:gd name="T24" fmla="*/ 1 w 1240"/>
                <a:gd name="T25" fmla="*/ 0 h 960"/>
                <a:gd name="T26" fmla="*/ 1 w 1240"/>
                <a:gd name="T27" fmla="*/ 828 h 960"/>
                <a:gd name="T28" fmla="*/ 30 w 1240"/>
                <a:gd name="T29" fmla="*/ 928 h 960"/>
                <a:gd name="T30" fmla="*/ 129 w 1240"/>
                <a:gd name="T31" fmla="*/ 960 h 960"/>
                <a:gd name="T32" fmla="*/ 961 w 1240"/>
                <a:gd name="T33" fmla="*/ 960 h 960"/>
                <a:gd name="T34" fmla="*/ 961 w 1240"/>
                <a:gd name="T35" fmla="*/ 687 h 960"/>
                <a:gd name="T36" fmla="*/ 975 w 1240"/>
                <a:gd name="T37" fmla="*/ 602 h 960"/>
                <a:gd name="T38" fmla="*/ 1101 w 1240"/>
                <a:gd name="T39" fmla="*/ 619 h 960"/>
                <a:gd name="T40" fmla="*/ 1240 w 1240"/>
                <a:gd name="T41" fmla="*/ 48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0" h="960">
                  <a:moveTo>
                    <a:pt x="1240" y="480"/>
                  </a:moveTo>
                  <a:cubicBezTo>
                    <a:pt x="1240" y="403"/>
                    <a:pt x="1178" y="341"/>
                    <a:pt x="1101" y="341"/>
                  </a:cubicBezTo>
                  <a:cubicBezTo>
                    <a:pt x="1031" y="341"/>
                    <a:pt x="998" y="385"/>
                    <a:pt x="975" y="357"/>
                  </a:cubicBezTo>
                  <a:cubicBezTo>
                    <a:pt x="963" y="343"/>
                    <a:pt x="961" y="326"/>
                    <a:pt x="961" y="273"/>
                  </a:cubicBezTo>
                  <a:lnTo>
                    <a:pt x="961" y="0"/>
                  </a:lnTo>
                  <a:lnTo>
                    <a:pt x="729" y="0"/>
                  </a:lnTo>
                  <a:cubicBezTo>
                    <a:pt x="695" y="0"/>
                    <a:pt x="690" y="3"/>
                    <a:pt x="687" y="10"/>
                  </a:cubicBezTo>
                  <a:cubicBezTo>
                    <a:pt x="681" y="23"/>
                    <a:pt x="693" y="45"/>
                    <a:pt x="693" y="96"/>
                  </a:cubicBezTo>
                  <a:cubicBezTo>
                    <a:pt x="693" y="203"/>
                    <a:pt x="580" y="288"/>
                    <a:pt x="481" y="288"/>
                  </a:cubicBezTo>
                  <a:cubicBezTo>
                    <a:pt x="382" y="288"/>
                    <a:pt x="270" y="207"/>
                    <a:pt x="270" y="96"/>
                  </a:cubicBezTo>
                  <a:cubicBezTo>
                    <a:pt x="270" y="45"/>
                    <a:pt x="282" y="23"/>
                    <a:pt x="276" y="10"/>
                  </a:cubicBezTo>
                  <a:cubicBezTo>
                    <a:pt x="273" y="3"/>
                    <a:pt x="268" y="0"/>
                    <a:pt x="234" y="0"/>
                  </a:cubicBezTo>
                  <a:lnTo>
                    <a:pt x="1" y="0"/>
                  </a:lnTo>
                  <a:lnTo>
                    <a:pt x="1" y="828"/>
                  </a:lnTo>
                  <a:cubicBezTo>
                    <a:pt x="1" y="828"/>
                    <a:pt x="0" y="898"/>
                    <a:pt x="30" y="928"/>
                  </a:cubicBezTo>
                  <a:cubicBezTo>
                    <a:pt x="60" y="958"/>
                    <a:pt x="129" y="960"/>
                    <a:pt x="129" y="960"/>
                  </a:cubicBezTo>
                  <a:lnTo>
                    <a:pt x="961" y="960"/>
                  </a:lnTo>
                  <a:lnTo>
                    <a:pt x="961" y="687"/>
                  </a:lnTo>
                  <a:cubicBezTo>
                    <a:pt x="961" y="634"/>
                    <a:pt x="963" y="616"/>
                    <a:pt x="975" y="602"/>
                  </a:cubicBezTo>
                  <a:cubicBezTo>
                    <a:pt x="998" y="575"/>
                    <a:pt x="1031" y="619"/>
                    <a:pt x="1101" y="619"/>
                  </a:cubicBezTo>
                  <a:cubicBezTo>
                    <a:pt x="1178" y="619"/>
                    <a:pt x="1240" y="557"/>
                    <a:pt x="1240" y="48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6E617735-FFF6-40E5-B01C-BBA1D80D1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3143"/>
              <a:ext cx="308" cy="299"/>
            </a:xfrm>
            <a:custGeom>
              <a:avLst/>
              <a:gdLst>
                <a:gd name="T0" fmla="*/ 770 w 1358"/>
                <a:gd name="T1" fmla="*/ 1267 h 1322"/>
                <a:gd name="T2" fmla="*/ 1358 w 1358"/>
                <a:gd name="T3" fmla="*/ 679 h 1322"/>
                <a:gd name="T4" fmla="*/ 1164 w 1358"/>
                <a:gd name="T5" fmla="*/ 486 h 1322"/>
                <a:gd name="T6" fmla="*/ 1114 w 1358"/>
                <a:gd name="T7" fmla="*/ 416 h 1322"/>
                <a:gd name="T8" fmla="*/ 1215 w 1358"/>
                <a:gd name="T9" fmla="*/ 339 h 1322"/>
                <a:gd name="T10" fmla="*/ 1215 w 1358"/>
                <a:gd name="T11" fmla="*/ 142 h 1322"/>
                <a:gd name="T12" fmla="*/ 1018 w 1358"/>
                <a:gd name="T13" fmla="*/ 142 h 1322"/>
                <a:gd name="T14" fmla="*/ 941 w 1358"/>
                <a:gd name="T15" fmla="*/ 243 h 1322"/>
                <a:gd name="T16" fmla="*/ 872 w 1358"/>
                <a:gd name="T17" fmla="*/ 193 h 1322"/>
                <a:gd name="T18" fmla="*/ 679 w 1358"/>
                <a:gd name="T19" fmla="*/ 0 h 1322"/>
                <a:gd name="T20" fmla="*/ 514 w 1358"/>
                <a:gd name="T21" fmla="*/ 164 h 1322"/>
                <a:gd name="T22" fmla="*/ 492 w 1358"/>
                <a:gd name="T23" fmla="*/ 201 h 1322"/>
                <a:gd name="T24" fmla="*/ 557 w 1358"/>
                <a:gd name="T25" fmla="*/ 258 h 1322"/>
                <a:gd name="T26" fmla="*/ 543 w 1358"/>
                <a:gd name="T27" fmla="*/ 543 h 1322"/>
                <a:gd name="T28" fmla="*/ 258 w 1358"/>
                <a:gd name="T29" fmla="*/ 557 h 1322"/>
                <a:gd name="T30" fmla="*/ 201 w 1358"/>
                <a:gd name="T31" fmla="*/ 492 h 1322"/>
                <a:gd name="T32" fmla="*/ 164 w 1358"/>
                <a:gd name="T33" fmla="*/ 514 h 1322"/>
                <a:gd name="T34" fmla="*/ 0 w 1358"/>
                <a:gd name="T35" fmla="*/ 679 h 1322"/>
                <a:gd name="T36" fmla="*/ 590 w 1358"/>
                <a:gd name="T37" fmla="*/ 1269 h 1322"/>
                <a:gd name="T38" fmla="*/ 679 w 1358"/>
                <a:gd name="T39" fmla="*/ 1322 h 1322"/>
                <a:gd name="T40" fmla="*/ 770 w 1358"/>
                <a:gd name="T41" fmla="*/ 126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8" h="1322">
                  <a:moveTo>
                    <a:pt x="770" y="1267"/>
                  </a:moveTo>
                  <a:lnTo>
                    <a:pt x="1358" y="679"/>
                  </a:lnTo>
                  <a:lnTo>
                    <a:pt x="1164" y="486"/>
                  </a:lnTo>
                  <a:cubicBezTo>
                    <a:pt x="1127" y="448"/>
                    <a:pt x="1116" y="435"/>
                    <a:pt x="1114" y="416"/>
                  </a:cubicBezTo>
                  <a:cubicBezTo>
                    <a:pt x="1111" y="381"/>
                    <a:pt x="1166" y="389"/>
                    <a:pt x="1215" y="339"/>
                  </a:cubicBezTo>
                  <a:cubicBezTo>
                    <a:pt x="1270" y="285"/>
                    <a:pt x="1270" y="197"/>
                    <a:pt x="1215" y="142"/>
                  </a:cubicBezTo>
                  <a:cubicBezTo>
                    <a:pt x="1161" y="88"/>
                    <a:pt x="1073" y="88"/>
                    <a:pt x="1018" y="142"/>
                  </a:cubicBezTo>
                  <a:cubicBezTo>
                    <a:pt x="969" y="192"/>
                    <a:pt x="976" y="246"/>
                    <a:pt x="941" y="243"/>
                  </a:cubicBezTo>
                  <a:cubicBezTo>
                    <a:pt x="923" y="242"/>
                    <a:pt x="909" y="230"/>
                    <a:pt x="872" y="193"/>
                  </a:cubicBezTo>
                  <a:lnTo>
                    <a:pt x="679" y="0"/>
                  </a:lnTo>
                  <a:lnTo>
                    <a:pt x="514" y="164"/>
                  </a:lnTo>
                  <a:cubicBezTo>
                    <a:pt x="490" y="189"/>
                    <a:pt x="489" y="194"/>
                    <a:pt x="492" y="201"/>
                  </a:cubicBezTo>
                  <a:cubicBezTo>
                    <a:pt x="497" y="214"/>
                    <a:pt x="521" y="222"/>
                    <a:pt x="557" y="258"/>
                  </a:cubicBezTo>
                  <a:cubicBezTo>
                    <a:pt x="633" y="333"/>
                    <a:pt x="613" y="473"/>
                    <a:pt x="543" y="543"/>
                  </a:cubicBezTo>
                  <a:cubicBezTo>
                    <a:pt x="473" y="613"/>
                    <a:pt x="336" y="636"/>
                    <a:pt x="258" y="557"/>
                  </a:cubicBezTo>
                  <a:cubicBezTo>
                    <a:pt x="222" y="521"/>
                    <a:pt x="215" y="497"/>
                    <a:pt x="201" y="492"/>
                  </a:cubicBezTo>
                  <a:cubicBezTo>
                    <a:pt x="194" y="489"/>
                    <a:pt x="189" y="490"/>
                    <a:pt x="164" y="514"/>
                  </a:cubicBezTo>
                  <a:lnTo>
                    <a:pt x="0" y="679"/>
                  </a:lnTo>
                  <a:lnTo>
                    <a:pt x="590" y="1269"/>
                  </a:lnTo>
                  <a:cubicBezTo>
                    <a:pt x="590" y="1269"/>
                    <a:pt x="636" y="1322"/>
                    <a:pt x="679" y="1322"/>
                  </a:cubicBezTo>
                  <a:cubicBezTo>
                    <a:pt x="721" y="1322"/>
                    <a:pt x="770" y="1267"/>
                    <a:pt x="770" y="126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FB0BA3B-570A-4FC1-8001-5CAB470D944D}"/>
              </a:ext>
            </a:extLst>
          </p:cNvPr>
          <p:cNvSpPr txBox="1"/>
          <p:nvPr/>
        </p:nvSpPr>
        <p:spPr>
          <a:xfrm>
            <a:off x="1304112" y="190723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696DB2-F33D-46AB-AC2B-013E7F64093C}"/>
              </a:ext>
            </a:extLst>
          </p:cNvPr>
          <p:cNvSpPr txBox="1"/>
          <p:nvPr/>
        </p:nvSpPr>
        <p:spPr>
          <a:xfrm>
            <a:off x="978735" y="2443152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81202A-B399-4A51-BC7C-BCBB1E79D353}"/>
              </a:ext>
            </a:extLst>
          </p:cNvPr>
          <p:cNvSpPr txBox="1"/>
          <p:nvPr/>
        </p:nvSpPr>
        <p:spPr>
          <a:xfrm>
            <a:off x="978735" y="278021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2FD1CF-E641-4538-9BCB-7D859C5B1BA3}"/>
              </a:ext>
            </a:extLst>
          </p:cNvPr>
          <p:cNvSpPr txBox="1"/>
          <p:nvPr/>
        </p:nvSpPr>
        <p:spPr>
          <a:xfrm>
            <a:off x="1340999" y="427880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373353-BE14-44D1-97D5-4A81DEE8A682}"/>
              </a:ext>
            </a:extLst>
          </p:cNvPr>
          <p:cNvSpPr txBox="1"/>
          <p:nvPr/>
        </p:nvSpPr>
        <p:spPr>
          <a:xfrm>
            <a:off x="1015622" y="481472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EFF0BC-525A-4F4E-A527-FBDDE1D66360}"/>
              </a:ext>
            </a:extLst>
          </p:cNvPr>
          <p:cNvSpPr txBox="1"/>
          <p:nvPr/>
        </p:nvSpPr>
        <p:spPr>
          <a:xfrm>
            <a:off x="1015622" y="515179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5A6B6DC-4B6E-4A40-A434-21EE076DC091}"/>
              </a:ext>
            </a:extLst>
          </p:cNvPr>
          <p:cNvSpPr txBox="1"/>
          <p:nvPr/>
        </p:nvSpPr>
        <p:spPr>
          <a:xfrm>
            <a:off x="9255327" y="193949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DF930A-78AE-4793-9084-4B1280B41E75}"/>
              </a:ext>
            </a:extLst>
          </p:cNvPr>
          <p:cNvSpPr txBox="1"/>
          <p:nvPr/>
        </p:nvSpPr>
        <p:spPr>
          <a:xfrm>
            <a:off x="8929950" y="247541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0C16331-5F38-4F94-B6FB-5711A9AA3654}"/>
              </a:ext>
            </a:extLst>
          </p:cNvPr>
          <p:cNvSpPr txBox="1"/>
          <p:nvPr/>
        </p:nvSpPr>
        <p:spPr>
          <a:xfrm>
            <a:off x="8929950" y="2812484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31C194A-5CA8-4634-A9F9-ABE31AFAC82B}"/>
              </a:ext>
            </a:extLst>
          </p:cNvPr>
          <p:cNvSpPr txBox="1"/>
          <p:nvPr/>
        </p:nvSpPr>
        <p:spPr>
          <a:xfrm>
            <a:off x="9201639" y="436504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A9D7D82-4638-411B-B873-09EBDC250D5A}"/>
              </a:ext>
            </a:extLst>
          </p:cNvPr>
          <p:cNvSpPr txBox="1"/>
          <p:nvPr/>
        </p:nvSpPr>
        <p:spPr>
          <a:xfrm>
            <a:off x="8876262" y="490096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E5A9800-5F55-478B-B8A8-D72824BF5AE4}"/>
              </a:ext>
            </a:extLst>
          </p:cNvPr>
          <p:cNvSpPr txBox="1"/>
          <p:nvPr/>
        </p:nvSpPr>
        <p:spPr>
          <a:xfrm>
            <a:off x="8876262" y="5238031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787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D04EC1-1F0F-4A23-BFBA-4BD1C8B0F1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321" y="2389471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906ABC-A653-44D4-A4DF-99F327EDA30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321" y="2389471"/>
            <a:ext cx="2642654" cy="26426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04058E-5B7A-4DDA-ADF5-A955E9D5A9B2}"/>
              </a:ext>
            </a:extLst>
          </p:cNvPr>
          <p:cNvSpPr txBox="1"/>
          <p:nvPr/>
        </p:nvSpPr>
        <p:spPr>
          <a:xfrm>
            <a:off x="7050077" y="184065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5C2E91-177A-48BD-82B0-8DA1D4445D9D}"/>
              </a:ext>
            </a:extLst>
          </p:cNvPr>
          <p:cNvSpPr txBox="1"/>
          <p:nvPr/>
        </p:nvSpPr>
        <p:spPr>
          <a:xfrm>
            <a:off x="7684630" y="2563172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9919966-3A37-4C98-8584-C4F38A5C777B}"/>
              </a:ext>
            </a:extLst>
          </p:cNvPr>
          <p:cNvSpPr/>
          <p:nvPr/>
        </p:nvSpPr>
        <p:spPr>
          <a:xfrm>
            <a:off x="7089079" y="2563171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AD6B28-12D2-4B61-8FF5-782CC14D93E3}"/>
              </a:ext>
            </a:extLst>
          </p:cNvPr>
          <p:cNvSpPr txBox="1"/>
          <p:nvPr/>
        </p:nvSpPr>
        <p:spPr>
          <a:xfrm>
            <a:off x="7684630" y="3379438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991EED-C52C-4201-A1B1-DA28CB18D99F}"/>
              </a:ext>
            </a:extLst>
          </p:cNvPr>
          <p:cNvSpPr/>
          <p:nvPr/>
        </p:nvSpPr>
        <p:spPr>
          <a:xfrm>
            <a:off x="7089079" y="3379437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746CF7-908E-42A8-9C08-AF2614FDA52A}"/>
              </a:ext>
            </a:extLst>
          </p:cNvPr>
          <p:cNvSpPr txBox="1"/>
          <p:nvPr/>
        </p:nvSpPr>
        <p:spPr>
          <a:xfrm>
            <a:off x="7684630" y="4195704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1DC5081-EA2C-4BEC-A785-DAB77A575DDF}"/>
              </a:ext>
            </a:extLst>
          </p:cNvPr>
          <p:cNvSpPr/>
          <p:nvPr/>
        </p:nvSpPr>
        <p:spPr>
          <a:xfrm>
            <a:off x="7089079" y="4195703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60ED94-AD8D-4754-A1A7-5E349DBD17D5}"/>
              </a:ext>
            </a:extLst>
          </p:cNvPr>
          <p:cNvSpPr txBox="1"/>
          <p:nvPr/>
        </p:nvSpPr>
        <p:spPr>
          <a:xfrm>
            <a:off x="7592928" y="5038440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Click here to add words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28B932-7B23-4DD4-8619-8F46874B1B9C}"/>
              </a:ext>
            </a:extLst>
          </p:cNvPr>
          <p:cNvSpPr/>
          <p:nvPr/>
        </p:nvSpPr>
        <p:spPr>
          <a:xfrm>
            <a:off x="6997377" y="5038439"/>
            <a:ext cx="400111" cy="400111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881B348-29D1-46E6-844A-0103E995BF86}"/>
              </a:ext>
            </a:extLst>
          </p:cNvPr>
          <p:cNvCxnSpPr/>
          <p:nvPr/>
        </p:nvCxnSpPr>
        <p:spPr>
          <a:xfrm>
            <a:off x="6305550" y="2563171"/>
            <a:ext cx="0" cy="2468954"/>
          </a:xfrm>
          <a:prstGeom prst="line">
            <a:avLst/>
          </a:prstGeom>
          <a:ln>
            <a:solidFill>
              <a:srgbClr val="FFD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541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F5730F-7764-4845-A648-C2A845D6D5BF}"/>
              </a:ext>
            </a:extLst>
          </p:cNvPr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A66C8-1F95-4801-B452-2644098FB15F}"/>
              </a:ext>
            </a:extLst>
          </p:cNvPr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48C35A-1B0F-4618-868C-BA43C5BC5DA1}"/>
              </a:ext>
            </a:extLst>
          </p:cNvPr>
          <p:cNvSpPr txBox="1"/>
          <p:nvPr/>
        </p:nvSpPr>
        <p:spPr>
          <a:xfrm>
            <a:off x="4615218" y="3726584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words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0CDA02-550C-47E7-A949-A5A7EF4A5B48}"/>
              </a:ext>
            </a:extLst>
          </p:cNvPr>
          <p:cNvSpPr txBox="1"/>
          <p:nvPr/>
        </p:nvSpPr>
        <p:spPr>
          <a:xfrm>
            <a:off x="4963235" y="2058278"/>
            <a:ext cx="226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201X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65462-8A92-4D4E-AEA6-D43FB6BCCB7F}"/>
              </a:ext>
            </a:extLst>
          </p:cNvPr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8DD248-80DB-4CA9-8F05-DDE3CD1AE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586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39544-A75D-4C8B-8BFC-485DA40CA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3DCE98-7079-400E-8764-E91F6B6CCF3A}"/>
              </a:ext>
            </a:extLst>
          </p:cNvPr>
          <p:cNvSpPr txBox="1"/>
          <p:nvPr/>
        </p:nvSpPr>
        <p:spPr>
          <a:xfrm>
            <a:off x="4795784" y="640053"/>
            <a:ext cx="362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BFF4-2B81-4CC0-8C95-07EDB3F334EA}"/>
              </a:ext>
            </a:extLst>
          </p:cNvPr>
          <p:cNvSpPr txBox="1"/>
          <p:nvPr/>
        </p:nvSpPr>
        <p:spPr>
          <a:xfrm>
            <a:off x="5341117" y="1063626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7323653-3680-46C7-B338-7120BD904E3C}"/>
              </a:ext>
            </a:extLst>
          </p:cNvPr>
          <p:cNvGrpSpPr/>
          <p:nvPr/>
        </p:nvGrpSpPr>
        <p:grpSpPr>
          <a:xfrm>
            <a:off x="1381250" y="1927116"/>
            <a:ext cx="2333500" cy="2333500"/>
            <a:chOff x="4785765" y="3896672"/>
            <a:chExt cx="2620469" cy="2620469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234A285-8EF5-4080-9469-D9F19FD11E0C}"/>
                </a:ext>
              </a:extLst>
            </p:cNvPr>
            <p:cNvSpPr/>
            <p:nvPr/>
          </p:nvSpPr>
          <p:spPr>
            <a:xfrm>
              <a:off x="4785765" y="3896672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A0396A8-A7DF-4D02-8520-F40DB40A8278}"/>
                </a:ext>
              </a:extLst>
            </p:cNvPr>
            <p:cNvSpPr/>
            <p:nvPr/>
          </p:nvSpPr>
          <p:spPr>
            <a:xfrm>
              <a:off x="5161329" y="4272236"/>
              <a:ext cx="1869341" cy="1869341"/>
            </a:xfrm>
            <a:prstGeom prst="ellipse">
              <a:avLst/>
            </a:prstGeom>
            <a:solidFill>
              <a:srgbClr val="FFD2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9DC1533-984A-4EFA-A97A-E986B82CAE05}"/>
              </a:ext>
            </a:extLst>
          </p:cNvPr>
          <p:cNvSpPr txBox="1"/>
          <p:nvPr/>
        </p:nvSpPr>
        <p:spPr>
          <a:xfrm>
            <a:off x="2136768" y="2709145"/>
            <a:ext cx="1243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E2645C9-A201-4B73-A46D-02F35B998C41}"/>
              </a:ext>
            </a:extLst>
          </p:cNvPr>
          <p:cNvGrpSpPr/>
          <p:nvPr/>
        </p:nvGrpSpPr>
        <p:grpSpPr>
          <a:xfrm>
            <a:off x="5155913" y="1927116"/>
            <a:ext cx="2333500" cy="2333500"/>
            <a:chOff x="4785765" y="3896672"/>
            <a:chExt cx="2620469" cy="262046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D729263-B350-452A-8281-4E24ADA13ADC}"/>
                </a:ext>
              </a:extLst>
            </p:cNvPr>
            <p:cNvSpPr/>
            <p:nvPr/>
          </p:nvSpPr>
          <p:spPr>
            <a:xfrm>
              <a:off x="4785765" y="3896672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E170637-573F-4FA9-A652-7B3DB5B1FBAA}"/>
                </a:ext>
              </a:extLst>
            </p:cNvPr>
            <p:cNvSpPr/>
            <p:nvPr/>
          </p:nvSpPr>
          <p:spPr>
            <a:xfrm>
              <a:off x="5161329" y="4272236"/>
              <a:ext cx="1869341" cy="1869341"/>
            </a:xfrm>
            <a:prstGeom prst="ellipse">
              <a:avLst/>
            </a:prstGeom>
            <a:solidFill>
              <a:srgbClr val="FFD2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E6CD1255-7DFB-4D40-962B-AA66B2D8E6D7}"/>
              </a:ext>
            </a:extLst>
          </p:cNvPr>
          <p:cNvSpPr txBox="1"/>
          <p:nvPr/>
        </p:nvSpPr>
        <p:spPr>
          <a:xfrm>
            <a:off x="5911431" y="2709145"/>
            <a:ext cx="1243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CEEBD1C-838F-4419-A4F9-C2A4E061E034}"/>
              </a:ext>
            </a:extLst>
          </p:cNvPr>
          <p:cNvGrpSpPr/>
          <p:nvPr/>
        </p:nvGrpSpPr>
        <p:grpSpPr>
          <a:xfrm>
            <a:off x="8906000" y="1927116"/>
            <a:ext cx="2333500" cy="2333500"/>
            <a:chOff x="4785765" y="3896672"/>
            <a:chExt cx="2620469" cy="262046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B5E2359-4951-4D19-8D45-4DCBAA187C44}"/>
                </a:ext>
              </a:extLst>
            </p:cNvPr>
            <p:cNvSpPr/>
            <p:nvPr/>
          </p:nvSpPr>
          <p:spPr>
            <a:xfrm>
              <a:off x="4785765" y="3896672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81E40D2-F497-44BB-8E58-E1C428625327}"/>
                </a:ext>
              </a:extLst>
            </p:cNvPr>
            <p:cNvSpPr/>
            <p:nvPr/>
          </p:nvSpPr>
          <p:spPr>
            <a:xfrm>
              <a:off x="5161329" y="4272236"/>
              <a:ext cx="1869341" cy="1869341"/>
            </a:xfrm>
            <a:prstGeom prst="ellipse">
              <a:avLst/>
            </a:prstGeom>
            <a:solidFill>
              <a:srgbClr val="FFD2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54E18B4B-37D1-4B23-A03D-F8C6F85D042B}"/>
              </a:ext>
            </a:extLst>
          </p:cNvPr>
          <p:cNvSpPr txBox="1"/>
          <p:nvPr/>
        </p:nvSpPr>
        <p:spPr>
          <a:xfrm>
            <a:off x="9661518" y="2709145"/>
            <a:ext cx="1243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37511E0-D174-452C-AE7D-72F35DAF96D2}"/>
              </a:ext>
            </a:extLst>
          </p:cNvPr>
          <p:cNvSpPr txBox="1"/>
          <p:nvPr/>
        </p:nvSpPr>
        <p:spPr>
          <a:xfrm>
            <a:off x="1706627" y="473359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861F5A0-B3E8-4E98-A831-A84611E6B6A0}"/>
              </a:ext>
            </a:extLst>
          </p:cNvPr>
          <p:cNvSpPr txBox="1"/>
          <p:nvPr/>
        </p:nvSpPr>
        <p:spPr>
          <a:xfrm>
            <a:off x="1381250" y="5269520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A1B3464-0A88-4C5E-941A-0728AAF90018}"/>
              </a:ext>
            </a:extLst>
          </p:cNvPr>
          <p:cNvSpPr txBox="1"/>
          <p:nvPr/>
        </p:nvSpPr>
        <p:spPr>
          <a:xfrm>
            <a:off x="1381250" y="560658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14F920C-E255-428B-AE4F-372D9E08481C}"/>
              </a:ext>
            </a:extLst>
          </p:cNvPr>
          <p:cNvSpPr txBox="1"/>
          <p:nvPr/>
        </p:nvSpPr>
        <p:spPr>
          <a:xfrm>
            <a:off x="5395690" y="470820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5E8137C-9383-4ADF-A45C-F80A8ABFDE0A}"/>
              </a:ext>
            </a:extLst>
          </p:cNvPr>
          <p:cNvSpPr txBox="1"/>
          <p:nvPr/>
        </p:nvSpPr>
        <p:spPr>
          <a:xfrm>
            <a:off x="5070313" y="5244130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37BFCE2-096C-4518-994C-F78B5DB52F37}"/>
              </a:ext>
            </a:extLst>
          </p:cNvPr>
          <p:cNvSpPr txBox="1"/>
          <p:nvPr/>
        </p:nvSpPr>
        <p:spPr>
          <a:xfrm>
            <a:off x="5070313" y="558119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19E21FF-18C4-4153-AF99-711DDA4A6BB0}"/>
              </a:ext>
            </a:extLst>
          </p:cNvPr>
          <p:cNvSpPr txBox="1"/>
          <p:nvPr/>
        </p:nvSpPr>
        <p:spPr>
          <a:xfrm>
            <a:off x="9231377" y="470820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E7D0E64-157D-404E-AA4F-941849FE8A54}"/>
              </a:ext>
            </a:extLst>
          </p:cNvPr>
          <p:cNvSpPr txBox="1"/>
          <p:nvPr/>
        </p:nvSpPr>
        <p:spPr>
          <a:xfrm>
            <a:off x="8906000" y="5244130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807ACFE-D915-486D-9413-DA117A1D8FDC}"/>
              </a:ext>
            </a:extLst>
          </p:cNvPr>
          <p:cNvSpPr txBox="1"/>
          <p:nvPr/>
        </p:nvSpPr>
        <p:spPr>
          <a:xfrm>
            <a:off x="8906000" y="558119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420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49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C5572B-9CF0-4065-B745-25EBC88D896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4"/>
</p:tagLst>
</file>

<file path=ppt/theme/theme1.xml><?xml version="1.0" encoding="utf-8"?>
<a:theme xmlns:a="http://schemas.openxmlformats.org/drawingml/2006/main" name="第一PPT，www.1ppt.com">
  <a:themeElements>
    <a:clrScheme name="自定义 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8953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1069</Words>
  <Application>Microsoft Office PowerPoint</Application>
  <PresentationFormat>宽屏</PresentationFormat>
  <Paragraphs>275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黑体</vt:lpstr>
      <vt:lpstr>微软雅黑</vt:lpstr>
      <vt:lpstr>Arial</vt:lpstr>
      <vt:lpstr>Calibri</vt:lpstr>
      <vt:lpstr>Century Gothic</vt:lpstr>
      <vt:lpstr>Eras Bold ITC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黄色镂空小花</dc:title>
  <dc:creator>第一PPT</dc:creator>
  <cp:keywords>www.1ppt.com</cp:keywords>
  <dc:description>第一PPT，www.1ppt.com</dc:description>
  <cp:lastModifiedBy>Alan Yuan</cp:lastModifiedBy>
  <cp:revision>221</cp:revision>
  <dcterms:created xsi:type="dcterms:W3CDTF">2017-08-18T03:02:00Z</dcterms:created>
  <dcterms:modified xsi:type="dcterms:W3CDTF">2018-12-13T13:10:38Z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