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5.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custDataLst>
    <p:tags r:id="rId30"/>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solidFill>
                <a:schemeClr val="bg1">
                  <a:lumMod val="95000"/>
                </a:schemeClr>
              </a:solid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BCE6-4FEB-8BA0-2A8E66A3971B}"/>
              </c:ext>
            </c:extLst>
          </c:dPt>
          <c:dPt>
            <c:idx val="1"/>
            <c:bubble3D val="0"/>
            <c:spPr>
              <a:solidFill>
                <a:srgbClr val="0070C0"/>
              </a:solidFill>
              <a:ln w="19050">
                <a:solidFill>
                  <a:schemeClr val="accent1"/>
                </a:soli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BCE6-4FEB-8BA0-2A8E66A3971B}"/>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BCE6-4FEB-8BA0-2A8E66A3971B}"/>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BCE6-4FEB-8BA0-2A8E66A3971B}"/>
              </c:ext>
            </c:extLst>
          </c:dPt>
          <c:dLbls>
            <c:dLbl>
              <c:idx val="1"/>
              <c:layout>
                <c:manualLayout>
                  <c:x val="0.16141801658052654"/>
                  <c:y val="0.24293219601233093"/>
                </c:manualLayout>
              </c:layout>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Impact" panose="020B0806030902050204" pitchFamily="34" charset="0"/>
                        <a:ea typeface="+mn-ea"/>
                        <a:cs typeface="+mn-cs"/>
                      </a:defRPr>
                    </a:pPr>
                    <a:r>
                      <a:rPr lang="en-US" altLang="zh-CN" sz="2800" dirty="0">
                        <a:solidFill>
                          <a:schemeClr val="bg1"/>
                        </a:solidFill>
                        <a:latin typeface="Impact" panose="020B0806030902050204" pitchFamily="34" charset="0"/>
                      </a:rPr>
                      <a:t>25</a:t>
                    </a:r>
                    <a:r>
                      <a:rPr lang="en-US" altLang="zh-CN" sz="1800" dirty="0">
                        <a:solidFill>
                          <a:schemeClr val="bg1"/>
                        </a:solidFill>
                        <a:latin typeface="Impact" panose="020B0806030902050204" pitchFamily="34" charset="0"/>
                      </a:rPr>
                      <a: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E6-4FEB-8BA0-2A8E66A3971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BCE6-4FEB-8BA0-2A8E66A3971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solidFill>
                <a:schemeClr val="bg1">
                  <a:lumMod val="95000"/>
                </a:schemeClr>
              </a:solid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19AF-49E5-8F35-68B05F4646F8}"/>
              </c:ext>
            </c:extLst>
          </c:dPt>
          <c:dPt>
            <c:idx val="1"/>
            <c:bubble3D val="0"/>
            <c:spPr>
              <a:solidFill>
                <a:srgbClr val="00B0F0"/>
              </a:solidFill>
              <a:ln w="19050">
                <a:solidFill>
                  <a:schemeClr val="accent1"/>
                </a:soli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19AF-49E5-8F35-68B05F4646F8}"/>
              </c:ext>
            </c:extLst>
          </c:dPt>
          <c:dPt>
            <c:idx val="2"/>
            <c:bubble3D val="0"/>
            <c:spPr>
              <a:solidFill>
                <a:schemeClr val="accent3"/>
              </a:solidFill>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19AF-49E5-8F35-68B05F4646F8}"/>
              </c:ext>
            </c:extLst>
          </c:dPt>
          <c:dPt>
            <c:idx val="3"/>
            <c:bubble3D val="0"/>
            <c:spPr>
              <a:solidFill>
                <a:schemeClr val="accent4"/>
              </a:solidFill>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19AF-49E5-8F35-68B05F4646F8}"/>
              </c:ext>
            </c:extLst>
          </c:dPt>
          <c:dLbls>
            <c:dLbl>
              <c:idx val="1"/>
              <c:layout>
                <c:manualLayout>
                  <c:x val="0.23190259807832383"/>
                  <c:y val="-1.0798966810025954E-2"/>
                </c:manualLayout>
              </c:layout>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Impact" panose="020B0806030902050204" pitchFamily="34" charset="0"/>
                        <a:ea typeface="+mn-ea"/>
                        <a:cs typeface="+mn-cs"/>
                      </a:defRPr>
                    </a:pPr>
                    <a:r>
                      <a:rPr lang="en-US" altLang="zh-CN" sz="2800" dirty="0">
                        <a:solidFill>
                          <a:schemeClr val="bg1"/>
                        </a:solidFill>
                        <a:latin typeface="Impact" panose="020B0806030902050204" pitchFamily="34" charset="0"/>
                      </a:rPr>
                      <a:t>50</a:t>
                    </a:r>
                    <a:r>
                      <a:rPr lang="en-US" altLang="zh-CN" sz="1800" dirty="0">
                        <a:solidFill>
                          <a:schemeClr val="bg1"/>
                        </a:solidFill>
                        <a:latin typeface="Impact" panose="020B0806030902050204" pitchFamily="34" charset="0"/>
                      </a:rPr>
                      <a: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AF-49E5-8F35-68B05F4646F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19AF-49E5-8F35-68B05F4646F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solidFill>
                <a:schemeClr val="bg1">
                  <a:lumMod val="95000"/>
                </a:schemeClr>
              </a:solid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E254-4014-9EA0-D6E2A6B89FC4}"/>
              </c:ext>
            </c:extLst>
          </c:dPt>
          <c:dPt>
            <c:idx val="1"/>
            <c:bubble3D val="0"/>
            <c:spPr>
              <a:solidFill>
                <a:schemeClr val="tx2">
                  <a:lumMod val="60000"/>
                  <a:lumOff val="40000"/>
                </a:schemeClr>
              </a:solidFill>
              <a:ln w="19050">
                <a:solidFill>
                  <a:schemeClr val="accent1"/>
                </a:soli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E254-4014-9EA0-D6E2A6B89FC4}"/>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E254-4014-9EA0-D6E2A6B89FC4}"/>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E254-4014-9EA0-D6E2A6B89FC4}"/>
              </c:ext>
            </c:extLst>
          </c:dPt>
          <c:dLbls>
            <c:dLbl>
              <c:idx val="1"/>
              <c:layout>
                <c:manualLayout>
                  <c:x val="0.16494224565541643"/>
                  <c:y val="-0.3623625443556982"/>
                </c:manualLayout>
              </c:layout>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Impact" panose="020B0806030902050204" pitchFamily="34" charset="0"/>
                        <a:ea typeface="+mn-ea"/>
                        <a:cs typeface="+mn-cs"/>
                      </a:defRPr>
                    </a:pPr>
                    <a:r>
                      <a:rPr lang="en-US" altLang="zh-CN" sz="2800" dirty="0">
                        <a:solidFill>
                          <a:schemeClr val="bg1"/>
                        </a:solidFill>
                        <a:latin typeface="Impact" panose="020B0806030902050204" pitchFamily="34" charset="0"/>
                      </a:rPr>
                      <a:t>75</a:t>
                    </a:r>
                    <a:r>
                      <a:rPr lang="en-US" altLang="zh-CN" sz="1800" dirty="0">
                        <a:solidFill>
                          <a:schemeClr val="bg1"/>
                        </a:solidFill>
                        <a:latin typeface="Impact" panose="020B0806030902050204" pitchFamily="34" charset="0"/>
                      </a:rPr>
                      <a: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254-4014-9EA0-D6E2A6B89FC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25</c:v>
                </c:pt>
                <c:pt idx="1">
                  <c:v>75</c:v>
                </c:pt>
              </c:numCache>
            </c:numRef>
          </c:val>
          <c:extLst>
            <c:ext xmlns:c16="http://schemas.microsoft.com/office/drawing/2014/chart" uri="{C3380CC4-5D6E-409C-BE32-E72D297353CC}">
              <c16:uniqueId val="{00000008-E254-4014-9EA0-D6E2A6B89FC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27"/>
            <c:spPr>
              <a:solidFill>
                <a:schemeClr val="bg1">
                  <a:lumMod val="95000"/>
                </a:schemeClr>
              </a:solid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ABA7-4F0A-BFD2-A05DBD531DB8}"/>
              </c:ext>
            </c:extLst>
          </c:dPt>
          <c:dPt>
            <c:idx val="1"/>
            <c:bubble3D val="0"/>
            <c:spPr>
              <a:solidFill>
                <a:schemeClr val="accent1">
                  <a:lumMod val="75000"/>
                </a:schemeClr>
              </a:solidFill>
              <a:ln w="19050">
                <a:solidFill>
                  <a:schemeClr val="accent1"/>
                </a:soli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ABA7-4F0A-BFD2-A05DBD531DB8}"/>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ABA7-4F0A-BFD2-A05DBD531DB8}"/>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ABA7-4F0A-BFD2-A05DBD531DB8}"/>
              </c:ext>
            </c:extLst>
          </c:dPt>
          <c:dLbls>
            <c:dLbl>
              <c:idx val="1"/>
              <c:layout>
                <c:manualLayout>
                  <c:x val="0.19489819279198028"/>
                  <c:y val="-0.22691242246149276"/>
                </c:manualLayout>
              </c:layout>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Impact" panose="020B0806030902050204" pitchFamily="34" charset="0"/>
                        <a:ea typeface="+mn-ea"/>
                        <a:cs typeface="+mn-cs"/>
                      </a:defRPr>
                    </a:pPr>
                    <a:r>
                      <a:rPr lang="en-US" altLang="zh-CN" sz="2800" dirty="0">
                        <a:solidFill>
                          <a:schemeClr val="bg1"/>
                        </a:solidFill>
                        <a:latin typeface="Impact" panose="020B0806030902050204" pitchFamily="34" charset="0"/>
                      </a:rPr>
                      <a:t>90</a:t>
                    </a:r>
                    <a:r>
                      <a:rPr lang="en-US" altLang="zh-CN" sz="1800" dirty="0">
                        <a:solidFill>
                          <a:schemeClr val="bg1"/>
                        </a:solidFill>
                        <a:latin typeface="Impact" panose="020B0806030902050204" pitchFamily="34" charset="0"/>
                      </a:rPr>
                      <a: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manualLayout>
                      <c:w val="0.23853758368309688"/>
                      <c:h val="0.33614230364822811"/>
                    </c:manualLayout>
                  </c15:layout>
                </c:ext>
                <c:ext xmlns:c16="http://schemas.microsoft.com/office/drawing/2014/chart" uri="{C3380CC4-5D6E-409C-BE32-E72D297353CC}">
                  <c16:uniqueId val="{00000003-ABA7-4F0A-BFD2-A05DBD531DB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ABA7-4F0A-BFD2-A05DBD531DB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标题 1</c:v>
                </c:pt>
              </c:strCache>
            </c:strRef>
          </c:tx>
          <c:spPr>
            <a:solidFill>
              <a:srgbClr val="0070C0"/>
            </a:solidFill>
            <a:ln w="15875">
              <a:gradFill flip="none" rotWithShape="1">
                <a:gsLst>
                  <a:gs pos="100000">
                    <a:schemeClr val="bg1"/>
                  </a:gs>
                  <a:gs pos="0">
                    <a:schemeClr val="bg1">
                      <a:lumMod val="75000"/>
                    </a:schemeClr>
                  </a:gs>
                </a:gsLst>
                <a:lin ang="2700000" scaled="1"/>
                <a:tileRect/>
              </a:gradFill>
            </a:ln>
            <a:effectLst>
              <a:innerShdw blurRad="63500" dist="38100" dir="13500000">
                <a:prstClr val="black">
                  <a:alpha val="50000"/>
                </a:prstClr>
              </a:innerShdw>
            </a:effectLst>
          </c:spPr>
          <c:invertIfNegative val="0"/>
          <c:dPt>
            <c:idx val="0"/>
            <c:invertIfNegative val="0"/>
            <c:bubble3D val="0"/>
            <c:extLst>
              <c:ext xmlns:c16="http://schemas.microsoft.com/office/drawing/2014/chart" uri="{C3380CC4-5D6E-409C-BE32-E72D297353CC}">
                <c16:uniqueId val="{00000001-E8B4-4F4E-B787-F1B6F9BAEE2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LiHei Pro" panose="020B0500000000000000" pitchFamily="34" charset="-122"/>
                    <a:ea typeface="LiHei Pro" panose="020B0500000000000000"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项目一</c:v>
                </c:pt>
                <c:pt idx="1">
                  <c:v>项目二</c:v>
                </c:pt>
                <c:pt idx="2">
                  <c:v>项目三</c:v>
                </c:pt>
                <c:pt idx="3">
                  <c:v>项目四</c:v>
                </c:pt>
              </c:strCache>
            </c:strRef>
          </c:cat>
          <c:val>
            <c:numRef>
              <c:f>Sheet1!$B$2:$B$5</c:f>
              <c:numCache>
                <c:formatCode>General</c:formatCode>
                <c:ptCount val="4"/>
                <c:pt idx="0">
                  <c:v>100</c:v>
                </c:pt>
                <c:pt idx="1">
                  <c:v>90</c:v>
                </c:pt>
                <c:pt idx="2">
                  <c:v>72</c:v>
                </c:pt>
                <c:pt idx="3">
                  <c:v>60</c:v>
                </c:pt>
              </c:numCache>
            </c:numRef>
          </c:val>
          <c:extLst>
            <c:ext xmlns:c16="http://schemas.microsoft.com/office/drawing/2014/chart" uri="{C3380CC4-5D6E-409C-BE32-E72D297353CC}">
              <c16:uniqueId val="{00000002-E8B4-4F4E-B787-F1B6F9BAEE23}"/>
            </c:ext>
          </c:extLst>
        </c:ser>
        <c:ser>
          <c:idx val="1"/>
          <c:order val="1"/>
          <c:tx>
            <c:strRef>
              <c:f>Sheet1!$C$1</c:f>
              <c:strCache>
                <c:ptCount val="1"/>
                <c:pt idx="0">
                  <c:v>标题 2</c:v>
                </c:pt>
              </c:strCache>
            </c:strRef>
          </c:tx>
          <c:spPr>
            <a:solidFill>
              <a:srgbClr val="00B0F0"/>
            </a:solidFill>
            <a:ln w="15875">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LiHei Pro" panose="020B0500000000000000" pitchFamily="34" charset="-122"/>
                    <a:ea typeface="LiHei Pro" panose="020B0500000000000000"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项目一</c:v>
                </c:pt>
                <c:pt idx="1">
                  <c:v>项目二</c:v>
                </c:pt>
                <c:pt idx="2">
                  <c:v>项目三</c:v>
                </c:pt>
                <c:pt idx="3">
                  <c:v>项目四</c:v>
                </c:pt>
              </c:strCache>
            </c:strRef>
          </c:cat>
          <c:val>
            <c:numRef>
              <c:f>Sheet1!$C$2:$C$5</c:f>
              <c:numCache>
                <c:formatCode>General</c:formatCode>
                <c:ptCount val="4"/>
                <c:pt idx="0">
                  <c:v>90</c:v>
                </c:pt>
                <c:pt idx="1">
                  <c:v>70</c:v>
                </c:pt>
                <c:pt idx="2">
                  <c:v>53</c:v>
                </c:pt>
                <c:pt idx="3">
                  <c:v>40</c:v>
                </c:pt>
              </c:numCache>
            </c:numRef>
          </c:val>
          <c:extLst>
            <c:ext xmlns:c16="http://schemas.microsoft.com/office/drawing/2014/chart" uri="{C3380CC4-5D6E-409C-BE32-E72D297353CC}">
              <c16:uniqueId val="{00000003-E8B4-4F4E-B787-F1B6F9BAEE23}"/>
            </c:ext>
          </c:extLst>
        </c:ser>
        <c:ser>
          <c:idx val="2"/>
          <c:order val="2"/>
          <c:tx>
            <c:strRef>
              <c:f>Sheet1!$D$1</c:f>
              <c:strCache>
                <c:ptCount val="1"/>
                <c:pt idx="0">
                  <c:v>标题 3</c:v>
                </c:pt>
              </c:strCache>
            </c:strRef>
          </c:tx>
          <c:spPr>
            <a:solidFill>
              <a:srgbClr val="01ACBE"/>
            </a:solidFill>
            <a:ln w="15875">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LiHei Pro" panose="020B0500000000000000" pitchFamily="34" charset="-122"/>
                    <a:ea typeface="LiHei Pro" panose="020B0500000000000000"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项目一</c:v>
                </c:pt>
                <c:pt idx="1">
                  <c:v>项目二</c:v>
                </c:pt>
                <c:pt idx="2">
                  <c:v>项目三</c:v>
                </c:pt>
                <c:pt idx="3">
                  <c:v>项目四</c:v>
                </c:pt>
              </c:strCache>
            </c:strRef>
          </c:cat>
          <c:val>
            <c:numRef>
              <c:f>Sheet1!$D$2:$D$5</c:f>
              <c:numCache>
                <c:formatCode>General</c:formatCode>
                <c:ptCount val="4"/>
                <c:pt idx="0">
                  <c:v>60</c:v>
                </c:pt>
                <c:pt idx="1">
                  <c:v>80</c:v>
                </c:pt>
                <c:pt idx="2">
                  <c:v>90</c:v>
                </c:pt>
                <c:pt idx="3">
                  <c:v>40</c:v>
                </c:pt>
              </c:numCache>
            </c:numRef>
          </c:val>
          <c:extLst>
            <c:ext xmlns:c16="http://schemas.microsoft.com/office/drawing/2014/chart" uri="{C3380CC4-5D6E-409C-BE32-E72D297353CC}">
              <c16:uniqueId val="{00000004-E8B4-4F4E-B787-F1B6F9BAEE23}"/>
            </c:ext>
          </c:extLst>
        </c:ser>
        <c:ser>
          <c:idx val="3"/>
          <c:order val="3"/>
          <c:tx>
            <c:strRef>
              <c:f>Sheet1!$E$1</c:f>
              <c:strCache>
                <c:ptCount val="1"/>
                <c:pt idx="0">
                  <c:v>标题4</c:v>
                </c:pt>
              </c:strCache>
            </c:strRef>
          </c:tx>
          <c:spPr>
            <a:solidFill>
              <a:srgbClr val="002060"/>
            </a:solidFill>
            <a:ln w="15875">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LiHei Pro" panose="020B0500000000000000" pitchFamily="34" charset="-122"/>
                    <a:ea typeface="LiHei Pro" panose="020B0500000000000000"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项目一</c:v>
                </c:pt>
                <c:pt idx="1">
                  <c:v>项目二</c:v>
                </c:pt>
                <c:pt idx="2">
                  <c:v>项目三</c:v>
                </c:pt>
                <c:pt idx="3">
                  <c:v>项目四</c:v>
                </c:pt>
              </c:strCache>
            </c:strRef>
          </c:cat>
          <c:val>
            <c:numRef>
              <c:f>Sheet1!$E$2:$E$5</c:f>
              <c:numCache>
                <c:formatCode>General</c:formatCode>
                <c:ptCount val="4"/>
                <c:pt idx="0">
                  <c:v>90</c:v>
                </c:pt>
                <c:pt idx="1">
                  <c:v>100</c:v>
                </c:pt>
                <c:pt idx="2">
                  <c:v>50</c:v>
                </c:pt>
                <c:pt idx="3">
                  <c:v>70</c:v>
                </c:pt>
              </c:numCache>
            </c:numRef>
          </c:val>
          <c:extLst>
            <c:ext xmlns:c16="http://schemas.microsoft.com/office/drawing/2014/chart" uri="{C3380CC4-5D6E-409C-BE32-E72D297353CC}">
              <c16:uniqueId val="{00000005-E8B4-4F4E-B787-F1B6F9BAEE23}"/>
            </c:ext>
          </c:extLst>
        </c:ser>
        <c:dLbls>
          <c:dLblPos val="outEnd"/>
          <c:showLegendKey val="0"/>
          <c:showVal val="1"/>
          <c:showCatName val="0"/>
          <c:showSerName val="0"/>
          <c:showPercent val="0"/>
          <c:showBubbleSize val="0"/>
        </c:dLbls>
        <c:gapWidth val="219"/>
        <c:overlap val="-27"/>
        <c:axId val="126483840"/>
        <c:axId val="137782400"/>
      </c:barChart>
      <c:catAx>
        <c:axId val="12648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37782400"/>
        <c:crosses val="autoZero"/>
        <c:auto val="1"/>
        <c:lblAlgn val="ctr"/>
        <c:lblOffset val="100"/>
        <c:noMultiLvlLbl val="0"/>
      </c:catAx>
      <c:valAx>
        <c:axId val="137782400"/>
        <c:scaling>
          <c:orientation val="minMax"/>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Impact" panose="020B0806030902050204" pitchFamily="34" charset="0"/>
                <a:ea typeface="+mn-ea"/>
                <a:cs typeface="+mn-cs"/>
              </a:defRPr>
            </a:pPr>
            <a:endParaRPr lang="zh-CN"/>
          </a:p>
        </c:txPr>
        <c:crossAx val="126483840"/>
        <c:crosses val="autoZero"/>
        <c:crossBetween val="between"/>
      </c:valAx>
      <c:spPr>
        <a:noFill/>
        <a:ln>
          <a:noFill/>
        </a:ln>
        <a:effectLst/>
      </c:spPr>
    </c:plotArea>
    <c:legend>
      <c:legendPos val="b"/>
      <c:layout>
        <c:manualLayout>
          <c:xMode val="edge"/>
          <c:yMode val="edge"/>
          <c:x val="0.29060910270678464"/>
          <c:y val="0.88136440506389413"/>
          <c:w val="0.47056016230266101"/>
          <c:h val="0.1148543475412959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时尚中黑简体" panose="01010104010101010101" pitchFamily="2" charset="-122"/>
              <a:ea typeface="时尚中黑简体" panose="01010104010101010101" pitchFamily="2"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3C044-0007-40E4-AF5E-52B55805ABA5}"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7C82D-E9FA-40AB-8863-DC443673E5AC}" type="slidenum">
              <a:rPr lang="zh-CN" altLang="en-US" smtClean="0"/>
              <a:t>‹#›</a:t>
            </a:fld>
            <a:endParaRPr lang="zh-CN" altLang="en-US"/>
          </a:p>
        </p:txBody>
      </p:sp>
    </p:spTree>
    <p:extLst>
      <p:ext uri="{BB962C8B-B14F-4D97-AF65-F5344CB8AC3E}">
        <p14:creationId xmlns:p14="http://schemas.microsoft.com/office/powerpoint/2010/main" val="185675558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730213-C7A7-41CC-918A-A6DC9FA1725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9985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0688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50951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18116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78357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74650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t>15</a:t>
            </a:fld>
            <a:endParaRPr lang="zh-CN" altLang="en-US"/>
          </a:p>
        </p:txBody>
      </p:sp>
    </p:spTree>
    <p:extLst>
      <p:ext uri="{BB962C8B-B14F-4D97-AF65-F5344CB8AC3E}">
        <p14:creationId xmlns:p14="http://schemas.microsoft.com/office/powerpoint/2010/main" val="4043212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8604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97605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6744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957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t>2</a:t>
            </a:fld>
            <a:endParaRPr lang="zh-CN" altLang="en-US"/>
          </a:p>
        </p:txBody>
      </p:sp>
    </p:spTree>
    <p:extLst>
      <p:ext uri="{BB962C8B-B14F-4D97-AF65-F5344CB8AC3E}">
        <p14:creationId xmlns:p14="http://schemas.microsoft.com/office/powerpoint/2010/main" val="3434780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4111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t>21</a:t>
            </a:fld>
            <a:endParaRPr lang="zh-CN" altLang="en-US"/>
          </a:p>
        </p:txBody>
      </p:sp>
    </p:spTree>
    <p:extLst>
      <p:ext uri="{BB962C8B-B14F-4D97-AF65-F5344CB8AC3E}">
        <p14:creationId xmlns:p14="http://schemas.microsoft.com/office/powerpoint/2010/main" val="3729652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44268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81882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6791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21244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30148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730213-C7A7-41CC-918A-A6DC9FA1725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4567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t>3</a:t>
            </a:fld>
            <a:endParaRPr lang="zh-CN" altLang="en-US"/>
          </a:p>
        </p:txBody>
      </p:sp>
    </p:spTree>
    <p:extLst>
      <p:ext uri="{BB962C8B-B14F-4D97-AF65-F5344CB8AC3E}">
        <p14:creationId xmlns:p14="http://schemas.microsoft.com/office/powerpoint/2010/main" val="31944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339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46775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404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578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560A08-AE14-4601-823B-EEE87F151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3139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t>9</a:t>
            </a:fld>
            <a:endParaRPr lang="zh-CN" altLang="en-US"/>
          </a:p>
        </p:txBody>
      </p:sp>
    </p:spTree>
    <p:extLst>
      <p:ext uri="{BB962C8B-B14F-4D97-AF65-F5344CB8AC3E}">
        <p14:creationId xmlns:p14="http://schemas.microsoft.com/office/powerpoint/2010/main" val="144482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705654014"/>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3"/>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269346352"/>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750666723"/>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20288985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165633859"/>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097823441"/>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2799"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p>
        </p:txBody>
      </p:sp>
    </p:spTree>
    <p:extLst>
      <p:ext uri="{BB962C8B-B14F-4D97-AF65-F5344CB8AC3E}">
        <p14:creationId xmlns:p14="http://schemas.microsoft.com/office/powerpoint/2010/main" val="295209534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68162"/>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43800"/>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42727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076072"/>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152268"/>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195251"/>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109166"/>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185045710"/>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304014"/>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969616"/>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973647"/>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
        <p:nvSpPr>
          <p:cNvPr id="7" name="矩形 6"/>
          <p:cNvSpPr/>
          <p:nvPr userDrawn="1"/>
        </p:nvSpPr>
        <p:spPr>
          <a:xfrm>
            <a:off x="7259207" y="477841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31253F"/>
                </a:solidFill>
                <a:effectLst/>
                <a:uLnTx/>
                <a:uFillTx/>
              </a:rPr>
              <a:t>PPT</a:t>
            </a:r>
            <a:r>
              <a:rPr kumimoji="0" lang="zh-CN" altLang="en-US" sz="100" b="0" i="0" u="none" strike="noStrike" kern="0" cap="none" spc="0" normalizeH="0" baseline="0" noProof="0" dirty="0">
                <a:ln>
                  <a:noFill/>
                </a:ln>
                <a:solidFill>
                  <a:srgbClr val="31253F"/>
                </a:solidFill>
                <a:effectLst/>
                <a:uLnTx/>
                <a:uFillTx/>
              </a:rPr>
              <a:t>模板下载：</a:t>
            </a:r>
            <a:r>
              <a:rPr kumimoji="0" lang="en-US" altLang="zh-CN" sz="100" b="0" i="0" u="none" strike="noStrike" kern="0" cap="none" spc="0" normalizeH="0" baseline="0" noProof="0" dirty="0">
                <a:ln>
                  <a:noFill/>
                </a:ln>
                <a:solidFill>
                  <a:srgbClr val="31253F"/>
                </a:solidFill>
                <a:effectLst/>
                <a:uLnTx/>
                <a:uFillTx/>
              </a:rPr>
              <a:t>www.1ppt.com/moban/     </a:t>
            </a:r>
            <a:r>
              <a:rPr kumimoji="0" lang="zh-CN" altLang="en-US" sz="100" b="0" i="0" u="none" strike="noStrike" kern="0" cap="none" spc="0" normalizeH="0" baseline="0" noProof="0" dirty="0">
                <a:ln>
                  <a:noFill/>
                </a:ln>
                <a:solidFill>
                  <a:srgbClr val="31253F"/>
                </a:solidFill>
                <a:effectLst/>
                <a:uLnTx/>
                <a:uFillTx/>
              </a:rPr>
              <a:t>行业</a:t>
            </a:r>
            <a:r>
              <a:rPr kumimoji="0" lang="en-US" altLang="zh-CN" sz="100" b="0" i="0" u="none" strike="noStrike" kern="0" cap="none" spc="0" normalizeH="0" baseline="0" noProof="0" dirty="0">
                <a:ln>
                  <a:noFill/>
                </a:ln>
                <a:solidFill>
                  <a:srgbClr val="31253F"/>
                </a:solidFill>
                <a:effectLst/>
                <a:uLnTx/>
                <a:uFillTx/>
              </a:rPr>
              <a:t>PPT</a:t>
            </a:r>
            <a:r>
              <a:rPr kumimoji="0" lang="zh-CN" altLang="en-US" sz="100" b="0" i="0" u="none" strike="noStrike" kern="0" cap="none" spc="0" normalizeH="0" baseline="0" noProof="0" dirty="0">
                <a:ln>
                  <a:noFill/>
                </a:ln>
                <a:solidFill>
                  <a:srgbClr val="31253F"/>
                </a:solidFill>
                <a:effectLst/>
                <a:uLnTx/>
                <a:uFillTx/>
              </a:rPr>
              <a:t>模板：</a:t>
            </a:r>
            <a:r>
              <a:rPr kumimoji="0" lang="en-US" altLang="zh-CN" sz="100" b="0" i="0" u="none" strike="noStrike" kern="0" cap="none" spc="0" normalizeH="0" baseline="0" noProof="0" dirty="0">
                <a:ln>
                  <a:noFill/>
                </a:ln>
                <a:solidFill>
                  <a:srgbClr val="31253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31253F"/>
                </a:solidFill>
                <a:effectLst/>
                <a:uLnTx/>
                <a:uFillTx/>
              </a:rPr>
              <a:t>节日</a:t>
            </a:r>
            <a:r>
              <a:rPr kumimoji="0" lang="en-US" altLang="zh-CN" sz="100" b="0" i="0" u="none" strike="noStrike" kern="0" cap="none" spc="0" normalizeH="0" baseline="0" noProof="0" dirty="0">
                <a:ln>
                  <a:noFill/>
                </a:ln>
                <a:solidFill>
                  <a:srgbClr val="31253F"/>
                </a:solidFill>
                <a:effectLst/>
                <a:uLnTx/>
                <a:uFillTx/>
              </a:rPr>
              <a:t>PPT</a:t>
            </a:r>
            <a:r>
              <a:rPr kumimoji="0" lang="zh-CN" altLang="en-US" sz="100" b="0" i="0" u="none" strike="noStrike" kern="0" cap="none" spc="0" normalizeH="0" baseline="0" noProof="0" dirty="0">
                <a:ln>
                  <a:noFill/>
                </a:ln>
                <a:solidFill>
                  <a:srgbClr val="31253F"/>
                </a:solidFill>
                <a:effectLst/>
                <a:uLnTx/>
                <a:uFillTx/>
              </a:rPr>
              <a:t>模板：</a:t>
            </a:r>
            <a:r>
              <a:rPr kumimoji="0" lang="en-US" altLang="zh-CN" sz="100" b="0" i="0" u="none" strike="noStrike" kern="0" cap="none" spc="0" normalizeH="0" baseline="0" noProof="0" dirty="0">
                <a:ln>
                  <a:noFill/>
                </a:ln>
                <a:solidFill>
                  <a:srgbClr val="31253F"/>
                </a:solidFill>
                <a:effectLst/>
                <a:uLnTx/>
                <a:uFillTx/>
              </a:rPr>
              <a:t>www.1ppt.com/jieri/           PPT</a:t>
            </a:r>
            <a:r>
              <a:rPr kumimoji="0" lang="zh-CN" altLang="en-US" sz="100" b="0" i="0" u="none" strike="noStrike" kern="0" cap="none" spc="0" normalizeH="0" baseline="0" noProof="0" dirty="0">
                <a:ln>
                  <a:noFill/>
                </a:ln>
                <a:solidFill>
                  <a:srgbClr val="31253F"/>
                </a:solidFill>
                <a:effectLst/>
                <a:uLnTx/>
                <a:uFillTx/>
              </a:rPr>
              <a:t>素材下载：</a:t>
            </a:r>
            <a:r>
              <a:rPr kumimoji="0" lang="en-US" altLang="zh-CN" sz="100" b="0" i="0" u="none" strike="noStrike" kern="0" cap="none" spc="0" normalizeH="0" baseline="0" noProof="0" dirty="0">
                <a:ln>
                  <a:noFill/>
                </a:ln>
                <a:solidFill>
                  <a:srgbClr val="31253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31253F"/>
                </a:solidFill>
                <a:effectLst/>
                <a:uLnTx/>
                <a:uFillTx/>
              </a:rPr>
              <a:t>PPT</a:t>
            </a:r>
            <a:r>
              <a:rPr kumimoji="0" lang="zh-CN" altLang="en-US" sz="100" b="0" i="0" u="none" strike="noStrike" kern="0" cap="none" spc="0" normalizeH="0" baseline="0" noProof="0" dirty="0">
                <a:ln>
                  <a:noFill/>
                </a:ln>
                <a:solidFill>
                  <a:srgbClr val="31253F"/>
                </a:solidFill>
                <a:effectLst/>
                <a:uLnTx/>
                <a:uFillTx/>
              </a:rPr>
              <a:t>背景图片：</a:t>
            </a:r>
            <a:r>
              <a:rPr kumimoji="0" lang="en-US" altLang="zh-CN" sz="100" b="0" i="0" u="none" strike="noStrike" kern="0" cap="none" spc="0" normalizeH="0" baseline="0" noProof="0" dirty="0">
                <a:ln>
                  <a:noFill/>
                </a:ln>
                <a:solidFill>
                  <a:srgbClr val="31253F"/>
                </a:solidFill>
                <a:effectLst/>
                <a:uLnTx/>
                <a:uFillTx/>
              </a:rPr>
              <a:t>www.1ppt.com/beijing/      PPT</a:t>
            </a:r>
            <a:r>
              <a:rPr kumimoji="0" lang="zh-CN" altLang="en-US" sz="100" b="0" i="0" u="none" strike="noStrike" kern="0" cap="none" spc="0" normalizeH="0" baseline="0" noProof="0" dirty="0">
                <a:ln>
                  <a:noFill/>
                </a:ln>
                <a:solidFill>
                  <a:srgbClr val="31253F"/>
                </a:solidFill>
                <a:effectLst/>
                <a:uLnTx/>
                <a:uFillTx/>
              </a:rPr>
              <a:t>图表下载：</a:t>
            </a:r>
            <a:r>
              <a:rPr kumimoji="0" lang="en-US" altLang="zh-CN" sz="100" b="0" i="0" u="none" strike="noStrike" kern="0" cap="none" spc="0" normalizeH="0" baseline="0" noProof="0" dirty="0">
                <a:ln>
                  <a:noFill/>
                </a:ln>
                <a:solidFill>
                  <a:srgbClr val="31253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31253F"/>
                </a:solidFill>
                <a:effectLst/>
                <a:uLnTx/>
                <a:uFillTx/>
              </a:rPr>
              <a:t>优秀</a:t>
            </a:r>
            <a:r>
              <a:rPr kumimoji="0" lang="en-US" altLang="zh-CN" sz="100" b="0" i="0" u="none" strike="noStrike" kern="0" cap="none" spc="0" normalizeH="0" baseline="0" noProof="0" dirty="0">
                <a:ln>
                  <a:noFill/>
                </a:ln>
                <a:solidFill>
                  <a:srgbClr val="31253F"/>
                </a:solidFill>
                <a:effectLst/>
                <a:uLnTx/>
                <a:uFillTx/>
              </a:rPr>
              <a:t>PPT</a:t>
            </a:r>
            <a:r>
              <a:rPr kumimoji="0" lang="zh-CN" altLang="en-US" sz="100" b="0" i="0" u="none" strike="noStrike" kern="0" cap="none" spc="0" normalizeH="0" baseline="0" noProof="0" dirty="0">
                <a:ln>
                  <a:noFill/>
                </a:ln>
                <a:solidFill>
                  <a:srgbClr val="31253F"/>
                </a:solidFill>
                <a:effectLst/>
                <a:uLnTx/>
                <a:uFillTx/>
              </a:rPr>
              <a:t>下载：</a:t>
            </a:r>
            <a:r>
              <a:rPr kumimoji="0" lang="en-US" altLang="zh-CN" sz="100" b="0" i="0" u="none" strike="noStrike" kern="0" cap="none" spc="0" normalizeH="0" baseline="0" noProof="0" dirty="0">
                <a:ln>
                  <a:noFill/>
                </a:ln>
                <a:solidFill>
                  <a:srgbClr val="31253F"/>
                </a:solidFill>
                <a:effectLst/>
                <a:uLnTx/>
                <a:uFillTx/>
              </a:rPr>
              <a:t>www.1ppt.com/xiazai/        PPT</a:t>
            </a:r>
            <a:r>
              <a:rPr kumimoji="0" lang="zh-CN" altLang="en-US" sz="100" b="0" i="0" u="none" strike="noStrike" kern="0" cap="none" spc="0" normalizeH="0" baseline="0" noProof="0" dirty="0">
                <a:ln>
                  <a:noFill/>
                </a:ln>
                <a:solidFill>
                  <a:srgbClr val="31253F"/>
                </a:solidFill>
                <a:effectLst/>
                <a:uLnTx/>
                <a:uFillTx/>
              </a:rPr>
              <a:t>教程： </a:t>
            </a:r>
            <a:r>
              <a:rPr kumimoji="0" lang="en-US" altLang="zh-CN" sz="100" b="0" i="0" u="none" strike="noStrike" kern="0" cap="none" spc="0" normalizeH="0" baseline="0" noProof="0" dirty="0">
                <a:ln>
                  <a:noFill/>
                </a:ln>
                <a:solidFill>
                  <a:srgbClr val="31253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31253F"/>
                </a:solidFill>
                <a:effectLst/>
                <a:uLnTx/>
                <a:uFillTx/>
              </a:rPr>
              <a:t>Word</a:t>
            </a:r>
            <a:r>
              <a:rPr kumimoji="0" lang="zh-CN" altLang="en-US" sz="100" b="0" i="0" u="none" strike="noStrike" kern="0" cap="none" spc="0" normalizeH="0" baseline="0" noProof="0" dirty="0">
                <a:ln>
                  <a:noFill/>
                </a:ln>
                <a:solidFill>
                  <a:srgbClr val="31253F"/>
                </a:solidFill>
                <a:effectLst/>
                <a:uLnTx/>
                <a:uFillTx/>
              </a:rPr>
              <a:t>教程： </a:t>
            </a:r>
            <a:r>
              <a:rPr kumimoji="0" lang="en-US" altLang="zh-CN" sz="100" b="0" i="0" u="none" strike="noStrike" kern="0" cap="none" spc="0" normalizeH="0" baseline="0" noProof="0" dirty="0">
                <a:ln>
                  <a:noFill/>
                </a:ln>
                <a:solidFill>
                  <a:srgbClr val="31253F"/>
                </a:solidFill>
                <a:effectLst/>
                <a:uLnTx/>
                <a:uFillTx/>
              </a:rPr>
              <a:t>www.1ppt.com/word/              Excel</a:t>
            </a:r>
            <a:r>
              <a:rPr kumimoji="0" lang="zh-CN" altLang="en-US" sz="100" b="0" i="0" u="none" strike="noStrike" kern="0" cap="none" spc="0" normalizeH="0" baseline="0" noProof="0" dirty="0">
                <a:ln>
                  <a:noFill/>
                </a:ln>
                <a:solidFill>
                  <a:srgbClr val="31253F"/>
                </a:solidFill>
                <a:effectLst/>
                <a:uLnTx/>
                <a:uFillTx/>
              </a:rPr>
              <a:t>教程：</a:t>
            </a:r>
            <a:r>
              <a:rPr kumimoji="0" lang="en-US" altLang="zh-CN" sz="100" b="0" i="0" u="none" strike="noStrike" kern="0" cap="none" spc="0" normalizeH="0" baseline="0" noProof="0" dirty="0">
                <a:ln>
                  <a:noFill/>
                </a:ln>
                <a:solidFill>
                  <a:srgbClr val="31253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31253F"/>
                </a:solidFill>
                <a:effectLst/>
                <a:uLnTx/>
                <a:uFillTx/>
              </a:rPr>
              <a:t>资料下载：</a:t>
            </a:r>
            <a:r>
              <a:rPr kumimoji="0" lang="en-US" altLang="zh-CN" sz="100" b="0" i="0" u="none" strike="noStrike" kern="0" cap="none" spc="0" normalizeH="0" baseline="0" noProof="0" dirty="0">
                <a:ln>
                  <a:noFill/>
                </a:ln>
                <a:solidFill>
                  <a:srgbClr val="31253F"/>
                </a:solidFill>
                <a:effectLst/>
                <a:uLnTx/>
                <a:uFillTx/>
              </a:rPr>
              <a:t>www.1ppt.com/ziliao/                PPT</a:t>
            </a:r>
            <a:r>
              <a:rPr kumimoji="0" lang="zh-CN" altLang="en-US" sz="100" b="0" i="0" u="none" strike="noStrike" kern="0" cap="none" spc="0" normalizeH="0" baseline="0" noProof="0" dirty="0">
                <a:ln>
                  <a:noFill/>
                </a:ln>
                <a:solidFill>
                  <a:srgbClr val="31253F"/>
                </a:solidFill>
                <a:effectLst/>
                <a:uLnTx/>
                <a:uFillTx/>
              </a:rPr>
              <a:t>课件下载：</a:t>
            </a:r>
            <a:r>
              <a:rPr kumimoji="0" lang="en-US" altLang="zh-CN" sz="100" b="0" i="0" u="none" strike="noStrike" kern="0" cap="none" spc="0" normalizeH="0" baseline="0" noProof="0" dirty="0">
                <a:ln>
                  <a:noFill/>
                </a:ln>
                <a:solidFill>
                  <a:srgbClr val="31253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31253F"/>
                </a:solidFill>
                <a:effectLst/>
                <a:uLnTx/>
                <a:uFillTx/>
              </a:rPr>
              <a:t>范文下载：</a:t>
            </a:r>
            <a:r>
              <a:rPr kumimoji="0" lang="en-US" altLang="zh-CN" sz="100" b="0" i="0" u="none" strike="noStrike" kern="0" cap="none" spc="0" normalizeH="0" baseline="0" noProof="0" dirty="0">
                <a:ln>
                  <a:noFill/>
                </a:ln>
                <a:solidFill>
                  <a:srgbClr val="31253F"/>
                </a:solidFill>
                <a:effectLst/>
                <a:uLnTx/>
                <a:uFillTx/>
              </a:rPr>
              <a:t>www.1ppt.com/fanwen/             </a:t>
            </a:r>
            <a:r>
              <a:rPr kumimoji="0" lang="zh-CN" altLang="en-US" sz="100" b="0" i="0" u="none" strike="noStrike" kern="0" cap="none" spc="0" normalizeH="0" baseline="0" noProof="0" dirty="0">
                <a:ln>
                  <a:noFill/>
                </a:ln>
                <a:solidFill>
                  <a:srgbClr val="31253F"/>
                </a:solidFill>
                <a:effectLst/>
                <a:uLnTx/>
                <a:uFillTx/>
              </a:rPr>
              <a:t>试卷下载：</a:t>
            </a:r>
            <a:r>
              <a:rPr kumimoji="0" lang="en-US" altLang="zh-CN" sz="100" b="0" i="0" u="none" strike="noStrike" kern="0" cap="none" spc="0" normalizeH="0" baseline="0" noProof="0" dirty="0">
                <a:ln>
                  <a:noFill/>
                </a:ln>
                <a:solidFill>
                  <a:srgbClr val="31253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31253F"/>
                </a:solidFill>
                <a:effectLst/>
                <a:uLnTx/>
                <a:uFillTx/>
              </a:rPr>
              <a:t>教案下载：</a:t>
            </a:r>
            <a:r>
              <a:rPr kumimoji="0" lang="en-US" altLang="zh-CN" sz="100" b="0" i="0" u="none" strike="noStrike" kern="0" cap="none" spc="0" normalizeH="0" baseline="0" noProof="0" dirty="0">
                <a:ln>
                  <a:noFill/>
                </a:ln>
                <a:solidFill>
                  <a:srgbClr val="31253F"/>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31253F"/>
                </a:solidFill>
                <a:effectLst/>
                <a:uLnTx/>
                <a:uFillTx/>
              </a:rPr>
              <a:t>字体下载：</a:t>
            </a:r>
            <a:r>
              <a:rPr kumimoji="0" lang="en-US" altLang="zh-CN" sz="100" b="0" i="0" u="none" strike="noStrike" kern="0" cap="none" spc="0" normalizeH="0" baseline="0" noProof="0" dirty="0">
                <a:ln>
                  <a:noFill/>
                </a:ln>
                <a:solidFill>
                  <a:srgbClr val="31253F"/>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31253F"/>
                </a:solidFill>
                <a:effectLst/>
                <a:uLnTx/>
                <a:uFillTx/>
              </a:rPr>
              <a:t> </a:t>
            </a:r>
            <a:endParaRPr kumimoji="0" lang="zh-CN" altLang="en-US" sz="100" b="0" i="0" u="none" strike="noStrike" kern="0" cap="none" spc="0" normalizeH="0" baseline="0" noProof="0" dirty="0">
              <a:ln>
                <a:noFill/>
              </a:ln>
              <a:solidFill>
                <a:srgbClr val="31253F"/>
              </a:solidFill>
              <a:effectLst/>
              <a:uLnTx/>
              <a:uFillTx/>
            </a:endParaRPr>
          </a:p>
        </p:txBody>
      </p:sp>
    </p:spTree>
    <p:extLst>
      <p:ext uri="{BB962C8B-B14F-4D97-AF65-F5344CB8AC3E}">
        <p14:creationId xmlns:p14="http://schemas.microsoft.com/office/powerpoint/2010/main" val="3159422356"/>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6"/>
            <a:ext cx="4041775" cy="47982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965459912"/>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965687883"/>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765876980"/>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5"/>
            <a:ext cx="3008313" cy="35182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707084041"/>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2E4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3"/>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E9C828EB-24EE-4A31-9BA5-B664883E82A4}" type="datetimeFigureOut">
              <a:rPr lang="zh-CN" altLang="en-US" smtClean="0">
                <a:solidFill>
                  <a:prstClr val="black">
                    <a:tint val="75000"/>
                  </a:prstClr>
                </a:solidFill>
              </a:rPr>
              <a:pPr defTabSz="914400"/>
              <a:t>2018/12/13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3"/>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3"/>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219175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714" r:id="rId5"/>
    <p:sldLayoutId id="2147483665" r:id="rId6"/>
    <p:sldLayoutId id="2147483666" r:id="rId7"/>
    <p:sldLayoutId id="2147483667" r:id="rId8"/>
    <p:sldLayoutId id="2147483668" r:id="rId9"/>
    <p:sldLayoutId id="2147483669" r:id="rId10"/>
    <p:sldLayoutId id="2147483670" r:id="rId11"/>
    <p:sldLayoutId id="2147483671"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Lst>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flipH="1">
            <a:off x="3121174" y="-164554"/>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15191" y="1331086"/>
            <a:ext cx="1005648" cy="1005648"/>
            <a:chOff x="4615191" y="1330292"/>
            <a:chExt cx="1005648" cy="1005648"/>
          </a:xfrm>
        </p:grpSpPr>
        <p:sp>
          <p:nvSpPr>
            <p:cNvPr id="29" name="椭圆 28"/>
            <p:cNvSpPr/>
            <p:nvPr/>
          </p:nvSpPr>
          <p:spPr>
            <a:xfrm>
              <a:off x="4615191"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sp>
          <p:nvSpPr>
            <p:cNvPr id="28" name="椭圆 27"/>
            <p:cNvSpPr/>
            <p:nvPr/>
          </p:nvSpPr>
          <p:spPr>
            <a:xfrm>
              <a:off x="4734911" y="1450012"/>
              <a:ext cx="766208" cy="766208"/>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grpSp>
      <p:sp>
        <p:nvSpPr>
          <p:cNvPr id="37" name="Rectangle 5"/>
          <p:cNvSpPr>
            <a:spLocks noChangeArrowheads="1"/>
          </p:cNvSpPr>
          <p:nvPr/>
        </p:nvSpPr>
        <p:spPr bwMode="auto">
          <a:xfrm>
            <a:off x="1793905" y="2983473"/>
            <a:ext cx="564257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b="1" dirty="0">
                <a:solidFill>
                  <a:prstClr val="white"/>
                </a:solidFill>
                <a:latin typeface="Arial" charset="0"/>
                <a:ea typeface="微软雅黑" pitchFamily="34" charset="-122"/>
              </a:rPr>
              <a:t>质感微立体年终汇报模板</a:t>
            </a:r>
            <a:endParaRPr lang="zh-CN" altLang="en-US" sz="4000" dirty="0">
              <a:solidFill>
                <a:prstClr val="white"/>
              </a:solidFill>
              <a:latin typeface="Arial" charset="0"/>
              <a:ea typeface="微软雅黑" pitchFamily="34" charset="-122"/>
            </a:endParaRPr>
          </a:p>
        </p:txBody>
      </p:sp>
      <p:sp>
        <p:nvSpPr>
          <p:cNvPr id="39" name="Rectangle 7"/>
          <p:cNvSpPr>
            <a:spLocks noChangeArrowheads="1"/>
          </p:cNvSpPr>
          <p:nvPr/>
        </p:nvSpPr>
        <p:spPr bwMode="auto">
          <a:xfrm>
            <a:off x="2596674" y="3723878"/>
            <a:ext cx="39570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en-US" altLang="zh-CN" sz="1400" dirty="0">
                <a:solidFill>
                  <a:prstClr val="white"/>
                </a:solidFill>
                <a:latin typeface="Arial" charset="0"/>
                <a:ea typeface="宋体" panose="02010600030101010101" pitchFamily="2" charset="-122"/>
              </a:rPr>
              <a:t>BUSINESS REPORT POWERPOINT TEMPLATE</a:t>
            </a:r>
          </a:p>
        </p:txBody>
      </p:sp>
      <p:grpSp>
        <p:nvGrpSpPr>
          <p:cNvPr id="7" name="组合 6"/>
          <p:cNvGrpSpPr/>
          <p:nvPr/>
        </p:nvGrpSpPr>
        <p:grpSpPr>
          <a:xfrm>
            <a:off x="2402370" y="1331086"/>
            <a:ext cx="1005648" cy="1005648"/>
            <a:chOff x="2402370" y="1330292"/>
            <a:chExt cx="1005648" cy="1005648"/>
          </a:xfrm>
        </p:grpSpPr>
        <p:sp>
          <p:nvSpPr>
            <p:cNvPr id="12" name="椭圆 11"/>
            <p:cNvSpPr/>
            <p:nvPr/>
          </p:nvSpPr>
          <p:spPr>
            <a:xfrm>
              <a:off x="2402370"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sp>
          <p:nvSpPr>
            <p:cNvPr id="11" name="椭圆 10"/>
            <p:cNvSpPr/>
            <p:nvPr/>
          </p:nvSpPr>
          <p:spPr>
            <a:xfrm>
              <a:off x="2522090" y="1450012"/>
              <a:ext cx="766208" cy="766208"/>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grpSp>
      <p:grpSp>
        <p:nvGrpSpPr>
          <p:cNvPr id="14" name="组合 13"/>
          <p:cNvGrpSpPr/>
          <p:nvPr/>
        </p:nvGrpSpPr>
        <p:grpSpPr>
          <a:xfrm>
            <a:off x="3508476" y="1331086"/>
            <a:ext cx="1005648" cy="1005648"/>
            <a:chOff x="3508476" y="1330292"/>
            <a:chExt cx="1005648" cy="1005648"/>
          </a:xfrm>
        </p:grpSpPr>
        <p:sp>
          <p:nvSpPr>
            <p:cNvPr id="26" name="椭圆 25"/>
            <p:cNvSpPr/>
            <p:nvPr/>
          </p:nvSpPr>
          <p:spPr>
            <a:xfrm>
              <a:off x="3508476"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sp>
          <p:nvSpPr>
            <p:cNvPr id="25" name="椭圆 24"/>
            <p:cNvSpPr/>
            <p:nvPr/>
          </p:nvSpPr>
          <p:spPr>
            <a:xfrm>
              <a:off x="3628196" y="1450012"/>
              <a:ext cx="766208" cy="766208"/>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grpSp>
      <p:grpSp>
        <p:nvGrpSpPr>
          <p:cNvPr id="17" name="组合 16"/>
          <p:cNvGrpSpPr/>
          <p:nvPr/>
        </p:nvGrpSpPr>
        <p:grpSpPr>
          <a:xfrm>
            <a:off x="5728373" y="1331086"/>
            <a:ext cx="1005648" cy="1005648"/>
            <a:chOff x="5728373" y="1330292"/>
            <a:chExt cx="1005648" cy="1005648"/>
          </a:xfrm>
        </p:grpSpPr>
        <p:sp>
          <p:nvSpPr>
            <p:cNvPr id="32" name="椭圆 31"/>
            <p:cNvSpPr/>
            <p:nvPr/>
          </p:nvSpPr>
          <p:spPr>
            <a:xfrm>
              <a:off x="5728373"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sp>
          <p:nvSpPr>
            <p:cNvPr id="31" name="椭圆 30"/>
            <p:cNvSpPr/>
            <p:nvPr/>
          </p:nvSpPr>
          <p:spPr>
            <a:xfrm>
              <a:off x="5848093" y="1450012"/>
              <a:ext cx="766208" cy="766208"/>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grpSp>
      <p:sp>
        <p:nvSpPr>
          <p:cNvPr id="15" name="TextBox 14"/>
          <p:cNvSpPr txBox="1"/>
          <p:nvPr/>
        </p:nvSpPr>
        <p:spPr>
          <a:xfrm>
            <a:off x="2715329" y="1479967"/>
            <a:ext cx="379730" cy="707886"/>
          </a:xfrm>
          <a:prstGeom prst="rect">
            <a:avLst/>
          </a:prstGeom>
          <a:noFill/>
        </p:spPr>
        <p:txBody>
          <a:bodyPr wrap="square" rtlCol="0">
            <a:spAutoFit/>
          </a:bodyPr>
          <a:lstStyle/>
          <a:p>
            <a:pPr algn="ctr" defTabSz="914400"/>
            <a:r>
              <a:rPr lang="en-US" altLang="zh-CN" sz="4000" dirty="0">
                <a:solidFill>
                  <a:prstClr val="white"/>
                </a:solidFill>
                <a:latin typeface="Impact" panose="020B0806030902050204" pitchFamily="34" charset="0"/>
                <a:ea typeface="宋体" panose="02010600030101010101" pitchFamily="2" charset="-122"/>
              </a:rPr>
              <a:t>2</a:t>
            </a:r>
            <a:endParaRPr lang="zh-CN" altLang="en-US" sz="4000" dirty="0">
              <a:solidFill>
                <a:prstClr val="white"/>
              </a:solidFill>
              <a:latin typeface="Impact" panose="020B0806030902050204" pitchFamily="34" charset="0"/>
              <a:ea typeface="宋体" panose="02010600030101010101" pitchFamily="2" charset="-122"/>
            </a:endParaRPr>
          </a:p>
        </p:txBody>
      </p:sp>
      <p:sp>
        <p:nvSpPr>
          <p:cNvPr id="27" name="TextBox 26"/>
          <p:cNvSpPr txBox="1"/>
          <p:nvPr/>
        </p:nvSpPr>
        <p:spPr>
          <a:xfrm>
            <a:off x="3821435" y="1479967"/>
            <a:ext cx="379730" cy="707886"/>
          </a:xfrm>
          <a:prstGeom prst="rect">
            <a:avLst/>
          </a:prstGeom>
          <a:noFill/>
        </p:spPr>
        <p:txBody>
          <a:bodyPr wrap="square" rtlCol="0">
            <a:spAutoFit/>
          </a:bodyPr>
          <a:lstStyle/>
          <a:p>
            <a:pPr algn="ctr" defTabSz="914400"/>
            <a:r>
              <a:rPr lang="en-US" altLang="zh-CN" sz="4000" dirty="0">
                <a:solidFill>
                  <a:prstClr val="white"/>
                </a:solidFill>
                <a:latin typeface="Impact" panose="020B0806030902050204" pitchFamily="34" charset="0"/>
                <a:ea typeface="宋体" panose="02010600030101010101" pitchFamily="2" charset="-122"/>
              </a:rPr>
              <a:t>0</a:t>
            </a:r>
            <a:endParaRPr lang="zh-CN" altLang="en-US" sz="4000" dirty="0">
              <a:solidFill>
                <a:prstClr val="white"/>
              </a:solidFill>
              <a:latin typeface="Impact" panose="020B0806030902050204" pitchFamily="34" charset="0"/>
              <a:ea typeface="宋体" panose="02010600030101010101" pitchFamily="2" charset="-122"/>
            </a:endParaRPr>
          </a:p>
        </p:txBody>
      </p:sp>
      <p:sp>
        <p:nvSpPr>
          <p:cNvPr id="30" name="TextBox 29"/>
          <p:cNvSpPr txBox="1"/>
          <p:nvPr/>
        </p:nvSpPr>
        <p:spPr>
          <a:xfrm>
            <a:off x="4928150" y="1479967"/>
            <a:ext cx="379730" cy="707886"/>
          </a:xfrm>
          <a:prstGeom prst="rect">
            <a:avLst/>
          </a:prstGeom>
          <a:noFill/>
        </p:spPr>
        <p:txBody>
          <a:bodyPr wrap="square" rtlCol="0">
            <a:spAutoFit/>
          </a:bodyPr>
          <a:lstStyle/>
          <a:p>
            <a:pPr algn="ctr" defTabSz="914400"/>
            <a:r>
              <a:rPr lang="en-US" altLang="zh-CN" sz="4000" dirty="0">
                <a:solidFill>
                  <a:prstClr val="white"/>
                </a:solidFill>
                <a:latin typeface="Impact" panose="020B0806030902050204" pitchFamily="34" charset="0"/>
                <a:ea typeface="宋体" panose="02010600030101010101" pitchFamily="2" charset="-122"/>
              </a:rPr>
              <a:t>X</a:t>
            </a:r>
            <a:endParaRPr lang="zh-CN" altLang="en-US" sz="4000" dirty="0">
              <a:solidFill>
                <a:prstClr val="white"/>
              </a:solidFill>
              <a:latin typeface="Impact" panose="020B0806030902050204" pitchFamily="34" charset="0"/>
              <a:ea typeface="宋体" panose="02010600030101010101" pitchFamily="2" charset="-122"/>
            </a:endParaRPr>
          </a:p>
        </p:txBody>
      </p:sp>
      <p:sp>
        <p:nvSpPr>
          <p:cNvPr id="33" name="TextBox 32"/>
          <p:cNvSpPr txBox="1"/>
          <p:nvPr/>
        </p:nvSpPr>
        <p:spPr>
          <a:xfrm>
            <a:off x="6041332" y="1479967"/>
            <a:ext cx="379730" cy="707886"/>
          </a:xfrm>
          <a:prstGeom prst="rect">
            <a:avLst/>
          </a:prstGeom>
          <a:noFill/>
        </p:spPr>
        <p:txBody>
          <a:bodyPr wrap="square" rtlCol="0">
            <a:spAutoFit/>
          </a:bodyPr>
          <a:lstStyle/>
          <a:p>
            <a:pPr algn="ctr" defTabSz="914400"/>
            <a:r>
              <a:rPr lang="en-US" altLang="zh-CN" sz="4000" dirty="0">
                <a:solidFill>
                  <a:prstClr val="white"/>
                </a:solidFill>
                <a:latin typeface="Impact" panose="020B0806030902050204" pitchFamily="34" charset="0"/>
                <a:ea typeface="宋体" panose="02010600030101010101" pitchFamily="2" charset="-122"/>
              </a:rPr>
              <a:t>X</a:t>
            </a:r>
            <a:endParaRPr lang="zh-CN" altLang="en-US" sz="4000" dirty="0">
              <a:solidFill>
                <a:prstClr val="white"/>
              </a:solidFill>
              <a:latin typeface="Impact" panose="020B0806030902050204" pitchFamily="34" charset="0"/>
              <a:ea typeface="宋体" panose="02010600030101010101" pitchFamily="2" charset="-122"/>
            </a:endParaRPr>
          </a:p>
        </p:txBody>
      </p:sp>
      <p:cxnSp>
        <p:nvCxnSpPr>
          <p:cNvPr id="6" name="直接连接符 5"/>
          <p:cNvCxnSpPr/>
          <p:nvPr/>
        </p:nvCxnSpPr>
        <p:spPr>
          <a:xfrm flipH="1">
            <a:off x="-324544" y="1491630"/>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20100" y="4034011"/>
            <a:ext cx="1728192" cy="1728192"/>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187624" y="-596602"/>
            <a:ext cx="1541092" cy="1541090"/>
          </a:xfrm>
          <a:prstGeom prst="line">
            <a:avLst/>
          </a:prstGeom>
          <a:ln w="25400">
            <a:solidFill>
              <a:srgbClr val="2FB6A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99592" y="2355057"/>
            <a:ext cx="720080" cy="720080"/>
          </a:xfrm>
          <a:prstGeom prst="line">
            <a:avLst/>
          </a:prstGeom>
          <a:ln w="25400">
            <a:solidFill>
              <a:srgbClr val="ADD072"/>
            </a:solidFill>
            <a:headEnd type="triangle"/>
          </a:ln>
        </p:spPr>
        <p:style>
          <a:lnRef idx="1">
            <a:schemeClr val="accent1"/>
          </a:lnRef>
          <a:fillRef idx="0">
            <a:schemeClr val="accent1"/>
          </a:fillRef>
          <a:effectRef idx="0">
            <a:schemeClr val="accent1"/>
          </a:effectRef>
          <a:fontRef idx="minor">
            <a:schemeClr val="tx1"/>
          </a:fontRef>
        </p:style>
      </p:cxnSp>
      <p:sp>
        <p:nvSpPr>
          <p:cNvPr id="64" name="Rectangle 7"/>
          <p:cNvSpPr>
            <a:spLocks noChangeArrowheads="1"/>
          </p:cNvSpPr>
          <p:nvPr/>
        </p:nvSpPr>
        <p:spPr bwMode="auto">
          <a:xfrm>
            <a:off x="3720260" y="4371950"/>
            <a:ext cx="81913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defTabSz="914400" fontAlgn="base">
              <a:spcBef>
                <a:spcPct val="0"/>
              </a:spcBef>
              <a:spcAft>
                <a:spcPct val="0"/>
              </a:spcAft>
            </a:pPr>
            <a:r>
              <a:rPr lang="zh-CN" altLang="en-US" sz="1000" dirty="0">
                <a:solidFill>
                  <a:prstClr val="white"/>
                </a:solidFill>
                <a:latin typeface="微软雅黑" panose="020B0503020204020204" pitchFamily="34" charset="-122"/>
                <a:ea typeface="微软雅黑" panose="020B0503020204020204" pitchFamily="34" charset="-122"/>
              </a:rPr>
              <a:t>汇报人：</a:t>
            </a:r>
            <a:r>
              <a:rPr lang="en-US" altLang="zh-CN" sz="1000" dirty="0">
                <a:solidFill>
                  <a:prstClr val="white"/>
                </a:solidFill>
                <a:latin typeface="微软雅黑" panose="020B0503020204020204" pitchFamily="34" charset="-122"/>
                <a:ea typeface="微软雅黑" panose="020B0503020204020204" pitchFamily="34" charset="-122"/>
              </a:rPr>
              <a:t>1PPT</a:t>
            </a:r>
          </a:p>
        </p:txBody>
      </p:sp>
      <p:sp>
        <p:nvSpPr>
          <p:cNvPr id="65" name="Rectangle 7"/>
          <p:cNvSpPr>
            <a:spLocks noChangeArrowheads="1"/>
          </p:cNvSpPr>
          <p:nvPr/>
        </p:nvSpPr>
        <p:spPr bwMode="auto">
          <a:xfrm>
            <a:off x="5042149" y="4371950"/>
            <a:ext cx="67967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fontAlgn="base">
              <a:spcBef>
                <a:spcPct val="0"/>
              </a:spcBef>
              <a:spcAft>
                <a:spcPct val="0"/>
              </a:spcAft>
            </a:pPr>
            <a:r>
              <a:rPr lang="en-US" altLang="zh-CN" sz="1000" dirty="0">
                <a:solidFill>
                  <a:prstClr val="white"/>
                </a:solidFill>
                <a:latin typeface="微软雅黑" panose="020B0503020204020204" pitchFamily="34" charset="-122"/>
                <a:ea typeface="微软雅黑" panose="020B0503020204020204" pitchFamily="34" charset="-122"/>
              </a:rPr>
              <a:t>20XX.10.13</a:t>
            </a:r>
          </a:p>
        </p:txBody>
      </p:sp>
    </p:spTree>
    <p:extLst>
      <p:ext uri="{BB962C8B-B14F-4D97-AF65-F5344CB8AC3E}">
        <p14:creationId xmlns:p14="http://schemas.microsoft.com/office/powerpoint/2010/main" val="2961845499"/>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60000">
                                          <p:cBhvr additive="base">
                                            <p:cTn id="7" dur="750" fill="hold"/>
                                            <p:tgtEl>
                                              <p:spTgt spid="54"/>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60000">
                                      <p:stCondLst>
                                        <p:cond delay="100"/>
                                      </p:stCondLst>
                                      <p:childTnLst>
                                        <p:set>
                                          <p:cBhvr>
                                            <p:cTn id="10" dur="1" fill="hold">
                                              <p:stCondLst>
                                                <p:cond delay="0"/>
                                              </p:stCondLst>
                                            </p:cTn>
                                            <p:tgtEl>
                                              <p:spTgt spid="35"/>
                                            </p:tgtEl>
                                            <p:attrNameLst>
                                              <p:attrName>style.visibility</p:attrName>
                                            </p:attrNameLst>
                                          </p:cBhvr>
                                          <p:to>
                                            <p:strVal val="visible"/>
                                          </p:to>
                                        </p:set>
                                        <p:anim calcmode="lin" valueType="num" p14:bounceEnd="60000">
                                          <p:cBhvr additive="base">
                                            <p:cTn id="11" dur="750" fill="hold"/>
                                            <p:tgtEl>
                                              <p:spTgt spid="35"/>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60000">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14:bounceEnd="60000">
                                          <p:cBhvr additive="base">
                                            <p:cTn id="15" dur="750" fill="hold"/>
                                            <p:tgtEl>
                                              <p:spTgt spid="34"/>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14:presetBounceEnd="60000">
                                      <p:stCondLst>
                                        <p:cond delay="300"/>
                                      </p:stCondLst>
                                      <p:childTnLst>
                                        <p:set>
                                          <p:cBhvr>
                                            <p:cTn id="18" dur="1" fill="hold">
                                              <p:stCondLst>
                                                <p:cond delay="0"/>
                                              </p:stCondLst>
                                            </p:cTn>
                                            <p:tgtEl>
                                              <p:spTgt spid="42"/>
                                            </p:tgtEl>
                                            <p:attrNameLst>
                                              <p:attrName>style.visibility</p:attrName>
                                            </p:attrNameLst>
                                          </p:cBhvr>
                                          <p:to>
                                            <p:strVal val="visible"/>
                                          </p:to>
                                        </p:set>
                                        <p:anim calcmode="lin" valueType="num" p14:bounceEnd="60000">
                                          <p:cBhvr additive="base">
                                            <p:cTn id="19" dur="75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14:presetBounceEnd="60000">
                                      <p:stCondLst>
                                        <p:cond delay="400"/>
                                      </p:stCondLst>
                                      <p:childTnLst>
                                        <p:set>
                                          <p:cBhvr>
                                            <p:cTn id="22" dur="1" fill="hold">
                                              <p:stCondLst>
                                                <p:cond delay="0"/>
                                              </p:stCondLst>
                                            </p:cTn>
                                            <p:tgtEl>
                                              <p:spTgt spid="49"/>
                                            </p:tgtEl>
                                            <p:attrNameLst>
                                              <p:attrName>style.visibility</p:attrName>
                                            </p:attrNameLst>
                                          </p:cBhvr>
                                          <p:to>
                                            <p:strVal val="visible"/>
                                          </p:to>
                                        </p:set>
                                        <p:anim calcmode="lin" valueType="num" p14:bounceEnd="60000">
                                          <p:cBhvr additive="base">
                                            <p:cTn id="23" dur="750" fill="hold"/>
                                            <p:tgtEl>
                                              <p:spTgt spid="49"/>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0000">
                                      <p:stCondLst>
                                        <p:cond delay="300"/>
                                      </p:stCondLst>
                                      <p:childTnLst>
                                        <p:set>
                                          <p:cBhvr>
                                            <p:cTn id="26" dur="1" fill="hold">
                                              <p:stCondLst>
                                                <p:cond delay="0"/>
                                              </p:stCondLst>
                                            </p:cTn>
                                            <p:tgtEl>
                                              <p:spTgt spid="43"/>
                                            </p:tgtEl>
                                            <p:attrNameLst>
                                              <p:attrName>style.visibility</p:attrName>
                                            </p:attrNameLst>
                                          </p:cBhvr>
                                          <p:to>
                                            <p:strVal val="visible"/>
                                          </p:to>
                                        </p:set>
                                        <p:anim calcmode="lin" valueType="num" p14:bounceEnd="60000">
                                          <p:cBhvr additive="base">
                                            <p:cTn id="27" dur="750" fill="hold"/>
                                            <p:tgtEl>
                                              <p:spTgt spid="43"/>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0000">
                                      <p:stCondLst>
                                        <p:cond delay="200"/>
                                      </p:stCondLst>
                                      <p:childTnLst>
                                        <p:set>
                                          <p:cBhvr>
                                            <p:cTn id="30" dur="1" fill="hold">
                                              <p:stCondLst>
                                                <p:cond delay="0"/>
                                              </p:stCondLst>
                                            </p:cTn>
                                            <p:tgtEl>
                                              <p:spTgt spid="36"/>
                                            </p:tgtEl>
                                            <p:attrNameLst>
                                              <p:attrName>style.visibility</p:attrName>
                                            </p:attrNameLst>
                                          </p:cBhvr>
                                          <p:to>
                                            <p:strVal val="visible"/>
                                          </p:to>
                                        </p:set>
                                        <p:anim calcmode="lin" valueType="num" p14:bounceEnd="60000">
                                          <p:cBhvr additive="base">
                                            <p:cTn id="31" dur="75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14:presetBounceEnd="60000">
                                      <p:stCondLst>
                                        <p:cond delay="100"/>
                                      </p:stCondLst>
                                      <p:childTnLst>
                                        <p:set>
                                          <p:cBhvr>
                                            <p:cTn id="34" dur="1" fill="hold">
                                              <p:stCondLst>
                                                <p:cond delay="0"/>
                                              </p:stCondLst>
                                            </p:cTn>
                                            <p:tgtEl>
                                              <p:spTgt spid="60"/>
                                            </p:tgtEl>
                                            <p:attrNameLst>
                                              <p:attrName>style.visibility</p:attrName>
                                            </p:attrNameLst>
                                          </p:cBhvr>
                                          <p:to>
                                            <p:strVal val="visible"/>
                                          </p:to>
                                        </p:set>
                                        <p:anim calcmode="lin" valueType="num" p14:bounceEnd="60000">
                                          <p:cBhvr additive="base">
                                            <p:cTn id="35" dur="75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14:presetBounceEnd="60000">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14:bounceEnd="60000">
                                          <p:cBhvr additive="base">
                                            <p:cTn id="39" dur="750" fill="hold"/>
                                            <p:tgtEl>
                                              <p:spTgt spid="6"/>
                                            </p:tgtEl>
                                            <p:attrNameLst>
                                              <p:attrName>ppt_x</p:attrName>
                                            </p:attrNameLst>
                                          </p:cBhvr>
                                          <p:tavLst>
                                            <p:tav tm="0">
                                              <p:val>
                                                <p:strVal val="0-#ppt_w/2"/>
                                              </p:val>
                                            </p:tav>
                                            <p:tav tm="100000">
                                              <p:val>
                                                <p:strVal val="#ppt_x"/>
                                              </p:val>
                                            </p:tav>
                                          </p:tavLst>
                                        </p:anim>
                                        <p:anim calcmode="lin" valueType="num" p14:bounceEnd="60000">
                                          <p:cBhvr additive="base">
                                            <p:cTn id="40" dur="75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14:presetBounceEnd="81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81000">
                                          <p:cBhvr additive="base">
                                            <p:cTn id="43" dur="1000" fill="hold"/>
                                            <p:tgtEl>
                                              <p:spTgt spid="7"/>
                                            </p:tgtEl>
                                            <p:attrNameLst>
                                              <p:attrName>ppt_x</p:attrName>
                                            </p:attrNameLst>
                                          </p:cBhvr>
                                          <p:tavLst>
                                            <p:tav tm="0">
                                              <p:val>
                                                <p:strVal val="#ppt_x"/>
                                              </p:val>
                                            </p:tav>
                                            <p:tav tm="100000">
                                              <p:val>
                                                <p:strVal val="#ppt_x"/>
                                              </p:val>
                                            </p:tav>
                                          </p:tavLst>
                                        </p:anim>
                                        <p:anim calcmode="lin" valueType="num" p14:bounceEnd="81000">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14:presetBounceEnd="81000">
                                      <p:stCondLst>
                                        <p:cond delay="100"/>
                                      </p:stCondLst>
                                      <p:childTnLst>
                                        <p:set>
                                          <p:cBhvr>
                                            <p:cTn id="46" dur="1" fill="hold">
                                              <p:stCondLst>
                                                <p:cond delay="0"/>
                                              </p:stCondLst>
                                            </p:cTn>
                                            <p:tgtEl>
                                              <p:spTgt spid="14"/>
                                            </p:tgtEl>
                                            <p:attrNameLst>
                                              <p:attrName>style.visibility</p:attrName>
                                            </p:attrNameLst>
                                          </p:cBhvr>
                                          <p:to>
                                            <p:strVal val="visible"/>
                                          </p:to>
                                        </p:set>
                                        <p:anim calcmode="lin" valueType="num" p14:bounceEnd="81000">
                                          <p:cBhvr additive="base">
                                            <p:cTn id="47" dur="1000" fill="hold"/>
                                            <p:tgtEl>
                                              <p:spTgt spid="14"/>
                                            </p:tgtEl>
                                            <p:attrNameLst>
                                              <p:attrName>ppt_x</p:attrName>
                                            </p:attrNameLst>
                                          </p:cBhvr>
                                          <p:tavLst>
                                            <p:tav tm="0">
                                              <p:val>
                                                <p:strVal val="#ppt_x"/>
                                              </p:val>
                                            </p:tav>
                                            <p:tav tm="100000">
                                              <p:val>
                                                <p:strVal val="#ppt_x"/>
                                              </p:val>
                                            </p:tav>
                                          </p:tavLst>
                                        </p:anim>
                                        <p:anim calcmode="lin" valueType="num" p14:bounceEnd="81000">
                                          <p:cBhvr additive="base">
                                            <p:cTn id="48" dur="10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81000">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14:bounceEnd="81000">
                                          <p:cBhvr additive="base">
                                            <p:cTn id="51" dur="1000" fill="hold"/>
                                            <p:tgtEl>
                                              <p:spTgt spid="16"/>
                                            </p:tgtEl>
                                            <p:attrNameLst>
                                              <p:attrName>ppt_x</p:attrName>
                                            </p:attrNameLst>
                                          </p:cBhvr>
                                          <p:tavLst>
                                            <p:tav tm="0">
                                              <p:val>
                                                <p:strVal val="#ppt_x"/>
                                              </p:val>
                                            </p:tav>
                                            <p:tav tm="100000">
                                              <p:val>
                                                <p:strVal val="#ppt_x"/>
                                              </p:val>
                                            </p:tav>
                                          </p:tavLst>
                                        </p:anim>
                                        <p:anim calcmode="lin" valueType="num" p14:bounceEnd="81000">
                                          <p:cBhvr additive="base">
                                            <p:cTn id="52" dur="10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14:presetBounceEnd="81000">
                                      <p:stCondLst>
                                        <p:cond delay="300"/>
                                      </p:stCondLst>
                                      <p:childTnLst>
                                        <p:set>
                                          <p:cBhvr>
                                            <p:cTn id="54" dur="1" fill="hold">
                                              <p:stCondLst>
                                                <p:cond delay="0"/>
                                              </p:stCondLst>
                                            </p:cTn>
                                            <p:tgtEl>
                                              <p:spTgt spid="17"/>
                                            </p:tgtEl>
                                            <p:attrNameLst>
                                              <p:attrName>style.visibility</p:attrName>
                                            </p:attrNameLst>
                                          </p:cBhvr>
                                          <p:to>
                                            <p:strVal val="visible"/>
                                          </p:to>
                                        </p:set>
                                        <p:anim calcmode="lin" valueType="num" p14:bounceEnd="81000">
                                          <p:cBhvr additive="base">
                                            <p:cTn id="55" dur="1000" fill="hold"/>
                                            <p:tgtEl>
                                              <p:spTgt spid="17"/>
                                            </p:tgtEl>
                                            <p:attrNameLst>
                                              <p:attrName>ppt_x</p:attrName>
                                            </p:attrNameLst>
                                          </p:cBhvr>
                                          <p:tavLst>
                                            <p:tav tm="0">
                                              <p:val>
                                                <p:strVal val="#ppt_x"/>
                                              </p:val>
                                            </p:tav>
                                            <p:tav tm="100000">
                                              <p:val>
                                                <p:strVal val="#ppt_x"/>
                                              </p:val>
                                            </p:tav>
                                          </p:tavLst>
                                        </p:anim>
                                        <p:anim calcmode="lin" valueType="num" p14:bounceEnd="81000">
                                          <p:cBhvr additive="base">
                                            <p:cTn id="56" dur="1000" fill="hold"/>
                                            <p:tgtEl>
                                              <p:spTgt spid="17"/>
                                            </p:tgtEl>
                                            <p:attrNameLst>
                                              <p:attrName>ppt_y</p:attrName>
                                            </p:attrNameLst>
                                          </p:cBhvr>
                                          <p:tavLst>
                                            <p:tav tm="0">
                                              <p:val>
                                                <p:strVal val="0-#ppt_h/2"/>
                                              </p:val>
                                            </p:tav>
                                            <p:tav tm="100000">
                                              <p:val>
                                                <p:strVal val="#ppt_y"/>
                                              </p:val>
                                            </p:tav>
                                          </p:tavLst>
                                        </p:anim>
                                      </p:childTnLst>
                                    </p:cTn>
                                  </p:par>
                                  <p:par>
                                    <p:cTn id="57" presetID="45"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6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ppt_w</p:attrName>
                                            </p:attrNameLst>
                                          </p:cBhvr>
                                          <p:tavLst>
                                            <p:tav tm="0" fmla="#ppt_w*sin(2.5*pi*$)">
                                              <p:val>
                                                <p:fltVal val="0"/>
                                              </p:val>
                                            </p:tav>
                                            <p:tav tm="100000">
                                              <p:val>
                                                <p:fltVal val="1"/>
                                              </p:val>
                                            </p:tav>
                                          </p:tavLst>
                                        </p:anim>
                                        <p:anim calcmode="lin" valueType="num">
                                          <p:cBhvr>
                                            <p:cTn id="66" dur="1000" fill="hold"/>
                                            <p:tgtEl>
                                              <p:spTgt spid="27"/>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7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ppt_w</p:attrName>
                                            </p:attrNameLst>
                                          </p:cBhvr>
                                          <p:tavLst>
                                            <p:tav tm="0" fmla="#ppt_w*sin(2.5*pi*$)">
                                              <p:val>
                                                <p:fltVal val="0"/>
                                              </p:val>
                                            </p:tav>
                                            <p:tav tm="100000">
                                              <p:val>
                                                <p:fltVal val="1"/>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ppt_w</p:attrName>
                                            </p:attrNameLst>
                                          </p:cBhvr>
                                          <p:tavLst>
                                            <p:tav tm="0" fmla="#ppt_w*sin(2.5*pi*$)">
                                              <p:val>
                                                <p:fltVal val="0"/>
                                              </p:val>
                                            </p:tav>
                                            <p:tav tm="100000">
                                              <p:val>
                                                <p:fltVal val="1"/>
                                              </p:val>
                                            </p:tav>
                                          </p:tavLst>
                                        </p:anim>
                                        <p:anim calcmode="lin" valueType="num">
                                          <p:cBhvr>
                                            <p:cTn id="76" dur="1000" fill="hold"/>
                                            <p:tgtEl>
                                              <p:spTgt spid="33"/>
                                            </p:tgtEl>
                                            <p:attrNameLst>
                                              <p:attrName>ppt_h</p:attrName>
                                            </p:attrNameLst>
                                          </p:cBhvr>
                                          <p:tavLst>
                                            <p:tav tm="0">
                                              <p:val>
                                                <p:strVal val="#ppt_h"/>
                                              </p:val>
                                            </p:tav>
                                            <p:tav tm="100000">
                                              <p:val>
                                                <p:strVal val="#ppt_h"/>
                                              </p:val>
                                            </p:tav>
                                          </p:tavLst>
                                        </p:anim>
                                      </p:childTnLst>
                                    </p:cTn>
                                  </p:par>
                                  <p:par>
                                    <p:cTn id="77" presetID="2" presetClass="entr" presetSubtype="4" fill="hold" grpId="0" nodeType="withEffect" p14:presetBounceEnd="66667">
                                      <p:stCondLst>
                                        <p:cond delay="800"/>
                                      </p:stCondLst>
                                      <p:childTnLst>
                                        <p:set>
                                          <p:cBhvr>
                                            <p:cTn id="78" dur="1" fill="hold">
                                              <p:stCondLst>
                                                <p:cond delay="0"/>
                                              </p:stCondLst>
                                            </p:cTn>
                                            <p:tgtEl>
                                              <p:spTgt spid="37"/>
                                            </p:tgtEl>
                                            <p:attrNameLst>
                                              <p:attrName>style.visibility</p:attrName>
                                            </p:attrNameLst>
                                          </p:cBhvr>
                                          <p:to>
                                            <p:strVal val="visible"/>
                                          </p:to>
                                        </p:set>
                                        <p:anim calcmode="lin" valueType="num" p14:bounceEnd="66667">
                                          <p:cBhvr additive="base">
                                            <p:cTn id="79" dur="600" fill="hold"/>
                                            <p:tgtEl>
                                              <p:spTgt spid="37"/>
                                            </p:tgtEl>
                                            <p:attrNameLst>
                                              <p:attrName>ppt_x</p:attrName>
                                            </p:attrNameLst>
                                          </p:cBhvr>
                                          <p:tavLst>
                                            <p:tav tm="0">
                                              <p:val>
                                                <p:strVal val="#ppt_x"/>
                                              </p:val>
                                            </p:tav>
                                            <p:tav tm="100000">
                                              <p:val>
                                                <p:strVal val="#ppt_x"/>
                                              </p:val>
                                            </p:tav>
                                          </p:tavLst>
                                        </p:anim>
                                        <p:anim calcmode="lin" valueType="num" p14:bounceEnd="66667">
                                          <p:cBhvr additive="base">
                                            <p:cTn id="80" dur="6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14:presetBounceEnd="66667">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14:bounceEnd="66667">
                                          <p:cBhvr additive="base">
                                            <p:cTn id="83" dur="600" fill="hold"/>
                                            <p:tgtEl>
                                              <p:spTgt spid="39"/>
                                            </p:tgtEl>
                                            <p:attrNameLst>
                                              <p:attrName>ppt_x</p:attrName>
                                            </p:attrNameLst>
                                          </p:cBhvr>
                                          <p:tavLst>
                                            <p:tav tm="0">
                                              <p:val>
                                                <p:strVal val="#ppt_x"/>
                                              </p:val>
                                            </p:tav>
                                            <p:tav tm="100000">
                                              <p:val>
                                                <p:strVal val="#ppt_x"/>
                                              </p:val>
                                            </p:tav>
                                          </p:tavLst>
                                        </p:anim>
                                        <p:anim calcmode="lin" valueType="num" p14:bounceEnd="66667">
                                          <p:cBhvr additive="base">
                                            <p:cTn id="84" dur="600" fill="hold"/>
                                            <p:tgtEl>
                                              <p:spTgt spid="39"/>
                                            </p:tgtEl>
                                            <p:attrNameLst>
                                              <p:attrName>ppt_y</p:attrName>
                                            </p:attrNameLst>
                                          </p:cBhvr>
                                          <p:tavLst>
                                            <p:tav tm="0">
                                              <p:val>
                                                <p:strVal val="1+#ppt_h/2"/>
                                              </p:val>
                                            </p:tav>
                                            <p:tav tm="100000">
                                              <p:val>
                                                <p:strVal val="#ppt_y"/>
                                              </p:val>
                                            </p:tav>
                                          </p:tavLst>
                                        </p:anim>
                                      </p:childTnLst>
                                    </p:cTn>
                                  </p:par>
                                  <p:par>
                                    <p:cTn id="85" presetID="2" presetClass="entr" presetSubtype="8" fill="hold" grpId="0" nodeType="withEffect" p14:presetBounceEnd="80000">
                                      <p:stCondLst>
                                        <p:cond delay="1300"/>
                                      </p:stCondLst>
                                      <p:childTnLst>
                                        <p:set>
                                          <p:cBhvr>
                                            <p:cTn id="86" dur="1" fill="hold">
                                              <p:stCondLst>
                                                <p:cond delay="0"/>
                                              </p:stCondLst>
                                            </p:cTn>
                                            <p:tgtEl>
                                              <p:spTgt spid="64"/>
                                            </p:tgtEl>
                                            <p:attrNameLst>
                                              <p:attrName>style.visibility</p:attrName>
                                            </p:attrNameLst>
                                          </p:cBhvr>
                                          <p:to>
                                            <p:strVal val="visible"/>
                                          </p:to>
                                        </p:set>
                                        <p:anim calcmode="lin" valueType="num" p14:bounceEnd="80000">
                                          <p:cBhvr additive="base">
                                            <p:cTn id="87" dur="1000" fill="hold"/>
                                            <p:tgtEl>
                                              <p:spTgt spid="64"/>
                                            </p:tgtEl>
                                            <p:attrNameLst>
                                              <p:attrName>ppt_x</p:attrName>
                                            </p:attrNameLst>
                                          </p:cBhvr>
                                          <p:tavLst>
                                            <p:tav tm="0">
                                              <p:val>
                                                <p:strVal val="0-#ppt_w/2"/>
                                              </p:val>
                                            </p:tav>
                                            <p:tav tm="100000">
                                              <p:val>
                                                <p:strVal val="#ppt_x"/>
                                              </p:val>
                                            </p:tav>
                                          </p:tavLst>
                                        </p:anim>
                                        <p:anim calcmode="lin" valueType="num" p14:bounceEnd="80000">
                                          <p:cBhvr additive="base">
                                            <p:cTn id="88" dur="1000" fill="hold"/>
                                            <p:tgtEl>
                                              <p:spTgt spid="64"/>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14:presetBounceEnd="80000">
                                      <p:stCondLst>
                                        <p:cond delay="1300"/>
                                      </p:stCondLst>
                                      <p:childTnLst>
                                        <p:set>
                                          <p:cBhvr>
                                            <p:cTn id="90" dur="1" fill="hold">
                                              <p:stCondLst>
                                                <p:cond delay="0"/>
                                              </p:stCondLst>
                                            </p:cTn>
                                            <p:tgtEl>
                                              <p:spTgt spid="65"/>
                                            </p:tgtEl>
                                            <p:attrNameLst>
                                              <p:attrName>style.visibility</p:attrName>
                                            </p:attrNameLst>
                                          </p:cBhvr>
                                          <p:to>
                                            <p:strVal val="visible"/>
                                          </p:to>
                                        </p:set>
                                        <p:anim calcmode="lin" valueType="num" p14:bounceEnd="80000">
                                          <p:cBhvr additive="base">
                                            <p:cTn id="91" dur="1000" fill="hold"/>
                                            <p:tgtEl>
                                              <p:spTgt spid="65"/>
                                            </p:tgtEl>
                                            <p:attrNameLst>
                                              <p:attrName>ppt_x</p:attrName>
                                            </p:attrNameLst>
                                          </p:cBhvr>
                                          <p:tavLst>
                                            <p:tav tm="0">
                                              <p:val>
                                                <p:strVal val="1+#ppt_w/2"/>
                                              </p:val>
                                            </p:tav>
                                            <p:tav tm="100000">
                                              <p:val>
                                                <p:strVal val="#ppt_x"/>
                                              </p:val>
                                            </p:tav>
                                          </p:tavLst>
                                        </p:anim>
                                        <p:anim calcmode="lin" valueType="num" p14:bounceEnd="80000">
                                          <p:cBhvr additive="base">
                                            <p:cTn id="92"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15" grpId="0"/>
          <p:bldP spid="27" grpId="0"/>
          <p:bldP spid="30" grpId="0"/>
          <p:bldP spid="33" grpId="0"/>
          <p:bldP spid="64" grpId="0"/>
          <p:bldP spid="6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750" fill="hold"/>
                                            <p:tgtEl>
                                              <p:spTgt spid="35"/>
                                            </p:tgtEl>
                                            <p:attrNameLst>
                                              <p:attrName>ppt_x</p:attrName>
                                            </p:attrNameLst>
                                          </p:cBhvr>
                                          <p:tavLst>
                                            <p:tav tm="0">
                                              <p:val>
                                                <p:strVal val="#ppt_x"/>
                                              </p:val>
                                            </p:tav>
                                            <p:tav tm="100000">
                                              <p:val>
                                                <p:strVal val="#ppt_x"/>
                                              </p:val>
                                            </p:tav>
                                          </p:tavLst>
                                        </p:anim>
                                        <p:anim calcmode="lin" valueType="num">
                                          <p:cBhvr additive="base">
                                            <p:cTn id="12" dur="75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ppt_x"/>
                                              </p:val>
                                            </p:tav>
                                            <p:tav tm="100000">
                                              <p:val>
                                                <p:strVal val="#ppt_x"/>
                                              </p:val>
                                            </p:tav>
                                          </p:tavLst>
                                        </p:anim>
                                        <p:anim calcmode="lin" valueType="num">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3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750" fill="hold"/>
                                            <p:tgtEl>
                                              <p:spTgt spid="42"/>
                                            </p:tgtEl>
                                            <p:attrNameLst>
                                              <p:attrName>ppt_x</p:attrName>
                                            </p:attrNameLst>
                                          </p:cBhvr>
                                          <p:tavLst>
                                            <p:tav tm="0">
                                              <p:val>
                                                <p:strVal val="1+#ppt_w/2"/>
                                              </p:val>
                                            </p:tav>
                                            <p:tav tm="100000">
                                              <p:val>
                                                <p:strVal val="#ppt_x"/>
                                              </p:val>
                                            </p:tav>
                                          </p:tavLst>
                                        </p:anim>
                                        <p:anim calcmode="lin" valueType="num">
                                          <p:cBhvr additive="base">
                                            <p:cTn id="20" dur="75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750" fill="hold"/>
                                            <p:tgtEl>
                                              <p:spTgt spid="49"/>
                                            </p:tgtEl>
                                            <p:attrNameLst>
                                              <p:attrName>ppt_x</p:attrName>
                                            </p:attrNameLst>
                                          </p:cBhvr>
                                          <p:tavLst>
                                            <p:tav tm="0">
                                              <p:val>
                                                <p:strVal val="#ppt_x"/>
                                              </p:val>
                                            </p:tav>
                                            <p:tav tm="100000">
                                              <p:val>
                                                <p:strVal val="#ppt_x"/>
                                              </p:val>
                                            </p:tav>
                                          </p:tavLst>
                                        </p:anim>
                                        <p:anim calcmode="lin" valueType="num">
                                          <p:cBhvr additive="base">
                                            <p:cTn id="24" dur="75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30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750" fill="hold"/>
                                            <p:tgtEl>
                                              <p:spTgt spid="43"/>
                                            </p:tgtEl>
                                            <p:attrNameLst>
                                              <p:attrName>ppt_x</p:attrName>
                                            </p:attrNameLst>
                                          </p:cBhvr>
                                          <p:tavLst>
                                            <p:tav tm="0">
                                              <p:val>
                                                <p:strVal val="#ppt_x"/>
                                              </p:val>
                                            </p:tav>
                                            <p:tav tm="100000">
                                              <p:val>
                                                <p:strVal val="#ppt_x"/>
                                              </p:val>
                                            </p:tav>
                                          </p:tavLst>
                                        </p:anim>
                                        <p:anim calcmode="lin" valueType="num">
                                          <p:cBhvr additive="base">
                                            <p:cTn id="28" dur="75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0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750" fill="hold"/>
                                            <p:tgtEl>
                                              <p:spTgt spid="36"/>
                                            </p:tgtEl>
                                            <p:attrNameLst>
                                              <p:attrName>ppt_x</p:attrName>
                                            </p:attrNameLst>
                                          </p:cBhvr>
                                          <p:tavLst>
                                            <p:tav tm="0">
                                              <p:val>
                                                <p:strVal val="#ppt_x"/>
                                              </p:val>
                                            </p:tav>
                                            <p:tav tm="100000">
                                              <p:val>
                                                <p:strVal val="#ppt_x"/>
                                              </p:val>
                                            </p:tav>
                                          </p:tavLst>
                                        </p:anim>
                                        <p:anim calcmode="lin" valueType="num">
                                          <p:cBhvr additive="base">
                                            <p:cTn id="32" dur="75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1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750" fill="hold"/>
                                            <p:tgtEl>
                                              <p:spTgt spid="60"/>
                                            </p:tgtEl>
                                            <p:attrNameLst>
                                              <p:attrName>ppt_x</p:attrName>
                                            </p:attrNameLst>
                                          </p:cBhvr>
                                          <p:tavLst>
                                            <p:tav tm="0">
                                              <p:val>
                                                <p:strVal val="0-#ppt_w/2"/>
                                              </p:val>
                                            </p:tav>
                                            <p:tav tm="100000">
                                              <p:val>
                                                <p:strVal val="#ppt_x"/>
                                              </p:val>
                                            </p:tav>
                                          </p:tavLst>
                                        </p:anim>
                                        <p:anim calcmode="lin" valueType="num">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750" fill="hold"/>
                                            <p:tgtEl>
                                              <p:spTgt spid="6"/>
                                            </p:tgtEl>
                                            <p:attrNameLst>
                                              <p:attrName>ppt_x</p:attrName>
                                            </p:attrNameLst>
                                          </p:cBhvr>
                                          <p:tavLst>
                                            <p:tav tm="0">
                                              <p:val>
                                                <p:strVal val="0-#ppt_w/2"/>
                                              </p:val>
                                            </p:tav>
                                            <p:tav tm="100000">
                                              <p:val>
                                                <p:strVal val="#ppt_x"/>
                                              </p:val>
                                            </p:tav>
                                          </p:tavLst>
                                        </p:anim>
                                        <p:anim calcmode="lin" valueType="num">
                                          <p:cBhvr additive="base">
                                            <p:cTn id="40" dur="75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1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ppt_x"/>
                                              </p:val>
                                            </p:tav>
                                            <p:tav tm="100000">
                                              <p:val>
                                                <p:strVal val="#ppt_x"/>
                                              </p:val>
                                            </p:tav>
                                          </p:tavLst>
                                        </p:anim>
                                        <p:anim calcmode="lin" valueType="num">
                                          <p:cBhvr additive="base">
                                            <p:cTn id="48" dur="10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1000" fill="hold"/>
                                            <p:tgtEl>
                                              <p:spTgt spid="16"/>
                                            </p:tgtEl>
                                            <p:attrNameLst>
                                              <p:attrName>ppt_x</p:attrName>
                                            </p:attrNameLst>
                                          </p:cBhvr>
                                          <p:tavLst>
                                            <p:tav tm="0">
                                              <p:val>
                                                <p:strVal val="#ppt_x"/>
                                              </p:val>
                                            </p:tav>
                                            <p:tav tm="100000">
                                              <p:val>
                                                <p:strVal val="#ppt_x"/>
                                              </p:val>
                                            </p:tav>
                                          </p:tavLst>
                                        </p:anim>
                                        <p:anim calcmode="lin" valueType="num">
                                          <p:cBhvr additive="base">
                                            <p:cTn id="52" dur="10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3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1000" fill="hold"/>
                                            <p:tgtEl>
                                              <p:spTgt spid="17"/>
                                            </p:tgtEl>
                                            <p:attrNameLst>
                                              <p:attrName>ppt_x</p:attrName>
                                            </p:attrNameLst>
                                          </p:cBhvr>
                                          <p:tavLst>
                                            <p:tav tm="0">
                                              <p:val>
                                                <p:strVal val="#ppt_x"/>
                                              </p:val>
                                            </p:tav>
                                            <p:tav tm="100000">
                                              <p:val>
                                                <p:strVal val="#ppt_x"/>
                                              </p:val>
                                            </p:tav>
                                          </p:tavLst>
                                        </p:anim>
                                        <p:anim calcmode="lin" valueType="num">
                                          <p:cBhvr additive="base">
                                            <p:cTn id="56" dur="1000" fill="hold"/>
                                            <p:tgtEl>
                                              <p:spTgt spid="17"/>
                                            </p:tgtEl>
                                            <p:attrNameLst>
                                              <p:attrName>ppt_y</p:attrName>
                                            </p:attrNameLst>
                                          </p:cBhvr>
                                          <p:tavLst>
                                            <p:tav tm="0">
                                              <p:val>
                                                <p:strVal val="0-#ppt_h/2"/>
                                              </p:val>
                                            </p:tav>
                                            <p:tav tm="100000">
                                              <p:val>
                                                <p:strVal val="#ppt_y"/>
                                              </p:val>
                                            </p:tav>
                                          </p:tavLst>
                                        </p:anim>
                                      </p:childTnLst>
                                    </p:cTn>
                                  </p:par>
                                  <p:par>
                                    <p:cTn id="57" presetID="45"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6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ppt_w</p:attrName>
                                            </p:attrNameLst>
                                          </p:cBhvr>
                                          <p:tavLst>
                                            <p:tav tm="0" fmla="#ppt_w*sin(2.5*pi*$)">
                                              <p:val>
                                                <p:fltVal val="0"/>
                                              </p:val>
                                            </p:tav>
                                            <p:tav tm="100000">
                                              <p:val>
                                                <p:fltVal val="1"/>
                                              </p:val>
                                            </p:tav>
                                          </p:tavLst>
                                        </p:anim>
                                        <p:anim calcmode="lin" valueType="num">
                                          <p:cBhvr>
                                            <p:cTn id="66" dur="1000" fill="hold"/>
                                            <p:tgtEl>
                                              <p:spTgt spid="27"/>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7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ppt_w</p:attrName>
                                            </p:attrNameLst>
                                          </p:cBhvr>
                                          <p:tavLst>
                                            <p:tav tm="0" fmla="#ppt_w*sin(2.5*pi*$)">
                                              <p:val>
                                                <p:fltVal val="0"/>
                                              </p:val>
                                            </p:tav>
                                            <p:tav tm="100000">
                                              <p:val>
                                                <p:fltVal val="1"/>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ppt_w</p:attrName>
                                            </p:attrNameLst>
                                          </p:cBhvr>
                                          <p:tavLst>
                                            <p:tav tm="0" fmla="#ppt_w*sin(2.5*pi*$)">
                                              <p:val>
                                                <p:fltVal val="0"/>
                                              </p:val>
                                            </p:tav>
                                            <p:tav tm="100000">
                                              <p:val>
                                                <p:fltVal val="1"/>
                                              </p:val>
                                            </p:tav>
                                          </p:tavLst>
                                        </p:anim>
                                        <p:anim calcmode="lin" valueType="num">
                                          <p:cBhvr>
                                            <p:cTn id="76" dur="1000" fill="hold"/>
                                            <p:tgtEl>
                                              <p:spTgt spid="33"/>
                                            </p:tgtEl>
                                            <p:attrNameLst>
                                              <p:attrName>ppt_h</p:attrName>
                                            </p:attrNameLst>
                                          </p:cBhvr>
                                          <p:tavLst>
                                            <p:tav tm="0">
                                              <p:val>
                                                <p:strVal val="#ppt_h"/>
                                              </p:val>
                                            </p:tav>
                                            <p:tav tm="100000">
                                              <p:val>
                                                <p:strVal val="#ppt_h"/>
                                              </p:val>
                                            </p:tav>
                                          </p:tavLst>
                                        </p:anim>
                                      </p:childTnLst>
                                    </p:cTn>
                                  </p:par>
                                  <p:par>
                                    <p:cTn id="77" presetID="2" presetClass="entr" presetSubtype="4" fill="hold" grpId="0" nodeType="withEffect">
                                      <p:stCondLst>
                                        <p:cond delay="80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600" fill="hold"/>
                                            <p:tgtEl>
                                              <p:spTgt spid="37"/>
                                            </p:tgtEl>
                                            <p:attrNameLst>
                                              <p:attrName>ppt_x</p:attrName>
                                            </p:attrNameLst>
                                          </p:cBhvr>
                                          <p:tavLst>
                                            <p:tav tm="0">
                                              <p:val>
                                                <p:strVal val="#ppt_x"/>
                                              </p:val>
                                            </p:tav>
                                            <p:tav tm="100000">
                                              <p:val>
                                                <p:strVal val="#ppt_x"/>
                                              </p:val>
                                            </p:tav>
                                          </p:tavLst>
                                        </p:anim>
                                        <p:anim calcmode="lin" valueType="num">
                                          <p:cBhvr additive="base">
                                            <p:cTn id="80" dur="6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600" fill="hold"/>
                                            <p:tgtEl>
                                              <p:spTgt spid="39"/>
                                            </p:tgtEl>
                                            <p:attrNameLst>
                                              <p:attrName>ppt_x</p:attrName>
                                            </p:attrNameLst>
                                          </p:cBhvr>
                                          <p:tavLst>
                                            <p:tav tm="0">
                                              <p:val>
                                                <p:strVal val="#ppt_x"/>
                                              </p:val>
                                            </p:tav>
                                            <p:tav tm="100000">
                                              <p:val>
                                                <p:strVal val="#ppt_x"/>
                                              </p:val>
                                            </p:tav>
                                          </p:tavLst>
                                        </p:anim>
                                        <p:anim calcmode="lin" valueType="num">
                                          <p:cBhvr additive="base">
                                            <p:cTn id="84" dur="600" fill="hold"/>
                                            <p:tgtEl>
                                              <p:spTgt spid="39"/>
                                            </p:tgtEl>
                                            <p:attrNameLst>
                                              <p:attrName>ppt_y</p:attrName>
                                            </p:attrNameLst>
                                          </p:cBhvr>
                                          <p:tavLst>
                                            <p:tav tm="0">
                                              <p:val>
                                                <p:strVal val="1+#ppt_h/2"/>
                                              </p:val>
                                            </p:tav>
                                            <p:tav tm="100000">
                                              <p:val>
                                                <p:strVal val="#ppt_y"/>
                                              </p:val>
                                            </p:tav>
                                          </p:tavLst>
                                        </p:anim>
                                      </p:childTnLst>
                                    </p:cTn>
                                  </p:par>
                                  <p:par>
                                    <p:cTn id="85" presetID="2" presetClass="entr" presetSubtype="8" fill="hold" grpId="0" nodeType="withEffect">
                                      <p:stCondLst>
                                        <p:cond delay="1300"/>
                                      </p:stCondLst>
                                      <p:childTnLst>
                                        <p:set>
                                          <p:cBhvr>
                                            <p:cTn id="86" dur="1" fill="hold">
                                              <p:stCondLst>
                                                <p:cond delay="0"/>
                                              </p:stCondLst>
                                            </p:cTn>
                                            <p:tgtEl>
                                              <p:spTgt spid="64"/>
                                            </p:tgtEl>
                                            <p:attrNameLst>
                                              <p:attrName>style.visibility</p:attrName>
                                            </p:attrNameLst>
                                          </p:cBhvr>
                                          <p:to>
                                            <p:strVal val="visible"/>
                                          </p:to>
                                        </p:set>
                                        <p:anim calcmode="lin" valueType="num">
                                          <p:cBhvr additive="base">
                                            <p:cTn id="87" dur="1000" fill="hold"/>
                                            <p:tgtEl>
                                              <p:spTgt spid="64"/>
                                            </p:tgtEl>
                                            <p:attrNameLst>
                                              <p:attrName>ppt_x</p:attrName>
                                            </p:attrNameLst>
                                          </p:cBhvr>
                                          <p:tavLst>
                                            <p:tav tm="0">
                                              <p:val>
                                                <p:strVal val="0-#ppt_w/2"/>
                                              </p:val>
                                            </p:tav>
                                            <p:tav tm="100000">
                                              <p:val>
                                                <p:strVal val="#ppt_x"/>
                                              </p:val>
                                            </p:tav>
                                          </p:tavLst>
                                        </p:anim>
                                        <p:anim calcmode="lin" valueType="num">
                                          <p:cBhvr additive="base">
                                            <p:cTn id="88" dur="1000" fill="hold"/>
                                            <p:tgtEl>
                                              <p:spTgt spid="64"/>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1300"/>
                                      </p:stCondLst>
                                      <p:childTnLst>
                                        <p:set>
                                          <p:cBhvr>
                                            <p:cTn id="90" dur="1" fill="hold">
                                              <p:stCondLst>
                                                <p:cond delay="0"/>
                                              </p:stCondLst>
                                            </p:cTn>
                                            <p:tgtEl>
                                              <p:spTgt spid="65"/>
                                            </p:tgtEl>
                                            <p:attrNameLst>
                                              <p:attrName>style.visibility</p:attrName>
                                            </p:attrNameLst>
                                          </p:cBhvr>
                                          <p:to>
                                            <p:strVal val="visible"/>
                                          </p:to>
                                        </p:set>
                                        <p:anim calcmode="lin" valueType="num">
                                          <p:cBhvr additive="base">
                                            <p:cTn id="91" dur="1000" fill="hold"/>
                                            <p:tgtEl>
                                              <p:spTgt spid="65"/>
                                            </p:tgtEl>
                                            <p:attrNameLst>
                                              <p:attrName>ppt_x</p:attrName>
                                            </p:attrNameLst>
                                          </p:cBhvr>
                                          <p:tavLst>
                                            <p:tav tm="0">
                                              <p:val>
                                                <p:strVal val="1+#ppt_w/2"/>
                                              </p:val>
                                            </p:tav>
                                            <p:tav tm="100000">
                                              <p:val>
                                                <p:strVal val="#ppt_x"/>
                                              </p:val>
                                            </p:tav>
                                          </p:tavLst>
                                        </p:anim>
                                        <p:anim calcmode="lin" valueType="num">
                                          <p:cBhvr additive="base">
                                            <p:cTn id="92"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15" grpId="0"/>
          <p:bldP spid="27" grpId="0"/>
          <p:bldP spid="30" grpId="0"/>
          <p:bldP spid="33" grpId="0"/>
          <p:bldP spid="64" grpId="0"/>
          <p:bldP spid="6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32564" y="1451935"/>
            <a:ext cx="1917476" cy="680603"/>
            <a:chOff x="3666731" y="1984470"/>
            <a:chExt cx="2636520" cy="1447800"/>
          </a:xfrm>
          <a:effectLst>
            <a:outerShdw blurRad="127000" dist="38100" dir="5400000" algn="t" rotWithShape="0">
              <a:prstClr val="black">
                <a:alpha val="40000"/>
              </a:prstClr>
            </a:outerShdw>
          </a:effectLst>
        </p:grpSpPr>
        <p:sp>
          <p:nvSpPr>
            <p:cNvPr id="4" name="任意多边形 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899" b="1" dirty="0">
                <a:solidFill>
                  <a:prstClr val="white"/>
                </a:solidFill>
                <a:latin typeface="Arial" panose="020B0604020202020204" pitchFamily="34" charset="0"/>
                <a:ea typeface="微软雅黑" pitchFamily="34" charset="-122"/>
                <a:cs typeface="Arial" panose="020B0604020202020204" pitchFamily="34" charset="0"/>
              </a:endParaRPr>
            </a:p>
          </p:txBody>
        </p:sp>
        <p:sp>
          <p:nvSpPr>
            <p:cNvPr id="5" name="文本框 35"/>
            <p:cNvSpPr txBox="1"/>
            <p:nvPr/>
          </p:nvSpPr>
          <p:spPr>
            <a:xfrm>
              <a:off x="3971726" y="2364755"/>
              <a:ext cx="2230360" cy="687235"/>
            </a:xfrm>
            <a:prstGeom prst="rect">
              <a:avLst/>
            </a:prstGeom>
            <a:noFill/>
            <a:ln w="50800">
              <a:noFill/>
            </a:ln>
          </p:spPr>
          <p:txBody>
            <a:bodyPr wrap="square" rtlCol="0" anchor="ctr">
              <a:spAutoFit/>
            </a:bodyPr>
            <a:lstStyle/>
            <a:p>
              <a:pPr algn="ctr" defTabSz="914126">
                <a:defRPr/>
              </a:pPr>
              <a:r>
                <a:rPr lang="zh-CN" altLang="en-US" sz="1500" b="1" dirty="0">
                  <a:solidFill>
                    <a:prstClr val="white"/>
                  </a:solidFill>
                  <a:latin typeface="Arial" panose="020B0604020202020204" pitchFamily="34" charset="0"/>
                  <a:ea typeface="微软雅黑" pitchFamily="34" charset="-122"/>
                  <a:cs typeface="Arial" panose="020B0604020202020204" pitchFamily="34" charset="0"/>
                </a:rPr>
                <a:t>第二季度</a:t>
              </a:r>
              <a:endParaRPr lang="zh-CN" altLang="en-US" sz="1500" b="1" baseline="-3000" dirty="0">
                <a:solidFill>
                  <a:prstClr val="white"/>
                </a:solidFill>
                <a:latin typeface="Arial" panose="020B0604020202020204" pitchFamily="34" charset="0"/>
                <a:ea typeface="微软雅黑" pitchFamily="34" charset="-122"/>
                <a:cs typeface="Arial" panose="020B0604020202020204" pitchFamily="34" charset="0"/>
              </a:endParaRPr>
            </a:p>
          </p:txBody>
        </p:sp>
      </p:grpSp>
      <p:grpSp>
        <p:nvGrpSpPr>
          <p:cNvPr id="6" name="组合 5"/>
          <p:cNvGrpSpPr/>
          <p:nvPr/>
        </p:nvGrpSpPr>
        <p:grpSpPr>
          <a:xfrm>
            <a:off x="1046424" y="1451935"/>
            <a:ext cx="1917476" cy="680603"/>
            <a:chOff x="1436370" y="1984470"/>
            <a:chExt cx="2636520" cy="1447800"/>
          </a:xfrm>
          <a:effectLst>
            <a:outerShdw blurRad="127000" dist="38100" dir="5400000" algn="t" rotWithShape="0">
              <a:prstClr val="black">
                <a:alpha val="40000"/>
              </a:prstClr>
            </a:outerShdw>
          </a:effectLst>
        </p:grpSpPr>
        <p:sp>
          <p:nvSpPr>
            <p:cNvPr id="7" name="任意多边形 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899" b="1" dirty="0">
                <a:solidFill>
                  <a:prstClr val="white"/>
                </a:solidFill>
                <a:latin typeface="Arial" panose="020B0604020202020204" pitchFamily="34" charset="0"/>
                <a:ea typeface="微软雅黑" pitchFamily="34" charset="-122"/>
                <a:cs typeface="Arial" panose="020B0604020202020204" pitchFamily="34" charset="0"/>
              </a:endParaRPr>
            </a:p>
          </p:txBody>
        </p:sp>
        <p:sp>
          <p:nvSpPr>
            <p:cNvPr id="9" name="文本框 43"/>
            <p:cNvSpPr txBox="1"/>
            <p:nvPr/>
          </p:nvSpPr>
          <p:spPr>
            <a:xfrm>
              <a:off x="1709209" y="2315665"/>
              <a:ext cx="2293960" cy="785412"/>
            </a:xfrm>
            <a:prstGeom prst="rect">
              <a:avLst/>
            </a:prstGeom>
            <a:noFill/>
            <a:ln w="50800">
              <a:noFill/>
            </a:ln>
          </p:spPr>
          <p:txBody>
            <a:bodyPr wrap="square" rtlCol="0" anchor="ctr">
              <a:spAutoFit/>
            </a:bodyPr>
            <a:lstStyle/>
            <a:p>
              <a:pPr algn="ctr" defTabSz="914126">
                <a:lnSpc>
                  <a:spcPct val="120000"/>
                </a:lnSpc>
                <a:defRPr/>
              </a:pPr>
              <a:r>
                <a:rPr lang="zh-CN" altLang="en-US" sz="1500" b="1" dirty="0">
                  <a:solidFill>
                    <a:prstClr val="white"/>
                  </a:solidFill>
                  <a:latin typeface="Arial" panose="020B0604020202020204" pitchFamily="34" charset="0"/>
                  <a:ea typeface="微软雅黑" pitchFamily="34" charset="-122"/>
                  <a:cs typeface="Arial" panose="020B0604020202020204" pitchFamily="34" charset="0"/>
                </a:rPr>
                <a:t>第一季度</a:t>
              </a:r>
              <a:endParaRPr lang="zh-CN" altLang="en-US" sz="1500" b="1" baseline="-3000" dirty="0">
                <a:solidFill>
                  <a:prstClr val="white"/>
                </a:solidFill>
                <a:latin typeface="Arial" panose="020B0604020202020204" pitchFamily="34" charset="0"/>
                <a:ea typeface="微软雅黑" pitchFamily="34" charset="-122"/>
                <a:cs typeface="Arial" panose="020B0604020202020204" pitchFamily="34" charset="0"/>
              </a:endParaRPr>
            </a:p>
          </p:txBody>
        </p:sp>
      </p:grpSp>
      <p:grpSp>
        <p:nvGrpSpPr>
          <p:cNvPr id="10" name="组合 9"/>
          <p:cNvGrpSpPr/>
          <p:nvPr/>
        </p:nvGrpSpPr>
        <p:grpSpPr>
          <a:xfrm>
            <a:off x="6469770" y="1451935"/>
            <a:ext cx="1917476" cy="680603"/>
            <a:chOff x="8127453" y="1984470"/>
            <a:chExt cx="2636520" cy="1447800"/>
          </a:xfrm>
          <a:effectLst>
            <a:outerShdw blurRad="127000" dist="38100" dir="5400000" algn="t" rotWithShape="0">
              <a:prstClr val="black">
                <a:alpha val="40000"/>
              </a:prstClr>
            </a:outerShdw>
          </a:effectLst>
        </p:grpSpPr>
        <p:sp>
          <p:nvSpPr>
            <p:cNvPr id="11" name="任意多边形 10"/>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899" b="1" dirty="0">
                <a:solidFill>
                  <a:prstClr val="white"/>
                </a:solidFill>
                <a:latin typeface="Arial" panose="020B0604020202020204" pitchFamily="34" charset="0"/>
                <a:ea typeface="微软雅黑" pitchFamily="34" charset="-122"/>
                <a:cs typeface="Arial" panose="020B0604020202020204" pitchFamily="34" charset="0"/>
              </a:endParaRPr>
            </a:p>
          </p:txBody>
        </p:sp>
        <p:sp>
          <p:nvSpPr>
            <p:cNvPr id="12" name="文本框 46"/>
            <p:cNvSpPr txBox="1"/>
            <p:nvPr/>
          </p:nvSpPr>
          <p:spPr>
            <a:xfrm>
              <a:off x="8439016" y="2315665"/>
              <a:ext cx="2230360" cy="785412"/>
            </a:xfrm>
            <a:prstGeom prst="rect">
              <a:avLst/>
            </a:prstGeom>
            <a:noFill/>
            <a:ln w="50800">
              <a:noFill/>
            </a:ln>
          </p:spPr>
          <p:txBody>
            <a:bodyPr wrap="square" rtlCol="0" anchor="ctr">
              <a:spAutoFit/>
            </a:bodyPr>
            <a:lstStyle/>
            <a:p>
              <a:pPr algn="ctr" defTabSz="914126">
                <a:lnSpc>
                  <a:spcPct val="120000"/>
                </a:lnSpc>
                <a:defRPr/>
              </a:pPr>
              <a:r>
                <a:rPr lang="zh-CN" altLang="en-US" sz="1500" b="1" dirty="0">
                  <a:solidFill>
                    <a:prstClr val="white"/>
                  </a:solidFill>
                  <a:latin typeface="Arial" panose="020B0604020202020204" pitchFamily="34" charset="0"/>
                  <a:ea typeface="微软雅黑" pitchFamily="34" charset="-122"/>
                  <a:cs typeface="Arial" panose="020B0604020202020204" pitchFamily="34" charset="0"/>
                </a:rPr>
                <a:t>第四季度</a:t>
              </a:r>
              <a:endParaRPr lang="zh-CN" altLang="en-US" sz="1500" b="1" baseline="-3000" dirty="0">
                <a:solidFill>
                  <a:prstClr val="white"/>
                </a:solidFill>
                <a:latin typeface="Arial" panose="020B0604020202020204" pitchFamily="34" charset="0"/>
                <a:ea typeface="微软雅黑" pitchFamily="34" charset="-122"/>
                <a:cs typeface="Arial" panose="020B0604020202020204" pitchFamily="34" charset="0"/>
              </a:endParaRPr>
            </a:p>
          </p:txBody>
        </p:sp>
      </p:grpSp>
      <p:grpSp>
        <p:nvGrpSpPr>
          <p:cNvPr id="13" name="组合 12"/>
          <p:cNvGrpSpPr/>
          <p:nvPr/>
        </p:nvGrpSpPr>
        <p:grpSpPr>
          <a:xfrm>
            <a:off x="4651167" y="1451935"/>
            <a:ext cx="1917476" cy="680603"/>
            <a:chOff x="5897092" y="1984470"/>
            <a:chExt cx="2636520" cy="1447800"/>
          </a:xfrm>
          <a:effectLst>
            <a:outerShdw blurRad="127000" dist="38100" dir="5400000" algn="t" rotWithShape="0">
              <a:prstClr val="black">
                <a:alpha val="40000"/>
              </a:prstClr>
            </a:outerShdw>
          </a:effectLst>
        </p:grpSpPr>
        <p:sp>
          <p:nvSpPr>
            <p:cNvPr id="14" name="任意多边形 13"/>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899" b="1" dirty="0">
                <a:solidFill>
                  <a:prstClr val="white"/>
                </a:solidFill>
                <a:latin typeface="Arial" panose="020B0604020202020204" pitchFamily="34" charset="0"/>
                <a:ea typeface="微软雅黑" pitchFamily="34" charset="-122"/>
                <a:cs typeface="Arial" panose="020B0604020202020204" pitchFamily="34" charset="0"/>
              </a:endParaRPr>
            </a:p>
          </p:txBody>
        </p:sp>
        <p:sp>
          <p:nvSpPr>
            <p:cNvPr id="15" name="文本框 49"/>
            <p:cNvSpPr txBox="1"/>
            <p:nvPr/>
          </p:nvSpPr>
          <p:spPr>
            <a:xfrm>
              <a:off x="6227711" y="2315669"/>
              <a:ext cx="2205655" cy="785412"/>
            </a:xfrm>
            <a:prstGeom prst="rect">
              <a:avLst/>
            </a:prstGeom>
            <a:noFill/>
            <a:ln w="50800">
              <a:noFill/>
            </a:ln>
          </p:spPr>
          <p:txBody>
            <a:bodyPr wrap="square" rtlCol="0" anchor="ctr">
              <a:spAutoFit/>
            </a:bodyPr>
            <a:lstStyle/>
            <a:p>
              <a:pPr algn="ctr" defTabSz="914126">
                <a:lnSpc>
                  <a:spcPct val="120000"/>
                </a:lnSpc>
                <a:defRPr/>
              </a:pPr>
              <a:r>
                <a:rPr lang="zh-CN" altLang="en-US" sz="1500" b="1" dirty="0">
                  <a:solidFill>
                    <a:prstClr val="white"/>
                  </a:solidFill>
                  <a:latin typeface="Arial" panose="020B0604020202020204" pitchFamily="34" charset="0"/>
                  <a:ea typeface="微软雅黑" pitchFamily="34" charset="-122"/>
                  <a:cs typeface="Arial" panose="020B0604020202020204" pitchFamily="34" charset="0"/>
                </a:rPr>
                <a:t>第三季度</a:t>
              </a:r>
              <a:endParaRPr lang="zh-CN" altLang="en-US" sz="1500" b="1" baseline="-3000" dirty="0">
                <a:solidFill>
                  <a:prstClr val="white"/>
                </a:solidFill>
                <a:latin typeface="Arial" panose="020B0604020202020204" pitchFamily="34" charset="0"/>
                <a:ea typeface="微软雅黑" pitchFamily="34" charset="-122"/>
                <a:cs typeface="Arial" panose="020B0604020202020204" pitchFamily="34" charset="0"/>
              </a:endParaRPr>
            </a:p>
          </p:txBody>
        </p:sp>
      </p:grpSp>
      <p:sp>
        <p:nvSpPr>
          <p:cNvPr id="16" name="矩形 47"/>
          <p:cNvSpPr>
            <a:spLocks noChangeArrowheads="1"/>
          </p:cNvSpPr>
          <p:nvPr/>
        </p:nvSpPr>
        <p:spPr bwMode="auto">
          <a:xfrm>
            <a:off x="1062389" y="4002891"/>
            <a:ext cx="7036915" cy="44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126">
              <a:lnSpc>
                <a:spcPct val="120000"/>
              </a:lnSpc>
              <a:spcBef>
                <a:spcPct val="0"/>
              </a:spcBef>
              <a:buNone/>
              <a:defRPr/>
            </a:pPr>
            <a:r>
              <a:rPr lang="zh-CN" altLang="en-US" sz="1000" dirty="0">
                <a:solidFill>
                  <a:prstClr val="white"/>
                </a:solidFill>
                <a:sym typeface="微软雅黑" pitchFamily="34" charset="-122"/>
              </a:rPr>
              <a:t>您的内容打在这里，或者通过复制您的文本后，在此框中选择粘贴，并选择只保留文字。在此录入上述图表的综合描述说明，您的内容打在这里，或者通过复制您的文本后，在此框中选择粘贴，并选择只保留文字。</a:t>
            </a:r>
          </a:p>
        </p:txBody>
      </p:sp>
      <p:sp>
        <p:nvSpPr>
          <p:cNvPr id="17" name="矩形 16"/>
          <p:cNvSpPr/>
          <p:nvPr/>
        </p:nvSpPr>
        <p:spPr>
          <a:xfrm>
            <a:off x="1514903" y="2456328"/>
            <a:ext cx="1061488" cy="253832"/>
          </a:xfrm>
          <a:prstGeom prst="rect">
            <a:avLst/>
          </a:prstGeom>
        </p:spPr>
        <p:txBody>
          <a:bodyPr wrap="none" lIns="68552" tIns="34276" rIns="68552" bIns="34276">
            <a:spAutoFit/>
          </a:bodyPr>
          <a:lstStyle/>
          <a:p>
            <a:pPr algn="ctr" defTabSz="914126">
              <a:defRPr/>
            </a:pPr>
            <a:r>
              <a:rPr lang="zh-CN" altLang="en-US" sz="1200" b="1" dirty="0">
                <a:solidFill>
                  <a:prstClr val="white"/>
                </a:solidFill>
                <a:latin typeface="微软雅黑" pitchFamily="34" charset="-122"/>
                <a:ea typeface="微软雅黑" pitchFamily="34" charset="-122"/>
              </a:rPr>
              <a:t>单击添加标题</a:t>
            </a:r>
            <a:endParaRPr lang="en-US" altLang="zh-CN" sz="1200" b="1" dirty="0">
              <a:solidFill>
                <a:prstClr val="white"/>
              </a:solidFill>
              <a:latin typeface="微软雅黑" pitchFamily="34" charset="-122"/>
              <a:ea typeface="微软雅黑" pitchFamily="34" charset="-122"/>
            </a:endParaRPr>
          </a:p>
        </p:txBody>
      </p:sp>
      <p:sp>
        <p:nvSpPr>
          <p:cNvPr id="18" name="矩形 47"/>
          <p:cNvSpPr>
            <a:spLocks noChangeArrowheads="1"/>
          </p:cNvSpPr>
          <p:nvPr/>
        </p:nvSpPr>
        <p:spPr bwMode="auto">
          <a:xfrm>
            <a:off x="1188670" y="2815558"/>
            <a:ext cx="1684717" cy="80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126">
              <a:lnSpc>
                <a:spcPct val="120000"/>
              </a:lnSpc>
              <a:spcBef>
                <a:spcPct val="0"/>
              </a:spcBef>
              <a:buNone/>
              <a:defRPr/>
            </a:pPr>
            <a:r>
              <a:rPr lang="zh-CN" altLang="en-US" sz="1000" dirty="0">
                <a:solidFill>
                  <a:prstClr val="white"/>
                </a:solidFill>
                <a:sym typeface="微软雅黑" pitchFamily="34" charset="-122"/>
              </a:rPr>
              <a:t>在此录入上述图表的描述说明，在此录入上述图表的描述说明，在此录入上述图表的描述说明。</a:t>
            </a:r>
          </a:p>
        </p:txBody>
      </p:sp>
      <p:sp>
        <p:nvSpPr>
          <p:cNvPr id="19" name="矩形 18"/>
          <p:cNvSpPr/>
          <p:nvPr/>
        </p:nvSpPr>
        <p:spPr>
          <a:xfrm>
            <a:off x="3263729" y="2456328"/>
            <a:ext cx="1061488" cy="253832"/>
          </a:xfrm>
          <a:prstGeom prst="rect">
            <a:avLst/>
          </a:prstGeom>
        </p:spPr>
        <p:txBody>
          <a:bodyPr wrap="none" lIns="68552" tIns="34276" rIns="68552" bIns="34276">
            <a:spAutoFit/>
          </a:bodyPr>
          <a:lstStyle/>
          <a:p>
            <a:pPr algn="ctr" defTabSz="914126">
              <a:defRPr/>
            </a:pPr>
            <a:r>
              <a:rPr lang="zh-CN" altLang="en-US" sz="1200" b="1" dirty="0">
                <a:solidFill>
                  <a:prstClr val="white"/>
                </a:solidFill>
                <a:latin typeface="微软雅黑" pitchFamily="34" charset="-122"/>
                <a:ea typeface="微软雅黑" pitchFamily="34" charset="-122"/>
              </a:rPr>
              <a:t>单击添加标题</a:t>
            </a:r>
            <a:endParaRPr lang="en-US" altLang="zh-CN" sz="1200" b="1" dirty="0">
              <a:solidFill>
                <a:prstClr val="white"/>
              </a:solidFill>
              <a:latin typeface="微软雅黑" pitchFamily="34" charset="-122"/>
              <a:ea typeface="微软雅黑" pitchFamily="34" charset="-122"/>
            </a:endParaRPr>
          </a:p>
        </p:txBody>
      </p:sp>
      <p:sp>
        <p:nvSpPr>
          <p:cNvPr id="20" name="矩形 47"/>
          <p:cNvSpPr>
            <a:spLocks noChangeArrowheads="1"/>
          </p:cNvSpPr>
          <p:nvPr/>
        </p:nvSpPr>
        <p:spPr bwMode="auto">
          <a:xfrm>
            <a:off x="2969489" y="2815558"/>
            <a:ext cx="1655998" cy="80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126">
              <a:lnSpc>
                <a:spcPct val="120000"/>
              </a:lnSpc>
              <a:spcBef>
                <a:spcPct val="0"/>
              </a:spcBef>
              <a:buNone/>
              <a:defRPr/>
            </a:pPr>
            <a:r>
              <a:rPr lang="zh-CN" altLang="en-US" sz="1000" dirty="0">
                <a:solidFill>
                  <a:prstClr val="white"/>
                </a:solidFill>
                <a:sym typeface="微软雅黑" pitchFamily="34" charset="-122"/>
              </a:rPr>
              <a:t>在此录入上述图表的描述说明，在此录入上述图表的描述说明，在此录入上述图表的描述说明。</a:t>
            </a:r>
          </a:p>
        </p:txBody>
      </p:sp>
      <p:sp>
        <p:nvSpPr>
          <p:cNvPr id="21" name="矩形 20"/>
          <p:cNvSpPr/>
          <p:nvPr/>
        </p:nvSpPr>
        <p:spPr>
          <a:xfrm>
            <a:off x="5074590" y="2456328"/>
            <a:ext cx="1061488" cy="253832"/>
          </a:xfrm>
          <a:prstGeom prst="rect">
            <a:avLst/>
          </a:prstGeom>
        </p:spPr>
        <p:txBody>
          <a:bodyPr wrap="none" lIns="68552" tIns="34276" rIns="68552" bIns="34276">
            <a:spAutoFit/>
          </a:bodyPr>
          <a:lstStyle/>
          <a:p>
            <a:pPr algn="ctr" defTabSz="914126">
              <a:defRPr/>
            </a:pPr>
            <a:r>
              <a:rPr lang="zh-CN" altLang="en-US" sz="1200" b="1" dirty="0">
                <a:solidFill>
                  <a:prstClr val="white"/>
                </a:solidFill>
                <a:latin typeface="微软雅黑" pitchFamily="34" charset="-122"/>
                <a:ea typeface="微软雅黑" pitchFamily="34" charset="-122"/>
              </a:rPr>
              <a:t>单击添加标题</a:t>
            </a:r>
            <a:endParaRPr lang="en-US" altLang="zh-CN" sz="1200" b="1" dirty="0">
              <a:solidFill>
                <a:prstClr val="white"/>
              </a:solidFill>
              <a:latin typeface="微软雅黑" pitchFamily="34" charset="-122"/>
              <a:ea typeface="微软雅黑" pitchFamily="34" charset="-122"/>
            </a:endParaRPr>
          </a:p>
        </p:txBody>
      </p:sp>
      <p:sp>
        <p:nvSpPr>
          <p:cNvPr id="22" name="矩形 47"/>
          <p:cNvSpPr>
            <a:spLocks noChangeArrowheads="1"/>
          </p:cNvSpPr>
          <p:nvPr/>
        </p:nvSpPr>
        <p:spPr bwMode="auto">
          <a:xfrm>
            <a:off x="4787958" y="2815558"/>
            <a:ext cx="1671226" cy="80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126">
              <a:lnSpc>
                <a:spcPct val="120000"/>
              </a:lnSpc>
              <a:spcBef>
                <a:spcPct val="0"/>
              </a:spcBef>
              <a:buNone/>
              <a:defRPr/>
            </a:pPr>
            <a:r>
              <a:rPr lang="zh-CN" altLang="en-US" sz="1000" dirty="0">
                <a:solidFill>
                  <a:prstClr val="white"/>
                </a:solidFill>
                <a:sym typeface="微软雅黑" pitchFamily="34" charset="-122"/>
              </a:rPr>
              <a:t>在此录入上述图表的描述说明，在此录入上述图表的描述说明，在此录入上述图表的描述说明。</a:t>
            </a:r>
          </a:p>
        </p:txBody>
      </p:sp>
      <p:sp>
        <p:nvSpPr>
          <p:cNvPr id="23" name="矩形 22"/>
          <p:cNvSpPr/>
          <p:nvPr/>
        </p:nvSpPr>
        <p:spPr>
          <a:xfrm>
            <a:off x="6853696" y="2456328"/>
            <a:ext cx="1061488" cy="253832"/>
          </a:xfrm>
          <a:prstGeom prst="rect">
            <a:avLst/>
          </a:prstGeom>
        </p:spPr>
        <p:txBody>
          <a:bodyPr wrap="none" lIns="68552" tIns="34276" rIns="68552" bIns="34276">
            <a:spAutoFit/>
          </a:bodyPr>
          <a:lstStyle/>
          <a:p>
            <a:pPr algn="ctr" defTabSz="914126">
              <a:defRPr/>
            </a:pPr>
            <a:r>
              <a:rPr lang="zh-CN" altLang="en-US" sz="1200" b="1" dirty="0">
                <a:solidFill>
                  <a:prstClr val="white"/>
                </a:solidFill>
                <a:latin typeface="微软雅黑" pitchFamily="34" charset="-122"/>
                <a:ea typeface="微软雅黑" pitchFamily="34" charset="-122"/>
              </a:rPr>
              <a:t>单击添加标题</a:t>
            </a:r>
            <a:endParaRPr lang="en-US" altLang="zh-CN" sz="1200" b="1" dirty="0">
              <a:solidFill>
                <a:prstClr val="white"/>
              </a:solidFill>
              <a:latin typeface="微软雅黑" pitchFamily="34" charset="-122"/>
              <a:ea typeface="微软雅黑" pitchFamily="34" charset="-122"/>
            </a:endParaRPr>
          </a:p>
        </p:txBody>
      </p:sp>
      <p:sp>
        <p:nvSpPr>
          <p:cNvPr id="24" name="矩形 47"/>
          <p:cNvSpPr>
            <a:spLocks noChangeArrowheads="1"/>
          </p:cNvSpPr>
          <p:nvPr/>
        </p:nvSpPr>
        <p:spPr bwMode="auto">
          <a:xfrm>
            <a:off x="6587604" y="2815558"/>
            <a:ext cx="1655673" cy="80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126">
              <a:lnSpc>
                <a:spcPct val="120000"/>
              </a:lnSpc>
              <a:spcBef>
                <a:spcPct val="0"/>
              </a:spcBef>
              <a:buNone/>
              <a:defRPr/>
            </a:pPr>
            <a:r>
              <a:rPr lang="zh-CN" altLang="en-US" sz="1000" dirty="0">
                <a:solidFill>
                  <a:prstClr val="white"/>
                </a:solidFill>
                <a:sym typeface="微软雅黑" pitchFamily="34" charset="-122"/>
              </a:rPr>
              <a:t>在此录入上述图表的描述说明，在此录入上述图表的描述说明，在此录入上述图表的描述说明。</a:t>
            </a:r>
          </a:p>
        </p:txBody>
      </p:sp>
      <p:cxnSp>
        <p:nvCxnSpPr>
          <p:cNvPr id="25" name="直接连接符 8"/>
          <p:cNvCxnSpPr/>
          <p:nvPr/>
        </p:nvCxnSpPr>
        <p:spPr>
          <a:xfrm>
            <a:off x="1071966" y="3911158"/>
            <a:ext cx="7017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123571"/>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400"/>
                                        <p:tgtEl>
                                          <p:spTgt spid="17"/>
                                        </p:tgtEl>
                                        <p:attrNameLst>
                                          <p:attrName>ppt_y</p:attrName>
                                        </p:attrNameLst>
                                      </p:cBhvr>
                                      <p:tavLst>
                                        <p:tav tm="0">
                                          <p:val>
                                            <p:strVal val="#ppt_y-#ppt_h*1.125000"/>
                                          </p:val>
                                        </p:tav>
                                        <p:tav tm="100000">
                                          <p:val>
                                            <p:strVal val="#ppt_y"/>
                                          </p:val>
                                        </p:tav>
                                      </p:tavLst>
                                    </p:anim>
                                    <p:animEffect transition="in" filter="wipe(down)">
                                      <p:cBhvr>
                                        <p:cTn id="12" dur="400"/>
                                        <p:tgtEl>
                                          <p:spTgt spid="17"/>
                                        </p:tgtEl>
                                      </p:cBhvr>
                                    </p:animEffect>
                                  </p:childTnLst>
                                </p:cTn>
                              </p:par>
                              <p:par>
                                <p:cTn id="13" presetID="12" presetClass="entr" presetSubtype="1"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400"/>
                                        <p:tgtEl>
                                          <p:spTgt spid="18"/>
                                        </p:tgtEl>
                                        <p:attrNameLst>
                                          <p:attrName>ppt_y</p:attrName>
                                        </p:attrNameLst>
                                      </p:cBhvr>
                                      <p:tavLst>
                                        <p:tav tm="0">
                                          <p:val>
                                            <p:strVal val="#ppt_y-#ppt_h*1.125000"/>
                                          </p:val>
                                        </p:tav>
                                        <p:tav tm="100000">
                                          <p:val>
                                            <p:strVal val="#ppt_y"/>
                                          </p:val>
                                        </p:tav>
                                      </p:tavLst>
                                    </p:anim>
                                    <p:animEffect transition="in" filter="wipe(down)">
                                      <p:cBhvr>
                                        <p:cTn id="16" dur="400"/>
                                        <p:tgtEl>
                                          <p:spTgt spid="18"/>
                                        </p:tgtEl>
                                      </p:cBhvr>
                                    </p:animEffect>
                                  </p:childTnLst>
                                </p:cTn>
                              </p:par>
                            </p:childTnLst>
                          </p:cTn>
                        </p:par>
                        <p:par>
                          <p:cTn id="17" fill="hold">
                            <p:stCondLst>
                              <p:cond delay="900"/>
                            </p:stCondLst>
                            <p:childTnLst>
                              <p:par>
                                <p:cTn id="18" presetID="1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400"/>
                                        <p:tgtEl>
                                          <p:spTgt spid="3"/>
                                        </p:tgtEl>
                                        <p:attrNameLst>
                                          <p:attrName>ppt_x</p:attrName>
                                        </p:attrNameLst>
                                      </p:cBhvr>
                                      <p:tavLst>
                                        <p:tav tm="0">
                                          <p:val>
                                            <p:strVal val="#ppt_x-#ppt_w*1.125000"/>
                                          </p:val>
                                        </p:tav>
                                        <p:tav tm="100000">
                                          <p:val>
                                            <p:strVal val="#ppt_x"/>
                                          </p:val>
                                        </p:tav>
                                      </p:tavLst>
                                    </p:anim>
                                    <p:animEffect transition="in" filter="wipe(right)">
                                      <p:cBhvr>
                                        <p:cTn id="21" dur="400"/>
                                        <p:tgtEl>
                                          <p:spTgt spid="3"/>
                                        </p:tgtEl>
                                      </p:cBhvr>
                                    </p:animEffect>
                                  </p:childTnLst>
                                </p:cTn>
                              </p:par>
                              <p:par>
                                <p:cTn id="22" presetID="12" presetClass="entr" presetSubtype="1"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p:tgtEl>
                                          <p:spTgt spid="19"/>
                                        </p:tgtEl>
                                        <p:attrNameLst>
                                          <p:attrName>ppt_y</p:attrName>
                                        </p:attrNameLst>
                                      </p:cBhvr>
                                      <p:tavLst>
                                        <p:tav tm="0">
                                          <p:val>
                                            <p:strVal val="#ppt_y-#ppt_h*1.125000"/>
                                          </p:val>
                                        </p:tav>
                                        <p:tav tm="100000">
                                          <p:val>
                                            <p:strVal val="#ppt_y"/>
                                          </p:val>
                                        </p:tav>
                                      </p:tavLst>
                                    </p:anim>
                                    <p:animEffect transition="in" filter="wipe(down)">
                                      <p:cBhvr>
                                        <p:cTn id="25" dur="400"/>
                                        <p:tgtEl>
                                          <p:spTgt spid="19"/>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400"/>
                                        <p:tgtEl>
                                          <p:spTgt spid="20"/>
                                        </p:tgtEl>
                                        <p:attrNameLst>
                                          <p:attrName>ppt_y</p:attrName>
                                        </p:attrNameLst>
                                      </p:cBhvr>
                                      <p:tavLst>
                                        <p:tav tm="0">
                                          <p:val>
                                            <p:strVal val="#ppt_y-#ppt_h*1.125000"/>
                                          </p:val>
                                        </p:tav>
                                        <p:tav tm="100000">
                                          <p:val>
                                            <p:strVal val="#ppt_y"/>
                                          </p:val>
                                        </p:tav>
                                      </p:tavLst>
                                    </p:anim>
                                    <p:animEffect transition="in" filter="wipe(down)">
                                      <p:cBhvr>
                                        <p:cTn id="29" dur="400"/>
                                        <p:tgtEl>
                                          <p:spTgt spid="20"/>
                                        </p:tgtEl>
                                      </p:cBhvr>
                                    </p:animEffect>
                                  </p:childTnLst>
                                </p:cTn>
                              </p:par>
                            </p:childTnLst>
                          </p:cTn>
                        </p:par>
                        <p:par>
                          <p:cTn id="30" fill="hold">
                            <p:stCondLst>
                              <p:cond delay="18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400"/>
                                        <p:tgtEl>
                                          <p:spTgt spid="21"/>
                                        </p:tgtEl>
                                        <p:attrNameLst>
                                          <p:attrName>ppt_y</p:attrName>
                                        </p:attrNameLst>
                                      </p:cBhvr>
                                      <p:tavLst>
                                        <p:tav tm="0">
                                          <p:val>
                                            <p:strVal val="#ppt_y-#ppt_h*1.125000"/>
                                          </p:val>
                                        </p:tav>
                                        <p:tav tm="100000">
                                          <p:val>
                                            <p:strVal val="#ppt_y"/>
                                          </p:val>
                                        </p:tav>
                                      </p:tavLst>
                                    </p:anim>
                                    <p:animEffect transition="in" filter="wipe(down)">
                                      <p:cBhvr>
                                        <p:cTn id="38" dur="400"/>
                                        <p:tgtEl>
                                          <p:spTgt spid="21"/>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400"/>
                                        <p:tgtEl>
                                          <p:spTgt spid="22"/>
                                        </p:tgtEl>
                                        <p:attrNameLst>
                                          <p:attrName>ppt_y</p:attrName>
                                        </p:attrNameLst>
                                      </p:cBhvr>
                                      <p:tavLst>
                                        <p:tav tm="0">
                                          <p:val>
                                            <p:strVal val="#ppt_y-#ppt_h*1.125000"/>
                                          </p:val>
                                        </p:tav>
                                        <p:tav tm="100000">
                                          <p:val>
                                            <p:strVal val="#ppt_y"/>
                                          </p:val>
                                        </p:tav>
                                      </p:tavLst>
                                    </p:anim>
                                    <p:animEffect transition="in" filter="wipe(down)">
                                      <p:cBhvr>
                                        <p:cTn id="42" dur="400"/>
                                        <p:tgtEl>
                                          <p:spTgt spid="22"/>
                                        </p:tgtEl>
                                      </p:cBhvr>
                                    </p:animEffect>
                                  </p:childTnLst>
                                </p:cTn>
                              </p:par>
                            </p:childTnLst>
                          </p:cTn>
                        </p:par>
                        <p:par>
                          <p:cTn id="43" fill="hold">
                            <p:stCondLst>
                              <p:cond delay="2700"/>
                            </p:stCondLst>
                            <p:childTnLst>
                              <p:par>
                                <p:cTn id="44" presetID="12" presetClass="entr" presetSubtype="8"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400"/>
                                        <p:tgtEl>
                                          <p:spTgt spid="10"/>
                                        </p:tgtEl>
                                        <p:attrNameLst>
                                          <p:attrName>ppt_x</p:attrName>
                                        </p:attrNameLst>
                                      </p:cBhvr>
                                      <p:tavLst>
                                        <p:tav tm="0">
                                          <p:val>
                                            <p:strVal val="#ppt_x-#ppt_w*1.125000"/>
                                          </p:val>
                                        </p:tav>
                                        <p:tav tm="100000">
                                          <p:val>
                                            <p:strVal val="#ppt_x"/>
                                          </p:val>
                                        </p:tav>
                                      </p:tavLst>
                                    </p:anim>
                                    <p:animEffect transition="in" filter="wipe(right)">
                                      <p:cBhvr>
                                        <p:cTn id="47" dur="400"/>
                                        <p:tgtEl>
                                          <p:spTgt spid="10"/>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400"/>
                                        <p:tgtEl>
                                          <p:spTgt spid="23"/>
                                        </p:tgtEl>
                                        <p:attrNameLst>
                                          <p:attrName>ppt_y</p:attrName>
                                        </p:attrNameLst>
                                      </p:cBhvr>
                                      <p:tavLst>
                                        <p:tav tm="0">
                                          <p:val>
                                            <p:strVal val="#ppt_y-#ppt_h*1.125000"/>
                                          </p:val>
                                        </p:tav>
                                        <p:tav tm="100000">
                                          <p:val>
                                            <p:strVal val="#ppt_y"/>
                                          </p:val>
                                        </p:tav>
                                      </p:tavLst>
                                    </p:anim>
                                    <p:animEffect transition="in" filter="wipe(down)">
                                      <p:cBhvr>
                                        <p:cTn id="51" dur="400"/>
                                        <p:tgtEl>
                                          <p:spTgt spid="23"/>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400"/>
                                        <p:tgtEl>
                                          <p:spTgt spid="24"/>
                                        </p:tgtEl>
                                        <p:attrNameLst>
                                          <p:attrName>ppt_y</p:attrName>
                                        </p:attrNameLst>
                                      </p:cBhvr>
                                      <p:tavLst>
                                        <p:tav tm="0">
                                          <p:val>
                                            <p:strVal val="#ppt_y-#ppt_h*1.125000"/>
                                          </p:val>
                                        </p:tav>
                                        <p:tav tm="100000">
                                          <p:val>
                                            <p:strVal val="#ppt_y"/>
                                          </p:val>
                                        </p:tav>
                                      </p:tavLst>
                                    </p:anim>
                                    <p:animEffect transition="in" filter="wipe(down)">
                                      <p:cBhvr>
                                        <p:cTn id="55" dur="400"/>
                                        <p:tgtEl>
                                          <p:spTgt spid="24"/>
                                        </p:tgtEl>
                                      </p:cBhvr>
                                    </p:animEffect>
                                  </p:childTnLst>
                                </p:cTn>
                              </p:par>
                            </p:childTnLst>
                          </p:cTn>
                        </p:par>
                        <p:par>
                          <p:cTn id="56" fill="hold">
                            <p:stCondLst>
                              <p:cond delay="3600"/>
                            </p:stCondLst>
                            <p:childTnLst>
                              <p:par>
                                <p:cTn id="57" presetID="16" presetClass="entr" presetSubtype="37"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outVertical)">
                                      <p:cBhvr>
                                        <p:cTn id="59" dur="750"/>
                                        <p:tgtEl>
                                          <p:spTgt spid="25"/>
                                        </p:tgtEl>
                                      </p:cBhvr>
                                    </p:animEffect>
                                  </p:childTnLst>
                                </p:cTn>
                              </p:par>
                              <p:par>
                                <p:cTn id="60" presetID="53" presetClass="entr" presetSubtype="16" fill="hold" grpId="0" nodeType="withEffect">
                                  <p:stCondLst>
                                    <p:cond delay="25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空心弧 30"/>
          <p:cNvSpPr>
            <a:spLocks noChangeAspect="1"/>
          </p:cNvSpPr>
          <p:nvPr/>
        </p:nvSpPr>
        <p:spPr>
          <a:xfrm rot="5400000">
            <a:off x="4893653" y="1428541"/>
            <a:ext cx="2865127" cy="2865128"/>
          </a:xfrm>
          <a:prstGeom prst="blockArc">
            <a:avLst>
              <a:gd name="adj1" fmla="val 10800000"/>
              <a:gd name="adj2" fmla="val 21552897"/>
              <a:gd name="adj3" fmla="val 18390"/>
            </a:avLst>
          </a:prstGeom>
          <a:gradFill>
            <a:gsLst>
              <a:gs pos="0">
                <a:srgbClr val="00B0F0"/>
              </a:gs>
              <a:gs pos="100000">
                <a:srgbClr val="0070C0"/>
              </a:gs>
            </a:gsLst>
            <a:lin ang="5400000" scaled="0"/>
          </a:gradFill>
          <a:ln>
            <a:noFill/>
          </a:ln>
          <a:effectLst>
            <a:outerShdw blurRad="2159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black"/>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32" name="空心弧 31"/>
          <p:cNvSpPr>
            <a:spLocks noChangeAspect="1"/>
          </p:cNvSpPr>
          <p:nvPr/>
        </p:nvSpPr>
        <p:spPr>
          <a:xfrm rot="5400000">
            <a:off x="5167007" y="1660413"/>
            <a:ext cx="2341930" cy="2341931"/>
          </a:xfrm>
          <a:prstGeom prst="blockArc">
            <a:avLst>
              <a:gd name="adj1" fmla="val 10781050"/>
              <a:gd name="adj2" fmla="val 21534958"/>
              <a:gd name="adj3" fmla="val 1589"/>
            </a:avLst>
          </a:prstGeom>
          <a:solidFill>
            <a:schemeClr val="bg1">
              <a:alpha val="39000"/>
            </a:schemeClr>
          </a:solidFill>
          <a:ln>
            <a:noFill/>
          </a:ln>
          <a:effectLst>
            <a:outerShdw blurRad="279400" dir="48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black"/>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33" name="空心弧 32"/>
          <p:cNvSpPr>
            <a:spLocks noChangeAspect="1"/>
          </p:cNvSpPr>
          <p:nvPr/>
        </p:nvSpPr>
        <p:spPr>
          <a:xfrm rot="5400000">
            <a:off x="4893653" y="1428541"/>
            <a:ext cx="2865127" cy="2865128"/>
          </a:xfrm>
          <a:prstGeom prst="blockArc">
            <a:avLst>
              <a:gd name="adj1" fmla="val 15312021"/>
              <a:gd name="adj2" fmla="val 16870308"/>
              <a:gd name="adj3" fmla="val 17635"/>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black"/>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34" name="空心弧 33"/>
          <p:cNvSpPr>
            <a:spLocks noChangeAspect="1"/>
          </p:cNvSpPr>
          <p:nvPr/>
        </p:nvSpPr>
        <p:spPr>
          <a:xfrm rot="5400000">
            <a:off x="2625407" y="1398813"/>
            <a:ext cx="2865127" cy="2865128"/>
          </a:xfrm>
          <a:prstGeom prst="blockArc">
            <a:avLst>
              <a:gd name="adj1" fmla="val 10800000"/>
              <a:gd name="adj2" fmla="val 21552897"/>
              <a:gd name="adj3" fmla="val 18390"/>
            </a:avLst>
          </a:prstGeom>
          <a:gradFill flip="none" rotWithShape="1">
            <a:gsLst>
              <a:gs pos="0">
                <a:srgbClr val="00B0F0"/>
              </a:gs>
              <a:gs pos="100000">
                <a:srgbClr val="0070C0"/>
              </a:gs>
            </a:gsLst>
            <a:lin ang="5400000" scaled="0"/>
            <a:tileRect/>
          </a:gradFill>
          <a:ln>
            <a:noFill/>
          </a:ln>
          <a:effectLst>
            <a:outerShdw blurRad="2159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black"/>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35" name="空心弧 34"/>
          <p:cNvSpPr>
            <a:spLocks noChangeAspect="1"/>
          </p:cNvSpPr>
          <p:nvPr/>
        </p:nvSpPr>
        <p:spPr>
          <a:xfrm rot="5400000">
            <a:off x="2887006" y="1660413"/>
            <a:ext cx="2341930" cy="2341931"/>
          </a:xfrm>
          <a:prstGeom prst="blockArc">
            <a:avLst>
              <a:gd name="adj1" fmla="val 10781050"/>
              <a:gd name="adj2" fmla="val 21534958"/>
              <a:gd name="adj3" fmla="val 1589"/>
            </a:avLst>
          </a:prstGeom>
          <a:solidFill>
            <a:schemeClr val="bg1">
              <a:alpha val="39000"/>
            </a:schemeClr>
          </a:solidFill>
          <a:ln>
            <a:noFill/>
          </a:ln>
          <a:effectLst>
            <a:outerShdw blurRad="279400" dir="48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black"/>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36" name="空心弧 35"/>
          <p:cNvSpPr>
            <a:spLocks noChangeAspect="1"/>
          </p:cNvSpPr>
          <p:nvPr/>
        </p:nvSpPr>
        <p:spPr>
          <a:xfrm rot="5400000">
            <a:off x="2614377" y="1428541"/>
            <a:ext cx="2865127" cy="2865128"/>
          </a:xfrm>
          <a:prstGeom prst="blockArc">
            <a:avLst>
              <a:gd name="adj1" fmla="val 15312021"/>
              <a:gd name="adj2" fmla="val 16870308"/>
              <a:gd name="adj3" fmla="val 17635"/>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black"/>
              </a:solidFill>
              <a:latin typeface="Arial" panose="020B0604020202020204" pitchFamily="34" charset="0"/>
              <a:ea typeface="时尚中黑简体" panose="01010104010101010101" pitchFamily="2" charset="-122"/>
              <a:sym typeface="Arial" panose="020B0604020202020204" pitchFamily="34" charset="0"/>
            </a:endParaRPr>
          </a:p>
        </p:txBody>
      </p:sp>
      <p:pic>
        <p:nvPicPr>
          <p:cNvPr id="37" name="图片 3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681226" y="3274713"/>
            <a:ext cx="1427483" cy="1420108"/>
          </a:xfrm>
          <a:prstGeom prst="rect">
            <a:avLst/>
          </a:prstGeom>
        </p:spPr>
      </p:pic>
      <p:grpSp>
        <p:nvGrpSpPr>
          <p:cNvPr id="38" name="组合 37"/>
          <p:cNvGrpSpPr/>
          <p:nvPr/>
        </p:nvGrpSpPr>
        <p:grpSpPr>
          <a:xfrm>
            <a:off x="314618" y="1398813"/>
            <a:ext cx="2865128" cy="2865127"/>
            <a:chOff x="620934" y="1850086"/>
            <a:chExt cx="3821350" cy="3821349"/>
          </a:xfrm>
        </p:grpSpPr>
        <p:sp>
          <p:nvSpPr>
            <p:cNvPr id="68" name="空心弧 67"/>
            <p:cNvSpPr>
              <a:spLocks noChangeAspect="1"/>
            </p:cNvSpPr>
            <p:nvPr/>
          </p:nvSpPr>
          <p:spPr>
            <a:xfrm rot="5400000">
              <a:off x="620934" y="1850086"/>
              <a:ext cx="3821349" cy="3821350"/>
            </a:xfrm>
            <a:prstGeom prst="blockArc">
              <a:avLst>
                <a:gd name="adj1" fmla="val 10800000"/>
                <a:gd name="adj2" fmla="val 21552897"/>
                <a:gd name="adj3" fmla="val 18390"/>
              </a:avLst>
            </a:prstGeom>
            <a:gradFill flip="none" rotWithShape="1">
              <a:gsLst>
                <a:gs pos="0">
                  <a:srgbClr val="00B0F0"/>
                </a:gs>
                <a:gs pos="100000">
                  <a:srgbClr val="0070C0"/>
                </a:gs>
              </a:gsLst>
              <a:lin ang="5400000" scaled="0"/>
              <a:tileRect/>
            </a:gradFill>
            <a:ln>
              <a:noFill/>
            </a:ln>
            <a:effectLst>
              <a:outerShdw blurRad="2159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black"/>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69" name="空心弧 68"/>
            <p:cNvSpPr>
              <a:spLocks noChangeAspect="1"/>
            </p:cNvSpPr>
            <p:nvPr/>
          </p:nvSpPr>
          <p:spPr>
            <a:xfrm rot="5400000">
              <a:off x="969840" y="2198993"/>
              <a:ext cx="3123537" cy="3123539"/>
            </a:xfrm>
            <a:prstGeom prst="blockArc">
              <a:avLst>
                <a:gd name="adj1" fmla="val 10781050"/>
                <a:gd name="adj2" fmla="val 21534958"/>
                <a:gd name="adj3" fmla="val 1589"/>
              </a:avLst>
            </a:prstGeom>
            <a:solidFill>
              <a:schemeClr val="bg1">
                <a:alpha val="39000"/>
              </a:schemeClr>
            </a:solidFill>
            <a:ln>
              <a:noFill/>
            </a:ln>
            <a:effectLst>
              <a:outerShdw blurRad="279400" dir="48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black"/>
                </a:solidFill>
                <a:latin typeface="Arial" panose="020B0604020202020204" pitchFamily="34" charset="0"/>
                <a:ea typeface="时尚中黑简体" panose="01010104010101010101" pitchFamily="2" charset="-122"/>
                <a:sym typeface="Arial" panose="020B0604020202020204" pitchFamily="34" charset="0"/>
              </a:endParaRPr>
            </a:p>
          </p:txBody>
        </p:sp>
      </p:grpSp>
      <p:sp>
        <p:nvSpPr>
          <p:cNvPr id="70" name="文本框 15"/>
          <p:cNvSpPr txBox="1"/>
          <p:nvPr/>
        </p:nvSpPr>
        <p:spPr>
          <a:xfrm>
            <a:off x="4947689" y="2582644"/>
            <a:ext cx="610876" cy="507674"/>
          </a:xfrm>
          <a:prstGeom prst="rect">
            <a:avLst/>
          </a:prstGeom>
          <a:noFill/>
          <a:effectLst/>
        </p:spPr>
        <p:txBody>
          <a:bodyPr wrap="none" rtlCol="0">
            <a:spAutoFit/>
          </a:bodyPr>
          <a:lstStyle>
            <a:defPPr>
              <a:defRPr lang="zh-CN"/>
            </a:defPPr>
            <a:lvl1pPr>
              <a:defRPr sz="3600">
                <a:solidFill>
                  <a:schemeClr val="tx1">
                    <a:lumMod val="50000"/>
                    <a:lumOff val="50000"/>
                  </a:schemeClr>
                </a:solidFill>
                <a:effectLst>
                  <a:innerShdw blurRad="63500" dist="50800" dir="13500000">
                    <a:prstClr val="black">
                      <a:alpha val="50000"/>
                    </a:prstClr>
                  </a:innerShdw>
                </a:effectLst>
                <a:latin typeface="时尚中黑简体" panose="01010104010101010101" pitchFamily="2" charset="-122"/>
                <a:ea typeface="时尚中黑简体" panose="01010104010101010101" pitchFamily="2" charset="-122"/>
              </a:defRPr>
            </a:lvl1pPr>
          </a:lstStyle>
          <a:p>
            <a:pPr defTabSz="685594">
              <a:defRPr/>
            </a:pPr>
            <a:r>
              <a:rPr lang="en-US" altLang="zh-CN" sz="2699" b="1" dirty="0">
                <a:solidFill>
                  <a:prstClr val="white"/>
                </a:solidFill>
                <a:latin typeface="微软雅黑" panose="020B0503020204020204" pitchFamily="34" charset="-122"/>
                <a:ea typeface="微软雅黑" panose="020B0503020204020204" pitchFamily="34" charset="-122"/>
              </a:rPr>
              <a:t>02</a:t>
            </a:r>
            <a:endParaRPr lang="zh-CN" altLang="en-US" sz="2699" b="1" dirty="0">
              <a:solidFill>
                <a:prstClr val="white"/>
              </a:solidFill>
              <a:latin typeface="微软雅黑" panose="020B0503020204020204" pitchFamily="34" charset="-122"/>
              <a:ea typeface="微软雅黑" panose="020B0503020204020204" pitchFamily="34" charset="-122"/>
            </a:endParaRPr>
          </a:p>
        </p:txBody>
      </p:sp>
      <p:sp>
        <p:nvSpPr>
          <p:cNvPr id="71" name="文本框 21"/>
          <p:cNvSpPr txBox="1"/>
          <p:nvPr/>
        </p:nvSpPr>
        <p:spPr>
          <a:xfrm>
            <a:off x="7220417" y="2582644"/>
            <a:ext cx="610876" cy="507674"/>
          </a:xfrm>
          <a:prstGeom prst="rect">
            <a:avLst/>
          </a:prstGeom>
          <a:noFill/>
          <a:effectLst/>
        </p:spPr>
        <p:txBody>
          <a:bodyPr wrap="none" rtlCol="0">
            <a:spAutoFit/>
          </a:bodyPr>
          <a:lstStyle>
            <a:defPPr>
              <a:defRPr lang="zh-CN"/>
            </a:defPPr>
            <a:lvl1pPr>
              <a:defRPr sz="3600">
                <a:solidFill>
                  <a:schemeClr val="tx1">
                    <a:lumMod val="50000"/>
                    <a:lumOff val="50000"/>
                  </a:schemeClr>
                </a:solidFill>
                <a:effectLst>
                  <a:innerShdw blurRad="63500" dist="50800" dir="13500000">
                    <a:prstClr val="black">
                      <a:alpha val="50000"/>
                    </a:prstClr>
                  </a:innerShdw>
                </a:effectLst>
                <a:latin typeface="时尚中黑简体" panose="01010104010101010101" pitchFamily="2" charset="-122"/>
                <a:ea typeface="时尚中黑简体" panose="01010104010101010101" pitchFamily="2" charset="-122"/>
              </a:defRPr>
            </a:lvl1pPr>
          </a:lstStyle>
          <a:p>
            <a:pPr defTabSz="685594">
              <a:defRPr/>
            </a:pPr>
            <a:r>
              <a:rPr lang="en-US" altLang="zh-CN" sz="2699" b="1" dirty="0">
                <a:solidFill>
                  <a:prstClr val="white"/>
                </a:solidFill>
                <a:latin typeface="微软雅黑" panose="020B0503020204020204" pitchFamily="34" charset="-122"/>
                <a:ea typeface="微软雅黑" panose="020B0503020204020204" pitchFamily="34" charset="-122"/>
              </a:rPr>
              <a:t>03</a:t>
            </a:r>
            <a:endParaRPr lang="zh-CN" altLang="en-US" sz="2699" b="1" dirty="0">
              <a:solidFill>
                <a:prstClr val="white"/>
              </a:solidFill>
              <a:latin typeface="微软雅黑" panose="020B0503020204020204" pitchFamily="34" charset="-122"/>
              <a:ea typeface="微软雅黑" panose="020B0503020204020204" pitchFamily="34" charset="-122"/>
            </a:endParaRPr>
          </a:p>
        </p:txBody>
      </p:sp>
      <p:pic>
        <p:nvPicPr>
          <p:cNvPr id="72" name="图片 7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659271" y="967932"/>
            <a:ext cx="1427483" cy="1420108"/>
          </a:xfrm>
          <a:prstGeom prst="rect">
            <a:avLst/>
          </a:prstGeom>
        </p:spPr>
      </p:pic>
      <p:pic>
        <p:nvPicPr>
          <p:cNvPr id="73" name="图片 7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5254192" y="950354"/>
            <a:ext cx="1427483" cy="1420108"/>
          </a:xfrm>
          <a:prstGeom prst="rect">
            <a:avLst/>
          </a:prstGeom>
        </p:spPr>
      </p:pic>
      <p:pic>
        <p:nvPicPr>
          <p:cNvPr id="74" name="图片 7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970415" y="963269"/>
            <a:ext cx="1427483" cy="1420108"/>
          </a:xfrm>
          <a:prstGeom prst="rect">
            <a:avLst/>
          </a:prstGeom>
        </p:spPr>
      </p:pic>
      <p:pic>
        <p:nvPicPr>
          <p:cNvPr id="75" name="图片 7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995432" y="3274714"/>
            <a:ext cx="1427483" cy="1420108"/>
          </a:xfrm>
          <a:prstGeom prst="rect">
            <a:avLst/>
          </a:prstGeom>
        </p:spPr>
      </p:pic>
      <p:grpSp>
        <p:nvGrpSpPr>
          <p:cNvPr id="76" name="组合 75"/>
          <p:cNvGrpSpPr/>
          <p:nvPr/>
        </p:nvGrpSpPr>
        <p:grpSpPr>
          <a:xfrm>
            <a:off x="3341690" y="2083952"/>
            <a:ext cx="1494849" cy="1494848"/>
            <a:chOff x="4658273" y="2763887"/>
            <a:chExt cx="1993748" cy="1993747"/>
          </a:xfrm>
        </p:grpSpPr>
        <p:sp>
          <p:nvSpPr>
            <p:cNvPr id="77" name="椭圆 76"/>
            <p:cNvSpPr>
              <a:spLocks noChangeAspect="1"/>
            </p:cNvSpPr>
            <p:nvPr/>
          </p:nvSpPr>
          <p:spPr>
            <a:xfrm>
              <a:off x="4658273" y="2763887"/>
              <a:ext cx="1993748" cy="1993747"/>
            </a:xfrm>
            <a:prstGeom prst="ellipse">
              <a:avLst/>
            </a:prstGeom>
            <a:solidFill>
              <a:schemeClr val="bg1"/>
            </a:solidFill>
            <a:ln>
              <a:noFill/>
            </a:ln>
            <a:effectLst>
              <a:outerShdw blurRad="165100" sx="105000" sy="105000" algn="ctr" rotWithShape="0">
                <a:prstClr val="black">
                  <a:alpha val="40000"/>
                </a:prstClr>
              </a:outerShdw>
            </a:effectLst>
            <a:scene3d>
              <a:camera prst="orthographicFront"/>
              <a:lightRig rig="threePt" dir="t"/>
            </a:scene3d>
            <a:sp3d>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white"/>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78" name="椭圆 77"/>
            <p:cNvSpPr>
              <a:spLocks noChangeAspect="1"/>
            </p:cNvSpPr>
            <p:nvPr/>
          </p:nvSpPr>
          <p:spPr>
            <a:xfrm>
              <a:off x="4791189" y="2896803"/>
              <a:ext cx="1727915" cy="1727914"/>
            </a:xfrm>
            <a:prstGeom prst="ellipse">
              <a:avLst/>
            </a:prstGeom>
            <a:solidFill>
              <a:schemeClr val="bg1"/>
            </a:solidFill>
            <a:ln>
              <a:noFill/>
            </a:ln>
            <a:effectLst>
              <a:innerShdw blurRad="584200" dir="13500000">
                <a:prstClr val="black">
                  <a:alpha val="29000"/>
                </a:prstClr>
              </a:innerShdw>
            </a:effectLst>
            <a:scene3d>
              <a:camera prst="orthographicFront"/>
              <a:lightRig rig="threePt" dir="t"/>
            </a:scene3d>
            <a:sp3d>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white"/>
                </a:solidFill>
                <a:latin typeface="Arial" panose="020B0604020202020204" pitchFamily="34" charset="0"/>
                <a:ea typeface="时尚中黑简体" panose="01010104010101010101" pitchFamily="2" charset="-122"/>
                <a:sym typeface="Arial" panose="020B0604020202020204" pitchFamily="34" charset="0"/>
              </a:endParaRPr>
            </a:p>
          </p:txBody>
        </p:sp>
      </p:grpSp>
      <p:sp>
        <p:nvSpPr>
          <p:cNvPr id="79" name="矩形 78"/>
          <p:cNvSpPr/>
          <p:nvPr/>
        </p:nvSpPr>
        <p:spPr>
          <a:xfrm>
            <a:off x="3412404" y="2522528"/>
            <a:ext cx="1353421" cy="571199"/>
          </a:xfrm>
          <a:prstGeom prst="rect">
            <a:avLst/>
          </a:prstGeom>
        </p:spPr>
        <p:txBody>
          <a:bodyPr wrap="square">
            <a:spAutoFit/>
          </a:bodyPr>
          <a:lstStyle/>
          <a:p>
            <a:pPr algn="ctr" defTabSz="685594">
              <a:defRPr/>
            </a:pPr>
            <a:r>
              <a:rPr lang="zh-CN" altLang="en-US" sz="1013"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en-US" altLang="zh-CN" sz="1013"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a:p>
            <a:pPr algn="ctr" defTabSz="685594">
              <a:defRPr/>
            </a:pPr>
            <a:r>
              <a:rPr lang="zh-CN" altLang="en-US" sz="1050" dirty="0">
                <a:solidFill>
                  <a:prstClr val="black">
                    <a:lumMod val="65000"/>
                    <a:lumOff val="35000"/>
                  </a:prstClr>
                </a:solidFill>
                <a:latin typeface="Arial" panose="020B0604020202020204" pitchFamily="34" charset="0"/>
                <a:ea typeface="时尚中黑简体" panose="01010104010101010101" pitchFamily="2" charset="-122"/>
                <a:sym typeface="Arial" panose="020B0604020202020204" pitchFamily="34" charset="0"/>
              </a:rPr>
              <a:t>点击添加文本文字 </a:t>
            </a:r>
          </a:p>
          <a:p>
            <a:pPr algn="ctr" defTabSz="685594">
              <a:defRPr/>
            </a:pPr>
            <a:r>
              <a:rPr lang="zh-CN" altLang="en-US" sz="1050" dirty="0">
                <a:solidFill>
                  <a:prstClr val="black">
                    <a:lumMod val="65000"/>
                    <a:lumOff val="35000"/>
                  </a:prstClr>
                </a:solidFill>
                <a:latin typeface="Arial" panose="020B0604020202020204" pitchFamily="34" charset="0"/>
                <a:ea typeface="时尚中黑简体" panose="01010104010101010101" pitchFamily="2" charset="-122"/>
                <a:sym typeface="Arial" panose="020B0604020202020204" pitchFamily="34" charset="0"/>
              </a:rPr>
              <a:t>点击添加文本文字 </a:t>
            </a:r>
          </a:p>
        </p:txBody>
      </p:sp>
      <p:grpSp>
        <p:nvGrpSpPr>
          <p:cNvPr id="80" name="组合 79"/>
          <p:cNvGrpSpPr/>
          <p:nvPr/>
        </p:nvGrpSpPr>
        <p:grpSpPr>
          <a:xfrm>
            <a:off x="1030901" y="2083952"/>
            <a:ext cx="1494849" cy="1494848"/>
            <a:chOff x="1576271" y="2763887"/>
            <a:chExt cx="1993748" cy="1993747"/>
          </a:xfrm>
        </p:grpSpPr>
        <p:sp>
          <p:nvSpPr>
            <p:cNvPr id="81" name="椭圆 80"/>
            <p:cNvSpPr>
              <a:spLocks noChangeAspect="1"/>
            </p:cNvSpPr>
            <p:nvPr/>
          </p:nvSpPr>
          <p:spPr>
            <a:xfrm>
              <a:off x="1576271" y="2763887"/>
              <a:ext cx="1993748" cy="1993747"/>
            </a:xfrm>
            <a:prstGeom prst="ellipse">
              <a:avLst/>
            </a:prstGeom>
            <a:solidFill>
              <a:schemeClr val="bg1"/>
            </a:solidFill>
            <a:ln>
              <a:noFill/>
            </a:ln>
            <a:effectLst>
              <a:outerShdw blurRad="165100" sx="105000" sy="105000" algn="ctr" rotWithShape="0">
                <a:prstClr val="black">
                  <a:alpha val="40000"/>
                </a:prstClr>
              </a:outerShdw>
            </a:effectLst>
            <a:scene3d>
              <a:camera prst="orthographicFront"/>
              <a:lightRig rig="threePt" dir="t"/>
            </a:scene3d>
            <a:sp3d>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white"/>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82" name="椭圆 81"/>
            <p:cNvSpPr>
              <a:spLocks noChangeAspect="1"/>
            </p:cNvSpPr>
            <p:nvPr/>
          </p:nvSpPr>
          <p:spPr>
            <a:xfrm>
              <a:off x="1709187" y="2896803"/>
              <a:ext cx="1727915" cy="1727914"/>
            </a:xfrm>
            <a:prstGeom prst="ellipse">
              <a:avLst/>
            </a:prstGeom>
            <a:solidFill>
              <a:schemeClr val="bg1"/>
            </a:solidFill>
            <a:ln>
              <a:noFill/>
            </a:ln>
            <a:effectLst>
              <a:innerShdw blurRad="584200" dir="13500000">
                <a:prstClr val="black">
                  <a:alpha val="29000"/>
                </a:prstClr>
              </a:innerShdw>
            </a:effectLst>
            <a:scene3d>
              <a:camera prst="orthographicFront"/>
              <a:lightRig rig="threePt" dir="t"/>
            </a:scene3d>
            <a:sp3d>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white"/>
                </a:solidFill>
                <a:latin typeface="Arial" panose="020B0604020202020204" pitchFamily="34" charset="0"/>
                <a:ea typeface="时尚中黑简体" panose="01010104010101010101" pitchFamily="2" charset="-122"/>
                <a:sym typeface="Arial" panose="020B0604020202020204" pitchFamily="34" charset="0"/>
              </a:endParaRPr>
            </a:p>
          </p:txBody>
        </p:sp>
      </p:grpSp>
      <p:sp>
        <p:nvSpPr>
          <p:cNvPr id="83" name="矩形 82"/>
          <p:cNvSpPr/>
          <p:nvPr/>
        </p:nvSpPr>
        <p:spPr>
          <a:xfrm>
            <a:off x="1101615" y="2522528"/>
            <a:ext cx="1353421" cy="571199"/>
          </a:xfrm>
          <a:prstGeom prst="rect">
            <a:avLst/>
          </a:prstGeom>
        </p:spPr>
        <p:txBody>
          <a:bodyPr wrap="square">
            <a:spAutoFit/>
          </a:bodyPr>
          <a:lstStyle/>
          <a:p>
            <a:pPr algn="ctr" defTabSz="685594">
              <a:defRPr/>
            </a:pPr>
            <a:r>
              <a:rPr lang="zh-CN" altLang="en-US" sz="1013"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en-US" altLang="zh-CN" sz="1013"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a:p>
            <a:pPr algn="ctr" defTabSz="685594">
              <a:defRPr/>
            </a:pPr>
            <a:r>
              <a:rPr lang="zh-CN" altLang="en-US" sz="1050" dirty="0">
                <a:solidFill>
                  <a:prstClr val="black">
                    <a:lumMod val="65000"/>
                    <a:lumOff val="35000"/>
                  </a:prstClr>
                </a:solidFill>
                <a:latin typeface="Arial" panose="020B0604020202020204" pitchFamily="34" charset="0"/>
                <a:ea typeface="时尚中黑简体" panose="01010104010101010101" pitchFamily="2" charset="-122"/>
                <a:sym typeface="Arial" panose="020B0604020202020204" pitchFamily="34" charset="0"/>
              </a:rPr>
              <a:t>点击添加文本文字 </a:t>
            </a:r>
          </a:p>
          <a:p>
            <a:pPr algn="ctr" defTabSz="685594">
              <a:defRPr/>
            </a:pPr>
            <a:r>
              <a:rPr lang="zh-CN" altLang="en-US" sz="1050" dirty="0">
                <a:solidFill>
                  <a:prstClr val="black">
                    <a:lumMod val="65000"/>
                    <a:lumOff val="35000"/>
                  </a:prstClr>
                </a:solidFill>
                <a:latin typeface="Arial" panose="020B0604020202020204" pitchFamily="34" charset="0"/>
                <a:ea typeface="时尚中黑简体" panose="01010104010101010101" pitchFamily="2" charset="-122"/>
                <a:sym typeface="Arial" panose="020B0604020202020204" pitchFamily="34" charset="0"/>
              </a:rPr>
              <a:t>点击添加文本文字 </a:t>
            </a:r>
          </a:p>
        </p:txBody>
      </p:sp>
      <p:pic>
        <p:nvPicPr>
          <p:cNvPr id="84" name="图片 8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5263232" y="3274714"/>
            <a:ext cx="1427483" cy="1420108"/>
          </a:xfrm>
          <a:prstGeom prst="rect">
            <a:avLst/>
          </a:prstGeom>
        </p:spPr>
      </p:pic>
      <p:grpSp>
        <p:nvGrpSpPr>
          <p:cNvPr id="85" name="组合 84"/>
          <p:cNvGrpSpPr/>
          <p:nvPr/>
        </p:nvGrpSpPr>
        <p:grpSpPr>
          <a:xfrm>
            <a:off x="5621691" y="2083952"/>
            <a:ext cx="1494849" cy="1494848"/>
            <a:chOff x="7699213" y="2763887"/>
            <a:chExt cx="1993748" cy="1993747"/>
          </a:xfrm>
        </p:grpSpPr>
        <p:sp>
          <p:nvSpPr>
            <p:cNvPr id="86" name="椭圆 85"/>
            <p:cNvSpPr>
              <a:spLocks noChangeAspect="1"/>
            </p:cNvSpPr>
            <p:nvPr/>
          </p:nvSpPr>
          <p:spPr>
            <a:xfrm>
              <a:off x="7699213" y="2763887"/>
              <a:ext cx="1993748" cy="1993747"/>
            </a:xfrm>
            <a:prstGeom prst="ellipse">
              <a:avLst/>
            </a:prstGeom>
            <a:solidFill>
              <a:schemeClr val="bg1"/>
            </a:solidFill>
            <a:ln>
              <a:noFill/>
            </a:ln>
            <a:effectLst>
              <a:outerShdw blurRad="165100" sx="105000" sy="105000" algn="ctr" rotWithShape="0">
                <a:prstClr val="black">
                  <a:alpha val="40000"/>
                </a:prstClr>
              </a:outerShdw>
            </a:effectLst>
            <a:scene3d>
              <a:camera prst="orthographicFront"/>
              <a:lightRig rig="threePt" dir="t"/>
            </a:scene3d>
            <a:sp3d>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white"/>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87" name="椭圆 86"/>
            <p:cNvSpPr>
              <a:spLocks noChangeAspect="1"/>
            </p:cNvSpPr>
            <p:nvPr/>
          </p:nvSpPr>
          <p:spPr>
            <a:xfrm>
              <a:off x="7832129" y="2896803"/>
              <a:ext cx="1727915" cy="1727914"/>
            </a:xfrm>
            <a:prstGeom prst="ellipse">
              <a:avLst/>
            </a:prstGeom>
            <a:solidFill>
              <a:schemeClr val="bg1"/>
            </a:solidFill>
            <a:ln>
              <a:noFill/>
            </a:ln>
            <a:effectLst>
              <a:innerShdw blurRad="584200" dir="13500000">
                <a:prstClr val="black">
                  <a:alpha val="29000"/>
                </a:prstClr>
              </a:innerShdw>
            </a:effectLst>
            <a:scene3d>
              <a:camera prst="orthographicFront"/>
              <a:lightRig rig="threePt" dir="t"/>
            </a:scene3d>
            <a:sp3d>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prstClr val="white"/>
                </a:solidFill>
                <a:latin typeface="Arial" panose="020B0604020202020204" pitchFamily="34" charset="0"/>
                <a:ea typeface="时尚中黑简体" panose="01010104010101010101" pitchFamily="2" charset="-122"/>
                <a:sym typeface="Arial" panose="020B0604020202020204" pitchFamily="34" charset="0"/>
              </a:endParaRPr>
            </a:p>
          </p:txBody>
        </p:sp>
      </p:grpSp>
      <p:sp>
        <p:nvSpPr>
          <p:cNvPr id="88" name="矩形 87"/>
          <p:cNvSpPr/>
          <p:nvPr/>
        </p:nvSpPr>
        <p:spPr>
          <a:xfrm>
            <a:off x="5692405" y="2522528"/>
            <a:ext cx="1353421" cy="571199"/>
          </a:xfrm>
          <a:prstGeom prst="rect">
            <a:avLst/>
          </a:prstGeom>
        </p:spPr>
        <p:txBody>
          <a:bodyPr wrap="square">
            <a:spAutoFit/>
          </a:bodyPr>
          <a:lstStyle/>
          <a:p>
            <a:pPr algn="ctr" defTabSz="685594">
              <a:defRPr/>
            </a:pPr>
            <a:r>
              <a:rPr lang="zh-CN" altLang="en-US" sz="1013"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en-US" altLang="zh-CN" sz="1013"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a:p>
            <a:pPr algn="ctr" defTabSz="685594">
              <a:defRPr/>
            </a:pPr>
            <a:r>
              <a:rPr lang="zh-CN" altLang="en-US" sz="1050" dirty="0">
                <a:solidFill>
                  <a:prstClr val="black">
                    <a:lumMod val="65000"/>
                    <a:lumOff val="35000"/>
                  </a:prstClr>
                </a:solidFill>
                <a:latin typeface="Arial" panose="020B0604020202020204" pitchFamily="34" charset="0"/>
                <a:ea typeface="时尚中黑简体" panose="01010104010101010101" pitchFamily="2" charset="-122"/>
                <a:sym typeface="Arial" panose="020B0604020202020204" pitchFamily="34" charset="0"/>
              </a:rPr>
              <a:t>点击添加文本文字 </a:t>
            </a:r>
          </a:p>
          <a:p>
            <a:pPr algn="ctr" defTabSz="685594">
              <a:defRPr/>
            </a:pPr>
            <a:r>
              <a:rPr lang="zh-CN" altLang="en-US" sz="1050" dirty="0">
                <a:solidFill>
                  <a:prstClr val="black">
                    <a:lumMod val="65000"/>
                    <a:lumOff val="35000"/>
                  </a:prstClr>
                </a:solidFill>
                <a:latin typeface="Arial" panose="020B0604020202020204" pitchFamily="34" charset="0"/>
                <a:ea typeface="时尚中黑简体" panose="01010104010101010101" pitchFamily="2" charset="-122"/>
                <a:sym typeface="Arial" panose="020B0604020202020204" pitchFamily="34" charset="0"/>
              </a:rPr>
              <a:t>点击添加文本文字 </a:t>
            </a:r>
          </a:p>
        </p:txBody>
      </p:sp>
      <p:sp>
        <p:nvSpPr>
          <p:cNvPr id="89" name="空心弧 88"/>
          <p:cNvSpPr>
            <a:spLocks noChangeAspect="1"/>
          </p:cNvSpPr>
          <p:nvPr/>
        </p:nvSpPr>
        <p:spPr>
          <a:xfrm rot="5400000">
            <a:off x="306238" y="1406647"/>
            <a:ext cx="2865127" cy="2865128"/>
          </a:xfrm>
          <a:prstGeom prst="blockArc">
            <a:avLst>
              <a:gd name="adj1" fmla="val 15312021"/>
              <a:gd name="adj2" fmla="val 16870308"/>
              <a:gd name="adj3" fmla="val 17635"/>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dirty="0">
              <a:solidFill>
                <a:srgbClr val="0070C0"/>
              </a:solidFill>
              <a:latin typeface="Arial" panose="020B0604020202020204" pitchFamily="34" charset="0"/>
              <a:ea typeface="时尚中黑简体" panose="01010104010101010101" pitchFamily="2" charset="-122"/>
              <a:sym typeface="Arial" panose="020B0604020202020204" pitchFamily="34" charset="0"/>
            </a:endParaRPr>
          </a:p>
        </p:txBody>
      </p:sp>
      <p:sp>
        <p:nvSpPr>
          <p:cNvPr id="90" name="文本框 9"/>
          <p:cNvSpPr txBox="1"/>
          <p:nvPr/>
        </p:nvSpPr>
        <p:spPr>
          <a:xfrm>
            <a:off x="2614151" y="2582644"/>
            <a:ext cx="610876" cy="507674"/>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defTabSz="685594">
              <a:defRPr/>
            </a:pPr>
            <a:r>
              <a:rPr lang="en-US" altLang="zh-CN" sz="2699" b="1" dirty="0">
                <a:solidFill>
                  <a:prstClr val="white"/>
                </a:solidFill>
                <a:latin typeface="微软雅黑" panose="020B0503020204020204" pitchFamily="34" charset="-122"/>
                <a:ea typeface="微软雅黑" panose="020B0503020204020204" pitchFamily="34" charset="-122"/>
              </a:rPr>
              <a:t>01</a:t>
            </a:r>
            <a:endParaRPr lang="zh-CN" altLang="en-US" sz="2699"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2878748"/>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heel(1)">
                                      <p:cBhvr>
                                        <p:cTn id="7" dur="2000"/>
                                        <p:tgtEl>
                                          <p:spTgt spid="80"/>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3500"/>
                            </p:stCondLst>
                            <p:childTnLst>
                              <p:par>
                                <p:cTn id="21" presetID="12" presetClass="entr" presetSubtype="1"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 calcmode="lin" valueType="num">
                                      <p:cBhvr additive="base">
                                        <p:cTn id="23" dur="500"/>
                                        <p:tgtEl>
                                          <p:spTgt spid="83"/>
                                        </p:tgtEl>
                                        <p:attrNameLst>
                                          <p:attrName>ppt_y</p:attrName>
                                        </p:attrNameLst>
                                      </p:cBhvr>
                                      <p:tavLst>
                                        <p:tav tm="0">
                                          <p:val>
                                            <p:strVal val="#ppt_y-#ppt_h*1.125000"/>
                                          </p:val>
                                        </p:tav>
                                        <p:tav tm="100000">
                                          <p:val>
                                            <p:strVal val="#ppt_y"/>
                                          </p:val>
                                        </p:tav>
                                      </p:tavLst>
                                    </p:anim>
                                    <p:animEffect transition="in" filter="wipe(down)">
                                      <p:cBhvr>
                                        <p:cTn id="24" dur="500"/>
                                        <p:tgtEl>
                                          <p:spTgt spid="83"/>
                                        </p:tgtEl>
                                      </p:cBhvr>
                                    </p:animEffect>
                                  </p:childTnLst>
                                </p:cTn>
                              </p:par>
                              <p:par>
                                <p:cTn id="25" presetID="23" presetClass="entr" presetSubtype="32"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p:cTn id="27" dur="500" fill="hold"/>
                                        <p:tgtEl>
                                          <p:spTgt spid="90"/>
                                        </p:tgtEl>
                                        <p:attrNameLst>
                                          <p:attrName>ppt_w</p:attrName>
                                        </p:attrNameLst>
                                      </p:cBhvr>
                                      <p:tavLst>
                                        <p:tav tm="0">
                                          <p:val>
                                            <p:strVal val="4*#ppt_w"/>
                                          </p:val>
                                        </p:tav>
                                        <p:tav tm="100000">
                                          <p:val>
                                            <p:strVal val="#ppt_w"/>
                                          </p:val>
                                        </p:tav>
                                      </p:tavLst>
                                    </p:anim>
                                    <p:anim calcmode="lin" valueType="num">
                                      <p:cBhvr>
                                        <p:cTn id="28" dur="500" fill="hold"/>
                                        <p:tgtEl>
                                          <p:spTgt spid="90"/>
                                        </p:tgtEl>
                                        <p:attrNameLst>
                                          <p:attrName>ppt_h</p:attrName>
                                        </p:attrNameLst>
                                      </p:cBhvr>
                                      <p:tavLst>
                                        <p:tav tm="0">
                                          <p:val>
                                            <p:strVal val="4*#ppt_h"/>
                                          </p:val>
                                        </p:tav>
                                        <p:tav tm="100000">
                                          <p:val>
                                            <p:strVal val="#ppt_h"/>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childTnLst>
                          </p:cTn>
                        </p:par>
                        <p:par>
                          <p:cTn id="32" fill="hold">
                            <p:stCondLst>
                              <p:cond delay="4000"/>
                            </p:stCondLst>
                            <p:childTnLst>
                              <p:par>
                                <p:cTn id="33" presetID="21" presetClass="entr" presetSubtype="1"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heel(1)">
                                      <p:cBhvr>
                                        <p:cTn id="35" dur="2000"/>
                                        <p:tgtEl>
                                          <p:spTgt spid="76"/>
                                        </p:tgtEl>
                                      </p:cBhvr>
                                    </p:animEffect>
                                  </p:childTnLst>
                                </p:cTn>
                              </p:par>
                            </p:childTnLst>
                          </p:cTn>
                        </p:par>
                        <p:par>
                          <p:cTn id="36" fill="hold">
                            <p:stCondLst>
                              <p:cond delay="6000"/>
                            </p:stCondLst>
                            <p:childTnLst>
                              <p:par>
                                <p:cTn id="37" presetID="22" presetClass="entr" presetSubtype="8"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wipe(left)">
                                      <p:cBhvr>
                                        <p:cTn id="39" dur="500"/>
                                        <p:tgtEl>
                                          <p:spTgt spid="74"/>
                                        </p:tgtEl>
                                      </p:cBhvr>
                                    </p:animEffect>
                                  </p:childTnLst>
                                </p:cTn>
                              </p:par>
                            </p:childTnLst>
                          </p:cTn>
                        </p:par>
                        <p:par>
                          <p:cTn id="40" fill="hold">
                            <p:stCondLst>
                              <p:cond delay="6500"/>
                            </p:stCondLst>
                            <p:childTnLst>
                              <p:par>
                                <p:cTn id="41" presetID="22" presetClass="entr" presetSubtype="1"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up)">
                                      <p:cBhvr>
                                        <p:cTn id="43" dur="500"/>
                                        <p:tgtEl>
                                          <p:spTgt spid="3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childTnLst>
                          </p:cTn>
                        </p:par>
                        <p:par>
                          <p:cTn id="47" fill="hold">
                            <p:stCondLst>
                              <p:cond delay="7000"/>
                            </p:stCondLst>
                            <p:childTnLst>
                              <p:par>
                                <p:cTn id="48" presetID="22" presetClass="entr" presetSubtype="8" fill="hold" nodeType="after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wipe(left)">
                                      <p:cBhvr>
                                        <p:cTn id="50" dur="500"/>
                                        <p:tgtEl>
                                          <p:spTgt spid="75"/>
                                        </p:tgtEl>
                                      </p:cBhvr>
                                    </p:animEffect>
                                  </p:childTnLst>
                                </p:cTn>
                              </p:par>
                            </p:childTnLst>
                          </p:cTn>
                        </p:par>
                        <p:par>
                          <p:cTn id="51" fill="hold">
                            <p:stCondLst>
                              <p:cond delay="7500"/>
                            </p:stCondLst>
                            <p:childTnLst>
                              <p:par>
                                <p:cTn id="52" presetID="12" presetClass="entr" presetSubtype="1" fill="hold" grpId="0" nodeType="afterEffect">
                                  <p:stCondLst>
                                    <p:cond delay="0"/>
                                  </p:stCondLst>
                                  <p:childTnLst>
                                    <p:set>
                                      <p:cBhvr>
                                        <p:cTn id="53" dur="1" fill="hold">
                                          <p:stCondLst>
                                            <p:cond delay="0"/>
                                          </p:stCondLst>
                                        </p:cTn>
                                        <p:tgtEl>
                                          <p:spTgt spid="79"/>
                                        </p:tgtEl>
                                        <p:attrNameLst>
                                          <p:attrName>style.visibility</p:attrName>
                                        </p:attrNameLst>
                                      </p:cBhvr>
                                      <p:to>
                                        <p:strVal val="visible"/>
                                      </p:to>
                                    </p:set>
                                    <p:anim calcmode="lin" valueType="num">
                                      <p:cBhvr additive="base">
                                        <p:cTn id="54" dur="500"/>
                                        <p:tgtEl>
                                          <p:spTgt spid="79"/>
                                        </p:tgtEl>
                                        <p:attrNameLst>
                                          <p:attrName>ppt_y</p:attrName>
                                        </p:attrNameLst>
                                      </p:cBhvr>
                                      <p:tavLst>
                                        <p:tav tm="0">
                                          <p:val>
                                            <p:strVal val="#ppt_y-#ppt_h*1.125000"/>
                                          </p:val>
                                        </p:tav>
                                        <p:tav tm="100000">
                                          <p:val>
                                            <p:strVal val="#ppt_y"/>
                                          </p:val>
                                        </p:tav>
                                      </p:tavLst>
                                    </p:anim>
                                    <p:animEffect transition="in" filter="wipe(down)">
                                      <p:cBhvr>
                                        <p:cTn id="55" dur="500"/>
                                        <p:tgtEl>
                                          <p:spTgt spid="79"/>
                                        </p:tgtEl>
                                      </p:cBhvr>
                                    </p:animEffect>
                                  </p:childTnLst>
                                </p:cTn>
                              </p:par>
                              <p:par>
                                <p:cTn id="56" presetID="23" presetClass="entr" presetSubtype="32"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 calcmode="lin" valueType="num">
                                      <p:cBhvr>
                                        <p:cTn id="58" dur="500" fill="hold"/>
                                        <p:tgtEl>
                                          <p:spTgt spid="70"/>
                                        </p:tgtEl>
                                        <p:attrNameLst>
                                          <p:attrName>ppt_w</p:attrName>
                                        </p:attrNameLst>
                                      </p:cBhvr>
                                      <p:tavLst>
                                        <p:tav tm="0">
                                          <p:val>
                                            <p:strVal val="4*#ppt_w"/>
                                          </p:val>
                                        </p:tav>
                                        <p:tav tm="100000">
                                          <p:val>
                                            <p:strVal val="#ppt_w"/>
                                          </p:val>
                                        </p:tav>
                                      </p:tavLst>
                                    </p:anim>
                                    <p:anim calcmode="lin" valueType="num">
                                      <p:cBhvr>
                                        <p:cTn id="59" dur="500" fill="hold"/>
                                        <p:tgtEl>
                                          <p:spTgt spid="70"/>
                                        </p:tgtEl>
                                        <p:attrNameLst>
                                          <p:attrName>ppt_h</p:attrName>
                                        </p:attrNameLst>
                                      </p:cBhvr>
                                      <p:tavLst>
                                        <p:tav tm="0">
                                          <p:val>
                                            <p:strVal val="4*#ppt_h"/>
                                          </p:val>
                                        </p:tav>
                                        <p:tav tm="100000">
                                          <p:val>
                                            <p:strVal val="#ppt_h"/>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par>
                          <p:cTn id="63" fill="hold">
                            <p:stCondLst>
                              <p:cond delay="8000"/>
                            </p:stCondLst>
                            <p:childTnLst>
                              <p:par>
                                <p:cTn id="64" presetID="21" presetClass="entr" presetSubtype="1" fill="hold" nodeType="after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heel(1)">
                                      <p:cBhvr>
                                        <p:cTn id="66" dur="2000"/>
                                        <p:tgtEl>
                                          <p:spTgt spid="85"/>
                                        </p:tgtEl>
                                      </p:cBhvr>
                                    </p:animEffect>
                                  </p:childTnLst>
                                </p:cTn>
                              </p:par>
                            </p:childTnLst>
                          </p:cTn>
                        </p:par>
                        <p:par>
                          <p:cTn id="67" fill="hold">
                            <p:stCondLst>
                              <p:cond delay="10000"/>
                            </p:stCondLst>
                            <p:childTnLst>
                              <p:par>
                                <p:cTn id="68" presetID="22" presetClass="entr" presetSubtype="8" fill="hold" nodeType="after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wipe(left)">
                                      <p:cBhvr>
                                        <p:cTn id="70" dur="500"/>
                                        <p:tgtEl>
                                          <p:spTgt spid="73"/>
                                        </p:tgtEl>
                                      </p:cBhvr>
                                    </p:animEffect>
                                  </p:childTnLst>
                                </p:cTn>
                              </p:par>
                            </p:childTnLst>
                          </p:cTn>
                        </p:par>
                        <p:par>
                          <p:cTn id="71" fill="hold">
                            <p:stCondLst>
                              <p:cond delay="10500"/>
                            </p:stCondLst>
                            <p:childTnLst>
                              <p:par>
                                <p:cTn id="72" presetID="22" presetClass="entr" presetSubtype="1" fill="hold" grpId="0" nodeType="after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up)">
                                      <p:cBhvr>
                                        <p:cTn id="77" dur="500"/>
                                        <p:tgtEl>
                                          <p:spTgt spid="32"/>
                                        </p:tgtEl>
                                      </p:cBhvr>
                                    </p:animEffect>
                                  </p:childTnLst>
                                </p:cTn>
                              </p:par>
                            </p:childTnLst>
                          </p:cTn>
                        </p:par>
                        <p:par>
                          <p:cTn id="78" fill="hold">
                            <p:stCondLst>
                              <p:cond delay="11000"/>
                            </p:stCondLst>
                            <p:childTnLst>
                              <p:par>
                                <p:cTn id="79" presetID="22" presetClass="entr" presetSubtype="8" fill="hold" nodeType="after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wipe(left)">
                                      <p:cBhvr>
                                        <p:cTn id="81" dur="500"/>
                                        <p:tgtEl>
                                          <p:spTgt spid="8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par>
                                <p:cTn id="85" presetID="23" presetClass="entr" presetSubtype="32"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p:cTn id="87" dur="500" fill="hold"/>
                                        <p:tgtEl>
                                          <p:spTgt spid="71"/>
                                        </p:tgtEl>
                                        <p:attrNameLst>
                                          <p:attrName>ppt_w</p:attrName>
                                        </p:attrNameLst>
                                      </p:cBhvr>
                                      <p:tavLst>
                                        <p:tav tm="0">
                                          <p:val>
                                            <p:strVal val="4*#ppt_w"/>
                                          </p:val>
                                        </p:tav>
                                        <p:tav tm="100000">
                                          <p:val>
                                            <p:strVal val="#ppt_w"/>
                                          </p:val>
                                        </p:tav>
                                      </p:tavLst>
                                    </p:anim>
                                    <p:anim calcmode="lin" valueType="num">
                                      <p:cBhvr>
                                        <p:cTn id="88" dur="500" fill="hold"/>
                                        <p:tgtEl>
                                          <p:spTgt spid="71"/>
                                        </p:tgtEl>
                                        <p:attrNameLst>
                                          <p:attrName>ppt_h</p:attrName>
                                        </p:attrNameLst>
                                      </p:cBhvr>
                                      <p:tavLst>
                                        <p:tav tm="0">
                                          <p:val>
                                            <p:strVal val="4*#ppt_h"/>
                                          </p:val>
                                        </p:tav>
                                        <p:tav tm="100000">
                                          <p:val>
                                            <p:strVal val="#ppt_h"/>
                                          </p:val>
                                        </p:tav>
                                      </p:tavLst>
                                    </p:anim>
                                  </p:childTnLst>
                                </p:cTn>
                              </p:par>
                            </p:childTnLst>
                          </p:cTn>
                        </p:par>
                        <p:par>
                          <p:cTn id="89" fill="hold">
                            <p:stCondLst>
                              <p:cond delay="11500"/>
                            </p:stCondLst>
                            <p:childTnLst>
                              <p:par>
                                <p:cTn id="90" presetID="12" presetClass="entr" presetSubtype="1" fill="hold" grpId="0" nodeType="after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additive="base">
                                        <p:cTn id="92" dur="500"/>
                                        <p:tgtEl>
                                          <p:spTgt spid="88"/>
                                        </p:tgtEl>
                                        <p:attrNameLst>
                                          <p:attrName>ppt_y</p:attrName>
                                        </p:attrNameLst>
                                      </p:cBhvr>
                                      <p:tavLst>
                                        <p:tav tm="0">
                                          <p:val>
                                            <p:strVal val="#ppt_y-#ppt_h*1.125000"/>
                                          </p:val>
                                        </p:tav>
                                        <p:tav tm="100000">
                                          <p:val>
                                            <p:strVal val="#ppt_y"/>
                                          </p:val>
                                        </p:tav>
                                      </p:tavLst>
                                    </p:anim>
                                    <p:animEffect transition="in" filter="wipe(down)">
                                      <p:cBhvr>
                                        <p:cTn id="9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70" grpId="0"/>
      <p:bldP spid="71" grpId="0"/>
      <p:bldP spid="79" grpId="0"/>
      <p:bldP spid="83" grpId="0"/>
      <p:bldP spid="88" grpId="0"/>
      <p:bldP spid="89" grpId="0" animBg="1"/>
      <p:bldP spid="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0152320">
            <a:off x="4062791" y="4338210"/>
            <a:ext cx="994233" cy="117653"/>
          </a:xfrm>
          <a:prstGeom prst="rect">
            <a:avLst/>
          </a:prstGeom>
          <a:solidFill>
            <a:schemeClr val="accent5"/>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3" name="矩形 2"/>
          <p:cNvSpPr/>
          <p:nvPr/>
        </p:nvSpPr>
        <p:spPr>
          <a:xfrm rot="1447680" flipV="1">
            <a:off x="4062791" y="3613458"/>
            <a:ext cx="994233" cy="117653"/>
          </a:xfrm>
          <a:prstGeom prst="rect">
            <a:avLst/>
          </a:prstGeom>
          <a:solidFill>
            <a:schemeClr val="tx2">
              <a:lumMod val="60000"/>
              <a:lumOff val="40000"/>
            </a:schemeClr>
          </a:solidFill>
          <a:ln>
            <a:noFill/>
          </a:ln>
          <a:effectLst>
            <a:innerShdw blurRad="50800" dist="381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4" name="矩形 3"/>
          <p:cNvSpPr/>
          <p:nvPr/>
        </p:nvSpPr>
        <p:spPr>
          <a:xfrm rot="20152320">
            <a:off x="4062791" y="2888463"/>
            <a:ext cx="994233" cy="117653"/>
          </a:xfrm>
          <a:prstGeom prst="rect">
            <a:avLst/>
          </a:prstGeom>
          <a:solidFill>
            <a:srgbClr val="00B0F0"/>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5" name="矩形 4"/>
          <p:cNvSpPr/>
          <p:nvPr/>
        </p:nvSpPr>
        <p:spPr>
          <a:xfrm rot="1447680" flipV="1">
            <a:off x="4105873" y="2178550"/>
            <a:ext cx="994233" cy="117653"/>
          </a:xfrm>
          <a:prstGeom prst="rect">
            <a:avLst/>
          </a:prstGeom>
          <a:solidFill>
            <a:srgbClr val="0070C0"/>
          </a:solidFill>
          <a:ln>
            <a:noFill/>
          </a:ln>
          <a:effectLst>
            <a:innerShdw blurRad="50800" dist="381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6" name="矩形 5"/>
          <p:cNvSpPr/>
          <p:nvPr/>
        </p:nvSpPr>
        <p:spPr>
          <a:xfrm rot="20152320">
            <a:off x="4105873" y="1417866"/>
            <a:ext cx="994233" cy="117653"/>
          </a:xfrm>
          <a:prstGeom prst="rect">
            <a:avLst/>
          </a:prstGeom>
          <a:solidFill>
            <a:srgbClr val="002060"/>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nvGrpSpPr>
          <p:cNvPr id="7" name="组合 6"/>
          <p:cNvGrpSpPr/>
          <p:nvPr/>
        </p:nvGrpSpPr>
        <p:grpSpPr>
          <a:xfrm>
            <a:off x="4854081" y="886943"/>
            <a:ext cx="501641" cy="501459"/>
            <a:chOff x="6474776" y="1019119"/>
            <a:chExt cx="668974" cy="668974"/>
          </a:xfrm>
        </p:grpSpPr>
        <p:sp>
          <p:nvSpPr>
            <p:cNvPr id="9" name="圆角矩形 8"/>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11" name="圆角矩形 10"/>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37" name="组合 36"/>
          <p:cNvGrpSpPr/>
          <p:nvPr/>
        </p:nvGrpSpPr>
        <p:grpSpPr>
          <a:xfrm>
            <a:off x="1848932" y="2234266"/>
            <a:ext cx="2745032" cy="403800"/>
            <a:chOff x="2463800" y="2482850"/>
            <a:chExt cx="3660695" cy="538691"/>
          </a:xfrm>
        </p:grpSpPr>
        <p:sp>
          <p:nvSpPr>
            <p:cNvPr id="38" name="任意多边形 37"/>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39" name="椭圆 38"/>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48" name="组合 47"/>
          <p:cNvGrpSpPr/>
          <p:nvPr/>
        </p:nvGrpSpPr>
        <p:grpSpPr>
          <a:xfrm>
            <a:off x="1848932" y="3685465"/>
            <a:ext cx="2745032" cy="403800"/>
            <a:chOff x="2463800" y="2482850"/>
            <a:chExt cx="3660695" cy="538691"/>
          </a:xfrm>
        </p:grpSpPr>
        <p:sp>
          <p:nvSpPr>
            <p:cNvPr id="49" name="任意多边形 48"/>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50" name="椭圆 49"/>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60" name="组合 59"/>
          <p:cNvGrpSpPr/>
          <p:nvPr/>
        </p:nvGrpSpPr>
        <p:grpSpPr>
          <a:xfrm flipH="1">
            <a:off x="4537104" y="1519889"/>
            <a:ext cx="2745032" cy="403800"/>
            <a:chOff x="2463800" y="2482850"/>
            <a:chExt cx="3660695" cy="538691"/>
          </a:xfrm>
        </p:grpSpPr>
        <p:sp>
          <p:nvSpPr>
            <p:cNvPr id="61" name="任意多边形 60"/>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62" name="椭圆 61"/>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69" name="组合 68"/>
          <p:cNvGrpSpPr/>
          <p:nvPr/>
        </p:nvGrpSpPr>
        <p:grpSpPr>
          <a:xfrm flipH="1">
            <a:off x="4537104" y="2953111"/>
            <a:ext cx="2745032" cy="403800"/>
            <a:chOff x="2463800" y="2482850"/>
            <a:chExt cx="3660695" cy="538691"/>
          </a:xfrm>
        </p:grpSpPr>
        <p:sp>
          <p:nvSpPr>
            <p:cNvPr id="70" name="任意多边形 69"/>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71" name="椭圆 70"/>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72" name="组合 71"/>
          <p:cNvGrpSpPr/>
          <p:nvPr/>
        </p:nvGrpSpPr>
        <p:grpSpPr>
          <a:xfrm flipH="1">
            <a:off x="4537104" y="4395716"/>
            <a:ext cx="2745032" cy="403800"/>
            <a:chOff x="2463800" y="2482850"/>
            <a:chExt cx="3660695" cy="538691"/>
          </a:xfrm>
        </p:grpSpPr>
        <p:sp>
          <p:nvSpPr>
            <p:cNvPr id="73" name="任意多边形 72"/>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74" name="椭圆 73"/>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40" name="组合 39"/>
          <p:cNvGrpSpPr/>
          <p:nvPr/>
        </p:nvGrpSpPr>
        <p:grpSpPr>
          <a:xfrm>
            <a:off x="3795490" y="1608446"/>
            <a:ext cx="501641" cy="501459"/>
            <a:chOff x="5059672" y="1712793"/>
            <a:chExt cx="668974" cy="668974"/>
          </a:xfrm>
        </p:grpSpPr>
        <p:grpSp>
          <p:nvGrpSpPr>
            <p:cNvPr id="22" name="组合 21"/>
            <p:cNvGrpSpPr/>
            <p:nvPr/>
          </p:nvGrpSpPr>
          <p:grpSpPr>
            <a:xfrm>
              <a:off x="5059672" y="1712793"/>
              <a:ext cx="668974" cy="668974"/>
              <a:chOff x="6474776" y="1019119"/>
              <a:chExt cx="668974" cy="668974"/>
            </a:xfrm>
          </p:grpSpPr>
          <p:sp>
            <p:nvSpPr>
              <p:cNvPr id="24" name="圆角矩形 23"/>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26" name="圆角矩形 25"/>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87" name="文本框 2"/>
            <p:cNvSpPr txBox="1"/>
            <p:nvPr/>
          </p:nvSpPr>
          <p:spPr>
            <a:xfrm>
              <a:off x="5076932" y="1815189"/>
              <a:ext cx="615736" cy="492557"/>
            </a:xfrm>
            <a:prstGeom prst="rect">
              <a:avLst/>
            </a:prstGeom>
            <a:noFill/>
          </p:spPr>
          <p:txBody>
            <a:bodyPr wrap="square" rtlCol="0">
              <a:spAutoFit/>
            </a:bodyPr>
            <a:lstStyle/>
            <a:p>
              <a:pPr algn="ctr" defTabSz="685594">
                <a:defRPr/>
              </a:pPr>
              <a:r>
                <a:rPr lang="en-US" altLang="zh-CN" sz="1799" dirty="0">
                  <a:solidFill>
                    <a:prstClr val="white"/>
                  </a:solidFill>
                  <a:latin typeface="Impact" panose="020B0806030902050204" pitchFamily="34" charset="0"/>
                  <a:ea typeface="等线" panose="02010600030101010101" pitchFamily="2" charset="-122"/>
                </a:rPr>
                <a:t>01</a:t>
              </a:r>
              <a:endParaRPr lang="zh-CN" altLang="en-US" sz="1799" dirty="0">
                <a:solidFill>
                  <a:prstClr val="white"/>
                </a:solidFill>
                <a:latin typeface="Impact" panose="020B0806030902050204" pitchFamily="34" charset="0"/>
                <a:ea typeface="等线" panose="02010600030101010101" pitchFamily="2" charset="-122"/>
              </a:endParaRPr>
            </a:p>
          </p:txBody>
        </p:sp>
      </p:grpSp>
      <p:grpSp>
        <p:nvGrpSpPr>
          <p:cNvPr id="59" name="组合 58"/>
          <p:cNvGrpSpPr/>
          <p:nvPr/>
        </p:nvGrpSpPr>
        <p:grpSpPr>
          <a:xfrm>
            <a:off x="4854081" y="3785738"/>
            <a:ext cx="501641" cy="501459"/>
            <a:chOff x="6471379" y="4617418"/>
            <a:chExt cx="668974" cy="668974"/>
          </a:xfrm>
        </p:grpSpPr>
        <p:grpSp>
          <p:nvGrpSpPr>
            <p:cNvPr id="17" name="组合 16"/>
            <p:cNvGrpSpPr/>
            <p:nvPr/>
          </p:nvGrpSpPr>
          <p:grpSpPr>
            <a:xfrm>
              <a:off x="6471379" y="4617418"/>
              <a:ext cx="668974" cy="668974"/>
              <a:chOff x="6474776" y="1019119"/>
              <a:chExt cx="668974" cy="668974"/>
            </a:xfrm>
          </p:grpSpPr>
          <p:sp>
            <p:nvSpPr>
              <p:cNvPr id="19" name="圆角矩形 18"/>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21" name="圆角矩形 20"/>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88" name="文本框 87"/>
            <p:cNvSpPr txBox="1"/>
            <p:nvPr/>
          </p:nvSpPr>
          <p:spPr>
            <a:xfrm>
              <a:off x="6486632" y="4710789"/>
              <a:ext cx="615736" cy="492557"/>
            </a:xfrm>
            <a:prstGeom prst="rect">
              <a:avLst/>
            </a:prstGeom>
            <a:noFill/>
          </p:spPr>
          <p:txBody>
            <a:bodyPr wrap="square" rtlCol="0">
              <a:spAutoFit/>
            </a:bodyPr>
            <a:lstStyle/>
            <a:p>
              <a:pPr algn="ctr" defTabSz="685594">
                <a:defRPr/>
              </a:pPr>
              <a:r>
                <a:rPr lang="en-US" altLang="zh-CN" sz="1799" dirty="0">
                  <a:solidFill>
                    <a:prstClr val="white"/>
                  </a:solidFill>
                  <a:latin typeface="Impact" panose="020B0806030902050204" pitchFamily="34" charset="0"/>
                  <a:ea typeface="等线" panose="02010600030101010101" pitchFamily="2" charset="-122"/>
                </a:rPr>
                <a:t>04</a:t>
              </a:r>
              <a:endParaRPr lang="zh-CN" altLang="en-US" sz="1799" dirty="0">
                <a:solidFill>
                  <a:prstClr val="white"/>
                </a:solidFill>
                <a:latin typeface="Impact" panose="020B0806030902050204" pitchFamily="34" charset="0"/>
                <a:ea typeface="等线" panose="02010600030101010101" pitchFamily="2" charset="-122"/>
              </a:endParaRPr>
            </a:p>
          </p:txBody>
        </p:sp>
      </p:grpSp>
      <p:grpSp>
        <p:nvGrpSpPr>
          <p:cNvPr id="57" name="组合 56"/>
          <p:cNvGrpSpPr/>
          <p:nvPr/>
        </p:nvGrpSpPr>
        <p:grpSpPr>
          <a:xfrm>
            <a:off x="3795490" y="3059033"/>
            <a:ext cx="501641" cy="501459"/>
            <a:chOff x="5059672" y="3647953"/>
            <a:chExt cx="668974" cy="668974"/>
          </a:xfrm>
        </p:grpSpPr>
        <p:grpSp>
          <p:nvGrpSpPr>
            <p:cNvPr id="27" name="组合 26"/>
            <p:cNvGrpSpPr/>
            <p:nvPr/>
          </p:nvGrpSpPr>
          <p:grpSpPr>
            <a:xfrm>
              <a:off x="5059672" y="3647953"/>
              <a:ext cx="668974" cy="668974"/>
              <a:chOff x="6474776" y="1019119"/>
              <a:chExt cx="668974" cy="668974"/>
            </a:xfrm>
          </p:grpSpPr>
          <p:sp>
            <p:nvSpPr>
              <p:cNvPr id="29" name="圆角矩形 28"/>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31" name="圆角矩形 30"/>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89" name="文本框 88"/>
            <p:cNvSpPr txBox="1"/>
            <p:nvPr/>
          </p:nvSpPr>
          <p:spPr>
            <a:xfrm>
              <a:off x="5076932" y="3751938"/>
              <a:ext cx="615736" cy="492557"/>
            </a:xfrm>
            <a:prstGeom prst="rect">
              <a:avLst/>
            </a:prstGeom>
            <a:noFill/>
          </p:spPr>
          <p:txBody>
            <a:bodyPr wrap="square" rtlCol="0">
              <a:spAutoFit/>
            </a:bodyPr>
            <a:lstStyle/>
            <a:p>
              <a:pPr algn="ctr" defTabSz="685594">
                <a:defRPr/>
              </a:pPr>
              <a:r>
                <a:rPr lang="en-US" altLang="zh-CN" sz="1799" dirty="0">
                  <a:solidFill>
                    <a:prstClr val="white"/>
                  </a:solidFill>
                  <a:latin typeface="Impact" panose="020B0806030902050204" pitchFamily="34" charset="0"/>
                  <a:ea typeface="等线" panose="02010600030101010101" pitchFamily="2" charset="-122"/>
                </a:rPr>
                <a:t>03</a:t>
              </a:r>
              <a:endParaRPr lang="zh-CN" altLang="en-US" sz="1799" dirty="0">
                <a:solidFill>
                  <a:prstClr val="white"/>
                </a:solidFill>
                <a:latin typeface="Impact" panose="020B0806030902050204" pitchFamily="34" charset="0"/>
                <a:ea typeface="等线" panose="02010600030101010101" pitchFamily="2" charset="-122"/>
              </a:endParaRPr>
            </a:p>
          </p:txBody>
        </p:sp>
      </p:grpSp>
      <p:grpSp>
        <p:nvGrpSpPr>
          <p:cNvPr id="42" name="组合 41"/>
          <p:cNvGrpSpPr/>
          <p:nvPr/>
        </p:nvGrpSpPr>
        <p:grpSpPr>
          <a:xfrm>
            <a:off x="4854081" y="2328018"/>
            <a:ext cx="501641" cy="501459"/>
            <a:chOff x="6471379" y="2672741"/>
            <a:chExt cx="668974" cy="668974"/>
          </a:xfrm>
        </p:grpSpPr>
        <p:grpSp>
          <p:nvGrpSpPr>
            <p:cNvPr id="12" name="组合 11"/>
            <p:cNvGrpSpPr/>
            <p:nvPr/>
          </p:nvGrpSpPr>
          <p:grpSpPr>
            <a:xfrm>
              <a:off x="6471379" y="2672741"/>
              <a:ext cx="668974" cy="668974"/>
              <a:chOff x="6474776" y="1019119"/>
              <a:chExt cx="668974" cy="668974"/>
            </a:xfrm>
          </p:grpSpPr>
          <p:sp>
            <p:nvSpPr>
              <p:cNvPr id="14" name="圆角矩形 13"/>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16" name="圆角矩形 15"/>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90" name="文本框 89"/>
            <p:cNvSpPr txBox="1"/>
            <p:nvPr/>
          </p:nvSpPr>
          <p:spPr>
            <a:xfrm>
              <a:off x="6486632" y="2780389"/>
              <a:ext cx="615736" cy="492557"/>
            </a:xfrm>
            <a:prstGeom prst="rect">
              <a:avLst/>
            </a:prstGeom>
            <a:noFill/>
          </p:spPr>
          <p:txBody>
            <a:bodyPr wrap="square" rtlCol="0">
              <a:spAutoFit/>
            </a:bodyPr>
            <a:lstStyle/>
            <a:p>
              <a:pPr algn="ctr" defTabSz="685594">
                <a:defRPr/>
              </a:pPr>
              <a:r>
                <a:rPr lang="en-US" altLang="zh-CN" sz="1799" dirty="0">
                  <a:solidFill>
                    <a:prstClr val="white"/>
                  </a:solidFill>
                  <a:latin typeface="Impact" panose="020B0806030902050204" pitchFamily="34" charset="0"/>
                  <a:ea typeface="等线" panose="02010600030101010101" pitchFamily="2" charset="-122"/>
                </a:rPr>
                <a:t>02</a:t>
              </a:r>
              <a:endParaRPr lang="zh-CN" altLang="en-US" sz="1799" dirty="0">
                <a:solidFill>
                  <a:prstClr val="white"/>
                </a:solidFill>
                <a:latin typeface="Impact" panose="020B0806030902050204" pitchFamily="34" charset="0"/>
                <a:ea typeface="等线" panose="02010600030101010101" pitchFamily="2" charset="-122"/>
              </a:endParaRPr>
            </a:p>
          </p:txBody>
        </p:sp>
      </p:grpSp>
      <p:grpSp>
        <p:nvGrpSpPr>
          <p:cNvPr id="63" name="组合 62"/>
          <p:cNvGrpSpPr/>
          <p:nvPr/>
        </p:nvGrpSpPr>
        <p:grpSpPr>
          <a:xfrm>
            <a:off x="3795490" y="4503678"/>
            <a:ext cx="501641" cy="501459"/>
            <a:chOff x="5059672" y="5575189"/>
            <a:chExt cx="668974" cy="668974"/>
          </a:xfrm>
        </p:grpSpPr>
        <p:grpSp>
          <p:nvGrpSpPr>
            <p:cNvPr id="32" name="组合 31"/>
            <p:cNvGrpSpPr/>
            <p:nvPr/>
          </p:nvGrpSpPr>
          <p:grpSpPr>
            <a:xfrm>
              <a:off x="5059672" y="5575189"/>
              <a:ext cx="668974" cy="668974"/>
              <a:chOff x="6474776" y="1019119"/>
              <a:chExt cx="668974" cy="668974"/>
            </a:xfrm>
          </p:grpSpPr>
          <p:sp>
            <p:nvSpPr>
              <p:cNvPr id="34" name="圆角矩形 33"/>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36" name="圆角矩形 35"/>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91" name="文本框 90"/>
            <p:cNvSpPr txBox="1"/>
            <p:nvPr/>
          </p:nvSpPr>
          <p:spPr>
            <a:xfrm>
              <a:off x="5076932" y="5688689"/>
              <a:ext cx="615736" cy="492557"/>
            </a:xfrm>
            <a:prstGeom prst="rect">
              <a:avLst/>
            </a:prstGeom>
            <a:noFill/>
          </p:spPr>
          <p:txBody>
            <a:bodyPr wrap="square" rtlCol="0">
              <a:spAutoFit/>
            </a:bodyPr>
            <a:lstStyle/>
            <a:p>
              <a:pPr algn="ctr" defTabSz="685594">
                <a:defRPr/>
              </a:pPr>
              <a:r>
                <a:rPr lang="en-US" altLang="zh-CN" sz="1799" dirty="0">
                  <a:solidFill>
                    <a:prstClr val="white"/>
                  </a:solidFill>
                  <a:latin typeface="Impact" panose="020B0806030902050204" pitchFamily="34" charset="0"/>
                  <a:ea typeface="等线" panose="02010600030101010101" pitchFamily="2" charset="-122"/>
                </a:rPr>
                <a:t>05</a:t>
              </a:r>
              <a:endParaRPr lang="zh-CN" altLang="en-US" sz="1799" dirty="0">
                <a:solidFill>
                  <a:prstClr val="white"/>
                </a:solidFill>
                <a:latin typeface="Impact" panose="020B0806030902050204" pitchFamily="34" charset="0"/>
                <a:ea typeface="等线" panose="02010600030101010101" pitchFamily="2" charset="-122"/>
              </a:endParaRPr>
            </a:p>
          </p:txBody>
        </p:sp>
      </p:grpSp>
      <p:sp>
        <p:nvSpPr>
          <p:cNvPr id="92" name="Freeform 48"/>
          <p:cNvSpPr>
            <a:spLocks noEditPoints="1"/>
          </p:cNvSpPr>
          <p:nvPr/>
        </p:nvSpPr>
        <p:spPr bwMode="auto">
          <a:xfrm>
            <a:off x="4983222" y="975967"/>
            <a:ext cx="280200" cy="304637"/>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chemeClr val="tx1">
              <a:lumMod val="50000"/>
              <a:lumOff val="50000"/>
            </a:schemeClr>
          </a:solid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nvGrpSpPr>
          <p:cNvPr id="75" name="组合 74"/>
          <p:cNvGrpSpPr/>
          <p:nvPr/>
        </p:nvGrpSpPr>
        <p:grpSpPr>
          <a:xfrm>
            <a:off x="1875856" y="2339517"/>
            <a:ext cx="1433625" cy="1014430"/>
            <a:chOff x="2920555" y="2688082"/>
            <a:chExt cx="1911841" cy="1353304"/>
          </a:xfrm>
        </p:grpSpPr>
        <p:sp>
          <p:nvSpPr>
            <p:cNvPr id="41" name="文本框 105"/>
            <p:cNvSpPr txBox="1"/>
            <p:nvPr/>
          </p:nvSpPr>
          <p:spPr>
            <a:xfrm>
              <a:off x="2920555" y="2688082"/>
              <a:ext cx="1414067" cy="615696"/>
            </a:xfrm>
            <a:prstGeom prst="rect">
              <a:avLst/>
            </a:prstGeom>
            <a:noFill/>
          </p:spPr>
          <p:txBody>
            <a:bodyPr wrap="square" rtlCol="0">
              <a:spAutoFit/>
            </a:bodyPr>
            <a:lstStyle/>
            <a:p>
              <a:pPr defTabSz="685594">
                <a:defRPr/>
              </a:pPr>
              <a:r>
                <a:rPr lang="zh-CN" altLang="en-US" sz="1200" dirty="0">
                  <a:solidFill>
                    <a:prstClr val="white"/>
                  </a:solidFill>
                  <a:latin typeface="时尚中黑简体" panose="01010104010101010101" pitchFamily="2" charset="-122"/>
                  <a:ea typeface="时尚中黑简体" panose="01010104010101010101" pitchFamily="2" charset="-122"/>
                </a:rPr>
                <a:t>在此添加标题</a:t>
              </a:r>
            </a:p>
          </p:txBody>
        </p:sp>
        <p:sp>
          <p:nvSpPr>
            <p:cNvPr id="94" name="文本框 129"/>
            <p:cNvSpPr txBox="1"/>
            <p:nvPr/>
          </p:nvSpPr>
          <p:spPr>
            <a:xfrm>
              <a:off x="2926854" y="2994704"/>
              <a:ext cx="1905542" cy="1046682"/>
            </a:xfrm>
            <a:prstGeom prst="rect">
              <a:avLst/>
            </a:prstGeom>
            <a:noFill/>
          </p:spPr>
          <p:txBody>
            <a:bodyPr wrap="square" rtlCol="0">
              <a:spAutoFit/>
            </a:bodyPr>
            <a:lstStyle/>
            <a:p>
              <a:pPr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p>
          </p:txBody>
        </p:sp>
      </p:grpSp>
      <p:grpSp>
        <p:nvGrpSpPr>
          <p:cNvPr id="77" name="组合 76"/>
          <p:cNvGrpSpPr/>
          <p:nvPr/>
        </p:nvGrpSpPr>
        <p:grpSpPr>
          <a:xfrm>
            <a:off x="1875856" y="3795327"/>
            <a:ext cx="1433625" cy="1012619"/>
            <a:chOff x="2920555" y="4630205"/>
            <a:chExt cx="1911841" cy="1350887"/>
          </a:xfrm>
        </p:grpSpPr>
        <p:sp>
          <p:nvSpPr>
            <p:cNvPr id="58" name="文本框 291"/>
            <p:cNvSpPr txBox="1"/>
            <p:nvPr/>
          </p:nvSpPr>
          <p:spPr>
            <a:xfrm>
              <a:off x="2920555" y="4630205"/>
              <a:ext cx="1414067" cy="615695"/>
            </a:xfrm>
            <a:prstGeom prst="rect">
              <a:avLst/>
            </a:prstGeom>
            <a:noFill/>
          </p:spPr>
          <p:txBody>
            <a:bodyPr wrap="square" rtlCol="0">
              <a:spAutoFit/>
            </a:bodyPr>
            <a:lstStyle/>
            <a:p>
              <a:pPr defTabSz="685594">
                <a:defRPr/>
              </a:pPr>
              <a:r>
                <a:rPr lang="zh-CN" altLang="en-US" sz="1200" dirty="0">
                  <a:solidFill>
                    <a:prstClr val="white"/>
                  </a:solidFill>
                  <a:latin typeface="时尚中黑简体" panose="01010104010101010101" pitchFamily="2" charset="-122"/>
                  <a:ea typeface="时尚中黑简体" panose="01010104010101010101" pitchFamily="2" charset="-122"/>
                </a:rPr>
                <a:t>在此添加标题</a:t>
              </a:r>
            </a:p>
          </p:txBody>
        </p:sp>
        <p:sp>
          <p:nvSpPr>
            <p:cNvPr id="95" name="文本框 129"/>
            <p:cNvSpPr txBox="1"/>
            <p:nvPr/>
          </p:nvSpPr>
          <p:spPr>
            <a:xfrm>
              <a:off x="2926854" y="4934411"/>
              <a:ext cx="1905542" cy="1046681"/>
            </a:xfrm>
            <a:prstGeom prst="rect">
              <a:avLst/>
            </a:prstGeom>
            <a:noFill/>
          </p:spPr>
          <p:txBody>
            <a:bodyPr wrap="square" rtlCol="0">
              <a:spAutoFit/>
            </a:bodyPr>
            <a:lstStyle/>
            <a:p>
              <a:pPr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p>
          </p:txBody>
        </p:sp>
      </p:grpSp>
      <p:grpSp>
        <p:nvGrpSpPr>
          <p:cNvPr id="65" name="组合 64"/>
          <p:cNvGrpSpPr/>
          <p:nvPr/>
        </p:nvGrpSpPr>
        <p:grpSpPr>
          <a:xfrm>
            <a:off x="5802289" y="1600056"/>
            <a:ext cx="1428902" cy="1014225"/>
            <a:chOff x="7286008" y="1701602"/>
            <a:chExt cx="1905542" cy="1353031"/>
          </a:xfrm>
        </p:grpSpPr>
        <p:sp>
          <p:nvSpPr>
            <p:cNvPr id="64" name="文本框 300"/>
            <p:cNvSpPr txBox="1"/>
            <p:nvPr/>
          </p:nvSpPr>
          <p:spPr>
            <a:xfrm>
              <a:off x="7775900" y="1701602"/>
              <a:ext cx="1414067" cy="615696"/>
            </a:xfrm>
            <a:prstGeom prst="rect">
              <a:avLst/>
            </a:prstGeom>
            <a:noFill/>
          </p:spPr>
          <p:txBody>
            <a:bodyPr wrap="square" rtlCol="0">
              <a:spAutoFit/>
            </a:bodyPr>
            <a:lstStyle/>
            <a:p>
              <a:pPr defTabSz="685594">
                <a:defRPr/>
              </a:pPr>
              <a:r>
                <a:rPr lang="zh-CN" altLang="en-US" sz="1200" dirty="0">
                  <a:solidFill>
                    <a:prstClr val="white"/>
                  </a:solidFill>
                  <a:latin typeface="时尚中黑简体" panose="01010104010101010101" pitchFamily="2" charset="-122"/>
                  <a:ea typeface="时尚中黑简体" panose="01010104010101010101" pitchFamily="2" charset="-122"/>
                </a:rPr>
                <a:t>在此添加标题</a:t>
              </a:r>
            </a:p>
          </p:txBody>
        </p:sp>
        <p:sp>
          <p:nvSpPr>
            <p:cNvPr id="96" name="文本框 129"/>
            <p:cNvSpPr txBox="1"/>
            <p:nvPr/>
          </p:nvSpPr>
          <p:spPr>
            <a:xfrm>
              <a:off x="7286008" y="2007950"/>
              <a:ext cx="1905542" cy="1046683"/>
            </a:xfrm>
            <a:prstGeom prst="rect">
              <a:avLst/>
            </a:prstGeom>
            <a:noFill/>
          </p:spPr>
          <p:txBody>
            <a:bodyPr wrap="square" rtlCol="0">
              <a:spAutoFit/>
            </a:bodyPr>
            <a:lstStyle/>
            <a:p>
              <a:pPr algn="r"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p>
          </p:txBody>
        </p:sp>
      </p:grpSp>
      <p:grpSp>
        <p:nvGrpSpPr>
          <p:cNvPr id="78" name="组合 77"/>
          <p:cNvGrpSpPr/>
          <p:nvPr/>
        </p:nvGrpSpPr>
        <p:grpSpPr>
          <a:xfrm>
            <a:off x="5802289" y="3019627"/>
            <a:ext cx="1428902" cy="1000334"/>
            <a:chOff x="7286008" y="3595384"/>
            <a:chExt cx="1905542" cy="1334499"/>
          </a:xfrm>
        </p:grpSpPr>
        <p:sp>
          <p:nvSpPr>
            <p:cNvPr id="76" name="文本框 312"/>
            <p:cNvSpPr txBox="1"/>
            <p:nvPr/>
          </p:nvSpPr>
          <p:spPr>
            <a:xfrm>
              <a:off x="7775900" y="3595384"/>
              <a:ext cx="1414067" cy="615695"/>
            </a:xfrm>
            <a:prstGeom prst="rect">
              <a:avLst/>
            </a:prstGeom>
            <a:noFill/>
          </p:spPr>
          <p:txBody>
            <a:bodyPr wrap="square" rtlCol="0">
              <a:spAutoFit/>
            </a:bodyPr>
            <a:lstStyle/>
            <a:p>
              <a:pPr defTabSz="685594">
                <a:defRPr/>
              </a:pPr>
              <a:r>
                <a:rPr lang="zh-CN" altLang="en-US" sz="1200" dirty="0">
                  <a:solidFill>
                    <a:prstClr val="white"/>
                  </a:solidFill>
                  <a:latin typeface="时尚中黑简体" panose="01010104010101010101" pitchFamily="2" charset="-122"/>
                  <a:ea typeface="时尚中黑简体" panose="01010104010101010101" pitchFamily="2" charset="-122"/>
                </a:rPr>
                <a:t>在此添加标题</a:t>
              </a:r>
            </a:p>
          </p:txBody>
        </p:sp>
        <p:sp>
          <p:nvSpPr>
            <p:cNvPr id="97" name="文本框 129"/>
            <p:cNvSpPr txBox="1"/>
            <p:nvPr/>
          </p:nvSpPr>
          <p:spPr>
            <a:xfrm>
              <a:off x="7286008" y="3883201"/>
              <a:ext cx="1905542" cy="1046682"/>
            </a:xfrm>
            <a:prstGeom prst="rect">
              <a:avLst/>
            </a:prstGeom>
            <a:noFill/>
          </p:spPr>
          <p:txBody>
            <a:bodyPr wrap="square" rtlCol="0">
              <a:spAutoFit/>
            </a:bodyPr>
            <a:lstStyle/>
            <a:p>
              <a:pPr algn="r"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p>
          </p:txBody>
        </p:sp>
      </p:grpSp>
      <p:grpSp>
        <p:nvGrpSpPr>
          <p:cNvPr id="80" name="组合 79"/>
          <p:cNvGrpSpPr/>
          <p:nvPr/>
        </p:nvGrpSpPr>
        <p:grpSpPr>
          <a:xfrm>
            <a:off x="5789066" y="4460732"/>
            <a:ext cx="1440937" cy="670465"/>
            <a:chOff x="7268375" y="5517892"/>
            <a:chExt cx="1921592" cy="894436"/>
          </a:xfrm>
        </p:grpSpPr>
        <p:sp>
          <p:nvSpPr>
            <p:cNvPr id="79" name="文本框 315"/>
            <p:cNvSpPr txBox="1"/>
            <p:nvPr/>
          </p:nvSpPr>
          <p:spPr>
            <a:xfrm>
              <a:off x="7775899" y="5517892"/>
              <a:ext cx="1414068" cy="615696"/>
            </a:xfrm>
            <a:prstGeom prst="rect">
              <a:avLst/>
            </a:prstGeom>
            <a:noFill/>
          </p:spPr>
          <p:txBody>
            <a:bodyPr wrap="square" rtlCol="0">
              <a:spAutoFit/>
            </a:bodyPr>
            <a:lstStyle/>
            <a:p>
              <a:pPr defTabSz="685594">
                <a:defRPr/>
              </a:pPr>
              <a:r>
                <a:rPr lang="zh-CN" altLang="en-US" sz="1200" dirty="0">
                  <a:solidFill>
                    <a:prstClr val="white"/>
                  </a:solidFill>
                  <a:latin typeface="时尚中黑简体" panose="01010104010101010101" pitchFamily="2" charset="-122"/>
                  <a:ea typeface="时尚中黑简体" panose="01010104010101010101" pitchFamily="2" charset="-122"/>
                </a:rPr>
                <a:t>在此添加标题</a:t>
              </a:r>
            </a:p>
          </p:txBody>
        </p:sp>
        <p:sp>
          <p:nvSpPr>
            <p:cNvPr id="98" name="文本框 129"/>
            <p:cNvSpPr txBox="1"/>
            <p:nvPr/>
          </p:nvSpPr>
          <p:spPr>
            <a:xfrm>
              <a:off x="7268375" y="5827417"/>
              <a:ext cx="1905542" cy="584911"/>
            </a:xfrm>
            <a:prstGeom prst="rect">
              <a:avLst/>
            </a:prstGeom>
            <a:noFill/>
          </p:spPr>
          <p:txBody>
            <a:bodyPr wrap="square" rtlCol="0">
              <a:spAutoFit/>
            </a:bodyPr>
            <a:lstStyle/>
            <a:p>
              <a:pPr algn="r"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点击添加文字说明详情介绍点击添加文字说明详情介绍</a:t>
              </a:r>
            </a:p>
          </p:txBody>
        </p:sp>
      </p:grpSp>
    </p:spTree>
    <p:extLst>
      <p:ext uri="{BB962C8B-B14F-4D97-AF65-F5344CB8AC3E}">
        <p14:creationId xmlns:p14="http://schemas.microsoft.com/office/powerpoint/2010/main" val="1999683197"/>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ipe(up)">
                                      <p:cBhvr>
                                        <p:cTn id="23" dur="500"/>
                                        <p:tgtEl>
                                          <p:spTgt spid="6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right)">
                                      <p:cBhvr>
                                        <p:cTn id="35" dur="500"/>
                                        <p:tgtEl>
                                          <p:spTgt spid="37"/>
                                        </p:tgtEl>
                                      </p:cBhvr>
                                    </p:animEffect>
                                  </p:childTnLst>
                                </p:cTn>
                              </p:par>
                              <p:par>
                                <p:cTn id="36" presetID="22" presetClass="entr" presetSubtype="1"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up)">
                                      <p:cBhvr>
                                        <p:cTn id="38" dur="500"/>
                                        <p:tgtEl>
                                          <p:spTgt spid="75"/>
                                        </p:tgtEl>
                                      </p:cBhvr>
                                    </p:animEffect>
                                  </p:childTnLst>
                                </p:cTn>
                              </p:par>
                            </p:childTnLst>
                          </p:cTn>
                        </p:par>
                        <p:par>
                          <p:cTn id="39" fill="hold">
                            <p:stCondLst>
                              <p:cond delay="4000"/>
                            </p:stCondLst>
                            <p:childTnLst>
                              <p:par>
                                <p:cTn id="40" presetID="22" presetClass="entr" presetSubtype="2"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right)">
                                      <p:cBhvr>
                                        <p:cTn id="42" dur="500"/>
                                        <p:tgtEl>
                                          <p:spTgt spid="4"/>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wipe(left)">
                                      <p:cBhvr>
                                        <p:cTn id="50" dur="500"/>
                                        <p:tgtEl>
                                          <p:spTgt spid="69"/>
                                        </p:tgtEl>
                                      </p:cBhvr>
                                    </p:animEffect>
                                  </p:childTnLst>
                                </p:cTn>
                              </p:par>
                            </p:childTnLst>
                          </p:cTn>
                        </p:par>
                        <p:par>
                          <p:cTn id="51" fill="hold">
                            <p:stCondLst>
                              <p:cond delay="5500"/>
                            </p:stCondLst>
                            <p:childTnLst>
                              <p:par>
                                <p:cTn id="52" presetID="22" presetClass="entr" presetSubtype="1" fill="hold" nodeType="after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wipe(up)">
                                      <p:cBhvr>
                                        <p:cTn id="54" dur="500"/>
                                        <p:tgtEl>
                                          <p:spTgt spid="78"/>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7000"/>
                            </p:stCondLst>
                            <p:childTnLst>
                              <p:par>
                                <p:cTn id="64" presetID="22" presetClass="entr" presetSubtype="2" fill="hold"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right)">
                                      <p:cBhvr>
                                        <p:cTn id="66" dur="500"/>
                                        <p:tgtEl>
                                          <p:spTgt spid="48"/>
                                        </p:tgtEl>
                                      </p:cBhvr>
                                    </p:animEffect>
                                  </p:childTnLst>
                                </p:cTn>
                              </p:par>
                              <p:par>
                                <p:cTn id="67" presetID="22" presetClass="entr" presetSubtype="1"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wipe(up)">
                                      <p:cBhvr>
                                        <p:cTn id="69" dur="500"/>
                                        <p:tgtEl>
                                          <p:spTgt spid="77"/>
                                        </p:tgtEl>
                                      </p:cBhvr>
                                    </p:animEffect>
                                  </p:childTnLst>
                                </p:cTn>
                              </p:par>
                            </p:childTnLst>
                          </p:cTn>
                        </p:par>
                        <p:par>
                          <p:cTn id="70" fill="hold">
                            <p:stCondLst>
                              <p:cond delay="7500"/>
                            </p:stCondLst>
                            <p:childTnLst>
                              <p:par>
                                <p:cTn id="71" presetID="22" presetClass="entr" presetSubtype="2"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right)">
                                      <p:cBhvr>
                                        <p:cTn id="73" dur="500"/>
                                        <p:tgtEl>
                                          <p:spTgt spid="2"/>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500"/>
                                        <p:tgtEl>
                                          <p:spTgt spid="63"/>
                                        </p:tgtEl>
                                      </p:cBhvr>
                                    </p:animEffect>
                                  </p:childTnLst>
                                </p:cTn>
                              </p:par>
                            </p:childTnLst>
                          </p:cTn>
                        </p:par>
                        <p:par>
                          <p:cTn id="78" fill="hold">
                            <p:stCondLst>
                              <p:cond delay="8500"/>
                            </p:stCondLst>
                            <p:childTnLst>
                              <p:par>
                                <p:cTn id="79" presetID="22" presetClass="entr" presetSubtype="8" fill="hold" nodeType="after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left)">
                                      <p:cBhvr>
                                        <p:cTn id="81" dur="500"/>
                                        <p:tgtEl>
                                          <p:spTgt spid="72"/>
                                        </p:tgtEl>
                                      </p:cBhvr>
                                    </p:animEffect>
                                  </p:childTnLst>
                                </p:cTn>
                              </p:par>
                              <p:par>
                                <p:cTn id="82" presetID="22" presetClass="entr" presetSubtype="1" fill="hold" nodeType="with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wipe(up)">
                                      <p:cBhvr>
                                        <p:cTn id="8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66"/>
          <p:cNvGrpSpPr>
            <a:grpSpLocks/>
          </p:cNvGrpSpPr>
          <p:nvPr/>
        </p:nvGrpSpPr>
        <p:grpSpPr bwMode="auto">
          <a:xfrm>
            <a:off x="396931" y="986773"/>
            <a:ext cx="4452142" cy="3744550"/>
            <a:chOff x="720" y="839"/>
            <a:chExt cx="3740" cy="3146"/>
          </a:xfrm>
          <a:solidFill>
            <a:schemeClr val="bg1">
              <a:lumMod val="75000"/>
            </a:schemeClr>
          </a:solidFill>
        </p:grpSpPr>
        <p:sp>
          <p:nvSpPr>
            <p:cNvPr id="15"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16"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17"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18"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19"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32"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33"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34"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35"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36"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37"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38"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39"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0"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1"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2"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3"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4"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5"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6"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7"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8"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49"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0"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1"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2"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3"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4"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5"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6"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7"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8"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59"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0"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1"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2"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3"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4"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5"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6"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7"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8"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69"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0"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1"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2"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3"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4"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5"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6"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7"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8"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79"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0"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1"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2"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3"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4"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5"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6"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7"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sp>
          <p:nvSpPr>
            <p:cNvPr id="88"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headEnd/>
              <a:tailEnd/>
            </a:ln>
          </p:spPr>
          <p:txBody>
            <a:bodyPr/>
            <a:lstStyle/>
            <a:p>
              <a:pPr defTabSz="914126">
                <a:defRPr/>
              </a:pPr>
              <a:endParaRPr lang="zh-CN" altLang="en-US" sz="1799">
                <a:solidFill>
                  <a:prstClr val="black"/>
                </a:solidFill>
                <a:latin typeface="Calibri"/>
                <a:ea typeface="宋体" panose="02010600030101010101" pitchFamily="2" charset="-122"/>
              </a:endParaRPr>
            </a:p>
          </p:txBody>
        </p:sp>
      </p:grpSp>
      <p:sp>
        <p:nvSpPr>
          <p:cNvPr id="89" name="Freeform 78"/>
          <p:cNvSpPr>
            <a:spLocks/>
          </p:cNvSpPr>
          <p:nvPr/>
        </p:nvSpPr>
        <p:spPr bwMode="gray">
          <a:xfrm>
            <a:off x="3334869" y="3938611"/>
            <a:ext cx="671393" cy="571324"/>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4"/>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8546" tIns="34273" rIns="68546" bIns="34273"/>
          <a:lstStyle/>
          <a:p>
            <a:pPr defTabSz="914126">
              <a:defRPr/>
            </a:pPr>
            <a:endParaRPr lang="zh-CN" altLang="en-US" sz="1799">
              <a:solidFill>
                <a:prstClr val="black"/>
              </a:solidFill>
              <a:latin typeface="Calibri"/>
              <a:ea typeface="宋体" panose="02010600030101010101" pitchFamily="2" charset="-122"/>
            </a:endParaRPr>
          </a:p>
        </p:txBody>
      </p:sp>
      <p:sp>
        <p:nvSpPr>
          <p:cNvPr id="90" name="Freeform 92"/>
          <p:cNvSpPr>
            <a:spLocks/>
          </p:cNvSpPr>
          <p:nvPr/>
        </p:nvSpPr>
        <p:spPr bwMode="gray">
          <a:xfrm>
            <a:off x="3647948" y="2615047"/>
            <a:ext cx="586874" cy="393975"/>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8546" tIns="34273" rIns="68546" bIns="34273"/>
          <a:lstStyle/>
          <a:p>
            <a:pPr defTabSz="914126">
              <a:defRPr/>
            </a:pPr>
            <a:endParaRPr lang="zh-CN" altLang="en-US" sz="1799">
              <a:solidFill>
                <a:prstClr val="black"/>
              </a:solidFill>
              <a:latin typeface="Calibri"/>
              <a:ea typeface="宋体" panose="02010600030101010101" pitchFamily="2" charset="-122"/>
            </a:endParaRPr>
          </a:p>
        </p:txBody>
      </p:sp>
      <p:sp>
        <p:nvSpPr>
          <p:cNvPr id="91" name="Freeform 100"/>
          <p:cNvSpPr>
            <a:spLocks/>
          </p:cNvSpPr>
          <p:nvPr/>
        </p:nvSpPr>
        <p:spPr bwMode="gray">
          <a:xfrm>
            <a:off x="3876508" y="2010396"/>
            <a:ext cx="511877" cy="510621"/>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1"/>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8546" tIns="34273" rIns="68546" bIns="34273"/>
          <a:lstStyle/>
          <a:p>
            <a:pPr defTabSz="914126">
              <a:defRPr/>
            </a:pPr>
            <a:endParaRPr lang="zh-CN" altLang="en-US" sz="1799">
              <a:solidFill>
                <a:prstClr val="black"/>
              </a:solidFill>
              <a:latin typeface="Calibri"/>
              <a:ea typeface="宋体" panose="02010600030101010101" pitchFamily="2" charset="-122"/>
            </a:endParaRPr>
          </a:p>
        </p:txBody>
      </p:sp>
      <p:sp>
        <p:nvSpPr>
          <p:cNvPr id="92" name="Freeform 82"/>
          <p:cNvSpPr>
            <a:spLocks/>
          </p:cNvSpPr>
          <p:nvPr/>
        </p:nvSpPr>
        <p:spPr bwMode="gray">
          <a:xfrm>
            <a:off x="4001595" y="3293492"/>
            <a:ext cx="336887" cy="378502"/>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3"/>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8546" tIns="34273" rIns="68546" bIns="34273"/>
          <a:lstStyle/>
          <a:p>
            <a:pPr defTabSz="914126">
              <a:defRPr/>
            </a:pPr>
            <a:endParaRPr lang="zh-CN" altLang="en-US" sz="1799">
              <a:solidFill>
                <a:prstClr val="black"/>
              </a:solidFill>
              <a:latin typeface="Calibri"/>
              <a:ea typeface="宋体" panose="02010600030101010101" pitchFamily="2" charset="-122"/>
            </a:endParaRPr>
          </a:p>
        </p:txBody>
      </p:sp>
      <p:cxnSp>
        <p:nvCxnSpPr>
          <p:cNvPr id="93" name="直接连接符 92"/>
          <p:cNvCxnSpPr/>
          <p:nvPr/>
        </p:nvCxnSpPr>
        <p:spPr>
          <a:xfrm>
            <a:off x="4326736" y="2331172"/>
            <a:ext cx="189276" cy="18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516012" y="2517445"/>
            <a:ext cx="16884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4166673" y="2713182"/>
            <a:ext cx="189276" cy="18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4355950" y="2899456"/>
            <a:ext cx="184849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4278866" y="3397046"/>
            <a:ext cx="237145" cy="15354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4516012" y="3397045"/>
            <a:ext cx="16884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784845" y="4260578"/>
            <a:ext cx="189276" cy="18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3974119" y="4446852"/>
            <a:ext cx="21454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5027414" y="2211821"/>
            <a:ext cx="1061475" cy="253826"/>
          </a:xfrm>
          <a:prstGeom prst="rect">
            <a:avLst/>
          </a:prstGeom>
        </p:spPr>
        <p:txBody>
          <a:bodyPr wrap="none" lIns="68546" tIns="34273" rIns="68546" bIns="34273">
            <a:spAutoFit/>
          </a:bodyPr>
          <a:lstStyle/>
          <a:p>
            <a:pPr defTabSz="914126">
              <a:defRPr/>
            </a:pPr>
            <a:r>
              <a:rPr lang="zh-CN" altLang="en-US" sz="1200" dirty="0">
                <a:solidFill>
                  <a:prstClr val="white"/>
                </a:solidFill>
                <a:latin typeface="微软雅黑" pitchFamily="34" charset="-122"/>
                <a:ea typeface="微软雅黑" pitchFamily="34" charset="-122"/>
                <a:cs typeface="华文黑体" pitchFamily="2" charset="-122"/>
              </a:rPr>
              <a:t>点击添加文本</a:t>
            </a:r>
            <a:endParaRPr lang="zh-CN" altLang="en-US" sz="1200" dirty="0">
              <a:solidFill>
                <a:prstClr val="white"/>
              </a:solidFill>
              <a:latin typeface="微软雅黑" pitchFamily="34" charset="-122"/>
              <a:ea typeface="微软雅黑" pitchFamily="34" charset="-122"/>
            </a:endParaRPr>
          </a:p>
        </p:txBody>
      </p:sp>
      <p:sp>
        <p:nvSpPr>
          <p:cNvPr id="102" name="矩形 101"/>
          <p:cNvSpPr/>
          <p:nvPr/>
        </p:nvSpPr>
        <p:spPr>
          <a:xfrm>
            <a:off x="5027414" y="2643469"/>
            <a:ext cx="1061475" cy="253826"/>
          </a:xfrm>
          <a:prstGeom prst="rect">
            <a:avLst/>
          </a:prstGeom>
        </p:spPr>
        <p:txBody>
          <a:bodyPr wrap="none" lIns="68546" tIns="34273" rIns="68546" bIns="34273">
            <a:spAutoFit/>
          </a:bodyPr>
          <a:lstStyle/>
          <a:p>
            <a:pPr defTabSz="914126">
              <a:defRPr/>
            </a:pPr>
            <a:r>
              <a:rPr lang="zh-CN" altLang="en-US" sz="1200">
                <a:solidFill>
                  <a:prstClr val="white"/>
                </a:solidFill>
                <a:latin typeface="微软雅黑" pitchFamily="34" charset="-122"/>
                <a:ea typeface="微软雅黑" pitchFamily="34" charset="-122"/>
                <a:cs typeface="华文黑体" pitchFamily="2" charset="-122"/>
              </a:rPr>
              <a:t>点击添加文本</a:t>
            </a:r>
            <a:endParaRPr lang="zh-CN" altLang="en-US" sz="1200">
              <a:solidFill>
                <a:prstClr val="white"/>
              </a:solidFill>
              <a:latin typeface="微软雅黑" pitchFamily="34" charset="-122"/>
              <a:ea typeface="微软雅黑" pitchFamily="34" charset="-122"/>
            </a:endParaRPr>
          </a:p>
        </p:txBody>
      </p:sp>
      <p:sp>
        <p:nvSpPr>
          <p:cNvPr id="103" name="矩形 102"/>
          <p:cNvSpPr/>
          <p:nvPr/>
        </p:nvSpPr>
        <p:spPr>
          <a:xfrm>
            <a:off x="5027414" y="3142394"/>
            <a:ext cx="1061475" cy="253826"/>
          </a:xfrm>
          <a:prstGeom prst="rect">
            <a:avLst/>
          </a:prstGeom>
        </p:spPr>
        <p:txBody>
          <a:bodyPr wrap="none" lIns="68546" tIns="34273" rIns="68546" bIns="34273">
            <a:spAutoFit/>
          </a:bodyPr>
          <a:lstStyle/>
          <a:p>
            <a:pPr defTabSz="914126">
              <a:defRPr/>
            </a:pPr>
            <a:r>
              <a:rPr lang="zh-CN" altLang="en-US" sz="1200">
                <a:solidFill>
                  <a:prstClr val="white"/>
                </a:solidFill>
                <a:latin typeface="微软雅黑" pitchFamily="34" charset="-122"/>
                <a:ea typeface="微软雅黑" pitchFamily="34" charset="-122"/>
                <a:cs typeface="华文黑体" pitchFamily="2" charset="-122"/>
              </a:rPr>
              <a:t>点击添加文本</a:t>
            </a:r>
            <a:endParaRPr lang="zh-CN" altLang="en-US" sz="1200">
              <a:solidFill>
                <a:prstClr val="white"/>
              </a:solidFill>
              <a:latin typeface="微软雅黑" pitchFamily="34" charset="-122"/>
              <a:ea typeface="微软雅黑" pitchFamily="34" charset="-122"/>
            </a:endParaRPr>
          </a:p>
        </p:txBody>
      </p:sp>
      <p:sp>
        <p:nvSpPr>
          <p:cNvPr id="104" name="矩形 103"/>
          <p:cNvSpPr/>
          <p:nvPr/>
        </p:nvSpPr>
        <p:spPr>
          <a:xfrm>
            <a:off x="4993472" y="4139563"/>
            <a:ext cx="1061475" cy="253826"/>
          </a:xfrm>
          <a:prstGeom prst="rect">
            <a:avLst/>
          </a:prstGeom>
        </p:spPr>
        <p:txBody>
          <a:bodyPr wrap="none" lIns="68546" tIns="34273" rIns="68546" bIns="34273">
            <a:spAutoFit/>
          </a:bodyPr>
          <a:lstStyle/>
          <a:p>
            <a:pPr defTabSz="914126">
              <a:defRPr/>
            </a:pPr>
            <a:r>
              <a:rPr lang="zh-CN" altLang="en-US" sz="1200" dirty="0">
                <a:solidFill>
                  <a:prstClr val="white"/>
                </a:solidFill>
                <a:latin typeface="微软雅黑" pitchFamily="34" charset="-122"/>
                <a:ea typeface="微软雅黑" pitchFamily="34" charset="-122"/>
                <a:cs typeface="华文黑体" pitchFamily="2" charset="-122"/>
              </a:rPr>
              <a:t>点击添加文本</a:t>
            </a:r>
            <a:endParaRPr lang="zh-CN" altLang="en-US" sz="1200" dirty="0">
              <a:solidFill>
                <a:prstClr val="white"/>
              </a:solidFill>
              <a:latin typeface="微软雅黑" pitchFamily="34" charset="-122"/>
              <a:ea typeface="微软雅黑" pitchFamily="34" charset="-122"/>
            </a:endParaRPr>
          </a:p>
        </p:txBody>
      </p:sp>
      <p:sp>
        <p:nvSpPr>
          <p:cNvPr id="105" name="矩形标注 104"/>
          <p:cNvSpPr/>
          <p:nvPr/>
        </p:nvSpPr>
        <p:spPr>
          <a:xfrm>
            <a:off x="6606513" y="1498725"/>
            <a:ext cx="1956654" cy="3016642"/>
          </a:xfrm>
          <a:prstGeom prst="wedgeRectCallout">
            <a:avLst>
              <a:gd name="adj1" fmla="val -72333"/>
              <a:gd name="adj2" fmla="val 197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46" tIns="34273" rIns="68546" bIns="34273" rtlCol="0" anchor="ctr"/>
          <a:lstStyle/>
          <a:p>
            <a:pPr algn="ctr" defTabSz="914126">
              <a:defRPr/>
            </a:pPr>
            <a:endParaRPr lang="zh-CN" altLang="en-US" sz="1799">
              <a:solidFill>
                <a:prstClr val="white"/>
              </a:solidFill>
              <a:latin typeface="Calibri"/>
              <a:ea typeface="宋体" panose="02010600030101010101" pitchFamily="2" charset="-122"/>
            </a:endParaRPr>
          </a:p>
        </p:txBody>
      </p:sp>
      <p:sp>
        <p:nvSpPr>
          <p:cNvPr id="106" name="TextBox 105"/>
          <p:cNvSpPr txBox="1"/>
          <p:nvPr/>
        </p:nvSpPr>
        <p:spPr>
          <a:xfrm>
            <a:off x="6780515" y="1661052"/>
            <a:ext cx="1655673" cy="2638357"/>
          </a:xfrm>
          <a:prstGeom prst="rect">
            <a:avLst/>
          </a:prstGeom>
          <a:noFill/>
        </p:spPr>
        <p:txBody>
          <a:bodyPr wrap="square" lIns="68546" tIns="34273" rIns="68546" bIns="34273" rtlCol="0">
            <a:spAutoFit/>
          </a:bodyPr>
          <a:lstStyle/>
          <a:p>
            <a:pPr algn="just" defTabSz="914126">
              <a:lnSpc>
                <a:spcPct val="200000"/>
              </a:lnSpc>
              <a:defRPr/>
            </a:pPr>
            <a:r>
              <a:rPr lang="zh-CN" altLang="en-US" sz="1200" b="1" dirty="0">
                <a:solidFill>
                  <a:prstClr val="white"/>
                </a:solidFill>
                <a:latin typeface="微软雅黑" pitchFamily="34" charset="-122"/>
                <a:ea typeface="微软雅黑" pitchFamily="34" charset="-122"/>
              </a:rPr>
              <a:t>所有省份可任意编辑</a:t>
            </a:r>
            <a:endParaRPr lang="en-US" altLang="zh-CN" sz="1100" b="1" dirty="0">
              <a:solidFill>
                <a:prstClr val="white"/>
              </a:solidFill>
              <a:latin typeface="微软雅黑" pitchFamily="34" charset="-122"/>
              <a:ea typeface="微软雅黑" pitchFamily="34" charset="-122"/>
            </a:endParaRPr>
          </a:p>
          <a:p>
            <a:pPr algn="just" defTabSz="914126">
              <a:lnSpc>
                <a:spcPct val="130000"/>
              </a:lnSpc>
              <a:defRPr/>
            </a:pPr>
            <a:r>
              <a:rPr lang="zh-CN" altLang="en-US" sz="1000" dirty="0">
                <a:solidFill>
                  <a:prstClr val="white"/>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prstClr val="white"/>
              </a:solidFill>
              <a:latin typeface="微软雅黑" pitchFamily="34" charset="-122"/>
              <a:ea typeface="微软雅黑" pitchFamily="34" charset="-122"/>
            </a:endParaRPr>
          </a:p>
          <a:p>
            <a:pPr algn="just" defTabSz="914126">
              <a:lnSpc>
                <a:spcPct val="130000"/>
              </a:lnSpc>
              <a:defRPr/>
            </a:pPr>
            <a:r>
              <a:rPr lang="zh-CN" altLang="en-US" sz="1000" dirty="0">
                <a:solidFill>
                  <a:prstClr val="white"/>
                </a:solidFill>
                <a:latin typeface="微软雅黑" pitchFamily="34" charset="-122"/>
                <a:ea typeface="微软雅黑" pitchFamily="34" charset="-122"/>
              </a:rPr>
              <a:t>您的内容打在这里，或者通过复制您的文本后，在此框中选择粘贴，并选择只保留文字。</a:t>
            </a:r>
          </a:p>
        </p:txBody>
      </p:sp>
    </p:spTree>
    <p:extLst>
      <p:ext uri="{BB962C8B-B14F-4D97-AF65-F5344CB8AC3E}">
        <p14:creationId xmlns:p14="http://schemas.microsoft.com/office/powerpoint/2010/main" val="1102778265"/>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8000">
                                          <p:cBhvr additive="base">
                                            <p:cTn id="7" dur="1000" fill="hold"/>
                                            <p:tgtEl>
                                              <p:spTgt spid="14"/>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par>
                                    <p:cTn id="28" presetID="10"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par>
                                    <p:cTn id="31" presetID="10"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fade">
                                          <p:cBhvr>
                                            <p:cTn id="33" dur="500"/>
                                            <p:tgtEl>
                                              <p:spTgt spid="96"/>
                                            </p:tgtEl>
                                          </p:cBhvr>
                                        </p:animEffect>
                                      </p:childTnLst>
                                    </p:cTn>
                                  </p:par>
                                  <p:par>
                                    <p:cTn id="34" presetID="10" presetClass="entr" presetSubtype="0"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par>
                                    <p:cTn id="37" presetID="10"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par>
                                    <p:cTn id="43" presetID="10"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fade">
                                          <p:cBhvr>
                                            <p:cTn id="45" dur="500"/>
                                            <p:tgtEl>
                                              <p:spTgt spid="10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5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fade">
                                          <p:cBhvr>
                                            <p:cTn id="54" dur="500"/>
                                            <p:tgtEl>
                                              <p:spTgt spid="10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wipe(left)">
                                          <p:cBhvr>
                                            <p:cTn id="61" dur="500"/>
                                            <p:tgtEl>
                                              <p:spTgt spid="105"/>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06"/>
                                            </p:tgtEl>
                                            <p:attrNameLst>
                                              <p:attrName>style.visibility</p:attrName>
                                            </p:attrNameLst>
                                          </p:cBhvr>
                                          <p:to>
                                            <p:strVal val="visible"/>
                                          </p:to>
                                        </p:set>
                                        <p:animEffect transition="in" filter="wipe(left)">
                                          <p:cBhvr>
                                            <p:cTn id="65" dur="100"/>
                                            <p:tgtEl>
                                              <p:spTgt spid="106"/>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06"/>
                                            </p:tgtEl>
                                          </p:cBhvr>
                                          <p:to x="80000" y="100000"/>
                                        </p:animScale>
                                        <p:anim by="(#ppt_w*0.10)" calcmode="lin" valueType="num">
                                          <p:cBhvr>
                                            <p:cTn id="68" dur="50" autoRev="1" fill="hold">
                                              <p:stCondLst>
                                                <p:cond delay="0"/>
                                              </p:stCondLst>
                                            </p:cTn>
                                            <p:tgtEl>
                                              <p:spTgt spid="106"/>
                                            </p:tgtEl>
                                            <p:attrNameLst>
                                              <p:attrName>ppt_x</p:attrName>
                                            </p:attrNameLst>
                                          </p:cBhvr>
                                        </p:anim>
                                        <p:anim by="(-#ppt_w*0.10)" calcmode="lin" valueType="num">
                                          <p:cBhvr>
                                            <p:cTn id="69" dur="50" autoRev="1" fill="hold">
                                              <p:stCondLst>
                                                <p:cond delay="0"/>
                                              </p:stCondLst>
                                            </p:cTn>
                                            <p:tgtEl>
                                              <p:spTgt spid="106"/>
                                            </p:tgtEl>
                                            <p:attrNameLst>
                                              <p:attrName>ppt_y</p:attrName>
                                            </p:attrNameLst>
                                          </p:cBhvr>
                                        </p:anim>
                                        <p:animRot by="-480000">
                                          <p:cBhvr>
                                            <p:cTn id="70" dur="50" autoRev="1" fill="hold">
                                              <p:stCondLst>
                                                <p:cond delay="0"/>
                                              </p:stCondLst>
                                            </p:cTn>
                                            <p:tgtEl>
                                              <p:spTgt spid="1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101" grpId="0"/>
          <p:bldP spid="102" grpId="0"/>
          <p:bldP spid="103" grpId="0"/>
          <p:bldP spid="104" grpId="0"/>
          <p:bldP spid="105" grpId="0" animBg="1"/>
          <p:bldP spid="106" grpId="0"/>
          <p:bldP spid="106"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par>
                                    <p:cTn id="28" presetID="10"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par>
                                    <p:cTn id="31" presetID="10"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fade">
                                          <p:cBhvr>
                                            <p:cTn id="33" dur="500"/>
                                            <p:tgtEl>
                                              <p:spTgt spid="96"/>
                                            </p:tgtEl>
                                          </p:cBhvr>
                                        </p:animEffect>
                                      </p:childTnLst>
                                    </p:cTn>
                                  </p:par>
                                  <p:par>
                                    <p:cTn id="34" presetID="10" presetClass="entr" presetSubtype="0"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par>
                                    <p:cTn id="37" presetID="10"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par>
                                    <p:cTn id="43" presetID="10"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fade">
                                          <p:cBhvr>
                                            <p:cTn id="45" dur="500"/>
                                            <p:tgtEl>
                                              <p:spTgt spid="10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5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fade">
                                          <p:cBhvr>
                                            <p:cTn id="54" dur="500"/>
                                            <p:tgtEl>
                                              <p:spTgt spid="10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wipe(left)">
                                          <p:cBhvr>
                                            <p:cTn id="61" dur="500"/>
                                            <p:tgtEl>
                                              <p:spTgt spid="105"/>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06"/>
                                            </p:tgtEl>
                                            <p:attrNameLst>
                                              <p:attrName>style.visibility</p:attrName>
                                            </p:attrNameLst>
                                          </p:cBhvr>
                                          <p:to>
                                            <p:strVal val="visible"/>
                                          </p:to>
                                        </p:set>
                                        <p:animEffect transition="in" filter="wipe(left)">
                                          <p:cBhvr>
                                            <p:cTn id="65" dur="100"/>
                                            <p:tgtEl>
                                              <p:spTgt spid="106"/>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06"/>
                                            </p:tgtEl>
                                          </p:cBhvr>
                                          <p:to x="80000" y="100000"/>
                                        </p:animScale>
                                        <p:anim by="(#ppt_w*0.10)" calcmode="lin" valueType="num">
                                          <p:cBhvr>
                                            <p:cTn id="68" dur="50" autoRev="1" fill="hold">
                                              <p:stCondLst>
                                                <p:cond delay="0"/>
                                              </p:stCondLst>
                                            </p:cTn>
                                            <p:tgtEl>
                                              <p:spTgt spid="106"/>
                                            </p:tgtEl>
                                            <p:attrNameLst>
                                              <p:attrName>ppt_x</p:attrName>
                                            </p:attrNameLst>
                                          </p:cBhvr>
                                        </p:anim>
                                        <p:anim by="(-#ppt_w*0.10)" calcmode="lin" valueType="num">
                                          <p:cBhvr>
                                            <p:cTn id="69" dur="50" autoRev="1" fill="hold">
                                              <p:stCondLst>
                                                <p:cond delay="0"/>
                                              </p:stCondLst>
                                            </p:cTn>
                                            <p:tgtEl>
                                              <p:spTgt spid="106"/>
                                            </p:tgtEl>
                                            <p:attrNameLst>
                                              <p:attrName>ppt_y</p:attrName>
                                            </p:attrNameLst>
                                          </p:cBhvr>
                                        </p:anim>
                                        <p:animRot by="-480000">
                                          <p:cBhvr>
                                            <p:cTn id="70" dur="50" autoRev="1" fill="hold">
                                              <p:stCondLst>
                                                <p:cond delay="0"/>
                                              </p:stCondLst>
                                            </p:cTn>
                                            <p:tgtEl>
                                              <p:spTgt spid="1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101" grpId="0"/>
          <p:bldP spid="102" grpId="0"/>
          <p:bldP spid="103" grpId="0"/>
          <p:bldP spid="104" grpId="0"/>
          <p:bldP spid="105" grpId="0" animBg="1"/>
          <p:bldP spid="106" grpId="0"/>
          <p:bldP spid="106" grpId="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3608125" y="2927258"/>
            <a:ext cx="1103940" cy="985044"/>
            <a:chOff x="4809807" y="3454023"/>
            <a:chExt cx="1472183" cy="1314101"/>
          </a:xfrm>
        </p:grpSpPr>
        <p:grpSp>
          <p:nvGrpSpPr>
            <p:cNvPr id="14" name="组合 13"/>
            <p:cNvGrpSpPr/>
            <p:nvPr/>
          </p:nvGrpSpPr>
          <p:grpSpPr>
            <a:xfrm>
              <a:off x="4809807" y="3454023"/>
              <a:ext cx="1472183" cy="1314101"/>
              <a:chOff x="3342359" y="1161598"/>
              <a:chExt cx="2123116" cy="1895135"/>
            </a:xfrm>
          </p:grpSpPr>
          <p:sp>
            <p:nvSpPr>
              <p:cNvPr id="15" name="任意多边形 14"/>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prstTxWarp prst="textNoShape">
                  <a:avLst/>
                </a:prstTxWarp>
                <a:noAutofit/>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17" name="Freeform 5"/>
              <p:cNvSpPr>
                <a:spLocks/>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26" name="组合 25"/>
            <p:cNvGrpSpPr/>
            <p:nvPr/>
          </p:nvGrpSpPr>
          <p:grpSpPr>
            <a:xfrm>
              <a:off x="5324340" y="3872674"/>
              <a:ext cx="391456" cy="405434"/>
              <a:chOff x="9450388" y="2662238"/>
              <a:chExt cx="133350" cy="138112"/>
            </a:xfrm>
            <a:solidFill>
              <a:srgbClr val="FFB850"/>
            </a:solidFill>
          </p:grpSpPr>
          <p:sp>
            <p:nvSpPr>
              <p:cNvPr id="27" name="Rectangle 239"/>
              <p:cNvSpPr>
                <a:spLocks noChangeArrowheads="1"/>
              </p:cNvSpPr>
              <p:nvPr/>
            </p:nvSpPr>
            <p:spPr bwMode="auto">
              <a:xfrm>
                <a:off x="9450388" y="2778125"/>
                <a:ext cx="26988" cy="22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28" name="Rectangle 240"/>
              <p:cNvSpPr>
                <a:spLocks noChangeArrowheads="1"/>
              </p:cNvSpPr>
              <p:nvPr/>
            </p:nvSpPr>
            <p:spPr bwMode="auto">
              <a:xfrm>
                <a:off x="9488488" y="2751138"/>
                <a:ext cx="22225" cy="492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29" name="Rectangle 241"/>
              <p:cNvSpPr>
                <a:spLocks noChangeArrowheads="1"/>
              </p:cNvSpPr>
              <p:nvPr/>
            </p:nvSpPr>
            <p:spPr bwMode="auto">
              <a:xfrm>
                <a:off x="9521825" y="2713038"/>
                <a:ext cx="23813" cy="873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30"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31"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grpSp>
        <p:nvGrpSpPr>
          <p:cNvPr id="55" name="组合 54"/>
          <p:cNvGrpSpPr/>
          <p:nvPr/>
        </p:nvGrpSpPr>
        <p:grpSpPr>
          <a:xfrm>
            <a:off x="3608125" y="1911044"/>
            <a:ext cx="1103940" cy="985044"/>
            <a:chOff x="4809807" y="2098338"/>
            <a:chExt cx="1472183" cy="1314101"/>
          </a:xfrm>
        </p:grpSpPr>
        <p:grpSp>
          <p:nvGrpSpPr>
            <p:cNvPr id="10" name="组合 9"/>
            <p:cNvGrpSpPr/>
            <p:nvPr/>
          </p:nvGrpSpPr>
          <p:grpSpPr>
            <a:xfrm>
              <a:off x="4809807" y="2098338"/>
              <a:ext cx="1472183" cy="1314101"/>
              <a:chOff x="3342359" y="1161598"/>
              <a:chExt cx="2123116" cy="1895135"/>
            </a:xfrm>
          </p:grpSpPr>
          <p:sp>
            <p:nvSpPr>
              <p:cNvPr id="11" name="任意多边形 10"/>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prstTxWarp prst="textNoShape">
                  <a:avLst/>
                </a:prstTxWarp>
                <a:noAutofit/>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13"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32" name="Group 4"/>
            <p:cNvGrpSpPr>
              <a:grpSpLocks noChangeAspect="1"/>
            </p:cNvGrpSpPr>
            <p:nvPr/>
          </p:nvGrpSpPr>
          <p:grpSpPr bwMode="auto">
            <a:xfrm>
              <a:off x="5291820" y="2555111"/>
              <a:ext cx="510888" cy="395046"/>
              <a:chOff x="3494" y="1896"/>
              <a:chExt cx="688" cy="532"/>
            </a:xfrm>
            <a:solidFill>
              <a:srgbClr val="C65885"/>
            </a:solidFill>
          </p:grpSpPr>
          <p:sp>
            <p:nvSpPr>
              <p:cNvPr id="33" name="Rectangle 5"/>
              <p:cNvSpPr>
                <a:spLocks noChangeArrowheads="1"/>
              </p:cNvSpPr>
              <p:nvPr/>
            </p:nvSpPr>
            <p:spPr bwMode="auto">
              <a:xfrm>
                <a:off x="4124" y="2007"/>
                <a:ext cx="58" cy="42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34"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35" name="Rectangle 7"/>
              <p:cNvSpPr>
                <a:spLocks noChangeArrowheads="1"/>
              </p:cNvSpPr>
              <p:nvPr/>
            </p:nvSpPr>
            <p:spPr bwMode="auto">
              <a:xfrm>
                <a:off x="3494" y="2007"/>
                <a:ext cx="57" cy="42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grpSp>
        <p:nvGrpSpPr>
          <p:cNvPr id="57" name="组合 56"/>
          <p:cNvGrpSpPr/>
          <p:nvPr/>
        </p:nvGrpSpPr>
        <p:grpSpPr>
          <a:xfrm>
            <a:off x="4489839" y="2421212"/>
            <a:ext cx="1103940" cy="985044"/>
            <a:chOff x="5985636" y="2778930"/>
            <a:chExt cx="1472183" cy="1314101"/>
          </a:xfrm>
        </p:grpSpPr>
        <p:grpSp>
          <p:nvGrpSpPr>
            <p:cNvPr id="18" name="组合 17"/>
            <p:cNvGrpSpPr/>
            <p:nvPr/>
          </p:nvGrpSpPr>
          <p:grpSpPr>
            <a:xfrm>
              <a:off x="5985636" y="2778930"/>
              <a:ext cx="1472183" cy="1314101"/>
              <a:chOff x="3342359" y="1161598"/>
              <a:chExt cx="2123116" cy="1895135"/>
            </a:xfrm>
          </p:grpSpPr>
          <p:sp>
            <p:nvSpPr>
              <p:cNvPr id="19" name="任意多边形 18"/>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prstTxWarp prst="textNoShape">
                  <a:avLst/>
                </a:prstTxWarp>
                <a:noAutofit/>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21"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36" name="组合 35"/>
            <p:cNvGrpSpPr/>
            <p:nvPr/>
          </p:nvGrpSpPr>
          <p:grpSpPr>
            <a:xfrm>
              <a:off x="6499590" y="3222679"/>
              <a:ext cx="457152" cy="458487"/>
              <a:chOff x="458010" y="4063526"/>
              <a:chExt cx="1087437" cy="1090612"/>
            </a:xfrm>
            <a:solidFill>
              <a:srgbClr val="1A9BA9"/>
            </a:solidFill>
          </p:grpSpPr>
          <p:sp>
            <p:nvSpPr>
              <p:cNvPr id="37" name="Freeform 11"/>
              <p:cNvSpPr>
                <a:spLocks noEditPoints="1"/>
              </p:cNvSpPr>
              <p:nvPr/>
            </p:nvSpPr>
            <p:spPr bwMode="auto">
              <a:xfrm>
                <a:off x="458010" y="4063526"/>
                <a:ext cx="1087437" cy="1090612"/>
              </a:xfrm>
              <a:custGeom>
                <a:avLst/>
                <a:gdLst>
                  <a:gd name="T0" fmla="*/ 0 w 685"/>
                  <a:gd name="T1" fmla="*/ 0 h 687"/>
                  <a:gd name="T2" fmla="*/ 0 w 685"/>
                  <a:gd name="T3" fmla="*/ 687 h 687"/>
                  <a:gd name="T4" fmla="*/ 685 w 685"/>
                  <a:gd name="T5" fmla="*/ 687 h 687"/>
                  <a:gd name="T6" fmla="*/ 685 w 685"/>
                  <a:gd name="T7" fmla="*/ 0 h 687"/>
                  <a:gd name="T8" fmla="*/ 0 w 685"/>
                  <a:gd name="T9" fmla="*/ 0 h 687"/>
                  <a:gd name="T10" fmla="*/ 58 w 685"/>
                  <a:gd name="T11" fmla="*/ 57 h 687"/>
                  <a:gd name="T12" fmla="*/ 628 w 685"/>
                  <a:gd name="T13" fmla="*/ 57 h 687"/>
                  <a:gd name="T14" fmla="*/ 628 w 685"/>
                  <a:gd name="T15" fmla="*/ 441 h 687"/>
                  <a:gd name="T16" fmla="*/ 442 w 685"/>
                  <a:gd name="T17" fmla="*/ 630 h 687"/>
                  <a:gd name="T18" fmla="*/ 58 w 685"/>
                  <a:gd name="T19" fmla="*/ 630 h 687"/>
                  <a:gd name="T20" fmla="*/ 58 w 685"/>
                  <a:gd name="T21" fmla="*/ 5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5" h="687">
                    <a:moveTo>
                      <a:pt x="0" y="0"/>
                    </a:moveTo>
                    <a:lnTo>
                      <a:pt x="0" y="687"/>
                    </a:lnTo>
                    <a:lnTo>
                      <a:pt x="685" y="687"/>
                    </a:lnTo>
                    <a:lnTo>
                      <a:pt x="685" y="0"/>
                    </a:lnTo>
                    <a:lnTo>
                      <a:pt x="0" y="0"/>
                    </a:lnTo>
                    <a:close/>
                    <a:moveTo>
                      <a:pt x="58" y="57"/>
                    </a:moveTo>
                    <a:lnTo>
                      <a:pt x="628" y="57"/>
                    </a:lnTo>
                    <a:lnTo>
                      <a:pt x="628" y="441"/>
                    </a:lnTo>
                    <a:lnTo>
                      <a:pt x="442" y="630"/>
                    </a:lnTo>
                    <a:lnTo>
                      <a:pt x="58" y="630"/>
                    </a:lnTo>
                    <a:lnTo>
                      <a:pt x="58" y="5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38" name="Rectangle 12"/>
              <p:cNvSpPr>
                <a:spLocks noChangeArrowheads="1"/>
              </p:cNvSpPr>
              <p:nvPr/>
            </p:nvSpPr>
            <p:spPr bwMode="auto">
              <a:xfrm>
                <a:off x="682625" y="4338638"/>
                <a:ext cx="636587" cy="71437"/>
              </a:xfrm>
              <a:prstGeom prst="rect">
                <a:avLst/>
              </a:prstGeom>
              <a:solidFill>
                <a:srgbClr val="00B0F0"/>
              </a:solidFill>
              <a:ln w="9525">
                <a:noFill/>
                <a:miter lim="800000"/>
                <a:headEnd/>
                <a:tailEnd/>
              </a:ln>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39" name="Rectangle 13"/>
              <p:cNvSpPr>
                <a:spLocks noChangeArrowheads="1"/>
              </p:cNvSpPr>
              <p:nvPr/>
            </p:nvSpPr>
            <p:spPr bwMode="auto">
              <a:xfrm>
                <a:off x="682625" y="4562475"/>
                <a:ext cx="636587"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40" name="Rectangle 14"/>
              <p:cNvSpPr>
                <a:spLocks noChangeArrowheads="1"/>
              </p:cNvSpPr>
              <p:nvPr/>
            </p:nvSpPr>
            <p:spPr bwMode="auto">
              <a:xfrm>
                <a:off x="682625" y="4786313"/>
                <a:ext cx="382587"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grpSp>
        <p:nvGrpSpPr>
          <p:cNvPr id="52" name="组合 51"/>
          <p:cNvGrpSpPr/>
          <p:nvPr/>
        </p:nvGrpSpPr>
        <p:grpSpPr>
          <a:xfrm>
            <a:off x="4163484" y="912278"/>
            <a:ext cx="1103940" cy="985044"/>
            <a:chOff x="5550418" y="765931"/>
            <a:chExt cx="1472183" cy="1314101"/>
          </a:xfrm>
        </p:grpSpPr>
        <p:grpSp>
          <p:nvGrpSpPr>
            <p:cNvPr id="22" name="组合 21"/>
            <p:cNvGrpSpPr/>
            <p:nvPr/>
          </p:nvGrpSpPr>
          <p:grpSpPr>
            <a:xfrm>
              <a:off x="5550418" y="765931"/>
              <a:ext cx="1472183" cy="1314101"/>
              <a:chOff x="3342359" y="1161598"/>
              <a:chExt cx="2123116" cy="1895135"/>
            </a:xfrm>
          </p:grpSpPr>
          <p:sp>
            <p:nvSpPr>
              <p:cNvPr id="23" name="任意多边形 22"/>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prstTxWarp prst="textNoShape">
                  <a:avLst/>
                </a:prstTxWarp>
                <a:noAutofit/>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25"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41" name="Group 17"/>
            <p:cNvGrpSpPr>
              <a:grpSpLocks noChangeAspect="1"/>
            </p:cNvGrpSpPr>
            <p:nvPr/>
          </p:nvGrpSpPr>
          <p:grpSpPr bwMode="auto">
            <a:xfrm>
              <a:off x="6087464" y="1170184"/>
              <a:ext cx="457188" cy="490764"/>
              <a:chOff x="231" y="1205"/>
              <a:chExt cx="640" cy="687"/>
            </a:xfrm>
            <a:solidFill>
              <a:srgbClr val="00AF92"/>
            </a:solidFill>
          </p:grpSpPr>
          <p:sp>
            <p:nvSpPr>
              <p:cNvPr id="4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4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grpSp>
        <p:nvGrpSpPr>
          <p:cNvPr id="59" name="组合 58"/>
          <p:cNvGrpSpPr/>
          <p:nvPr/>
        </p:nvGrpSpPr>
        <p:grpSpPr>
          <a:xfrm>
            <a:off x="3037822" y="3909781"/>
            <a:ext cx="1103940" cy="985044"/>
            <a:chOff x="4049268" y="4764761"/>
            <a:chExt cx="1472183" cy="1314101"/>
          </a:xfrm>
        </p:grpSpPr>
        <p:grpSp>
          <p:nvGrpSpPr>
            <p:cNvPr id="2" name="组合 1"/>
            <p:cNvGrpSpPr/>
            <p:nvPr/>
          </p:nvGrpSpPr>
          <p:grpSpPr>
            <a:xfrm>
              <a:off x="4049268" y="4764761"/>
              <a:ext cx="1472183" cy="1314101"/>
              <a:chOff x="3342359" y="1161598"/>
              <a:chExt cx="2123116" cy="1895135"/>
            </a:xfrm>
          </p:grpSpPr>
          <p:sp>
            <p:nvSpPr>
              <p:cNvPr id="3" name="任意多边形 2"/>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prstTxWarp prst="textNoShape">
                  <a:avLst/>
                </a:prstTxWarp>
                <a:noAutofit/>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5"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44" name="组合 43"/>
            <p:cNvGrpSpPr/>
            <p:nvPr/>
          </p:nvGrpSpPr>
          <p:grpSpPr>
            <a:xfrm>
              <a:off x="4528052" y="5320727"/>
              <a:ext cx="514609" cy="202170"/>
              <a:chOff x="9374188" y="5727700"/>
              <a:chExt cx="133350" cy="52388"/>
            </a:xfrm>
            <a:solidFill>
              <a:srgbClr val="663A77"/>
            </a:solidFill>
          </p:grpSpPr>
          <p:sp>
            <p:nvSpPr>
              <p:cNvPr id="45" name="Freeform 276"/>
              <p:cNvSpPr>
                <a:spLocks/>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46" name="Freeform 277"/>
              <p:cNvSpPr>
                <a:spLocks/>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grpSp>
        <p:nvGrpSpPr>
          <p:cNvPr id="50" name="组合 49"/>
          <p:cNvGrpSpPr/>
          <p:nvPr/>
        </p:nvGrpSpPr>
        <p:grpSpPr>
          <a:xfrm>
            <a:off x="2730693" y="1395240"/>
            <a:ext cx="1103940" cy="985044"/>
            <a:chOff x="3639690" y="1410229"/>
            <a:chExt cx="1472183" cy="1314101"/>
          </a:xfrm>
        </p:grpSpPr>
        <p:grpSp>
          <p:nvGrpSpPr>
            <p:cNvPr id="6" name="组合 5"/>
            <p:cNvGrpSpPr/>
            <p:nvPr/>
          </p:nvGrpSpPr>
          <p:grpSpPr>
            <a:xfrm>
              <a:off x="3639690" y="1410229"/>
              <a:ext cx="1472183" cy="1314101"/>
              <a:chOff x="3342359" y="1161598"/>
              <a:chExt cx="2123116" cy="1895135"/>
            </a:xfrm>
          </p:grpSpPr>
          <p:sp>
            <p:nvSpPr>
              <p:cNvPr id="7" name="任意多边形 6"/>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prstTxWarp prst="textNoShape">
                  <a:avLst/>
                </a:prstTxWarp>
                <a:noAutofit/>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sp>
            <p:nvSpPr>
              <p:cNvPr id="9"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47" name="Freeform 310"/>
            <p:cNvSpPr>
              <a:spLocks noEditPoints="1"/>
            </p:cNvSpPr>
            <p:nvPr/>
          </p:nvSpPr>
          <p:spPr bwMode="auto">
            <a:xfrm>
              <a:off x="4104786" y="1791923"/>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00B0F0"/>
            </a:solid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81" name="组合 80"/>
          <p:cNvGrpSpPr/>
          <p:nvPr/>
        </p:nvGrpSpPr>
        <p:grpSpPr>
          <a:xfrm>
            <a:off x="1604013" y="1863933"/>
            <a:ext cx="1023316" cy="404404"/>
            <a:chOff x="2137185" y="2035489"/>
            <a:chExt cx="1364664" cy="539497"/>
          </a:xfrm>
        </p:grpSpPr>
        <p:sp>
          <p:nvSpPr>
            <p:cNvPr id="48" name="任意多边形 47"/>
            <p:cNvSpPr/>
            <p:nvPr/>
          </p:nvSpPr>
          <p:spPr>
            <a:xfrm>
              <a:off x="2137185" y="2086036"/>
              <a:ext cx="1298152" cy="488950"/>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51" name="椭圆 50"/>
            <p:cNvSpPr/>
            <p:nvPr/>
          </p:nvSpPr>
          <p:spPr>
            <a:xfrm>
              <a:off x="3400573" y="2035489"/>
              <a:ext cx="101276"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80" name="组合 79"/>
          <p:cNvGrpSpPr/>
          <p:nvPr/>
        </p:nvGrpSpPr>
        <p:grpSpPr>
          <a:xfrm>
            <a:off x="1599584" y="3382766"/>
            <a:ext cx="1895046" cy="404404"/>
            <a:chOff x="2131277" y="4061694"/>
            <a:chExt cx="2527179" cy="539497"/>
          </a:xfrm>
        </p:grpSpPr>
        <p:sp>
          <p:nvSpPr>
            <p:cNvPr id="53" name="任意多边形 52"/>
            <p:cNvSpPr/>
            <p:nvPr/>
          </p:nvSpPr>
          <p:spPr>
            <a:xfrm>
              <a:off x="2131277" y="4112241"/>
              <a:ext cx="2460668" cy="488950"/>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56" name="椭圆 55"/>
            <p:cNvSpPr/>
            <p:nvPr/>
          </p:nvSpPr>
          <p:spPr>
            <a:xfrm>
              <a:off x="4557180" y="4061694"/>
              <a:ext cx="101276"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82" name="组合 81"/>
          <p:cNvGrpSpPr/>
          <p:nvPr/>
        </p:nvGrpSpPr>
        <p:grpSpPr>
          <a:xfrm>
            <a:off x="5445170" y="1117244"/>
            <a:ext cx="1000538" cy="244023"/>
            <a:chOff x="7259641" y="1039365"/>
            <a:chExt cx="1334288" cy="325539"/>
          </a:xfrm>
        </p:grpSpPr>
        <p:sp>
          <p:nvSpPr>
            <p:cNvPr id="75" name="任意多边形 74"/>
            <p:cNvSpPr/>
            <p:nvPr/>
          </p:nvSpPr>
          <p:spPr>
            <a:xfrm flipH="1">
              <a:off x="7326153" y="1089912"/>
              <a:ext cx="1267776" cy="274992"/>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78" name="椭圆 77"/>
            <p:cNvSpPr/>
            <p:nvPr/>
          </p:nvSpPr>
          <p:spPr>
            <a:xfrm flipH="1">
              <a:off x="7259641" y="1039365"/>
              <a:ext cx="101276"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83" name="组合 82"/>
          <p:cNvGrpSpPr/>
          <p:nvPr/>
        </p:nvGrpSpPr>
        <p:grpSpPr>
          <a:xfrm>
            <a:off x="4870499" y="2179307"/>
            <a:ext cx="1577710" cy="155831"/>
            <a:chOff x="6493275" y="2456214"/>
            <a:chExt cx="2103989" cy="207886"/>
          </a:xfrm>
        </p:grpSpPr>
        <p:sp>
          <p:nvSpPr>
            <p:cNvPr id="71" name="任意多边形 70"/>
            <p:cNvSpPr/>
            <p:nvPr/>
          </p:nvSpPr>
          <p:spPr>
            <a:xfrm flipH="1">
              <a:off x="6554828" y="2506762"/>
              <a:ext cx="2042436" cy="157338"/>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74" name="椭圆 73"/>
            <p:cNvSpPr/>
            <p:nvPr/>
          </p:nvSpPr>
          <p:spPr>
            <a:xfrm flipH="1">
              <a:off x="6493275" y="2456214"/>
              <a:ext cx="97782"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79" name="组合 78"/>
          <p:cNvGrpSpPr/>
          <p:nvPr/>
        </p:nvGrpSpPr>
        <p:grpSpPr>
          <a:xfrm>
            <a:off x="4224575" y="4089913"/>
            <a:ext cx="2221132" cy="261386"/>
            <a:chOff x="5631891" y="5005066"/>
            <a:chExt cx="2962038" cy="348704"/>
          </a:xfrm>
        </p:grpSpPr>
        <p:sp>
          <p:nvSpPr>
            <p:cNvPr id="69" name="任意多边形 68"/>
            <p:cNvSpPr/>
            <p:nvPr/>
          </p:nvSpPr>
          <p:spPr>
            <a:xfrm flipH="1">
              <a:off x="5693446" y="5055613"/>
              <a:ext cx="2900483"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70" name="椭圆 69"/>
            <p:cNvSpPr/>
            <p:nvPr/>
          </p:nvSpPr>
          <p:spPr>
            <a:xfrm flipH="1">
              <a:off x="5631891" y="5005066"/>
              <a:ext cx="97782"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84" name="组合 83"/>
          <p:cNvGrpSpPr/>
          <p:nvPr/>
        </p:nvGrpSpPr>
        <p:grpSpPr>
          <a:xfrm>
            <a:off x="5584587" y="3192128"/>
            <a:ext cx="861120" cy="180285"/>
            <a:chOff x="7445563" y="3807371"/>
            <a:chExt cx="1148366" cy="240510"/>
          </a:xfrm>
        </p:grpSpPr>
        <p:sp>
          <p:nvSpPr>
            <p:cNvPr id="62" name="任意多边形 61"/>
            <p:cNvSpPr/>
            <p:nvPr/>
          </p:nvSpPr>
          <p:spPr>
            <a:xfrm flipH="1">
              <a:off x="7507119" y="3857919"/>
              <a:ext cx="1086810" cy="189962"/>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65" name="椭圆 64"/>
            <p:cNvSpPr/>
            <p:nvPr/>
          </p:nvSpPr>
          <p:spPr>
            <a:xfrm flipH="1">
              <a:off x="7445563" y="3807371"/>
              <a:ext cx="97782"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grpSp>
        <p:nvGrpSpPr>
          <p:cNvPr id="60" name="组合 59"/>
          <p:cNvGrpSpPr/>
          <p:nvPr/>
        </p:nvGrpSpPr>
        <p:grpSpPr>
          <a:xfrm>
            <a:off x="1442870" y="2309286"/>
            <a:ext cx="1563236" cy="636419"/>
            <a:chOff x="1922286" y="2574951"/>
            <a:chExt cx="2084688" cy="849017"/>
          </a:xfrm>
        </p:grpSpPr>
        <p:sp>
          <p:nvSpPr>
            <p:cNvPr id="49" name="文本框 126"/>
            <p:cNvSpPr txBox="1"/>
            <p:nvPr/>
          </p:nvSpPr>
          <p:spPr>
            <a:xfrm>
              <a:off x="1922286" y="2574951"/>
              <a:ext cx="1645308" cy="338633"/>
            </a:xfrm>
            <a:prstGeom prst="rect">
              <a:avLst/>
            </a:prstGeom>
            <a:noFill/>
          </p:spPr>
          <p:txBody>
            <a:bodyPr wrap="square" rtlCol="0">
              <a:spAutoFit/>
            </a:bodyPr>
            <a:lstStyle/>
            <a:p>
              <a:pPr defTabSz="685594">
                <a:defRPr/>
              </a:pPr>
              <a:r>
                <a:rPr lang="zh-CN" altLang="en-US" sz="1050" dirty="0">
                  <a:solidFill>
                    <a:prstClr val="white"/>
                  </a:solidFill>
                  <a:latin typeface="时尚中黑简体" panose="01010104010101010101" pitchFamily="2" charset="-122"/>
                  <a:ea typeface="时尚中黑简体" panose="01010104010101010101" pitchFamily="2" charset="-122"/>
                </a:rPr>
                <a:t>添加标题</a:t>
              </a:r>
            </a:p>
          </p:txBody>
        </p:sp>
        <p:sp>
          <p:nvSpPr>
            <p:cNvPr id="85" name="文本框 113"/>
            <p:cNvSpPr txBox="1"/>
            <p:nvPr/>
          </p:nvSpPr>
          <p:spPr>
            <a:xfrm>
              <a:off x="1939506" y="2839056"/>
              <a:ext cx="2067468" cy="584912"/>
            </a:xfrm>
            <a:prstGeom prst="rect">
              <a:avLst/>
            </a:prstGeom>
            <a:noFill/>
          </p:spPr>
          <p:txBody>
            <a:bodyPr wrap="square" rtlCol="0">
              <a:spAutoFit/>
            </a:bodyPr>
            <a:lstStyle/>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1" name="组合 60"/>
          <p:cNvGrpSpPr/>
          <p:nvPr/>
        </p:nvGrpSpPr>
        <p:grpSpPr>
          <a:xfrm>
            <a:off x="1433347" y="3813783"/>
            <a:ext cx="1557189" cy="654275"/>
            <a:chOff x="1909586" y="4582028"/>
            <a:chExt cx="2076623" cy="872837"/>
          </a:xfrm>
        </p:grpSpPr>
        <p:sp>
          <p:nvSpPr>
            <p:cNvPr id="54" name="文本框 131"/>
            <p:cNvSpPr txBox="1"/>
            <p:nvPr/>
          </p:nvSpPr>
          <p:spPr>
            <a:xfrm>
              <a:off x="1909586" y="4582028"/>
              <a:ext cx="1645308" cy="338633"/>
            </a:xfrm>
            <a:prstGeom prst="rect">
              <a:avLst/>
            </a:prstGeom>
            <a:noFill/>
          </p:spPr>
          <p:txBody>
            <a:bodyPr wrap="square" rtlCol="0">
              <a:spAutoFit/>
            </a:bodyPr>
            <a:lstStyle/>
            <a:p>
              <a:pPr defTabSz="685594">
                <a:defRPr/>
              </a:pPr>
              <a:r>
                <a:rPr lang="zh-CN" altLang="en-US" sz="1050" dirty="0">
                  <a:solidFill>
                    <a:prstClr val="white"/>
                  </a:solidFill>
                  <a:latin typeface="时尚中黑简体" panose="01010104010101010101" pitchFamily="2" charset="-122"/>
                  <a:ea typeface="时尚中黑简体" panose="01010104010101010101" pitchFamily="2" charset="-122"/>
                </a:rPr>
                <a:t>添加标题</a:t>
              </a:r>
            </a:p>
          </p:txBody>
        </p:sp>
        <p:sp>
          <p:nvSpPr>
            <p:cNvPr id="86" name="文本框 113"/>
            <p:cNvSpPr txBox="1"/>
            <p:nvPr/>
          </p:nvSpPr>
          <p:spPr>
            <a:xfrm>
              <a:off x="1918742" y="4869954"/>
              <a:ext cx="2067467" cy="584911"/>
            </a:xfrm>
            <a:prstGeom prst="rect">
              <a:avLst/>
            </a:prstGeom>
            <a:noFill/>
          </p:spPr>
          <p:txBody>
            <a:bodyPr wrap="square" rtlCol="0">
              <a:spAutoFit/>
            </a:bodyPr>
            <a:lstStyle/>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3" name="组合 72"/>
          <p:cNvGrpSpPr/>
          <p:nvPr/>
        </p:nvGrpSpPr>
        <p:grpSpPr>
          <a:xfrm>
            <a:off x="6045472" y="1438722"/>
            <a:ext cx="1550323" cy="624811"/>
            <a:chOff x="8060187" y="1413570"/>
            <a:chExt cx="2067467" cy="833531"/>
          </a:xfrm>
        </p:grpSpPr>
        <p:sp>
          <p:nvSpPr>
            <p:cNvPr id="76" name="文本框 138"/>
            <p:cNvSpPr txBox="1"/>
            <p:nvPr/>
          </p:nvSpPr>
          <p:spPr>
            <a:xfrm>
              <a:off x="8068381" y="1413570"/>
              <a:ext cx="1645309" cy="338633"/>
            </a:xfrm>
            <a:prstGeom prst="rect">
              <a:avLst/>
            </a:prstGeom>
            <a:noFill/>
          </p:spPr>
          <p:txBody>
            <a:bodyPr wrap="square" rtlCol="0">
              <a:spAutoFit/>
            </a:bodyPr>
            <a:lstStyle/>
            <a:p>
              <a:pPr defTabSz="685594">
                <a:defRPr/>
              </a:pPr>
              <a:r>
                <a:rPr lang="zh-CN" altLang="en-US" sz="1050" dirty="0">
                  <a:solidFill>
                    <a:prstClr val="white"/>
                  </a:solidFill>
                  <a:latin typeface="时尚中黑简体" panose="01010104010101010101" pitchFamily="2" charset="-122"/>
                  <a:ea typeface="时尚中黑简体" panose="01010104010101010101" pitchFamily="2" charset="-122"/>
                </a:rPr>
                <a:t>添加标题</a:t>
              </a:r>
            </a:p>
          </p:txBody>
        </p:sp>
        <p:sp>
          <p:nvSpPr>
            <p:cNvPr id="87" name="文本框 113"/>
            <p:cNvSpPr txBox="1"/>
            <p:nvPr/>
          </p:nvSpPr>
          <p:spPr>
            <a:xfrm>
              <a:off x="8060187" y="1662190"/>
              <a:ext cx="2067467" cy="584911"/>
            </a:xfrm>
            <a:prstGeom prst="rect">
              <a:avLst/>
            </a:prstGeom>
            <a:noFill/>
          </p:spPr>
          <p:txBody>
            <a:bodyPr wrap="square" rtlCol="0">
              <a:spAutoFit/>
            </a:bodyPr>
            <a:lstStyle/>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8" name="组合 67"/>
          <p:cNvGrpSpPr/>
          <p:nvPr/>
        </p:nvGrpSpPr>
        <p:grpSpPr>
          <a:xfrm>
            <a:off x="6006891" y="2395503"/>
            <a:ext cx="1573334" cy="615178"/>
            <a:chOff x="8008735" y="2689969"/>
            <a:chExt cx="2098154" cy="820680"/>
          </a:xfrm>
        </p:grpSpPr>
        <p:sp>
          <p:nvSpPr>
            <p:cNvPr id="72" name="文本框 145"/>
            <p:cNvSpPr txBox="1"/>
            <p:nvPr/>
          </p:nvSpPr>
          <p:spPr>
            <a:xfrm>
              <a:off x="8008735" y="2689969"/>
              <a:ext cx="1645308" cy="338633"/>
            </a:xfrm>
            <a:prstGeom prst="rect">
              <a:avLst/>
            </a:prstGeom>
            <a:noFill/>
          </p:spPr>
          <p:txBody>
            <a:bodyPr wrap="square" rtlCol="0">
              <a:spAutoFit/>
            </a:bodyPr>
            <a:lstStyle/>
            <a:p>
              <a:pPr defTabSz="685594">
                <a:defRPr/>
              </a:pPr>
              <a:r>
                <a:rPr lang="zh-CN" altLang="en-US" sz="1050" dirty="0">
                  <a:solidFill>
                    <a:prstClr val="white"/>
                  </a:solidFill>
                  <a:latin typeface="时尚中黑简体" panose="01010104010101010101" pitchFamily="2" charset="-122"/>
                  <a:ea typeface="时尚中黑简体" panose="01010104010101010101" pitchFamily="2" charset="-122"/>
                </a:rPr>
                <a:t>添加标题</a:t>
              </a:r>
            </a:p>
          </p:txBody>
        </p:sp>
        <p:sp>
          <p:nvSpPr>
            <p:cNvPr id="88" name="文本框 113"/>
            <p:cNvSpPr txBox="1"/>
            <p:nvPr/>
          </p:nvSpPr>
          <p:spPr>
            <a:xfrm>
              <a:off x="8039422" y="2925738"/>
              <a:ext cx="2067467" cy="584911"/>
            </a:xfrm>
            <a:prstGeom prst="rect">
              <a:avLst/>
            </a:prstGeom>
            <a:noFill/>
          </p:spPr>
          <p:txBody>
            <a:bodyPr wrap="square" rtlCol="0">
              <a:spAutoFit/>
            </a:bodyPr>
            <a:lstStyle/>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7" name="组合 66"/>
          <p:cNvGrpSpPr/>
          <p:nvPr/>
        </p:nvGrpSpPr>
        <p:grpSpPr>
          <a:xfrm>
            <a:off x="6042811" y="3421064"/>
            <a:ext cx="1552985" cy="615178"/>
            <a:chOff x="8056638" y="4058121"/>
            <a:chExt cx="2071016" cy="820680"/>
          </a:xfrm>
        </p:grpSpPr>
        <p:sp>
          <p:nvSpPr>
            <p:cNvPr id="63" name="文本框 162"/>
            <p:cNvSpPr txBox="1"/>
            <p:nvPr/>
          </p:nvSpPr>
          <p:spPr>
            <a:xfrm>
              <a:off x="8056638" y="4058121"/>
              <a:ext cx="1645307" cy="338633"/>
            </a:xfrm>
            <a:prstGeom prst="rect">
              <a:avLst/>
            </a:prstGeom>
            <a:noFill/>
          </p:spPr>
          <p:txBody>
            <a:bodyPr wrap="square" rtlCol="0">
              <a:spAutoFit/>
            </a:bodyPr>
            <a:lstStyle/>
            <a:p>
              <a:pPr defTabSz="685594">
                <a:defRPr/>
              </a:pPr>
              <a:r>
                <a:rPr lang="zh-CN" altLang="en-US" sz="1050" dirty="0">
                  <a:solidFill>
                    <a:prstClr val="white"/>
                  </a:solidFill>
                  <a:latin typeface="时尚中黑简体" panose="01010104010101010101" pitchFamily="2" charset="-122"/>
                  <a:ea typeface="时尚中黑简体" panose="01010104010101010101" pitchFamily="2" charset="-122"/>
                </a:rPr>
                <a:t>添加标题</a:t>
              </a:r>
            </a:p>
          </p:txBody>
        </p:sp>
        <p:sp>
          <p:nvSpPr>
            <p:cNvPr id="89" name="文本框 113"/>
            <p:cNvSpPr txBox="1"/>
            <p:nvPr/>
          </p:nvSpPr>
          <p:spPr>
            <a:xfrm>
              <a:off x="8060187" y="4293890"/>
              <a:ext cx="2067467" cy="584911"/>
            </a:xfrm>
            <a:prstGeom prst="rect">
              <a:avLst/>
            </a:prstGeom>
            <a:noFill/>
          </p:spPr>
          <p:txBody>
            <a:bodyPr wrap="square" rtlCol="0">
              <a:spAutoFit/>
            </a:bodyPr>
            <a:lstStyle/>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4" name="组合 63"/>
          <p:cNvGrpSpPr/>
          <p:nvPr/>
        </p:nvGrpSpPr>
        <p:grpSpPr>
          <a:xfrm>
            <a:off x="6027400" y="4372566"/>
            <a:ext cx="1552826" cy="610828"/>
            <a:chOff x="8036086" y="5327472"/>
            <a:chExt cx="2070803" cy="814877"/>
          </a:xfrm>
        </p:grpSpPr>
        <p:sp>
          <p:nvSpPr>
            <p:cNvPr id="66" name="文本框 152"/>
            <p:cNvSpPr txBox="1"/>
            <p:nvPr/>
          </p:nvSpPr>
          <p:spPr>
            <a:xfrm>
              <a:off x="8036086" y="5327472"/>
              <a:ext cx="1645308" cy="338633"/>
            </a:xfrm>
            <a:prstGeom prst="rect">
              <a:avLst/>
            </a:prstGeom>
            <a:noFill/>
          </p:spPr>
          <p:txBody>
            <a:bodyPr wrap="square" rtlCol="0">
              <a:spAutoFit/>
            </a:bodyPr>
            <a:lstStyle/>
            <a:p>
              <a:pPr defTabSz="685594">
                <a:defRPr/>
              </a:pPr>
              <a:r>
                <a:rPr lang="zh-CN" altLang="en-US" sz="1050" dirty="0">
                  <a:solidFill>
                    <a:prstClr val="white"/>
                  </a:solidFill>
                  <a:latin typeface="时尚中黑简体" panose="01010104010101010101" pitchFamily="2" charset="-122"/>
                  <a:ea typeface="时尚中黑简体" panose="01010104010101010101" pitchFamily="2" charset="-122"/>
                </a:rPr>
                <a:t>添加标题</a:t>
              </a:r>
            </a:p>
          </p:txBody>
        </p:sp>
        <p:sp>
          <p:nvSpPr>
            <p:cNvPr id="90" name="文本框 113"/>
            <p:cNvSpPr txBox="1"/>
            <p:nvPr/>
          </p:nvSpPr>
          <p:spPr>
            <a:xfrm>
              <a:off x="8039422" y="5557438"/>
              <a:ext cx="2067467" cy="584911"/>
            </a:xfrm>
            <a:prstGeom prst="rect">
              <a:avLst/>
            </a:prstGeom>
            <a:noFill/>
          </p:spPr>
          <p:txBody>
            <a:bodyPr wrap="square" rtlCol="0">
              <a:spAutoFit/>
            </a:bodyPr>
            <a:lstStyle/>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spTree>
    <p:extLst>
      <p:ext uri="{BB962C8B-B14F-4D97-AF65-F5344CB8AC3E}">
        <p14:creationId xmlns:p14="http://schemas.microsoft.com/office/powerpoint/2010/main" val="4079625189"/>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childTnLst>
                                </p:cTn>
                              </p:par>
                              <p:par>
                                <p:cTn id="8" presetID="10" presetClass="entr" presetSubtype="0" fill="hold" nodeType="withEffect">
                                  <p:stCondLst>
                                    <p:cond delay="25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750"/>
                                        <p:tgtEl>
                                          <p:spTgt spid="55"/>
                                        </p:tgtEl>
                                      </p:cBhvr>
                                    </p:animEffect>
                                  </p:childTnLst>
                                </p:cTn>
                              </p:par>
                              <p:par>
                                <p:cTn id="11" presetID="10" presetClass="entr" presetSubtype="0" fill="hold" nodeType="withEffect">
                                  <p:stCondLst>
                                    <p:cond delay="50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750"/>
                                        <p:tgtEl>
                                          <p:spTgt spid="57"/>
                                        </p:tgtEl>
                                      </p:cBhvr>
                                    </p:animEffect>
                                  </p:childTnLst>
                                </p:cTn>
                              </p:par>
                              <p:par>
                                <p:cTn id="14" presetID="10" presetClass="entr" presetSubtype="0" fill="hold" nodeType="withEffect">
                                  <p:stCondLst>
                                    <p:cond delay="75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750"/>
                                        <p:tgtEl>
                                          <p:spTgt spid="52"/>
                                        </p:tgtEl>
                                      </p:cBhvr>
                                    </p:animEffect>
                                  </p:childTnLst>
                                </p:cTn>
                              </p:par>
                              <p:par>
                                <p:cTn id="17" presetID="10" presetClass="entr" presetSubtype="0" fill="hold" nodeType="withEffect">
                                  <p:stCondLst>
                                    <p:cond delay="100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750"/>
                                        <p:tgtEl>
                                          <p:spTgt spid="59"/>
                                        </p:tgtEl>
                                      </p:cBhvr>
                                    </p:animEffect>
                                  </p:childTnLst>
                                </p:cTn>
                              </p:par>
                              <p:par>
                                <p:cTn id="20" presetID="10" presetClass="entr" presetSubtype="0" fill="hold" nodeType="withEffect">
                                  <p:stCondLst>
                                    <p:cond delay="125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750"/>
                                        <p:tgtEl>
                                          <p:spTgt spid="50"/>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wipe(right)">
                                      <p:cBhvr>
                                        <p:cTn id="26" dur="500"/>
                                        <p:tgtEl>
                                          <p:spTgt spid="81"/>
                                        </p:tgtEl>
                                      </p:cBhvr>
                                    </p:animEffect>
                                  </p:childTnLst>
                                </p:cTn>
                              </p:par>
                              <p:par>
                                <p:cTn id="27" presetID="22" presetClass="entr" presetSubtype="2"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wipe(right)">
                                      <p:cBhvr>
                                        <p:cTn id="29" dur="500"/>
                                        <p:tgtEl>
                                          <p:spTgt spid="80"/>
                                        </p:tgtEl>
                                      </p:cBhvr>
                                    </p:animEffect>
                                  </p:childTnLst>
                                </p:cTn>
                              </p:par>
                              <p:par>
                                <p:cTn id="30" presetID="22" presetClass="entr" presetSubtype="8"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left)">
                                      <p:cBhvr>
                                        <p:cTn id="32" dur="500"/>
                                        <p:tgtEl>
                                          <p:spTgt spid="83"/>
                                        </p:tgtEl>
                                      </p:cBhvr>
                                    </p:animEffect>
                                  </p:childTnLst>
                                </p:cTn>
                              </p:par>
                              <p:par>
                                <p:cTn id="33" presetID="22" presetClass="entr" presetSubtype="8"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left)">
                                      <p:cBhvr>
                                        <p:cTn id="35" dur="500"/>
                                        <p:tgtEl>
                                          <p:spTgt spid="82"/>
                                        </p:tgtEl>
                                      </p:cBhvr>
                                    </p:animEffect>
                                  </p:childTnLst>
                                </p:cTn>
                              </p:par>
                              <p:par>
                                <p:cTn id="36" presetID="22" presetClass="entr" presetSubtype="8"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left)">
                                      <p:cBhvr>
                                        <p:cTn id="38" dur="500"/>
                                        <p:tgtEl>
                                          <p:spTgt spid="84"/>
                                        </p:tgtEl>
                                      </p:cBhvr>
                                    </p:animEffect>
                                  </p:childTnLst>
                                </p:cTn>
                              </p:par>
                              <p:par>
                                <p:cTn id="39" presetID="22" presetClass="entr" presetSubtype="8"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wipe(left)">
                                      <p:cBhvr>
                                        <p:cTn id="41" dur="500"/>
                                        <p:tgtEl>
                                          <p:spTgt spid="79"/>
                                        </p:tgtEl>
                                      </p:cBhvr>
                                    </p:animEffect>
                                  </p:childTnLst>
                                </p:cTn>
                              </p:par>
                            </p:childTnLst>
                          </p:cTn>
                        </p:par>
                        <p:par>
                          <p:cTn id="42" fill="hold">
                            <p:stCondLst>
                              <p:cond delay="2500"/>
                            </p:stCondLst>
                            <p:childTnLst>
                              <p:par>
                                <p:cTn id="43" presetID="14" presetClass="entr" presetSubtype="5" fill="hold"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randombar(vertical)">
                                      <p:cBhvr>
                                        <p:cTn id="45" dur="500"/>
                                        <p:tgtEl>
                                          <p:spTgt spid="73"/>
                                        </p:tgtEl>
                                      </p:cBhvr>
                                    </p:animEffect>
                                  </p:childTnLst>
                                </p:cTn>
                              </p:par>
                              <p:par>
                                <p:cTn id="46" presetID="14" presetClass="entr" presetSubtype="5"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randombar(vertical)">
                                      <p:cBhvr>
                                        <p:cTn id="48" dur="500"/>
                                        <p:tgtEl>
                                          <p:spTgt spid="60"/>
                                        </p:tgtEl>
                                      </p:cBhvr>
                                    </p:animEffect>
                                  </p:childTnLst>
                                </p:cTn>
                              </p:par>
                              <p:par>
                                <p:cTn id="49" presetID="14" presetClass="entr" presetSubtype="5"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randombar(vertical)">
                                      <p:cBhvr>
                                        <p:cTn id="51" dur="500"/>
                                        <p:tgtEl>
                                          <p:spTgt spid="61"/>
                                        </p:tgtEl>
                                      </p:cBhvr>
                                    </p:animEffect>
                                  </p:childTnLst>
                                </p:cTn>
                              </p:par>
                              <p:par>
                                <p:cTn id="52" presetID="14" presetClass="entr" presetSubtype="5" fill="hold"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randombar(vertical)">
                                      <p:cBhvr>
                                        <p:cTn id="54" dur="500"/>
                                        <p:tgtEl>
                                          <p:spTgt spid="68"/>
                                        </p:tgtEl>
                                      </p:cBhvr>
                                    </p:animEffect>
                                  </p:childTnLst>
                                </p:cTn>
                              </p:par>
                              <p:par>
                                <p:cTn id="55" presetID="14" presetClass="entr" presetSubtype="5"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randombar(vertical)">
                                      <p:cBhvr>
                                        <p:cTn id="57" dur="500"/>
                                        <p:tgtEl>
                                          <p:spTgt spid="67"/>
                                        </p:tgtEl>
                                      </p:cBhvr>
                                    </p:animEffect>
                                  </p:childTnLst>
                                </p:cTn>
                              </p:par>
                              <p:par>
                                <p:cTn id="58" presetID="14" presetClass="entr" presetSubtype="5" fill="hold"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randombar(vertical)">
                                      <p:cBhvr>
                                        <p:cTn id="6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93066" y="764105"/>
            <a:ext cx="1880144" cy="1880144"/>
            <a:chOff x="2921917" y="2223151"/>
            <a:chExt cx="1527064" cy="1527064"/>
          </a:xfrm>
        </p:grpSpPr>
        <p:grpSp>
          <p:nvGrpSpPr>
            <p:cNvPr id="3" name="组合 2"/>
            <p:cNvGrpSpPr/>
            <p:nvPr/>
          </p:nvGrpSpPr>
          <p:grpSpPr>
            <a:xfrm>
              <a:off x="2921917" y="2223151"/>
              <a:ext cx="1527064" cy="1527064"/>
              <a:chOff x="1200760" y="3842075"/>
              <a:chExt cx="1784148" cy="1784148"/>
            </a:xfrm>
          </p:grpSpPr>
          <p:sp>
            <p:nvSpPr>
              <p:cNvPr id="5" name="椭圆 4"/>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4400">
                  <a:solidFill>
                    <a:prstClr val="white"/>
                  </a:solidFill>
                  <a:latin typeface="Calibri" panose="020F0502020204030204"/>
                  <a:ea typeface="等线" panose="02010600030101010101" pitchFamily="2" charset="-122"/>
                </a:endParaRPr>
              </a:p>
            </p:txBody>
          </p:sp>
          <p:sp>
            <p:nvSpPr>
              <p:cNvPr id="6" name="椭圆 5"/>
              <p:cNvSpPr/>
              <p:nvPr/>
            </p:nvSpPr>
            <p:spPr>
              <a:xfrm>
                <a:off x="1331074" y="3972389"/>
                <a:ext cx="1523519" cy="1523519"/>
              </a:xfrm>
              <a:prstGeom prst="ellipse">
                <a:avLst/>
              </a:prstGeom>
              <a:gradFill>
                <a:gsLst>
                  <a:gs pos="0">
                    <a:srgbClr val="0070C0"/>
                  </a:gs>
                  <a:gs pos="100000">
                    <a:srgbClr val="00B0F0"/>
                  </a:gs>
                </a:gsLst>
                <a:lin ang="5400000" scaled="0"/>
              </a:gra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4400">
                  <a:solidFill>
                    <a:prstClr val="white"/>
                  </a:solidFill>
                  <a:latin typeface="Calibri" panose="020F0502020204030204"/>
                  <a:ea typeface="等线" panose="02010600030101010101" pitchFamily="2" charset="-122"/>
                </a:endParaRPr>
              </a:p>
            </p:txBody>
          </p:sp>
        </p:grpSp>
        <p:sp>
          <p:nvSpPr>
            <p:cNvPr id="4" name="文本框 168"/>
            <p:cNvSpPr txBox="1"/>
            <p:nvPr/>
          </p:nvSpPr>
          <p:spPr>
            <a:xfrm>
              <a:off x="2921917" y="2490948"/>
              <a:ext cx="1415526" cy="1074905"/>
            </a:xfrm>
            <a:prstGeom prst="rect">
              <a:avLst/>
            </a:prstGeom>
            <a:noFill/>
          </p:spPr>
          <p:txBody>
            <a:bodyPr wrap="square" rtlCol="0">
              <a:spAutoFit/>
            </a:bodyPr>
            <a:lstStyle/>
            <a:p>
              <a:pPr algn="ctr">
                <a:defRPr/>
              </a:pPr>
              <a:r>
                <a:rPr lang="en-US" altLang="zh-CN" sz="8000" dirty="0">
                  <a:solidFill>
                    <a:prstClr val="white"/>
                  </a:solidFill>
                  <a:latin typeface="微软雅黑" panose="020B0503020204020204" pitchFamily="34" charset="-122"/>
                  <a:ea typeface="微软雅黑" panose="020B0503020204020204" pitchFamily="34" charset="-122"/>
                </a:rPr>
                <a:t>03</a:t>
              </a:r>
              <a:endParaRPr lang="zh-CN" altLang="en-US" sz="8000" dirty="0">
                <a:solidFill>
                  <a:prstClr val="white"/>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76001" y="2869236"/>
            <a:ext cx="5314275" cy="1446550"/>
          </a:xfrm>
          <a:prstGeom prst="rect">
            <a:avLst/>
          </a:prstGeom>
          <a:noFill/>
        </p:spPr>
        <p:txBody>
          <a:bodyPr wrap="none" rtlCol="0">
            <a:spAutoFit/>
          </a:bodyPr>
          <a:lstStyle/>
          <a:p>
            <a:pPr algn="ctr">
              <a:defRPr/>
            </a:pPr>
            <a:r>
              <a:rPr lang="zh-CN" altLang="en-US" sz="4800" b="1" dirty="0">
                <a:solidFill>
                  <a:prstClr val="white"/>
                </a:solidFill>
                <a:latin typeface="微软雅黑" panose="020B0503020204020204" pitchFamily="34" charset="-122"/>
                <a:ea typeface="微软雅黑" panose="020B0503020204020204" pitchFamily="34" charset="-122"/>
              </a:rPr>
              <a:t>第一部分</a:t>
            </a:r>
            <a:endParaRPr lang="en-US" altLang="zh-CN" sz="4800" b="1" dirty="0">
              <a:solidFill>
                <a:prstClr val="white"/>
              </a:solidFill>
              <a:latin typeface="微软雅黑" panose="020B0503020204020204" pitchFamily="34" charset="-122"/>
              <a:ea typeface="微软雅黑" panose="020B0503020204020204" pitchFamily="34" charset="-122"/>
            </a:endParaRPr>
          </a:p>
          <a:p>
            <a:pPr algn="ctr">
              <a:defRPr/>
            </a:pPr>
            <a:r>
              <a:rPr lang="zh-CN" altLang="en-US" sz="4000" dirty="0">
                <a:solidFill>
                  <a:prstClr val="white"/>
                </a:solidFill>
                <a:latin typeface="微软雅黑" panose="020B0503020204020204" pitchFamily="34" charset="-122"/>
                <a:ea typeface="微软雅黑" panose="020B0503020204020204" pitchFamily="34" charset="-122"/>
              </a:rPr>
              <a:t>单击此处添加文字标题</a:t>
            </a:r>
          </a:p>
        </p:txBody>
      </p:sp>
      <p:sp>
        <p:nvSpPr>
          <p:cNvPr id="26" name="文本框 25"/>
          <p:cNvSpPr txBox="1"/>
          <p:nvPr/>
        </p:nvSpPr>
        <p:spPr>
          <a:xfrm>
            <a:off x="526850" y="195486"/>
            <a:ext cx="800219" cy="1631216"/>
          </a:xfrm>
          <a:prstGeom prst="rect">
            <a:avLst/>
          </a:prstGeom>
          <a:noFill/>
        </p:spPr>
        <p:txBody>
          <a:bodyPr vert="eaVert" wrap="none" rtlCol="0">
            <a:spAutoFit/>
          </a:bodyPr>
          <a:lstStyle/>
          <a:p>
            <a:pPr>
              <a:defRPr/>
            </a:pPr>
            <a:r>
              <a:rPr lang="zh-CN" altLang="en-US" sz="4000" b="1" dirty="0">
                <a:solidFill>
                  <a:prstClr val="white"/>
                </a:solidFill>
                <a:latin typeface="微软雅黑" panose="020B0503020204020204" pitchFamily="34" charset="-122"/>
                <a:ea typeface="微软雅黑" panose="020B0503020204020204" pitchFamily="34" charset="-122"/>
              </a:rPr>
              <a:t>过渡页</a:t>
            </a:r>
          </a:p>
        </p:txBody>
      </p:sp>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256186" y="2178635"/>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312235"/>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p:nvSpPr>
        <p:spPr bwMode="auto">
          <a:xfrm rot="5400000">
            <a:off x="907255" y="1161385"/>
            <a:ext cx="1781270" cy="15792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4" name="Freeform 5"/>
          <p:cNvSpPr>
            <a:spLocks/>
          </p:cNvSpPr>
          <p:nvPr/>
        </p:nvSpPr>
        <p:spPr bwMode="auto">
          <a:xfrm rot="5400000">
            <a:off x="1098009" y="1330511"/>
            <a:ext cx="1399765" cy="12410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5" name="Freeform 5"/>
          <p:cNvSpPr>
            <a:spLocks/>
          </p:cNvSpPr>
          <p:nvPr/>
        </p:nvSpPr>
        <p:spPr bwMode="auto">
          <a:xfrm rot="5400000">
            <a:off x="1287856" y="1498831"/>
            <a:ext cx="1020068" cy="9044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0070C0"/>
              </a:gs>
              <a:gs pos="100000">
                <a:srgbClr val="00B0F0"/>
              </a:gs>
            </a:gsLst>
            <a:lin ang="2700000" scaled="1"/>
          </a:gradFill>
          <a:ln w="15875">
            <a:noFill/>
          </a:ln>
          <a:effectLst>
            <a:innerShdw blurRad="63500" dist="25400" dir="8100000">
              <a:prstClr val="black">
                <a:alpha val="50000"/>
              </a:prstClr>
            </a:inn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6" name="文本框 15"/>
          <p:cNvSpPr txBox="1"/>
          <p:nvPr/>
        </p:nvSpPr>
        <p:spPr>
          <a:xfrm>
            <a:off x="1508352" y="1678495"/>
            <a:ext cx="579076" cy="507674"/>
          </a:xfrm>
          <a:prstGeom prst="rect">
            <a:avLst/>
          </a:prstGeom>
          <a:noFill/>
        </p:spPr>
        <p:txBody>
          <a:bodyPr wrap="square" rtlCol="0">
            <a:spAutoFit/>
          </a:bodyPr>
          <a:lstStyle/>
          <a:p>
            <a:pPr algn="ctr" defTabSz="685594">
              <a:defRPr/>
            </a:pPr>
            <a:r>
              <a:rPr lang="en-US" altLang="zh-CN" sz="2699" dirty="0">
                <a:solidFill>
                  <a:prstClr val="white"/>
                </a:solidFill>
                <a:latin typeface="Impact" panose="020B0806030902050204" pitchFamily="34" charset="0"/>
                <a:ea typeface="等线" panose="02010600030101010101" pitchFamily="2" charset="-122"/>
              </a:rPr>
              <a:t>01</a:t>
            </a:r>
            <a:endParaRPr lang="zh-CN" altLang="en-US" sz="2699" dirty="0">
              <a:solidFill>
                <a:prstClr val="white"/>
              </a:solidFill>
              <a:latin typeface="Impact" panose="020B0806030902050204" pitchFamily="34" charset="0"/>
              <a:ea typeface="等线" panose="02010600030101010101" pitchFamily="2" charset="-122"/>
            </a:endParaRPr>
          </a:p>
        </p:txBody>
      </p:sp>
      <p:sp>
        <p:nvSpPr>
          <p:cNvPr id="8" name="Freeform 5"/>
          <p:cNvSpPr>
            <a:spLocks/>
          </p:cNvSpPr>
          <p:nvPr/>
        </p:nvSpPr>
        <p:spPr bwMode="auto">
          <a:xfrm rot="5400000">
            <a:off x="2747580" y="3104518"/>
            <a:ext cx="1781270" cy="15792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9" name="Freeform 5"/>
          <p:cNvSpPr>
            <a:spLocks/>
          </p:cNvSpPr>
          <p:nvPr/>
        </p:nvSpPr>
        <p:spPr bwMode="auto">
          <a:xfrm rot="5400000">
            <a:off x="2938335" y="3273642"/>
            <a:ext cx="1399765" cy="12410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10" name="Freeform 5"/>
          <p:cNvSpPr>
            <a:spLocks/>
          </p:cNvSpPr>
          <p:nvPr/>
        </p:nvSpPr>
        <p:spPr bwMode="auto">
          <a:xfrm rot="5400000">
            <a:off x="3128181" y="3441963"/>
            <a:ext cx="1020068" cy="9044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0070C0"/>
              </a:gs>
              <a:gs pos="100000">
                <a:srgbClr val="00B0F0"/>
              </a:gs>
            </a:gsLst>
            <a:lin ang="2700000" scaled="1"/>
          </a:gradFill>
          <a:ln w="15875">
            <a:noFill/>
          </a:ln>
          <a:effectLst>
            <a:innerShdw blurRad="63500" dist="25400" dir="8100000">
              <a:prstClr val="black">
                <a:alpha val="50000"/>
              </a:prstClr>
            </a:inn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11" name="文本框 54"/>
          <p:cNvSpPr txBox="1"/>
          <p:nvPr/>
        </p:nvSpPr>
        <p:spPr>
          <a:xfrm>
            <a:off x="3348677" y="3621626"/>
            <a:ext cx="579076" cy="507674"/>
          </a:xfrm>
          <a:prstGeom prst="rect">
            <a:avLst/>
          </a:prstGeom>
          <a:noFill/>
        </p:spPr>
        <p:txBody>
          <a:bodyPr wrap="square" rtlCol="0">
            <a:spAutoFit/>
          </a:bodyPr>
          <a:lstStyle/>
          <a:p>
            <a:pPr algn="ctr" defTabSz="685594">
              <a:defRPr/>
            </a:pPr>
            <a:r>
              <a:rPr lang="en-US" altLang="zh-CN" sz="2699" dirty="0">
                <a:solidFill>
                  <a:prstClr val="white"/>
                </a:solidFill>
                <a:latin typeface="Impact" panose="020B0806030902050204" pitchFamily="34" charset="0"/>
                <a:ea typeface="等线" panose="02010600030101010101" pitchFamily="2" charset="-122"/>
              </a:rPr>
              <a:t>02</a:t>
            </a:r>
            <a:endParaRPr lang="zh-CN" altLang="en-US" sz="2699" dirty="0">
              <a:solidFill>
                <a:prstClr val="white"/>
              </a:solidFill>
              <a:latin typeface="Impact" panose="020B0806030902050204" pitchFamily="34" charset="0"/>
              <a:ea typeface="等线" panose="02010600030101010101" pitchFamily="2" charset="-122"/>
            </a:endParaRPr>
          </a:p>
        </p:txBody>
      </p:sp>
      <p:sp>
        <p:nvSpPr>
          <p:cNvPr id="13" name="Freeform 5"/>
          <p:cNvSpPr>
            <a:spLocks/>
          </p:cNvSpPr>
          <p:nvPr/>
        </p:nvSpPr>
        <p:spPr bwMode="auto">
          <a:xfrm rot="5400000">
            <a:off x="4598263" y="1161385"/>
            <a:ext cx="1781270" cy="15792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14" name="Freeform 5"/>
          <p:cNvSpPr>
            <a:spLocks/>
          </p:cNvSpPr>
          <p:nvPr/>
        </p:nvSpPr>
        <p:spPr bwMode="auto">
          <a:xfrm rot="5400000">
            <a:off x="4789017" y="1330511"/>
            <a:ext cx="1399765" cy="12410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15" name="Freeform 5"/>
          <p:cNvSpPr>
            <a:spLocks/>
          </p:cNvSpPr>
          <p:nvPr/>
        </p:nvSpPr>
        <p:spPr bwMode="auto">
          <a:xfrm rot="5400000">
            <a:off x="4978864" y="1498831"/>
            <a:ext cx="1020068" cy="9044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0070C0"/>
              </a:gs>
              <a:gs pos="100000">
                <a:srgbClr val="00B0F0"/>
              </a:gs>
            </a:gsLst>
            <a:lin ang="2700000" scaled="1"/>
          </a:gradFill>
          <a:ln w="15875">
            <a:noFill/>
          </a:ln>
          <a:effectLst>
            <a:innerShdw blurRad="63500" dist="25400" dir="8100000">
              <a:prstClr val="black">
                <a:alpha val="50000"/>
              </a:prstClr>
            </a:inn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16" name="文本框 59"/>
          <p:cNvSpPr txBox="1"/>
          <p:nvPr/>
        </p:nvSpPr>
        <p:spPr>
          <a:xfrm>
            <a:off x="5148488" y="1678495"/>
            <a:ext cx="709829" cy="507674"/>
          </a:xfrm>
          <a:prstGeom prst="rect">
            <a:avLst/>
          </a:prstGeom>
          <a:noFill/>
        </p:spPr>
        <p:txBody>
          <a:bodyPr wrap="square" rtlCol="0">
            <a:spAutoFit/>
          </a:bodyPr>
          <a:lstStyle/>
          <a:p>
            <a:pPr algn="ctr" defTabSz="685594">
              <a:defRPr/>
            </a:pPr>
            <a:r>
              <a:rPr lang="en-US" altLang="zh-CN" sz="2699" dirty="0">
                <a:solidFill>
                  <a:prstClr val="white"/>
                </a:solidFill>
                <a:latin typeface="Impact" panose="020B0806030902050204" pitchFamily="34" charset="0"/>
                <a:ea typeface="等线" panose="02010600030101010101" pitchFamily="2" charset="-122"/>
              </a:rPr>
              <a:t>03</a:t>
            </a:r>
            <a:endParaRPr lang="zh-CN" altLang="en-US" sz="2699" dirty="0">
              <a:solidFill>
                <a:prstClr val="white"/>
              </a:solidFill>
              <a:latin typeface="Impact" panose="020B0806030902050204" pitchFamily="34" charset="0"/>
              <a:ea typeface="等线" panose="02010600030101010101" pitchFamily="2" charset="-122"/>
            </a:endParaRPr>
          </a:p>
        </p:txBody>
      </p:sp>
      <p:sp>
        <p:nvSpPr>
          <p:cNvPr id="18" name="Freeform 5"/>
          <p:cNvSpPr>
            <a:spLocks/>
          </p:cNvSpPr>
          <p:nvPr/>
        </p:nvSpPr>
        <p:spPr bwMode="auto">
          <a:xfrm rot="5400000">
            <a:off x="6455475" y="3104518"/>
            <a:ext cx="1781270" cy="15792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19" name="Freeform 5"/>
          <p:cNvSpPr>
            <a:spLocks/>
          </p:cNvSpPr>
          <p:nvPr/>
        </p:nvSpPr>
        <p:spPr bwMode="auto">
          <a:xfrm rot="5400000">
            <a:off x="6646230" y="3273642"/>
            <a:ext cx="1399765" cy="12410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20" name="Freeform 5"/>
          <p:cNvSpPr>
            <a:spLocks/>
          </p:cNvSpPr>
          <p:nvPr/>
        </p:nvSpPr>
        <p:spPr bwMode="auto">
          <a:xfrm rot="5400000">
            <a:off x="6836077" y="3441963"/>
            <a:ext cx="1020068" cy="9044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0070C0"/>
              </a:gs>
              <a:gs pos="100000">
                <a:srgbClr val="00B0F0"/>
              </a:gs>
            </a:gsLst>
            <a:lin ang="2700000" scaled="1"/>
          </a:gradFill>
          <a:ln w="15875">
            <a:noFill/>
          </a:ln>
          <a:effectLst>
            <a:innerShdw blurRad="63500" dist="25400" dir="8100000">
              <a:prstClr val="black">
                <a:alpha val="50000"/>
              </a:prstClr>
            </a:inn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21" name="文本框 87"/>
          <p:cNvSpPr txBox="1"/>
          <p:nvPr/>
        </p:nvSpPr>
        <p:spPr>
          <a:xfrm>
            <a:off x="7056573" y="3621626"/>
            <a:ext cx="579076" cy="507674"/>
          </a:xfrm>
          <a:prstGeom prst="rect">
            <a:avLst/>
          </a:prstGeom>
          <a:noFill/>
        </p:spPr>
        <p:txBody>
          <a:bodyPr wrap="square" rtlCol="0">
            <a:spAutoFit/>
          </a:bodyPr>
          <a:lstStyle/>
          <a:p>
            <a:pPr algn="ctr" defTabSz="685594">
              <a:defRPr/>
            </a:pPr>
            <a:r>
              <a:rPr lang="en-US" altLang="zh-CN" sz="2699" dirty="0">
                <a:solidFill>
                  <a:prstClr val="white"/>
                </a:solidFill>
                <a:latin typeface="Impact" panose="020B0806030902050204" pitchFamily="34" charset="0"/>
                <a:ea typeface="等线" panose="02010600030101010101" pitchFamily="2" charset="-122"/>
              </a:rPr>
              <a:t>04</a:t>
            </a:r>
            <a:endParaRPr lang="zh-CN" altLang="en-US" sz="2699" dirty="0">
              <a:solidFill>
                <a:prstClr val="white"/>
              </a:solidFill>
              <a:latin typeface="Impact" panose="020B0806030902050204" pitchFamily="34" charset="0"/>
              <a:ea typeface="等线" panose="02010600030101010101" pitchFamily="2" charset="-122"/>
            </a:endParaRPr>
          </a:p>
        </p:txBody>
      </p:sp>
      <p:sp>
        <p:nvSpPr>
          <p:cNvPr id="24" name="Freeform 5"/>
          <p:cNvSpPr>
            <a:spLocks/>
          </p:cNvSpPr>
          <p:nvPr/>
        </p:nvSpPr>
        <p:spPr bwMode="auto">
          <a:xfrm rot="5400000">
            <a:off x="907256" y="3104518"/>
            <a:ext cx="1781270" cy="15792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29" name="Freeform 5"/>
          <p:cNvSpPr>
            <a:spLocks/>
          </p:cNvSpPr>
          <p:nvPr/>
        </p:nvSpPr>
        <p:spPr bwMode="auto">
          <a:xfrm rot="5400000">
            <a:off x="2744747" y="1161385"/>
            <a:ext cx="1781270" cy="15792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34" name="Freeform 5"/>
          <p:cNvSpPr>
            <a:spLocks/>
          </p:cNvSpPr>
          <p:nvPr/>
        </p:nvSpPr>
        <p:spPr bwMode="auto">
          <a:xfrm rot="5400000">
            <a:off x="4598263" y="3104518"/>
            <a:ext cx="1781270" cy="15792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sp>
        <p:nvSpPr>
          <p:cNvPr id="39" name="Freeform 5"/>
          <p:cNvSpPr>
            <a:spLocks/>
          </p:cNvSpPr>
          <p:nvPr/>
        </p:nvSpPr>
        <p:spPr bwMode="auto">
          <a:xfrm rot="5400000">
            <a:off x="6455476" y="1161385"/>
            <a:ext cx="1781270" cy="15792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59" tIns="34279" rIns="68559" bIns="34279" numCol="1" anchor="t" anchorCtr="0" compatLnSpc="1">
            <a:prstTxWarp prst="textNoShape">
              <a:avLst/>
            </a:prstTxWarp>
          </a:bodyPr>
          <a:lstStyle/>
          <a:p>
            <a:pPr defTabSz="685594">
              <a:defRPr/>
            </a:pPr>
            <a:endParaRPr lang="zh-CN" altLang="en-US" sz="1013">
              <a:solidFill>
                <a:prstClr val="black"/>
              </a:solidFill>
              <a:latin typeface="Calibri" panose="020F0502020204030204"/>
              <a:ea typeface="等线" panose="02010600030101010101" pitchFamily="2" charset="-122"/>
            </a:endParaRPr>
          </a:p>
        </p:txBody>
      </p:sp>
      <p:grpSp>
        <p:nvGrpSpPr>
          <p:cNvPr id="25" name="组合 24"/>
          <p:cNvGrpSpPr/>
          <p:nvPr/>
        </p:nvGrpSpPr>
        <p:grpSpPr>
          <a:xfrm>
            <a:off x="4842439" y="3339147"/>
            <a:ext cx="1266985" cy="1071811"/>
            <a:chOff x="6455856" y="4453542"/>
            <a:chExt cx="1689614" cy="1429854"/>
          </a:xfrm>
        </p:grpSpPr>
        <p:sp>
          <p:nvSpPr>
            <p:cNvPr id="45" name="文本框 38"/>
            <p:cNvSpPr txBox="1"/>
            <p:nvPr/>
          </p:nvSpPr>
          <p:spPr>
            <a:xfrm>
              <a:off x="6671673" y="4453542"/>
              <a:ext cx="1277281" cy="430986"/>
            </a:xfrm>
            <a:prstGeom prst="rect">
              <a:avLst/>
            </a:prstGeom>
            <a:noFill/>
          </p:spPr>
          <p:txBody>
            <a:bodyPr wrap="square" rtlCol="0">
              <a:spAutoFit/>
            </a:bodyPr>
            <a:lstStyle/>
            <a:p>
              <a:pPr defTabSz="685594">
                <a:defRPr/>
              </a:pPr>
              <a:r>
                <a:rPr lang="zh-CN" altLang="en-US" sz="1500" dirty="0">
                  <a:solidFill>
                    <a:srgbClr val="0070C0"/>
                  </a:solidFill>
                  <a:latin typeface="微软雅黑" panose="020B0503020204020204" pitchFamily="34" charset="-122"/>
                  <a:ea typeface="微软雅黑" panose="020B0503020204020204" pitchFamily="34" charset="-122"/>
                </a:rPr>
                <a:t>添加标题</a:t>
              </a:r>
            </a:p>
          </p:txBody>
        </p:sp>
        <p:sp>
          <p:nvSpPr>
            <p:cNvPr id="49" name="矩形 47"/>
            <p:cNvSpPr>
              <a:spLocks noChangeArrowheads="1"/>
            </p:cNvSpPr>
            <p:nvPr/>
          </p:nvSpPr>
          <p:spPr bwMode="auto">
            <a:xfrm>
              <a:off x="6455856" y="4853652"/>
              <a:ext cx="1689614" cy="10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900" dirty="0">
                  <a:solidFill>
                    <a:prstClr val="black">
                      <a:lumMod val="50000"/>
                      <a:lumOff val="50000"/>
                    </a:prst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prstClr val="black">
                    <a:lumMod val="50000"/>
                    <a:lumOff val="50000"/>
                  </a:prstClr>
                </a:solidFill>
                <a:latin typeface="微软雅黑" pitchFamily="34" charset="-122"/>
                <a:ea typeface="微软雅黑" pitchFamily="34" charset="-122"/>
                <a:sym typeface="微软雅黑" pitchFamily="34" charset="-122"/>
              </a:endParaRPr>
            </a:p>
          </p:txBody>
        </p:sp>
      </p:grpSp>
      <p:grpSp>
        <p:nvGrpSpPr>
          <p:cNvPr id="23" name="组合 22"/>
          <p:cNvGrpSpPr/>
          <p:nvPr/>
        </p:nvGrpSpPr>
        <p:grpSpPr>
          <a:xfrm>
            <a:off x="1199135" y="3334908"/>
            <a:ext cx="1266985" cy="1071810"/>
            <a:chOff x="1597250" y="4447889"/>
            <a:chExt cx="1689614" cy="1429853"/>
          </a:xfrm>
        </p:grpSpPr>
        <p:sp>
          <p:nvSpPr>
            <p:cNvPr id="46" name="文本框 27"/>
            <p:cNvSpPr txBox="1"/>
            <p:nvPr/>
          </p:nvSpPr>
          <p:spPr>
            <a:xfrm>
              <a:off x="1793588" y="4447889"/>
              <a:ext cx="1277281" cy="430987"/>
            </a:xfrm>
            <a:prstGeom prst="rect">
              <a:avLst/>
            </a:prstGeom>
            <a:noFill/>
          </p:spPr>
          <p:txBody>
            <a:bodyPr wrap="square" rtlCol="0">
              <a:spAutoFit/>
            </a:bodyPr>
            <a:lstStyle/>
            <a:p>
              <a:pPr defTabSz="685594">
                <a:defRPr/>
              </a:pPr>
              <a:r>
                <a:rPr lang="zh-CN" altLang="en-US" sz="1500" dirty="0">
                  <a:solidFill>
                    <a:srgbClr val="0070C0"/>
                  </a:solidFill>
                  <a:latin typeface="微软雅黑" panose="020B0503020204020204" pitchFamily="34" charset="-122"/>
                  <a:ea typeface="微软雅黑" panose="020B0503020204020204" pitchFamily="34" charset="-122"/>
                </a:rPr>
                <a:t>添加标题</a:t>
              </a:r>
            </a:p>
          </p:txBody>
        </p:sp>
        <p:sp>
          <p:nvSpPr>
            <p:cNvPr id="50" name="矩形 47"/>
            <p:cNvSpPr>
              <a:spLocks noChangeArrowheads="1"/>
            </p:cNvSpPr>
            <p:nvPr/>
          </p:nvSpPr>
          <p:spPr bwMode="auto">
            <a:xfrm>
              <a:off x="1597250" y="4847998"/>
              <a:ext cx="1689614" cy="10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900" dirty="0">
                  <a:solidFill>
                    <a:prstClr val="black">
                      <a:lumMod val="50000"/>
                      <a:lumOff val="50000"/>
                    </a:prst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prstClr val="black">
                    <a:lumMod val="50000"/>
                    <a:lumOff val="50000"/>
                  </a:prstClr>
                </a:solidFill>
                <a:latin typeface="微软雅黑" pitchFamily="34" charset="-122"/>
                <a:ea typeface="微软雅黑" pitchFamily="34" charset="-122"/>
                <a:sym typeface="微软雅黑" pitchFamily="34" charset="-122"/>
              </a:endParaRPr>
            </a:p>
          </p:txBody>
        </p:sp>
      </p:grpSp>
      <p:grpSp>
        <p:nvGrpSpPr>
          <p:cNvPr id="22" name="组合 21"/>
          <p:cNvGrpSpPr/>
          <p:nvPr/>
        </p:nvGrpSpPr>
        <p:grpSpPr>
          <a:xfrm>
            <a:off x="3009082" y="1385431"/>
            <a:ext cx="1266985" cy="1071810"/>
            <a:chOff x="4010943" y="1847180"/>
            <a:chExt cx="1689614" cy="1429853"/>
          </a:xfrm>
        </p:grpSpPr>
        <p:sp>
          <p:nvSpPr>
            <p:cNvPr id="47" name="文本框 29"/>
            <p:cNvSpPr txBox="1"/>
            <p:nvPr/>
          </p:nvSpPr>
          <p:spPr>
            <a:xfrm>
              <a:off x="4196909" y="1847180"/>
              <a:ext cx="1277281" cy="430987"/>
            </a:xfrm>
            <a:prstGeom prst="rect">
              <a:avLst/>
            </a:prstGeom>
            <a:noFill/>
          </p:spPr>
          <p:txBody>
            <a:bodyPr wrap="square" rtlCol="0">
              <a:spAutoFit/>
            </a:bodyPr>
            <a:lstStyle/>
            <a:p>
              <a:pPr defTabSz="685594">
                <a:defRPr/>
              </a:pPr>
              <a:r>
                <a:rPr lang="zh-CN" altLang="en-US" sz="1500" dirty="0">
                  <a:solidFill>
                    <a:srgbClr val="00B0F0"/>
                  </a:solidFill>
                  <a:latin typeface="微软雅黑" panose="020B0503020204020204" pitchFamily="34" charset="-122"/>
                  <a:ea typeface="微软雅黑" panose="020B0503020204020204" pitchFamily="34" charset="-122"/>
                </a:rPr>
                <a:t>添加标题</a:t>
              </a:r>
            </a:p>
          </p:txBody>
        </p:sp>
        <p:sp>
          <p:nvSpPr>
            <p:cNvPr id="51" name="矩形 47"/>
            <p:cNvSpPr>
              <a:spLocks noChangeArrowheads="1"/>
            </p:cNvSpPr>
            <p:nvPr/>
          </p:nvSpPr>
          <p:spPr bwMode="auto">
            <a:xfrm>
              <a:off x="4010943" y="2247289"/>
              <a:ext cx="1689614" cy="10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900" dirty="0">
                  <a:solidFill>
                    <a:prstClr val="black">
                      <a:lumMod val="50000"/>
                      <a:lumOff val="50000"/>
                    </a:prst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prstClr val="black">
                    <a:lumMod val="50000"/>
                    <a:lumOff val="50000"/>
                  </a:prstClr>
                </a:solidFill>
                <a:latin typeface="微软雅黑" pitchFamily="34" charset="-122"/>
                <a:ea typeface="微软雅黑" pitchFamily="34" charset="-122"/>
                <a:sym typeface="微软雅黑" pitchFamily="34" charset="-122"/>
              </a:endParaRPr>
            </a:p>
          </p:txBody>
        </p:sp>
      </p:grpSp>
      <p:grpSp>
        <p:nvGrpSpPr>
          <p:cNvPr id="26" name="组合 25"/>
          <p:cNvGrpSpPr/>
          <p:nvPr/>
        </p:nvGrpSpPr>
        <p:grpSpPr>
          <a:xfrm>
            <a:off x="6703037" y="1384262"/>
            <a:ext cx="1266985" cy="1071809"/>
            <a:chOff x="8937096" y="1845618"/>
            <a:chExt cx="1689614" cy="1429852"/>
          </a:xfrm>
        </p:grpSpPr>
        <p:sp>
          <p:nvSpPr>
            <p:cNvPr id="48" name="文本框 41"/>
            <p:cNvSpPr txBox="1"/>
            <p:nvPr/>
          </p:nvSpPr>
          <p:spPr>
            <a:xfrm>
              <a:off x="9138404" y="1845618"/>
              <a:ext cx="1277281" cy="430987"/>
            </a:xfrm>
            <a:prstGeom prst="rect">
              <a:avLst/>
            </a:prstGeom>
            <a:noFill/>
          </p:spPr>
          <p:txBody>
            <a:bodyPr wrap="square" rtlCol="0">
              <a:spAutoFit/>
            </a:bodyPr>
            <a:lstStyle/>
            <a:p>
              <a:pPr defTabSz="685594">
                <a:defRPr/>
              </a:pPr>
              <a:r>
                <a:rPr lang="zh-CN" altLang="en-US" sz="1500" dirty="0">
                  <a:solidFill>
                    <a:srgbClr val="00B0F0"/>
                  </a:solidFill>
                  <a:latin typeface="微软雅黑" panose="020B0503020204020204" pitchFamily="34" charset="-122"/>
                  <a:ea typeface="微软雅黑" panose="020B0503020204020204" pitchFamily="34" charset="-122"/>
                </a:rPr>
                <a:t>添加标题</a:t>
              </a:r>
            </a:p>
          </p:txBody>
        </p:sp>
        <p:sp>
          <p:nvSpPr>
            <p:cNvPr id="52" name="矩形 47"/>
            <p:cNvSpPr>
              <a:spLocks noChangeArrowheads="1"/>
            </p:cNvSpPr>
            <p:nvPr/>
          </p:nvSpPr>
          <p:spPr bwMode="auto">
            <a:xfrm>
              <a:off x="8937096" y="2245726"/>
              <a:ext cx="1689614" cy="10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900" dirty="0">
                  <a:solidFill>
                    <a:prstClr val="black">
                      <a:lumMod val="50000"/>
                      <a:lumOff val="50000"/>
                    </a:prst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prstClr val="black">
                    <a:lumMod val="50000"/>
                    <a:lumOff val="50000"/>
                  </a:prstClr>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79551106"/>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150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175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200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grpId="0" nodeType="withEffect">
                                  <p:stCondLst>
                                    <p:cond delay="2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250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grpId="0" nodeType="withEffect">
                                  <p:stCondLst>
                                    <p:cond delay="300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par>
                                <p:cTn id="70" presetID="53" presetClass="entr" presetSubtype="16" fill="hold" grpId="0" nodeType="withEffect">
                                  <p:stCondLst>
                                    <p:cond delay="325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par>
                                <p:cTn id="75" presetID="53" presetClass="entr" presetSubtype="16" fill="hold" grpId="0" nodeType="withEffect">
                                  <p:stCondLst>
                                    <p:cond delay="35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3750"/>
                                  </p:stCondLst>
                                  <p:childTnLst>
                                    <p:set>
                                      <p:cBhvr>
                                        <p:cTn id="81" dur="1" fill="hold">
                                          <p:stCondLst>
                                            <p:cond delay="0"/>
                                          </p:stCondLst>
                                        </p:cTn>
                                        <p:tgtEl>
                                          <p:spTgt spid="21"/>
                                        </p:tgtEl>
                                        <p:attrNameLst>
                                          <p:attrName>style.visibility</p:attrName>
                                        </p:attrNameLst>
                                      </p:cBhvr>
                                      <p:to>
                                        <p:strVal val="visible"/>
                                      </p:to>
                                    </p:set>
                                    <p:anim calcmode="lin" valueType="num">
                                      <p:cBhvr>
                                        <p:cTn id="82" dur="500" fill="hold"/>
                                        <p:tgtEl>
                                          <p:spTgt spid="21"/>
                                        </p:tgtEl>
                                        <p:attrNameLst>
                                          <p:attrName>ppt_w</p:attrName>
                                        </p:attrNameLst>
                                      </p:cBhvr>
                                      <p:tavLst>
                                        <p:tav tm="0">
                                          <p:val>
                                            <p:fltVal val="0"/>
                                          </p:val>
                                        </p:tav>
                                        <p:tav tm="100000">
                                          <p:val>
                                            <p:strVal val="#ppt_w"/>
                                          </p:val>
                                        </p:tav>
                                      </p:tavLst>
                                    </p:anim>
                                    <p:anim calcmode="lin" valueType="num">
                                      <p:cBhvr>
                                        <p:cTn id="83" dur="500" fill="hold"/>
                                        <p:tgtEl>
                                          <p:spTgt spid="21"/>
                                        </p:tgtEl>
                                        <p:attrNameLst>
                                          <p:attrName>ppt_h</p:attrName>
                                        </p:attrNameLst>
                                      </p:cBhvr>
                                      <p:tavLst>
                                        <p:tav tm="0">
                                          <p:val>
                                            <p:fltVal val="0"/>
                                          </p:val>
                                        </p:tav>
                                        <p:tav tm="100000">
                                          <p:val>
                                            <p:strVal val="#ppt_h"/>
                                          </p:val>
                                        </p:tav>
                                      </p:tavLst>
                                    </p:anim>
                                    <p:animEffect transition="in" filter="fade">
                                      <p:cBhvr>
                                        <p:cTn id="84" dur="500"/>
                                        <p:tgtEl>
                                          <p:spTgt spid="21"/>
                                        </p:tgtEl>
                                      </p:cBhvr>
                                    </p:animEffect>
                                  </p:childTnLst>
                                </p:cTn>
                              </p:par>
                            </p:childTnLst>
                          </p:cTn>
                        </p:par>
                        <p:par>
                          <p:cTn id="85" fill="hold">
                            <p:stCondLst>
                              <p:cond delay="4250"/>
                            </p:stCondLst>
                            <p:childTnLst>
                              <p:par>
                                <p:cTn id="86" presetID="53" presetClass="entr" presetSubtype="16"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100" fill="hold"/>
                                        <p:tgtEl>
                                          <p:spTgt spid="29"/>
                                        </p:tgtEl>
                                        <p:attrNameLst>
                                          <p:attrName>ppt_w</p:attrName>
                                        </p:attrNameLst>
                                      </p:cBhvr>
                                      <p:tavLst>
                                        <p:tav tm="0">
                                          <p:val>
                                            <p:fltVal val="0"/>
                                          </p:val>
                                        </p:tav>
                                        <p:tav tm="100000">
                                          <p:val>
                                            <p:strVal val="#ppt_w"/>
                                          </p:val>
                                        </p:tav>
                                      </p:tavLst>
                                    </p:anim>
                                    <p:anim calcmode="lin" valueType="num">
                                      <p:cBhvr>
                                        <p:cTn id="89" dur="100" fill="hold"/>
                                        <p:tgtEl>
                                          <p:spTgt spid="29"/>
                                        </p:tgtEl>
                                        <p:attrNameLst>
                                          <p:attrName>ppt_h</p:attrName>
                                        </p:attrNameLst>
                                      </p:cBhvr>
                                      <p:tavLst>
                                        <p:tav tm="0">
                                          <p:val>
                                            <p:fltVal val="0"/>
                                          </p:val>
                                        </p:tav>
                                        <p:tav tm="100000">
                                          <p:val>
                                            <p:strVal val="#ppt_h"/>
                                          </p:val>
                                        </p:tav>
                                      </p:tavLst>
                                    </p:anim>
                                    <p:animEffect transition="in" filter="fade">
                                      <p:cBhvr>
                                        <p:cTn id="90" dur="100"/>
                                        <p:tgtEl>
                                          <p:spTgt spid="29"/>
                                        </p:tgtEl>
                                      </p:cBhvr>
                                    </p:animEffect>
                                  </p:childTnLst>
                                </p:cTn>
                              </p:par>
                              <p:par>
                                <p:cTn id="91" presetID="6" presetClass="emph" presetSubtype="0" fill="hold" grpId="1" nodeType="withEffect">
                                  <p:stCondLst>
                                    <p:cond delay="100"/>
                                  </p:stCondLst>
                                  <p:childTnLst>
                                    <p:animScale>
                                      <p:cBhvr>
                                        <p:cTn id="92" dur="100" fill="hold"/>
                                        <p:tgtEl>
                                          <p:spTgt spid="29"/>
                                        </p:tgtEl>
                                      </p:cBhvr>
                                      <p:by x="110000" y="110000"/>
                                    </p:animScale>
                                  </p:childTnLst>
                                </p:cTn>
                              </p:par>
                              <p:par>
                                <p:cTn id="93" presetID="6" presetClass="emph" presetSubtype="0" fill="hold" grpId="2" nodeType="withEffect">
                                  <p:stCondLst>
                                    <p:cond delay="200"/>
                                  </p:stCondLst>
                                  <p:childTnLst>
                                    <p:animScale>
                                      <p:cBhvr>
                                        <p:cTn id="94" dur="200" fill="hold"/>
                                        <p:tgtEl>
                                          <p:spTgt spid="29"/>
                                        </p:tgtEl>
                                      </p:cBhvr>
                                      <p:by x="90000" y="90000"/>
                                    </p:animScale>
                                  </p:childTnLst>
                                </p:cTn>
                              </p:par>
                              <p:par>
                                <p:cTn id="95" presetID="6" presetClass="emph" presetSubtype="0" fill="hold" grpId="3" nodeType="withEffect">
                                  <p:stCondLst>
                                    <p:cond delay="400"/>
                                  </p:stCondLst>
                                  <p:childTnLst>
                                    <p:animScale>
                                      <p:cBhvr>
                                        <p:cTn id="96" dur="100" fill="hold"/>
                                        <p:tgtEl>
                                          <p:spTgt spid="29"/>
                                        </p:tgtEl>
                                      </p:cBhvr>
                                      <p:by x="105000" y="105000"/>
                                    </p:animScale>
                                  </p:childTnLst>
                                </p:cTn>
                              </p:par>
                              <p:par>
                                <p:cTn id="97" presetID="6" presetClass="emph" presetSubtype="0" fill="hold" grpId="4" nodeType="withEffect">
                                  <p:stCondLst>
                                    <p:cond delay="500"/>
                                  </p:stCondLst>
                                  <p:childTnLst>
                                    <p:animScale>
                                      <p:cBhvr>
                                        <p:cTn id="98" dur="200" fill="hold"/>
                                        <p:tgtEl>
                                          <p:spTgt spid="29"/>
                                        </p:tgtEl>
                                      </p:cBhvr>
                                      <p:by x="95000" y="95000"/>
                                    </p:animScale>
                                  </p:childTnLst>
                                </p:cTn>
                              </p:par>
                            </p:childTnLst>
                          </p:cTn>
                        </p:par>
                        <p:par>
                          <p:cTn id="99" fill="hold">
                            <p:stCondLst>
                              <p:cond delay="4950"/>
                            </p:stCondLst>
                            <p:childTnLst>
                              <p:par>
                                <p:cTn id="100" presetID="53" presetClass="entr" presetSubtype="16" fill="hold" grpId="0" nodeType="after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100" fill="hold"/>
                                        <p:tgtEl>
                                          <p:spTgt spid="34"/>
                                        </p:tgtEl>
                                        <p:attrNameLst>
                                          <p:attrName>ppt_w</p:attrName>
                                        </p:attrNameLst>
                                      </p:cBhvr>
                                      <p:tavLst>
                                        <p:tav tm="0">
                                          <p:val>
                                            <p:fltVal val="0"/>
                                          </p:val>
                                        </p:tav>
                                        <p:tav tm="100000">
                                          <p:val>
                                            <p:strVal val="#ppt_w"/>
                                          </p:val>
                                        </p:tav>
                                      </p:tavLst>
                                    </p:anim>
                                    <p:anim calcmode="lin" valueType="num">
                                      <p:cBhvr>
                                        <p:cTn id="103" dur="100" fill="hold"/>
                                        <p:tgtEl>
                                          <p:spTgt spid="34"/>
                                        </p:tgtEl>
                                        <p:attrNameLst>
                                          <p:attrName>ppt_h</p:attrName>
                                        </p:attrNameLst>
                                      </p:cBhvr>
                                      <p:tavLst>
                                        <p:tav tm="0">
                                          <p:val>
                                            <p:fltVal val="0"/>
                                          </p:val>
                                        </p:tav>
                                        <p:tav tm="100000">
                                          <p:val>
                                            <p:strVal val="#ppt_h"/>
                                          </p:val>
                                        </p:tav>
                                      </p:tavLst>
                                    </p:anim>
                                    <p:animEffect transition="in" filter="fade">
                                      <p:cBhvr>
                                        <p:cTn id="104" dur="100"/>
                                        <p:tgtEl>
                                          <p:spTgt spid="34"/>
                                        </p:tgtEl>
                                      </p:cBhvr>
                                    </p:animEffect>
                                  </p:childTnLst>
                                </p:cTn>
                              </p:par>
                              <p:par>
                                <p:cTn id="105" presetID="6" presetClass="emph" presetSubtype="0" fill="hold" grpId="1" nodeType="withEffect">
                                  <p:stCondLst>
                                    <p:cond delay="100"/>
                                  </p:stCondLst>
                                  <p:childTnLst>
                                    <p:animScale>
                                      <p:cBhvr>
                                        <p:cTn id="106" dur="100" fill="hold"/>
                                        <p:tgtEl>
                                          <p:spTgt spid="34"/>
                                        </p:tgtEl>
                                      </p:cBhvr>
                                      <p:by x="110000" y="110000"/>
                                    </p:animScale>
                                  </p:childTnLst>
                                </p:cTn>
                              </p:par>
                              <p:par>
                                <p:cTn id="107" presetID="6" presetClass="emph" presetSubtype="0" fill="hold" grpId="2" nodeType="withEffect">
                                  <p:stCondLst>
                                    <p:cond delay="200"/>
                                  </p:stCondLst>
                                  <p:childTnLst>
                                    <p:animScale>
                                      <p:cBhvr>
                                        <p:cTn id="108" dur="200" fill="hold"/>
                                        <p:tgtEl>
                                          <p:spTgt spid="34"/>
                                        </p:tgtEl>
                                      </p:cBhvr>
                                      <p:by x="90000" y="90000"/>
                                    </p:animScale>
                                  </p:childTnLst>
                                </p:cTn>
                              </p:par>
                              <p:par>
                                <p:cTn id="109" presetID="6" presetClass="emph" presetSubtype="0" fill="hold" grpId="3" nodeType="withEffect">
                                  <p:stCondLst>
                                    <p:cond delay="400"/>
                                  </p:stCondLst>
                                  <p:childTnLst>
                                    <p:animScale>
                                      <p:cBhvr>
                                        <p:cTn id="110" dur="100" fill="hold"/>
                                        <p:tgtEl>
                                          <p:spTgt spid="34"/>
                                        </p:tgtEl>
                                      </p:cBhvr>
                                      <p:by x="105000" y="105000"/>
                                    </p:animScale>
                                  </p:childTnLst>
                                </p:cTn>
                              </p:par>
                              <p:par>
                                <p:cTn id="111" presetID="6" presetClass="emph" presetSubtype="0" fill="hold" grpId="4" nodeType="withEffect">
                                  <p:stCondLst>
                                    <p:cond delay="500"/>
                                  </p:stCondLst>
                                  <p:childTnLst>
                                    <p:animScale>
                                      <p:cBhvr>
                                        <p:cTn id="112" dur="200" fill="hold"/>
                                        <p:tgtEl>
                                          <p:spTgt spid="34"/>
                                        </p:tgtEl>
                                      </p:cBhvr>
                                      <p:by x="95000" y="95000"/>
                                    </p:animScale>
                                  </p:childTnLst>
                                </p:cTn>
                              </p:par>
                            </p:childTnLst>
                          </p:cTn>
                        </p:par>
                        <p:par>
                          <p:cTn id="113" fill="hold">
                            <p:stCondLst>
                              <p:cond delay="5650"/>
                            </p:stCondLst>
                            <p:childTnLst>
                              <p:par>
                                <p:cTn id="114" presetID="53" presetClass="entr" presetSubtype="16" fill="hold" grpId="0" nodeType="afterEffect">
                                  <p:stCondLst>
                                    <p:cond delay="0"/>
                                  </p:stCondLst>
                                  <p:childTnLst>
                                    <p:set>
                                      <p:cBhvr>
                                        <p:cTn id="115" dur="1" fill="hold">
                                          <p:stCondLst>
                                            <p:cond delay="0"/>
                                          </p:stCondLst>
                                        </p:cTn>
                                        <p:tgtEl>
                                          <p:spTgt spid="24"/>
                                        </p:tgtEl>
                                        <p:attrNameLst>
                                          <p:attrName>style.visibility</p:attrName>
                                        </p:attrNameLst>
                                      </p:cBhvr>
                                      <p:to>
                                        <p:strVal val="visible"/>
                                      </p:to>
                                    </p:set>
                                    <p:anim calcmode="lin" valueType="num">
                                      <p:cBhvr>
                                        <p:cTn id="116" dur="100" fill="hold"/>
                                        <p:tgtEl>
                                          <p:spTgt spid="24"/>
                                        </p:tgtEl>
                                        <p:attrNameLst>
                                          <p:attrName>ppt_w</p:attrName>
                                        </p:attrNameLst>
                                      </p:cBhvr>
                                      <p:tavLst>
                                        <p:tav tm="0">
                                          <p:val>
                                            <p:fltVal val="0"/>
                                          </p:val>
                                        </p:tav>
                                        <p:tav tm="100000">
                                          <p:val>
                                            <p:strVal val="#ppt_w"/>
                                          </p:val>
                                        </p:tav>
                                      </p:tavLst>
                                    </p:anim>
                                    <p:anim calcmode="lin" valueType="num">
                                      <p:cBhvr>
                                        <p:cTn id="117" dur="100" fill="hold"/>
                                        <p:tgtEl>
                                          <p:spTgt spid="24"/>
                                        </p:tgtEl>
                                        <p:attrNameLst>
                                          <p:attrName>ppt_h</p:attrName>
                                        </p:attrNameLst>
                                      </p:cBhvr>
                                      <p:tavLst>
                                        <p:tav tm="0">
                                          <p:val>
                                            <p:fltVal val="0"/>
                                          </p:val>
                                        </p:tav>
                                        <p:tav tm="100000">
                                          <p:val>
                                            <p:strVal val="#ppt_h"/>
                                          </p:val>
                                        </p:tav>
                                      </p:tavLst>
                                    </p:anim>
                                    <p:animEffect transition="in" filter="fade">
                                      <p:cBhvr>
                                        <p:cTn id="118" dur="100"/>
                                        <p:tgtEl>
                                          <p:spTgt spid="24"/>
                                        </p:tgtEl>
                                      </p:cBhvr>
                                    </p:animEffect>
                                  </p:childTnLst>
                                </p:cTn>
                              </p:par>
                              <p:par>
                                <p:cTn id="119" presetID="6" presetClass="emph" presetSubtype="0" fill="hold" grpId="1" nodeType="withEffect">
                                  <p:stCondLst>
                                    <p:cond delay="100"/>
                                  </p:stCondLst>
                                  <p:childTnLst>
                                    <p:animScale>
                                      <p:cBhvr>
                                        <p:cTn id="120" dur="100" fill="hold"/>
                                        <p:tgtEl>
                                          <p:spTgt spid="24"/>
                                        </p:tgtEl>
                                      </p:cBhvr>
                                      <p:by x="110000" y="110000"/>
                                    </p:animScale>
                                  </p:childTnLst>
                                </p:cTn>
                              </p:par>
                              <p:par>
                                <p:cTn id="121" presetID="6" presetClass="emph" presetSubtype="0" fill="hold" grpId="2" nodeType="withEffect">
                                  <p:stCondLst>
                                    <p:cond delay="200"/>
                                  </p:stCondLst>
                                  <p:childTnLst>
                                    <p:animScale>
                                      <p:cBhvr>
                                        <p:cTn id="122" dur="200" fill="hold"/>
                                        <p:tgtEl>
                                          <p:spTgt spid="24"/>
                                        </p:tgtEl>
                                      </p:cBhvr>
                                      <p:by x="90000" y="90000"/>
                                    </p:animScale>
                                  </p:childTnLst>
                                </p:cTn>
                              </p:par>
                              <p:par>
                                <p:cTn id="123" presetID="6" presetClass="emph" presetSubtype="0" fill="hold" grpId="3" nodeType="withEffect">
                                  <p:stCondLst>
                                    <p:cond delay="400"/>
                                  </p:stCondLst>
                                  <p:childTnLst>
                                    <p:animScale>
                                      <p:cBhvr>
                                        <p:cTn id="124" dur="100" fill="hold"/>
                                        <p:tgtEl>
                                          <p:spTgt spid="24"/>
                                        </p:tgtEl>
                                      </p:cBhvr>
                                      <p:by x="105000" y="105000"/>
                                    </p:animScale>
                                  </p:childTnLst>
                                </p:cTn>
                              </p:par>
                              <p:par>
                                <p:cTn id="125" presetID="6" presetClass="emph" presetSubtype="0" fill="hold" grpId="4" nodeType="withEffect">
                                  <p:stCondLst>
                                    <p:cond delay="500"/>
                                  </p:stCondLst>
                                  <p:childTnLst>
                                    <p:animScale>
                                      <p:cBhvr>
                                        <p:cTn id="126" dur="200" fill="hold"/>
                                        <p:tgtEl>
                                          <p:spTgt spid="24"/>
                                        </p:tgtEl>
                                      </p:cBhvr>
                                      <p:by x="95000" y="95000"/>
                                    </p:animScale>
                                  </p:childTnLst>
                                </p:cTn>
                              </p:par>
                            </p:childTnLst>
                          </p:cTn>
                        </p:par>
                        <p:par>
                          <p:cTn id="127" fill="hold">
                            <p:stCondLst>
                              <p:cond delay="6350"/>
                            </p:stCondLst>
                            <p:childTnLst>
                              <p:par>
                                <p:cTn id="128" presetID="53" presetClass="entr" presetSubtype="16" fill="hold" grpId="0" nodeType="afterEffect">
                                  <p:stCondLst>
                                    <p:cond delay="0"/>
                                  </p:stCondLst>
                                  <p:childTnLst>
                                    <p:set>
                                      <p:cBhvr>
                                        <p:cTn id="129" dur="1" fill="hold">
                                          <p:stCondLst>
                                            <p:cond delay="0"/>
                                          </p:stCondLst>
                                        </p:cTn>
                                        <p:tgtEl>
                                          <p:spTgt spid="39"/>
                                        </p:tgtEl>
                                        <p:attrNameLst>
                                          <p:attrName>style.visibility</p:attrName>
                                        </p:attrNameLst>
                                      </p:cBhvr>
                                      <p:to>
                                        <p:strVal val="visible"/>
                                      </p:to>
                                    </p:set>
                                    <p:anim calcmode="lin" valueType="num">
                                      <p:cBhvr>
                                        <p:cTn id="130" dur="100" fill="hold"/>
                                        <p:tgtEl>
                                          <p:spTgt spid="39"/>
                                        </p:tgtEl>
                                        <p:attrNameLst>
                                          <p:attrName>ppt_w</p:attrName>
                                        </p:attrNameLst>
                                      </p:cBhvr>
                                      <p:tavLst>
                                        <p:tav tm="0">
                                          <p:val>
                                            <p:fltVal val="0"/>
                                          </p:val>
                                        </p:tav>
                                        <p:tav tm="100000">
                                          <p:val>
                                            <p:strVal val="#ppt_w"/>
                                          </p:val>
                                        </p:tav>
                                      </p:tavLst>
                                    </p:anim>
                                    <p:anim calcmode="lin" valueType="num">
                                      <p:cBhvr>
                                        <p:cTn id="131" dur="100" fill="hold"/>
                                        <p:tgtEl>
                                          <p:spTgt spid="39"/>
                                        </p:tgtEl>
                                        <p:attrNameLst>
                                          <p:attrName>ppt_h</p:attrName>
                                        </p:attrNameLst>
                                      </p:cBhvr>
                                      <p:tavLst>
                                        <p:tav tm="0">
                                          <p:val>
                                            <p:fltVal val="0"/>
                                          </p:val>
                                        </p:tav>
                                        <p:tav tm="100000">
                                          <p:val>
                                            <p:strVal val="#ppt_h"/>
                                          </p:val>
                                        </p:tav>
                                      </p:tavLst>
                                    </p:anim>
                                    <p:animEffect transition="in" filter="fade">
                                      <p:cBhvr>
                                        <p:cTn id="132" dur="100"/>
                                        <p:tgtEl>
                                          <p:spTgt spid="39"/>
                                        </p:tgtEl>
                                      </p:cBhvr>
                                    </p:animEffect>
                                  </p:childTnLst>
                                </p:cTn>
                              </p:par>
                              <p:par>
                                <p:cTn id="133" presetID="6" presetClass="emph" presetSubtype="0" fill="hold" grpId="1" nodeType="withEffect">
                                  <p:stCondLst>
                                    <p:cond delay="100"/>
                                  </p:stCondLst>
                                  <p:childTnLst>
                                    <p:animScale>
                                      <p:cBhvr>
                                        <p:cTn id="134" dur="100" fill="hold"/>
                                        <p:tgtEl>
                                          <p:spTgt spid="39"/>
                                        </p:tgtEl>
                                      </p:cBhvr>
                                      <p:by x="110000" y="110000"/>
                                    </p:animScale>
                                  </p:childTnLst>
                                </p:cTn>
                              </p:par>
                              <p:par>
                                <p:cTn id="135" presetID="6" presetClass="emph" presetSubtype="0" fill="hold" grpId="2" nodeType="withEffect">
                                  <p:stCondLst>
                                    <p:cond delay="200"/>
                                  </p:stCondLst>
                                  <p:childTnLst>
                                    <p:animScale>
                                      <p:cBhvr>
                                        <p:cTn id="136" dur="200" fill="hold"/>
                                        <p:tgtEl>
                                          <p:spTgt spid="39"/>
                                        </p:tgtEl>
                                      </p:cBhvr>
                                      <p:by x="90000" y="90000"/>
                                    </p:animScale>
                                  </p:childTnLst>
                                </p:cTn>
                              </p:par>
                              <p:par>
                                <p:cTn id="137" presetID="6" presetClass="emph" presetSubtype="0" fill="hold" grpId="3" nodeType="withEffect">
                                  <p:stCondLst>
                                    <p:cond delay="400"/>
                                  </p:stCondLst>
                                  <p:childTnLst>
                                    <p:animScale>
                                      <p:cBhvr>
                                        <p:cTn id="138" dur="100" fill="hold"/>
                                        <p:tgtEl>
                                          <p:spTgt spid="39"/>
                                        </p:tgtEl>
                                      </p:cBhvr>
                                      <p:by x="105000" y="105000"/>
                                    </p:animScale>
                                  </p:childTnLst>
                                </p:cTn>
                              </p:par>
                              <p:par>
                                <p:cTn id="139" presetID="6" presetClass="emph" presetSubtype="0" fill="hold" grpId="4" nodeType="withEffect">
                                  <p:stCondLst>
                                    <p:cond delay="500"/>
                                  </p:stCondLst>
                                  <p:childTnLst>
                                    <p:animScale>
                                      <p:cBhvr>
                                        <p:cTn id="140" dur="200" fill="hold"/>
                                        <p:tgtEl>
                                          <p:spTgt spid="39"/>
                                        </p:tgtEl>
                                      </p:cBhvr>
                                      <p:by x="95000" y="95000"/>
                                    </p:animScale>
                                  </p:childTnLst>
                                </p:cTn>
                              </p:par>
                            </p:childTnLst>
                          </p:cTn>
                        </p:par>
                        <p:par>
                          <p:cTn id="141" fill="hold">
                            <p:stCondLst>
                              <p:cond delay="7050"/>
                            </p:stCondLst>
                            <p:childTnLst>
                              <p:par>
                                <p:cTn id="142" presetID="14" presetClass="entr" presetSubtype="5" fill="hold" nodeType="afterEffect">
                                  <p:stCondLst>
                                    <p:cond delay="0"/>
                                  </p:stCondLst>
                                  <p:childTnLst>
                                    <p:set>
                                      <p:cBhvr>
                                        <p:cTn id="143" dur="1" fill="hold">
                                          <p:stCondLst>
                                            <p:cond delay="0"/>
                                          </p:stCondLst>
                                        </p:cTn>
                                        <p:tgtEl>
                                          <p:spTgt spid="22"/>
                                        </p:tgtEl>
                                        <p:attrNameLst>
                                          <p:attrName>style.visibility</p:attrName>
                                        </p:attrNameLst>
                                      </p:cBhvr>
                                      <p:to>
                                        <p:strVal val="visible"/>
                                      </p:to>
                                    </p:set>
                                    <p:animEffect transition="in" filter="randombar(vertical)">
                                      <p:cBhvr>
                                        <p:cTn id="144" dur="250"/>
                                        <p:tgtEl>
                                          <p:spTgt spid="22"/>
                                        </p:tgtEl>
                                      </p:cBhvr>
                                    </p:animEffect>
                                  </p:childTnLst>
                                </p:cTn>
                              </p:par>
                            </p:childTnLst>
                          </p:cTn>
                        </p:par>
                        <p:par>
                          <p:cTn id="145" fill="hold">
                            <p:stCondLst>
                              <p:cond delay="7300"/>
                            </p:stCondLst>
                            <p:childTnLst>
                              <p:par>
                                <p:cTn id="146" presetID="14" presetClass="entr" presetSubtype="5" fill="hold" nodeType="afterEffect">
                                  <p:stCondLst>
                                    <p:cond delay="0"/>
                                  </p:stCondLst>
                                  <p:childTnLst>
                                    <p:set>
                                      <p:cBhvr>
                                        <p:cTn id="147" dur="1" fill="hold">
                                          <p:stCondLst>
                                            <p:cond delay="0"/>
                                          </p:stCondLst>
                                        </p:cTn>
                                        <p:tgtEl>
                                          <p:spTgt spid="26"/>
                                        </p:tgtEl>
                                        <p:attrNameLst>
                                          <p:attrName>style.visibility</p:attrName>
                                        </p:attrNameLst>
                                      </p:cBhvr>
                                      <p:to>
                                        <p:strVal val="visible"/>
                                      </p:to>
                                    </p:set>
                                    <p:animEffect transition="in" filter="randombar(vertical)">
                                      <p:cBhvr>
                                        <p:cTn id="148" dur="250"/>
                                        <p:tgtEl>
                                          <p:spTgt spid="26"/>
                                        </p:tgtEl>
                                      </p:cBhvr>
                                    </p:animEffect>
                                  </p:childTnLst>
                                </p:cTn>
                              </p:par>
                            </p:childTnLst>
                          </p:cTn>
                        </p:par>
                        <p:par>
                          <p:cTn id="149" fill="hold">
                            <p:stCondLst>
                              <p:cond delay="7550"/>
                            </p:stCondLst>
                            <p:childTnLst>
                              <p:par>
                                <p:cTn id="150" presetID="14" presetClass="entr" presetSubtype="5" fill="hold" nodeType="afterEffect">
                                  <p:stCondLst>
                                    <p:cond delay="0"/>
                                  </p:stCondLst>
                                  <p:childTnLst>
                                    <p:set>
                                      <p:cBhvr>
                                        <p:cTn id="151" dur="1" fill="hold">
                                          <p:stCondLst>
                                            <p:cond delay="0"/>
                                          </p:stCondLst>
                                        </p:cTn>
                                        <p:tgtEl>
                                          <p:spTgt spid="25"/>
                                        </p:tgtEl>
                                        <p:attrNameLst>
                                          <p:attrName>style.visibility</p:attrName>
                                        </p:attrNameLst>
                                      </p:cBhvr>
                                      <p:to>
                                        <p:strVal val="visible"/>
                                      </p:to>
                                    </p:set>
                                    <p:animEffect transition="in" filter="randombar(vertical)">
                                      <p:cBhvr>
                                        <p:cTn id="152" dur="250"/>
                                        <p:tgtEl>
                                          <p:spTgt spid="25"/>
                                        </p:tgtEl>
                                      </p:cBhvr>
                                    </p:animEffect>
                                  </p:childTnLst>
                                </p:cTn>
                              </p:par>
                            </p:childTnLst>
                          </p:cTn>
                        </p:par>
                        <p:par>
                          <p:cTn id="153" fill="hold">
                            <p:stCondLst>
                              <p:cond delay="7800"/>
                            </p:stCondLst>
                            <p:childTnLst>
                              <p:par>
                                <p:cTn id="154" presetID="14" presetClass="entr" presetSubtype="5" fill="hold" nodeType="afterEffect">
                                  <p:stCondLst>
                                    <p:cond delay="0"/>
                                  </p:stCondLst>
                                  <p:childTnLst>
                                    <p:set>
                                      <p:cBhvr>
                                        <p:cTn id="155" dur="1" fill="hold">
                                          <p:stCondLst>
                                            <p:cond delay="0"/>
                                          </p:stCondLst>
                                        </p:cTn>
                                        <p:tgtEl>
                                          <p:spTgt spid="23"/>
                                        </p:tgtEl>
                                        <p:attrNameLst>
                                          <p:attrName>style.visibility</p:attrName>
                                        </p:attrNameLst>
                                      </p:cBhvr>
                                      <p:to>
                                        <p:strVal val="visible"/>
                                      </p:to>
                                    </p:set>
                                    <p:animEffect transition="in" filter="randombar(vertical)">
                                      <p:cBhvr>
                                        <p:cTn id="15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8" grpId="0" animBg="1"/>
      <p:bldP spid="9" grpId="0" animBg="1"/>
      <p:bldP spid="10" grpId="0" animBg="1"/>
      <p:bldP spid="11" grpId="0"/>
      <p:bldP spid="13" grpId="0" animBg="1"/>
      <p:bldP spid="14" grpId="0" animBg="1"/>
      <p:bldP spid="15" grpId="0" animBg="1"/>
      <p:bldP spid="16" grpId="0"/>
      <p:bldP spid="18" grpId="0" animBg="1"/>
      <p:bldP spid="19" grpId="0" animBg="1"/>
      <p:bldP spid="20" grpId="0" animBg="1"/>
      <p:bldP spid="21" grpId="0"/>
      <p:bldP spid="24" grpId="0" animBg="1"/>
      <p:bldP spid="24" grpId="1" animBg="1"/>
      <p:bldP spid="24" grpId="2" animBg="1"/>
      <p:bldP spid="24" grpId="3" animBg="1"/>
      <p:bldP spid="24" grpId="4" animBg="1"/>
      <p:bldP spid="29" grpId="0" animBg="1"/>
      <p:bldP spid="29" grpId="1" animBg="1"/>
      <p:bldP spid="29" grpId="2" animBg="1"/>
      <p:bldP spid="29" grpId="3" animBg="1"/>
      <p:bldP spid="29" grpId="4" animBg="1"/>
      <p:bldP spid="34" grpId="0" animBg="1"/>
      <p:bldP spid="34" grpId="1" animBg="1"/>
      <p:bldP spid="34" grpId="2" animBg="1"/>
      <p:bldP spid="34" grpId="3" animBg="1"/>
      <p:bldP spid="34" grpId="4" animBg="1"/>
      <p:bldP spid="39" grpId="0" animBg="1"/>
      <p:bldP spid="39" grpId="1" animBg="1"/>
      <p:bldP spid="39" grpId="2" animBg="1"/>
      <p:bldP spid="39" grpId="3" animBg="1"/>
      <p:bldP spid="39" grpId="4"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3264" y="898470"/>
            <a:ext cx="2158664" cy="461523"/>
          </a:xfrm>
          <a:prstGeom prst="rect">
            <a:avLst/>
          </a:prstGeom>
          <a:noFill/>
        </p:spPr>
        <p:txBody>
          <a:bodyPr wrap="square" rtlCol="0">
            <a:spAutoFit/>
          </a:bodyPr>
          <a:lstStyle/>
          <a:p>
            <a:pPr algn="ctr" defTabSz="685594">
              <a:defRPr/>
            </a:pPr>
            <a:r>
              <a:rPr lang="zh-CN" altLang="en-US" sz="2399" dirty="0">
                <a:solidFill>
                  <a:prstClr val="white"/>
                </a:solidFill>
                <a:effectLst>
                  <a:innerShdw blurRad="38100" dist="50800" dir="13500000">
                    <a:prstClr val="black">
                      <a:alpha val="60000"/>
                    </a:prstClr>
                  </a:innerShdw>
                </a:effectLst>
                <a:latin typeface="微软雅黑" panose="020B0503020204020204" pitchFamily="34" charset="-122"/>
                <a:ea typeface="微软雅黑" panose="020B0503020204020204" pitchFamily="34" charset="-122"/>
              </a:rPr>
              <a:t>点击添加标题</a:t>
            </a:r>
          </a:p>
        </p:txBody>
      </p:sp>
      <p:graphicFrame>
        <p:nvGraphicFramePr>
          <p:cNvPr id="3" name="图表 2"/>
          <p:cNvGraphicFramePr/>
          <p:nvPr>
            <p:extLst/>
          </p:nvPr>
        </p:nvGraphicFramePr>
        <p:xfrm>
          <a:off x="891883" y="1336814"/>
          <a:ext cx="7361427" cy="2799089"/>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113"/>
          <p:cNvSpPr txBox="1"/>
          <p:nvPr/>
        </p:nvSpPr>
        <p:spPr>
          <a:xfrm>
            <a:off x="963138" y="4234504"/>
            <a:ext cx="7226619" cy="438582"/>
          </a:xfrm>
          <a:prstGeom prst="rect">
            <a:avLst/>
          </a:prstGeom>
          <a:noFill/>
        </p:spPr>
        <p:txBody>
          <a:bodyPr wrap="square" rtlCol="0">
            <a:spAutoFit/>
          </a:bodyPr>
          <a:lstStyle/>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a:t>
            </a:r>
            <a:endParaRPr lang="en-US" altLang="zh-CN" sz="75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6898486"/>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027053" y="3504004"/>
            <a:ext cx="842155" cy="484486"/>
          </a:xfrm>
          <a:prstGeom prst="rect">
            <a:avLst/>
          </a:prstGeom>
          <a:noFill/>
        </p:spPr>
        <p:txBody>
          <a:bodyPr wrap="square" lIns="68522" tIns="34261" rIns="68522" bIns="34261"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pPr defTabSz="914126">
              <a:defRPr/>
            </a:pPr>
            <a:r>
              <a:rPr lang="zh-CN" altLang="en-US" sz="1300" dirty="0">
                <a:solidFill>
                  <a:prstClr val="white"/>
                </a:solidFill>
              </a:rPr>
              <a:t>点击添加</a:t>
            </a:r>
            <a:endParaRPr lang="en-US" altLang="zh-CN" sz="1300" dirty="0">
              <a:solidFill>
                <a:prstClr val="white"/>
              </a:solidFill>
            </a:endParaRPr>
          </a:p>
          <a:p>
            <a:pPr defTabSz="914126">
              <a:defRPr/>
            </a:pPr>
            <a:r>
              <a:rPr lang="zh-CN" altLang="en-US" sz="1300" dirty="0">
                <a:solidFill>
                  <a:prstClr val="white"/>
                </a:solidFill>
              </a:rPr>
              <a:t>文字</a:t>
            </a:r>
          </a:p>
        </p:txBody>
      </p:sp>
      <p:sp>
        <p:nvSpPr>
          <p:cNvPr id="26" name="TextBox 25"/>
          <p:cNvSpPr txBox="1"/>
          <p:nvPr/>
        </p:nvSpPr>
        <p:spPr>
          <a:xfrm>
            <a:off x="2124504" y="2388897"/>
            <a:ext cx="1193052" cy="692123"/>
          </a:xfrm>
          <a:prstGeom prst="rect">
            <a:avLst/>
          </a:prstGeom>
          <a:noFill/>
        </p:spPr>
        <p:txBody>
          <a:bodyPr wrap="square" lIns="68522" tIns="34261" rIns="68522" bIns="34261" rtlCol="0" anchor="ctr">
            <a:spAutoFit/>
          </a:bodyPr>
          <a:lstStyle/>
          <a:p>
            <a:pPr algn="ctr" defTabSz="914126">
              <a:defRPr/>
            </a:pPr>
            <a:r>
              <a:rPr lang="zh-CN" altLang="en-US" sz="1300" dirty="0">
                <a:solidFill>
                  <a:prstClr val="white"/>
                </a:solidFill>
                <a:latin typeface="微软雅黑" pitchFamily="34" charset="-122"/>
                <a:ea typeface="微软雅黑" pitchFamily="34" charset="-122"/>
              </a:rPr>
              <a:t>点击添加</a:t>
            </a:r>
            <a:endParaRPr lang="en-US" altLang="zh-CN" sz="1300" dirty="0">
              <a:solidFill>
                <a:prstClr val="white"/>
              </a:solidFill>
              <a:latin typeface="微软雅黑" pitchFamily="34" charset="-122"/>
              <a:ea typeface="微软雅黑" pitchFamily="34" charset="-122"/>
            </a:endParaRPr>
          </a:p>
          <a:p>
            <a:pPr algn="ctr" defTabSz="914126">
              <a:defRPr/>
            </a:pPr>
            <a:r>
              <a:rPr lang="zh-CN" altLang="en-US" sz="1300" dirty="0">
                <a:solidFill>
                  <a:prstClr val="white"/>
                </a:solidFill>
                <a:latin typeface="微软雅黑" pitchFamily="34" charset="-122"/>
                <a:ea typeface="微软雅黑" pitchFamily="34" charset="-122"/>
              </a:rPr>
              <a:t>文字点击添加</a:t>
            </a:r>
            <a:endParaRPr lang="en-US" altLang="zh-CN" sz="1300" dirty="0">
              <a:solidFill>
                <a:prstClr val="white"/>
              </a:solidFill>
              <a:latin typeface="微软雅黑" pitchFamily="34" charset="-122"/>
              <a:ea typeface="微软雅黑" pitchFamily="34" charset="-122"/>
            </a:endParaRPr>
          </a:p>
          <a:p>
            <a:pPr algn="ctr" defTabSz="914126">
              <a:defRPr/>
            </a:pPr>
            <a:r>
              <a:rPr lang="zh-CN" altLang="en-US" sz="1300" dirty="0">
                <a:solidFill>
                  <a:prstClr val="white"/>
                </a:solidFill>
                <a:latin typeface="微软雅黑" pitchFamily="34" charset="-122"/>
                <a:ea typeface="微软雅黑" pitchFamily="34" charset="-122"/>
              </a:rPr>
              <a:t>文字</a:t>
            </a:r>
          </a:p>
        </p:txBody>
      </p:sp>
      <p:sp>
        <p:nvSpPr>
          <p:cNvPr id="27" name="TextBox 26"/>
          <p:cNvSpPr txBox="1"/>
          <p:nvPr/>
        </p:nvSpPr>
        <p:spPr>
          <a:xfrm>
            <a:off x="3608212" y="3328684"/>
            <a:ext cx="842155" cy="484486"/>
          </a:xfrm>
          <a:prstGeom prst="rect">
            <a:avLst/>
          </a:prstGeom>
          <a:noFill/>
        </p:spPr>
        <p:txBody>
          <a:bodyPr wrap="square" lIns="68522" tIns="34261" rIns="68522" bIns="34261"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pPr defTabSz="914126">
              <a:defRPr/>
            </a:pPr>
            <a:r>
              <a:rPr lang="zh-CN" altLang="en-US" sz="1300" dirty="0">
                <a:solidFill>
                  <a:prstClr val="white"/>
                </a:solidFill>
              </a:rPr>
              <a:t>点击添加</a:t>
            </a:r>
            <a:endParaRPr lang="en-US" altLang="zh-CN" sz="1300" dirty="0">
              <a:solidFill>
                <a:prstClr val="white"/>
              </a:solidFill>
            </a:endParaRPr>
          </a:p>
          <a:p>
            <a:pPr defTabSz="914126">
              <a:defRPr/>
            </a:pPr>
            <a:r>
              <a:rPr lang="zh-CN" altLang="en-US" sz="1300" dirty="0">
                <a:solidFill>
                  <a:prstClr val="white"/>
                </a:solidFill>
              </a:rPr>
              <a:t>文字</a:t>
            </a:r>
          </a:p>
        </p:txBody>
      </p:sp>
      <p:sp>
        <p:nvSpPr>
          <p:cNvPr id="37" name="TextBox 36"/>
          <p:cNvSpPr txBox="1"/>
          <p:nvPr/>
        </p:nvSpPr>
        <p:spPr>
          <a:xfrm>
            <a:off x="4689393" y="2518006"/>
            <a:ext cx="1193052" cy="484486"/>
          </a:xfrm>
          <a:prstGeom prst="rect">
            <a:avLst/>
          </a:prstGeom>
          <a:noFill/>
        </p:spPr>
        <p:txBody>
          <a:bodyPr wrap="square" lIns="68522" tIns="34261" rIns="68522" bIns="34261" rtlCol="0" anchor="ctr">
            <a:spAutoFit/>
          </a:bodyPr>
          <a:lstStyle/>
          <a:p>
            <a:pPr algn="ctr" defTabSz="914126">
              <a:defRPr/>
            </a:pPr>
            <a:r>
              <a:rPr lang="zh-CN" altLang="en-US" sz="1300" dirty="0">
                <a:solidFill>
                  <a:prstClr val="white"/>
                </a:solidFill>
                <a:latin typeface="微软雅黑" pitchFamily="34" charset="-122"/>
                <a:ea typeface="微软雅黑" pitchFamily="34" charset="-122"/>
              </a:rPr>
              <a:t>点击添加</a:t>
            </a:r>
            <a:endParaRPr lang="en-US" altLang="zh-CN" sz="1300" dirty="0">
              <a:solidFill>
                <a:prstClr val="white"/>
              </a:solidFill>
              <a:latin typeface="微软雅黑" pitchFamily="34" charset="-122"/>
              <a:ea typeface="微软雅黑" pitchFamily="34" charset="-122"/>
            </a:endParaRPr>
          </a:p>
          <a:p>
            <a:pPr algn="ctr" defTabSz="914126">
              <a:defRPr/>
            </a:pPr>
            <a:r>
              <a:rPr lang="zh-CN" altLang="en-US" sz="1300" dirty="0">
                <a:solidFill>
                  <a:prstClr val="white"/>
                </a:solidFill>
                <a:latin typeface="微软雅黑" pitchFamily="34" charset="-122"/>
                <a:ea typeface="微软雅黑" pitchFamily="34" charset="-122"/>
              </a:rPr>
              <a:t>文字点击</a:t>
            </a:r>
          </a:p>
        </p:txBody>
      </p:sp>
      <p:sp>
        <p:nvSpPr>
          <p:cNvPr id="38" name="矩形 37"/>
          <p:cNvSpPr/>
          <p:nvPr/>
        </p:nvSpPr>
        <p:spPr>
          <a:xfrm>
            <a:off x="6453647" y="1833735"/>
            <a:ext cx="1942604" cy="2630069"/>
          </a:xfrm>
          <a:prstGeom prst="rect">
            <a:avLst/>
          </a:prstGeom>
        </p:spPr>
        <p:txBody>
          <a:bodyPr wrap="square" lIns="68522" tIns="34261" rIns="68522" bIns="34261">
            <a:spAutoFit/>
          </a:bodyPr>
          <a:lstStyle/>
          <a:p>
            <a:pPr defTabSz="914126">
              <a:lnSpc>
                <a:spcPct val="150000"/>
              </a:lnSpc>
              <a:defRPr/>
            </a:pPr>
            <a:r>
              <a:rPr lang="zh-CN" altLang="en-US" sz="1500" b="1" dirty="0">
                <a:solidFill>
                  <a:prstClr val="white"/>
                </a:solidFill>
                <a:latin typeface="微软雅黑" pitchFamily="34" charset="-122"/>
                <a:ea typeface="微软雅黑" pitchFamily="34" charset="-122"/>
              </a:rPr>
              <a:t>点击添加小标题</a:t>
            </a:r>
            <a:endParaRPr lang="en-US" altLang="zh-CN" sz="1500" b="1" dirty="0">
              <a:solidFill>
                <a:prstClr val="white"/>
              </a:solidFill>
              <a:latin typeface="微软雅黑" pitchFamily="34" charset="-122"/>
              <a:ea typeface="微软雅黑" pitchFamily="34" charset="-122"/>
            </a:endParaRPr>
          </a:p>
          <a:p>
            <a:pPr defTabSz="914126">
              <a:lnSpc>
                <a:spcPct val="150000"/>
              </a:lnSpc>
              <a:defRPr/>
            </a:pPr>
            <a:r>
              <a:rPr lang="zh-CN" altLang="en-US" sz="1200" dirty="0">
                <a:solidFill>
                  <a:prstClr val="white"/>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prstClr val="white"/>
              </a:solidFill>
              <a:latin typeface="微软雅黑" pitchFamily="34" charset="-122"/>
              <a:ea typeface="微软雅黑" pitchFamily="34" charset="-122"/>
            </a:endParaRPr>
          </a:p>
          <a:p>
            <a:pPr defTabSz="914126">
              <a:lnSpc>
                <a:spcPct val="150000"/>
              </a:lnSpc>
              <a:defRPr/>
            </a:pPr>
            <a:r>
              <a:rPr lang="zh-CN" altLang="en-US" sz="1200" dirty="0">
                <a:solidFill>
                  <a:prstClr val="white"/>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prstClr val="white"/>
              </a:solidFill>
              <a:latin typeface="微软雅黑" pitchFamily="34" charset="-122"/>
              <a:ea typeface="微软雅黑" pitchFamily="34" charset="-122"/>
              <a:cs typeface="华文黑体" pitchFamily="2" charset="-122"/>
            </a:endParaRPr>
          </a:p>
        </p:txBody>
      </p:sp>
      <p:sp>
        <p:nvSpPr>
          <p:cNvPr id="43" name="Freeform 4"/>
          <p:cNvSpPr>
            <a:spLocks/>
          </p:cNvSpPr>
          <p:nvPr/>
        </p:nvSpPr>
        <p:spPr bwMode="auto">
          <a:xfrm>
            <a:off x="1839439" y="1870004"/>
            <a:ext cx="1746266" cy="1746835"/>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2"/>
          </a:solidFill>
          <a:ln w="0" cap="flat" cmpd="sng" algn="ctr">
            <a:noFill/>
            <a:prstDash val="solid"/>
          </a:ln>
          <a:effectLst>
            <a:outerShdw blurRad="127000" dist="38100" dir="8100000" algn="tr" rotWithShape="0">
              <a:prstClr val="black">
                <a:alpha val="40000"/>
              </a:prstClr>
            </a:outerShdw>
          </a:effectLst>
          <a:extLst/>
        </p:spPr>
        <p:txBody>
          <a:bodyPr lIns="0" tIns="34261" rIns="0" bIns="34261" anchor="ctr"/>
          <a:lstStyle/>
          <a:p>
            <a:pPr algn="ctr" defTabSz="685228" fontAlgn="base">
              <a:lnSpc>
                <a:spcPct val="120000"/>
              </a:lnSpc>
              <a:spcBef>
                <a:spcPts val="450"/>
              </a:spcBef>
              <a:spcAft>
                <a:spcPts val="450"/>
              </a:spcAft>
              <a:defRPr/>
            </a:pPr>
            <a:endParaRPr lang="en-US" sz="2099" kern="0" dirty="0">
              <a:solidFill>
                <a:prstClr val="white"/>
              </a:solidFill>
              <a:latin typeface="微软雅黑" pitchFamily="34" charset="-122"/>
              <a:ea typeface="微软雅黑" pitchFamily="34" charset="-122"/>
            </a:endParaRPr>
          </a:p>
        </p:txBody>
      </p:sp>
      <p:sp>
        <p:nvSpPr>
          <p:cNvPr id="44" name="Freeform 6"/>
          <p:cNvSpPr>
            <a:spLocks/>
          </p:cNvSpPr>
          <p:nvPr/>
        </p:nvSpPr>
        <p:spPr bwMode="auto">
          <a:xfrm>
            <a:off x="3330689" y="2822101"/>
            <a:ext cx="1380278" cy="1380730"/>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3"/>
          </a:solidFill>
          <a:ln w="0" cap="flat" cmpd="sng" algn="ctr">
            <a:noFill/>
            <a:prstDash val="solid"/>
          </a:ln>
          <a:effectLst>
            <a:outerShdw blurRad="127000" dist="38100" dir="8100000" algn="tr" rotWithShape="0">
              <a:prstClr val="black">
                <a:alpha val="40000"/>
              </a:prstClr>
            </a:outerShdw>
          </a:effectLst>
          <a:extLst/>
        </p:spPr>
        <p:txBody>
          <a:bodyPr lIns="0" tIns="34261" rIns="0" bIns="34261" anchor="ctr"/>
          <a:lstStyle/>
          <a:p>
            <a:pPr algn="ctr" defTabSz="685228" fontAlgn="base">
              <a:lnSpc>
                <a:spcPct val="120000"/>
              </a:lnSpc>
              <a:spcBef>
                <a:spcPts val="450"/>
              </a:spcBef>
              <a:spcAft>
                <a:spcPts val="450"/>
              </a:spcAft>
              <a:defRPr/>
            </a:pPr>
            <a:endParaRPr lang="en-US" sz="2099" kern="0" dirty="0">
              <a:solidFill>
                <a:prstClr val="white"/>
              </a:solidFill>
              <a:latin typeface="微软雅黑" pitchFamily="34" charset="-122"/>
              <a:ea typeface="微软雅黑" pitchFamily="34" charset="-122"/>
            </a:endParaRPr>
          </a:p>
        </p:txBody>
      </p:sp>
      <p:sp>
        <p:nvSpPr>
          <p:cNvPr id="45" name="Freeform 8"/>
          <p:cNvSpPr>
            <a:spLocks/>
          </p:cNvSpPr>
          <p:nvPr/>
        </p:nvSpPr>
        <p:spPr bwMode="auto">
          <a:xfrm>
            <a:off x="686793" y="2955568"/>
            <a:ext cx="1523437" cy="152303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0" cap="flat" cmpd="sng" algn="ctr">
            <a:noFill/>
            <a:prstDash val="solid"/>
          </a:ln>
          <a:effectLst>
            <a:outerShdw blurRad="127000" dist="38100" dir="8100000" algn="tr" rotWithShape="0">
              <a:prstClr val="black">
                <a:alpha val="40000"/>
              </a:prstClr>
            </a:outerShdw>
          </a:effectLst>
          <a:extLst/>
        </p:spPr>
        <p:txBody>
          <a:bodyPr lIns="0" tIns="34261" rIns="0" bIns="34261" anchor="ctr"/>
          <a:lstStyle/>
          <a:p>
            <a:pPr algn="ctr" defTabSz="685228" fontAlgn="base">
              <a:lnSpc>
                <a:spcPct val="120000"/>
              </a:lnSpc>
              <a:spcBef>
                <a:spcPts val="450"/>
              </a:spcBef>
              <a:spcAft>
                <a:spcPts val="450"/>
              </a:spcAft>
              <a:defRPr/>
            </a:pPr>
            <a:endParaRPr lang="en-US" sz="2099" kern="0" dirty="0">
              <a:solidFill>
                <a:prstClr val="white"/>
              </a:solidFill>
              <a:latin typeface="微软雅黑" pitchFamily="34" charset="-122"/>
              <a:ea typeface="微软雅黑" pitchFamily="34" charset="-122"/>
            </a:endParaRPr>
          </a:p>
        </p:txBody>
      </p:sp>
      <p:sp>
        <p:nvSpPr>
          <p:cNvPr id="46" name="Freeform 6"/>
          <p:cNvSpPr>
            <a:spLocks/>
          </p:cNvSpPr>
          <p:nvPr/>
        </p:nvSpPr>
        <p:spPr bwMode="auto">
          <a:xfrm>
            <a:off x="4443810" y="1925015"/>
            <a:ext cx="1667299" cy="166784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4"/>
          </a:solidFill>
          <a:ln w="0" cap="flat" cmpd="sng" algn="ctr">
            <a:noFill/>
            <a:prstDash val="solid"/>
          </a:ln>
          <a:effectLst>
            <a:outerShdw blurRad="127000" dist="38100" dir="8100000" algn="tr" rotWithShape="0">
              <a:prstClr val="black">
                <a:alpha val="40000"/>
              </a:prstClr>
            </a:outerShdw>
          </a:effectLst>
          <a:extLst/>
        </p:spPr>
        <p:txBody>
          <a:bodyPr lIns="0" tIns="34261" rIns="0" bIns="34261" anchor="ctr"/>
          <a:lstStyle/>
          <a:p>
            <a:pPr algn="ctr" defTabSz="685228" fontAlgn="base">
              <a:lnSpc>
                <a:spcPct val="120000"/>
              </a:lnSpc>
              <a:spcBef>
                <a:spcPts val="450"/>
              </a:spcBef>
              <a:spcAft>
                <a:spcPts val="450"/>
              </a:spcAft>
              <a:defRPr/>
            </a:pPr>
            <a:endParaRPr lang="en-US" sz="2099" kern="0" dirty="0">
              <a:solidFill>
                <a:prstClr val="white"/>
              </a:solidFill>
              <a:latin typeface="微软雅黑" pitchFamily="34" charset="-122"/>
              <a:ea typeface="微软雅黑" pitchFamily="34" charset="-122"/>
            </a:endParaRPr>
          </a:p>
        </p:txBody>
      </p:sp>
      <p:sp>
        <p:nvSpPr>
          <p:cNvPr id="47" name="矩形 46"/>
          <p:cNvSpPr/>
          <p:nvPr/>
        </p:nvSpPr>
        <p:spPr>
          <a:xfrm>
            <a:off x="3115047" y="1132035"/>
            <a:ext cx="2879412" cy="347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46" tIns="34273" rIns="68546" bIns="34273" rtlCol="0" anchor="ctr"/>
          <a:lstStyle/>
          <a:p>
            <a:pPr algn="ctr" defTabSz="914126">
              <a:defRPr/>
            </a:pPr>
            <a:r>
              <a:rPr lang="zh-CN" altLang="en-US" sz="1799" dirty="0">
                <a:solidFill>
                  <a:prstClr val="white"/>
                </a:solidFill>
                <a:latin typeface="微软雅黑" pitchFamily="34" charset="-122"/>
                <a:ea typeface="微软雅黑" pitchFamily="34" charset="-122"/>
              </a:rPr>
              <a:t>点击添加小标题</a:t>
            </a:r>
          </a:p>
        </p:txBody>
      </p:sp>
    </p:spTree>
    <p:extLst>
      <p:ext uri="{BB962C8B-B14F-4D97-AF65-F5344CB8AC3E}">
        <p14:creationId xmlns:p14="http://schemas.microsoft.com/office/powerpoint/2010/main" val="3666194955"/>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outVertical)">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par>
                                <p:cTn id="12" presetID="8" presetClass="emph" presetSubtype="0" repeatCount="indefinite" fill="hold" grpId="1" nodeType="withEffect">
                                  <p:stCondLst>
                                    <p:cond delay="0"/>
                                  </p:stCondLst>
                                  <p:childTnLst>
                                    <p:animRot by="-86400000">
                                      <p:cBhvr>
                                        <p:cTn id="13" dur="8000" fill="hold"/>
                                        <p:tgtEl>
                                          <p:spTgt spid="45"/>
                                        </p:tgtEl>
                                        <p:attrNameLst>
                                          <p:attrName>r</p:attrName>
                                        </p:attrNameLst>
                                      </p:cBhvr>
                                    </p:animRot>
                                  </p:childTnLst>
                                </p:cTn>
                              </p:par>
                              <p:par>
                                <p:cTn id="14" presetID="53" presetClass="entr" presetSubtype="16" fill="hold" grpId="0" nodeType="withEffect">
                                  <p:stCondLst>
                                    <p:cond delay="500"/>
                                  </p:stCondLst>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ppt_w</p:attrName>
                                        </p:attrNameLst>
                                      </p:cBhvr>
                                      <p:tavLst>
                                        <p:tav tm="0">
                                          <p:val>
                                            <p:fltVal val="0"/>
                                          </p:val>
                                        </p:tav>
                                        <p:tav tm="100000">
                                          <p:val>
                                            <p:strVal val="#ppt_w"/>
                                          </p:val>
                                        </p:tav>
                                      </p:tavLst>
                                    </p:anim>
                                    <p:anim calcmode="lin" valueType="num">
                                      <p:cBhvr>
                                        <p:cTn id="17" dur="500" fill="hold"/>
                                        <p:tgtEl>
                                          <p:spTgt spid="25"/>
                                        </p:tgtEl>
                                        <p:attrNameLst>
                                          <p:attrName>ppt_h</p:attrName>
                                        </p:attrNameLst>
                                      </p:cBhvr>
                                      <p:tavLst>
                                        <p:tav tm="0">
                                          <p:val>
                                            <p:fltVal val="0"/>
                                          </p:val>
                                        </p:tav>
                                        <p:tav tm="100000">
                                          <p:val>
                                            <p:strVal val="#ppt_h"/>
                                          </p:val>
                                        </p:tav>
                                      </p:tavLst>
                                    </p:anim>
                                    <p:animEffect transition="in" filter="fade">
                                      <p:cBhvr>
                                        <p:cTn id="18" dur="500"/>
                                        <p:tgtEl>
                                          <p:spTgt spid="25"/>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8" presetClass="emph" presetSubtype="0" repeatCount="indefinite" fill="hold" grpId="1" nodeType="withEffect">
                                  <p:stCondLst>
                                    <p:cond delay="1500"/>
                                  </p:stCondLst>
                                  <p:childTnLst>
                                    <p:animRot by="64800000">
                                      <p:cBhvr>
                                        <p:cTn id="23" dur="7500" fill="hold"/>
                                        <p:tgtEl>
                                          <p:spTgt spid="43"/>
                                        </p:tgtEl>
                                        <p:attrNameLst>
                                          <p:attrName>r</p:attrName>
                                        </p:attrNameLst>
                                      </p:cBhvr>
                                    </p:animRot>
                                  </p:childTnLst>
                                </p:cTn>
                              </p:par>
                              <p:par>
                                <p:cTn id="24" presetID="53" presetClass="entr" presetSubtype="16" fill="hold" grpId="0" nodeType="withEffect">
                                  <p:stCondLst>
                                    <p:cond delay="200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animEffect transition="in" filter="fade">
                                      <p:cBhvr>
                                        <p:cTn id="28" dur="500"/>
                                        <p:tgtEl>
                                          <p:spTgt spid="26"/>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8" presetClass="emph" presetSubtype="0" repeatCount="indefinite" fill="hold" grpId="1" nodeType="withEffect">
                                  <p:stCondLst>
                                    <p:cond delay="3000"/>
                                  </p:stCondLst>
                                  <p:childTnLst>
                                    <p:animRot by="-108000000">
                                      <p:cBhvr>
                                        <p:cTn id="33" dur="7500" fill="hold"/>
                                        <p:tgtEl>
                                          <p:spTgt spid="44"/>
                                        </p:tgtEl>
                                        <p:attrNameLst>
                                          <p:attrName>r</p:attrName>
                                        </p:attrNameLst>
                                      </p:cBhvr>
                                    </p:animRot>
                                  </p:childTnLst>
                                </p:cTn>
                              </p:par>
                              <p:par>
                                <p:cTn id="34" presetID="53" presetClass="entr" presetSubtype="16" fill="hold" grpId="0" nodeType="withEffect">
                                  <p:stCondLst>
                                    <p:cond delay="400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fltVal val="0"/>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animEffect transition="in" filter="fade">
                                      <p:cBhvr>
                                        <p:cTn id="38" dur="500"/>
                                        <p:tgtEl>
                                          <p:spTgt spid="27"/>
                                        </p:tgtEl>
                                      </p:cBhvr>
                                    </p:animEffect>
                                  </p:childTnLst>
                                </p:cTn>
                              </p:par>
                              <p:par>
                                <p:cTn id="39" presetID="10" presetClass="entr" presetSubtype="0" fill="hold" grpId="0" nodeType="withEffect">
                                  <p:stCondLst>
                                    <p:cond delay="450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8" presetClass="emph" presetSubtype="0" repeatCount="indefinite" fill="hold" grpId="1" nodeType="withEffect">
                                  <p:stCondLst>
                                    <p:cond delay="4500"/>
                                  </p:stCondLst>
                                  <p:childTnLst>
                                    <p:animRot by="86400000">
                                      <p:cBhvr>
                                        <p:cTn id="43" dur="7000" fill="hold"/>
                                        <p:tgtEl>
                                          <p:spTgt spid="46"/>
                                        </p:tgtEl>
                                        <p:attrNameLst>
                                          <p:attrName>r</p:attrName>
                                        </p:attrNameLst>
                                      </p:cBhvr>
                                    </p:animRot>
                                  </p:childTnLst>
                                </p:cTn>
                              </p:par>
                              <p:par>
                                <p:cTn id="44" presetID="53" presetClass="entr" presetSubtype="16" fill="hold" grpId="0" nodeType="withEffect">
                                  <p:stCondLst>
                                    <p:cond delay="5000"/>
                                  </p:stCondLs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fltVal val="0"/>
                                          </p:val>
                                        </p:tav>
                                        <p:tav tm="100000">
                                          <p:val>
                                            <p:strVal val="#ppt_h"/>
                                          </p:val>
                                        </p:tav>
                                      </p:tavLst>
                                    </p:anim>
                                    <p:animEffect transition="in" filter="fade">
                                      <p:cBhvr>
                                        <p:cTn id="48" dur="500"/>
                                        <p:tgtEl>
                                          <p:spTgt spid="37"/>
                                        </p:tgtEl>
                                      </p:cBhvr>
                                    </p:animEffect>
                                  </p:childTnLst>
                                </p:cTn>
                              </p:par>
                              <p:par>
                                <p:cTn id="49" presetID="22" presetClass="entr" presetSubtype="8" fill="hold" grpId="0" nodeType="withEffect">
                                  <p:stCondLst>
                                    <p:cond delay="6500"/>
                                  </p:stCondLst>
                                  <p:childTnLst>
                                    <p:set>
                                      <p:cBhvr>
                                        <p:cTn id="50" dur="1" fill="hold">
                                          <p:stCondLst>
                                            <p:cond delay="0"/>
                                          </p:stCondLst>
                                        </p:cTn>
                                        <p:tgtEl>
                                          <p:spTgt spid="38"/>
                                        </p:tgtEl>
                                        <p:attrNameLst>
                                          <p:attrName>style.visibility</p:attrName>
                                        </p:attrNameLst>
                                      </p:cBhvr>
                                      <p:to>
                                        <p:strVal val="visible"/>
                                      </p:to>
                                    </p:set>
                                    <p:animEffect transition="in" filter="wipe(left)">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7" grpId="0"/>
      <p:bldP spid="38" grpId="0"/>
      <p:bldP spid="43" grpId="0" animBg="1"/>
      <p:bldP spid="43" grpId="1" animBg="1"/>
      <p:bldP spid="44" grpId="0" animBg="1"/>
      <p:bldP spid="44" grpId="1" animBg="1"/>
      <p:bldP spid="45" grpId="0" animBg="1"/>
      <p:bldP spid="45" grpId="1" animBg="1"/>
      <p:bldP spid="46" grpId="0" animBg="1"/>
      <p:bldP spid="46" grpId="1" animBg="1"/>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3"/>
          <p:cNvSpPr/>
          <p:nvPr/>
        </p:nvSpPr>
        <p:spPr>
          <a:xfrm>
            <a:off x="763966" y="1419979"/>
            <a:ext cx="1330374" cy="1330373"/>
          </a:xfrm>
          <a:prstGeom prst="ellipse">
            <a:avLst/>
          </a:prstGeom>
          <a:solidFill>
            <a:schemeClr val="accent1">
              <a:alpha val="90000"/>
            </a:schemeClr>
          </a:solidFill>
          <a:ln w="635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94">
              <a:defRPr/>
            </a:pPr>
            <a:endParaRPr lang="en-US">
              <a:solidFill>
                <a:prstClr val="white"/>
              </a:solidFill>
              <a:latin typeface="Calibri" panose="020F0502020204030204"/>
            </a:endParaRPr>
          </a:p>
        </p:txBody>
      </p:sp>
      <p:sp>
        <p:nvSpPr>
          <p:cNvPr id="9" name="Oval 14"/>
          <p:cNvSpPr/>
          <p:nvPr/>
        </p:nvSpPr>
        <p:spPr>
          <a:xfrm>
            <a:off x="2884535" y="1425477"/>
            <a:ext cx="1330374" cy="1330373"/>
          </a:xfrm>
          <a:prstGeom prst="ellipse">
            <a:avLst/>
          </a:prstGeom>
          <a:solidFill>
            <a:schemeClr val="accent2">
              <a:alpha val="90000"/>
            </a:schemeClr>
          </a:solidFill>
          <a:ln w="635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94">
              <a:defRPr/>
            </a:pPr>
            <a:endParaRPr lang="en-US">
              <a:solidFill>
                <a:prstClr val="white"/>
              </a:solidFill>
              <a:latin typeface="Calibri" panose="020F0502020204030204"/>
            </a:endParaRPr>
          </a:p>
        </p:txBody>
      </p:sp>
      <p:sp>
        <p:nvSpPr>
          <p:cNvPr id="10" name="Oval 17"/>
          <p:cNvSpPr/>
          <p:nvPr/>
        </p:nvSpPr>
        <p:spPr>
          <a:xfrm>
            <a:off x="5008079" y="1425477"/>
            <a:ext cx="1330374" cy="1330373"/>
          </a:xfrm>
          <a:prstGeom prst="ellipse">
            <a:avLst/>
          </a:prstGeom>
          <a:solidFill>
            <a:schemeClr val="accent3">
              <a:alpha val="90000"/>
            </a:schemeClr>
          </a:solidFill>
          <a:ln w="635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94">
              <a:defRPr/>
            </a:pPr>
            <a:endParaRPr lang="en-US">
              <a:solidFill>
                <a:prstClr val="white"/>
              </a:solidFill>
              <a:latin typeface="Calibri" panose="020F0502020204030204"/>
            </a:endParaRPr>
          </a:p>
        </p:txBody>
      </p:sp>
      <p:sp>
        <p:nvSpPr>
          <p:cNvPr id="11" name="Oval 20"/>
          <p:cNvSpPr/>
          <p:nvPr/>
        </p:nvSpPr>
        <p:spPr>
          <a:xfrm>
            <a:off x="7128858" y="1425477"/>
            <a:ext cx="1330374" cy="1330373"/>
          </a:xfrm>
          <a:prstGeom prst="ellipse">
            <a:avLst/>
          </a:prstGeom>
          <a:solidFill>
            <a:schemeClr val="accent4">
              <a:alpha val="90000"/>
            </a:schemeClr>
          </a:solidFill>
          <a:ln w="635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94">
              <a:defRPr/>
            </a:pPr>
            <a:endParaRPr lang="en-US">
              <a:solidFill>
                <a:prstClr val="white"/>
              </a:solidFill>
              <a:latin typeface="Calibri" panose="020F0502020204030204"/>
            </a:endParaRPr>
          </a:p>
        </p:txBody>
      </p:sp>
      <p:sp>
        <p:nvSpPr>
          <p:cNvPr id="12" name="TextBox 11"/>
          <p:cNvSpPr txBox="1"/>
          <p:nvPr/>
        </p:nvSpPr>
        <p:spPr>
          <a:xfrm>
            <a:off x="2067381" y="1603205"/>
            <a:ext cx="831817" cy="926493"/>
          </a:xfrm>
          <a:prstGeom prst="rect">
            <a:avLst/>
          </a:prstGeom>
          <a:noFill/>
        </p:spPr>
        <p:txBody>
          <a:bodyPr wrap="square" lIns="91392" tIns="45695" rIns="91392" bIns="45695" rtlCol="0">
            <a:spAutoFit/>
          </a:bodyPr>
          <a:lstStyle/>
          <a:p>
            <a:pPr algn="ctr" defTabSz="685594">
              <a:defRPr/>
            </a:pPr>
            <a:r>
              <a:rPr lang="en-US" sz="5398" b="1" dirty="0">
                <a:solidFill>
                  <a:prstClr val="white"/>
                </a:solidFill>
                <a:latin typeface="Calibri" panose="020F0502020204030204"/>
                <a:cs typeface="Helvetica Neue"/>
              </a:rPr>
              <a:t>+</a:t>
            </a:r>
            <a:endParaRPr lang="ru-RU" sz="5398" b="1" dirty="0">
              <a:solidFill>
                <a:prstClr val="white"/>
              </a:solidFill>
              <a:latin typeface="Calibri" panose="020F0502020204030204"/>
              <a:cs typeface="Helvetica Neue"/>
            </a:endParaRPr>
          </a:p>
        </p:txBody>
      </p:sp>
      <p:sp>
        <p:nvSpPr>
          <p:cNvPr id="13" name="TextBox 12"/>
          <p:cNvSpPr txBox="1"/>
          <p:nvPr/>
        </p:nvSpPr>
        <p:spPr>
          <a:xfrm>
            <a:off x="4189543" y="1603205"/>
            <a:ext cx="831817" cy="926493"/>
          </a:xfrm>
          <a:prstGeom prst="rect">
            <a:avLst/>
          </a:prstGeom>
          <a:noFill/>
        </p:spPr>
        <p:txBody>
          <a:bodyPr wrap="square" lIns="91392" tIns="45695" rIns="91392" bIns="45695" rtlCol="0">
            <a:spAutoFit/>
          </a:bodyPr>
          <a:lstStyle/>
          <a:p>
            <a:pPr algn="ctr" defTabSz="685594">
              <a:defRPr/>
            </a:pPr>
            <a:r>
              <a:rPr lang="en-US" sz="5398" b="1" dirty="0">
                <a:solidFill>
                  <a:prstClr val="white"/>
                </a:solidFill>
                <a:latin typeface="Calibri" panose="020F0502020204030204"/>
                <a:cs typeface="Helvetica Neue"/>
              </a:rPr>
              <a:t>+</a:t>
            </a:r>
            <a:endParaRPr lang="ru-RU" sz="5398" b="1" dirty="0">
              <a:solidFill>
                <a:prstClr val="white"/>
              </a:solidFill>
              <a:latin typeface="Calibri" panose="020F0502020204030204"/>
              <a:cs typeface="Helvetica Neue"/>
            </a:endParaRPr>
          </a:p>
        </p:txBody>
      </p:sp>
      <p:sp>
        <p:nvSpPr>
          <p:cNvPr id="14" name="TextBox 13"/>
          <p:cNvSpPr txBox="1"/>
          <p:nvPr/>
        </p:nvSpPr>
        <p:spPr>
          <a:xfrm>
            <a:off x="6299917" y="1613400"/>
            <a:ext cx="831817" cy="926493"/>
          </a:xfrm>
          <a:prstGeom prst="rect">
            <a:avLst/>
          </a:prstGeom>
          <a:noFill/>
        </p:spPr>
        <p:txBody>
          <a:bodyPr wrap="square" lIns="91392" tIns="45695" rIns="91392" bIns="45695" rtlCol="0">
            <a:spAutoFit/>
          </a:bodyPr>
          <a:lstStyle/>
          <a:p>
            <a:pPr algn="ctr" defTabSz="685594">
              <a:defRPr/>
            </a:pPr>
            <a:r>
              <a:rPr lang="en-US" sz="5398" b="1" dirty="0">
                <a:solidFill>
                  <a:prstClr val="white"/>
                </a:solidFill>
                <a:latin typeface="Calibri" panose="020F0502020204030204"/>
                <a:cs typeface="Helvetica Neue"/>
              </a:rPr>
              <a:t>=</a:t>
            </a:r>
            <a:endParaRPr lang="ru-RU" sz="5398" b="1" dirty="0">
              <a:solidFill>
                <a:prstClr val="white"/>
              </a:solidFill>
              <a:latin typeface="Calibri" panose="020F0502020204030204"/>
              <a:cs typeface="Helvetica Neue"/>
            </a:endParaRPr>
          </a:p>
        </p:txBody>
      </p:sp>
      <p:sp>
        <p:nvSpPr>
          <p:cNvPr id="15" name="TextBox 14"/>
          <p:cNvSpPr txBox="1"/>
          <p:nvPr/>
        </p:nvSpPr>
        <p:spPr>
          <a:xfrm>
            <a:off x="533001" y="3205200"/>
            <a:ext cx="1807440" cy="230761"/>
          </a:xfrm>
          <a:prstGeom prst="rect">
            <a:avLst/>
          </a:prstGeom>
          <a:noFill/>
        </p:spPr>
        <p:txBody>
          <a:bodyPr wrap="square" lIns="0" rIns="0" bIns="0" rtlCol="0">
            <a:spAutoFit/>
          </a:bodyPr>
          <a:lstStyle/>
          <a:p>
            <a:pPr algn="ctr" defTabSz="685594">
              <a:tabLst>
                <a:tab pos="1025217" algn="l"/>
              </a:tabLst>
              <a:defRPr/>
            </a:pPr>
            <a:r>
              <a:rPr lang="zh-CN" altLang="en-US" sz="1200" b="1" dirty="0">
                <a:solidFill>
                  <a:prstClr val="white"/>
                </a:solidFill>
                <a:latin typeface="微软雅黑" panose="020B0503020204020204" pitchFamily="34" charset="-122"/>
                <a:ea typeface="微软雅黑" panose="020B0503020204020204" pitchFamily="34" charset="-122"/>
                <a:cs typeface="Calibri"/>
              </a:rPr>
              <a:t>填加文字标题</a:t>
            </a:r>
            <a:endParaRPr lang="en-US" sz="1200" b="1" dirty="0">
              <a:solidFill>
                <a:prstClr val="white"/>
              </a:solidFill>
              <a:latin typeface="微软雅黑" panose="020B0503020204020204" pitchFamily="34" charset="-122"/>
              <a:ea typeface="微软雅黑" panose="020B0503020204020204" pitchFamily="34" charset="-122"/>
              <a:cs typeface="Calibri"/>
            </a:endParaRPr>
          </a:p>
        </p:txBody>
      </p:sp>
      <p:sp>
        <p:nvSpPr>
          <p:cNvPr id="16" name="TextBox 15"/>
          <p:cNvSpPr txBox="1"/>
          <p:nvPr/>
        </p:nvSpPr>
        <p:spPr>
          <a:xfrm>
            <a:off x="659568" y="3509306"/>
            <a:ext cx="1547437" cy="646132"/>
          </a:xfrm>
          <a:prstGeom prst="rect">
            <a:avLst/>
          </a:prstGeom>
          <a:noFill/>
        </p:spPr>
        <p:txBody>
          <a:bodyPr wrap="square" lIns="0" rIns="0" bIns="0" rtlCol="0">
            <a:spAutoFit/>
          </a:bodyPr>
          <a:lstStyle/>
          <a:p>
            <a:pPr algn="ctr" defTabSz="685594">
              <a:lnSpc>
                <a:spcPct val="130000"/>
              </a:lnSpc>
              <a:defRPr/>
            </a:pPr>
            <a:r>
              <a:rPr lang="zh-CN" altLang="en-US" sz="1000" dirty="0">
                <a:solidFill>
                  <a:prstClr val="white"/>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sz="1000" dirty="0">
              <a:solidFill>
                <a:prstClr val="white"/>
              </a:solidFill>
              <a:latin typeface="微软雅黑" panose="020B0503020204020204" pitchFamily="34" charset="-122"/>
              <a:ea typeface="微软雅黑" panose="020B0503020204020204" pitchFamily="34" charset="-122"/>
              <a:cs typeface="Calibri"/>
            </a:endParaRPr>
          </a:p>
        </p:txBody>
      </p:sp>
      <p:sp>
        <p:nvSpPr>
          <p:cNvPr id="17" name="TextBox 16"/>
          <p:cNvSpPr txBox="1"/>
          <p:nvPr/>
        </p:nvSpPr>
        <p:spPr>
          <a:xfrm>
            <a:off x="2626764" y="3202657"/>
            <a:ext cx="1807440" cy="231627"/>
          </a:xfrm>
          <a:prstGeom prst="rect">
            <a:avLst/>
          </a:prstGeom>
          <a:noFill/>
        </p:spPr>
        <p:txBody>
          <a:bodyPr wrap="square" lIns="0" rIns="0" bIns="0" rtlCol="0">
            <a:spAutoFit/>
          </a:bodyPr>
          <a:lstStyle/>
          <a:p>
            <a:pPr algn="ctr" defTabSz="685594">
              <a:tabLst>
                <a:tab pos="1025217" algn="l"/>
              </a:tabLst>
              <a:defRPr/>
            </a:pPr>
            <a:r>
              <a:rPr lang="zh-CN" altLang="en-US" sz="1200" b="1" dirty="0">
                <a:solidFill>
                  <a:prstClr val="white"/>
                </a:solidFill>
                <a:latin typeface="微软雅黑" panose="020B0503020204020204" pitchFamily="34" charset="-122"/>
                <a:ea typeface="微软雅黑" panose="020B0503020204020204" pitchFamily="34" charset="-122"/>
                <a:cs typeface="Calibri"/>
              </a:rPr>
              <a:t>填加文字标题</a:t>
            </a:r>
            <a:endParaRPr lang="en-US" altLang="zh-CN" sz="1200" b="1" dirty="0">
              <a:solidFill>
                <a:prstClr val="white"/>
              </a:solidFill>
              <a:latin typeface="微软雅黑" panose="020B0503020204020204" pitchFamily="34" charset="-122"/>
              <a:ea typeface="微软雅黑" panose="020B0503020204020204" pitchFamily="34" charset="-122"/>
              <a:cs typeface="Calibri"/>
            </a:endParaRPr>
          </a:p>
        </p:txBody>
      </p:sp>
      <p:sp>
        <p:nvSpPr>
          <p:cNvPr id="18" name="TextBox 17"/>
          <p:cNvSpPr txBox="1"/>
          <p:nvPr/>
        </p:nvSpPr>
        <p:spPr>
          <a:xfrm>
            <a:off x="2753330" y="3506762"/>
            <a:ext cx="1547437" cy="646132"/>
          </a:xfrm>
          <a:prstGeom prst="rect">
            <a:avLst/>
          </a:prstGeom>
          <a:noFill/>
        </p:spPr>
        <p:txBody>
          <a:bodyPr wrap="square" lIns="0" rIns="0" bIns="0" rtlCol="0">
            <a:spAutoFit/>
          </a:bodyPr>
          <a:lstStyle/>
          <a:p>
            <a:pPr algn="ctr" defTabSz="685594">
              <a:lnSpc>
                <a:spcPct val="130000"/>
              </a:lnSpc>
              <a:defRPr/>
            </a:pPr>
            <a:r>
              <a:rPr lang="zh-CN" altLang="en-US" sz="1000" dirty="0">
                <a:solidFill>
                  <a:prstClr val="white"/>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prstClr val="white"/>
              </a:solidFill>
              <a:latin typeface="微软雅黑" panose="020B0503020204020204" pitchFamily="34" charset="-122"/>
              <a:ea typeface="微软雅黑" panose="020B0503020204020204" pitchFamily="34" charset="-122"/>
              <a:cs typeface="Calibri"/>
            </a:endParaRPr>
          </a:p>
        </p:txBody>
      </p:sp>
      <p:sp>
        <p:nvSpPr>
          <p:cNvPr id="19" name="TextBox 18"/>
          <p:cNvSpPr txBox="1"/>
          <p:nvPr/>
        </p:nvSpPr>
        <p:spPr>
          <a:xfrm>
            <a:off x="4757527" y="3200114"/>
            <a:ext cx="1807440" cy="231627"/>
          </a:xfrm>
          <a:prstGeom prst="rect">
            <a:avLst/>
          </a:prstGeom>
          <a:noFill/>
        </p:spPr>
        <p:txBody>
          <a:bodyPr wrap="square" lIns="0" rIns="0" bIns="0" rtlCol="0">
            <a:spAutoFit/>
          </a:bodyPr>
          <a:lstStyle/>
          <a:p>
            <a:pPr algn="ctr" defTabSz="685594">
              <a:tabLst>
                <a:tab pos="1025217" algn="l"/>
              </a:tabLst>
              <a:defRPr/>
            </a:pPr>
            <a:r>
              <a:rPr lang="zh-CN" altLang="en-US" sz="1200" b="1" dirty="0">
                <a:solidFill>
                  <a:prstClr val="white"/>
                </a:solidFill>
                <a:latin typeface="微软雅黑" panose="020B0503020204020204" pitchFamily="34" charset="-122"/>
                <a:ea typeface="微软雅黑" panose="020B0503020204020204" pitchFamily="34" charset="-122"/>
                <a:cs typeface="Calibri"/>
              </a:rPr>
              <a:t>填加文字标题</a:t>
            </a:r>
            <a:endParaRPr lang="en-US" altLang="zh-CN" sz="1200" b="1" dirty="0">
              <a:solidFill>
                <a:prstClr val="white"/>
              </a:solidFill>
              <a:latin typeface="微软雅黑" panose="020B0503020204020204" pitchFamily="34" charset="-122"/>
              <a:ea typeface="微软雅黑" panose="020B0503020204020204" pitchFamily="34" charset="-122"/>
              <a:cs typeface="Calibri"/>
            </a:endParaRPr>
          </a:p>
        </p:txBody>
      </p:sp>
      <p:sp>
        <p:nvSpPr>
          <p:cNvPr id="20" name="TextBox 19"/>
          <p:cNvSpPr txBox="1"/>
          <p:nvPr/>
        </p:nvSpPr>
        <p:spPr>
          <a:xfrm>
            <a:off x="4884093" y="3504218"/>
            <a:ext cx="1547437" cy="646132"/>
          </a:xfrm>
          <a:prstGeom prst="rect">
            <a:avLst/>
          </a:prstGeom>
          <a:noFill/>
        </p:spPr>
        <p:txBody>
          <a:bodyPr wrap="square" lIns="0" rIns="0" bIns="0" rtlCol="0">
            <a:spAutoFit/>
          </a:bodyPr>
          <a:lstStyle/>
          <a:p>
            <a:pPr algn="ctr" defTabSz="685594">
              <a:lnSpc>
                <a:spcPct val="130000"/>
              </a:lnSpc>
              <a:defRPr/>
            </a:pPr>
            <a:r>
              <a:rPr lang="zh-CN" altLang="en-US" sz="1000" dirty="0">
                <a:solidFill>
                  <a:prstClr val="white"/>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prstClr val="white"/>
              </a:solidFill>
              <a:latin typeface="微软雅黑" panose="020B0503020204020204" pitchFamily="34" charset="-122"/>
              <a:ea typeface="微软雅黑" panose="020B0503020204020204" pitchFamily="34" charset="-122"/>
              <a:cs typeface="Calibri"/>
            </a:endParaRPr>
          </a:p>
        </p:txBody>
      </p:sp>
      <p:sp>
        <p:nvSpPr>
          <p:cNvPr id="21" name="TextBox 20"/>
          <p:cNvSpPr txBox="1"/>
          <p:nvPr/>
        </p:nvSpPr>
        <p:spPr>
          <a:xfrm>
            <a:off x="6939735" y="3205201"/>
            <a:ext cx="1807440" cy="231627"/>
          </a:xfrm>
          <a:prstGeom prst="rect">
            <a:avLst/>
          </a:prstGeom>
          <a:noFill/>
        </p:spPr>
        <p:txBody>
          <a:bodyPr wrap="square" lIns="0" rIns="0" bIns="0" rtlCol="0">
            <a:spAutoFit/>
          </a:bodyPr>
          <a:lstStyle/>
          <a:p>
            <a:pPr algn="ctr" defTabSz="685594">
              <a:tabLst>
                <a:tab pos="1025217" algn="l"/>
              </a:tabLst>
              <a:defRPr/>
            </a:pPr>
            <a:r>
              <a:rPr lang="zh-CN" altLang="en-US" sz="1200" b="1" dirty="0">
                <a:solidFill>
                  <a:prstClr val="white"/>
                </a:solidFill>
                <a:latin typeface="微软雅黑" panose="020B0503020204020204" pitchFamily="34" charset="-122"/>
                <a:ea typeface="微软雅黑" panose="020B0503020204020204" pitchFamily="34" charset="-122"/>
                <a:cs typeface="Calibri"/>
              </a:rPr>
              <a:t>填加文字标题</a:t>
            </a:r>
            <a:endParaRPr lang="en-US" altLang="zh-CN" sz="1200" b="1" dirty="0">
              <a:solidFill>
                <a:prstClr val="white"/>
              </a:solidFill>
              <a:latin typeface="微软雅黑" panose="020B0503020204020204" pitchFamily="34" charset="-122"/>
              <a:ea typeface="微软雅黑" panose="020B0503020204020204" pitchFamily="34" charset="-122"/>
              <a:cs typeface="Calibri"/>
            </a:endParaRPr>
          </a:p>
        </p:txBody>
      </p:sp>
      <p:sp>
        <p:nvSpPr>
          <p:cNvPr id="22" name="TextBox 21"/>
          <p:cNvSpPr txBox="1"/>
          <p:nvPr/>
        </p:nvSpPr>
        <p:spPr>
          <a:xfrm>
            <a:off x="7066302" y="3509306"/>
            <a:ext cx="1547437" cy="646132"/>
          </a:xfrm>
          <a:prstGeom prst="rect">
            <a:avLst/>
          </a:prstGeom>
          <a:noFill/>
        </p:spPr>
        <p:txBody>
          <a:bodyPr wrap="square" lIns="0" rIns="0" bIns="0" rtlCol="0">
            <a:spAutoFit/>
          </a:bodyPr>
          <a:lstStyle/>
          <a:p>
            <a:pPr algn="ctr" defTabSz="685594">
              <a:lnSpc>
                <a:spcPct val="130000"/>
              </a:lnSpc>
              <a:defRPr/>
            </a:pPr>
            <a:r>
              <a:rPr lang="zh-CN" altLang="en-US" sz="1000" dirty="0">
                <a:solidFill>
                  <a:prstClr val="white"/>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prstClr val="white"/>
              </a:solidFill>
              <a:latin typeface="微软雅黑" panose="020B0503020204020204" pitchFamily="34" charset="-122"/>
              <a:ea typeface="微软雅黑" panose="020B0503020204020204" pitchFamily="34" charset="-122"/>
              <a:cs typeface="Calibri"/>
            </a:endParaRPr>
          </a:p>
        </p:txBody>
      </p:sp>
      <p:sp>
        <p:nvSpPr>
          <p:cNvPr id="23" name="Freeform 12"/>
          <p:cNvSpPr>
            <a:spLocks noEditPoints="1"/>
          </p:cNvSpPr>
          <p:nvPr/>
        </p:nvSpPr>
        <p:spPr bwMode="auto">
          <a:xfrm>
            <a:off x="5291858" y="1724708"/>
            <a:ext cx="798498" cy="729064"/>
          </a:xfrm>
          <a:custGeom>
            <a:avLst/>
            <a:gdLst/>
            <a:ahLst/>
            <a:cxnLst>
              <a:cxn ang="0">
                <a:pos x="1284" y="407"/>
              </a:cxn>
              <a:cxn ang="0">
                <a:pos x="1203" y="1128"/>
              </a:cxn>
              <a:cxn ang="0">
                <a:pos x="1657" y="1313"/>
              </a:cxn>
              <a:cxn ang="0">
                <a:pos x="2010" y="1310"/>
              </a:cxn>
              <a:cxn ang="0">
                <a:pos x="2361" y="910"/>
              </a:cxn>
              <a:cxn ang="0">
                <a:pos x="2851" y="696"/>
              </a:cxn>
              <a:cxn ang="0">
                <a:pos x="3216" y="1078"/>
              </a:cxn>
              <a:cxn ang="0">
                <a:pos x="2979" y="1557"/>
              </a:cxn>
              <a:cxn ang="0">
                <a:pos x="2477" y="1517"/>
              </a:cxn>
              <a:cxn ang="0">
                <a:pos x="2080" y="1382"/>
              </a:cxn>
              <a:cxn ang="0">
                <a:pos x="1515" y="2178"/>
              </a:cxn>
              <a:cxn ang="0">
                <a:pos x="1639" y="2686"/>
              </a:cxn>
              <a:cxn ang="0">
                <a:pos x="1428" y="2932"/>
              </a:cxn>
              <a:cxn ang="0">
                <a:pos x="1121" y="2816"/>
              </a:cxn>
              <a:cxn ang="0">
                <a:pos x="1129" y="2487"/>
              </a:cxn>
              <a:cxn ang="0">
                <a:pos x="1413" y="2321"/>
              </a:cxn>
              <a:cxn ang="0">
                <a:pos x="1431" y="1587"/>
              </a:cxn>
              <a:cxn ang="0">
                <a:pos x="954" y="1270"/>
              </a:cxn>
              <a:cxn ang="0">
                <a:pos x="196" y="1138"/>
              </a:cxn>
              <a:cxn ang="0">
                <a:pos x="65" y="378"/>
              </a:cxn>
              <a:cxn ang="0">
                <a:pos x="1533" y="1182"/>
              </a:cxn>
              <a:cxn ang="0">
                <a:pos x="1925" y="1186"/>
              </a:cxn>
              <a:cxn ang="0">
                <a:pos x="2114" y="972"/>
              </a:cxn>
              <a:cxn ang="0">
                <a:pos x="1732" y="1085"/>
              </a:cxn>
              <a:cxn ang="0">
                <a:pos x="2147" y="1514"/>
              </a:cxn>
              <a:cxn ang="0">
                <a:pos x="1918" y="1841"/>
              </a:cxn>
              <a:cxn ang="0">
                <a:pos x="1979" y="2139"/>
              </a:cxn>
              <a:cxn ang="0">
                <a:pos x="2089" y="1757"/>
              </a:cxn>
              <a:cxn ang="0">
                <a:pos x="2167" y="1508"/>
              </a:cxn>
              <a:cxn ang="0">
                <a:pos x="1273" y="1619"/>
              </a:cxn>
              <a:cxn ang="0">
                <a:pos x="1038" y="1398"/>
              </a:cxn>
              <a:cxn ang="0">
                <a:pos x="1199" y="1722"/>
              </a:cxn>
              <a:cxn ang="0">
                <a:pos x="1293" y="2035"/>
              </a:cxn>
              <a:cxn ang="0">
                <a:pos x="650" y="326"/>
              </a:cxn>
              <a:cxn ang="0">
                <a:pos x="1414" y="2691"/>
              </a:cxn>
              <a:cxn ang="0">
                <a:pos x="1400" y="2566"/>
              </a:cxn>
              <a:cxn ang="0">
                <a:pos x="1357" y="2532"/>
              </a:cxn>
              <a:cxn ang="0">
                <a:pos x="1432" y="2647"/>
              </a:cxn>
              <a:cxn ang="0">
                <a:pos x="1338" y="2742"/>
              </a:cxn>
              <a:cxn ang="0">
                <a:pos x="2704" y="1212"/>
              </a:cxn>
              <a:cxn ang="0">
                <a:pos x="2809" y="979"/>
              </a:cxn>
              <a:cxn ang="0">
                <a:pos x="2629" y="1018"/>
              </a:cxn>
              <a:cxn ang="0">
                <a:pos x="2883" y="985"/>
              </a:cxn>
              <a:cxn ang="0">
                <a:pos x="1422" y="2451"/>
              </a:cxn>
              <a:cxn ang="0">
                <a:pos x="1407" y="2447"/>
              </a:cxn>
              <a:cxn ang="0">
                <a:pos x="1384" y="2443"/>
              </a:cxn>
              <a:cxn ang="0">
                <a:pos x="1157" y="2573"/>
              </a:cxn>
              <a:cxn ang="0">
                <a:pos x="1282" y="2861"/>
              </a:cxn>
              <a:cxn ang="0">
                <a:pos x="1564" y="2721"/>
              </a:cxn>
              <a:cxn ang="0">
                <a:pos x="2799" y="751"/>
              </a:cxn>
              <a:cxn ang="0">
                <a:pos x="3147" y="1049"/>
              </a:cxn>
              <a:cxn ang="0">
                <a:pos x="2983" y="1482"/>
              </a:cxn>
              <a:cxn ang="0">
                <a:pos x="2536" y="1483"/>
              </a:cxn>
              <a:cxn ang="0">
                <a:pos x="2359" y="1199"/>
              </a:cxn>
              <a:cxn ang="0">
                <a:pos x="2357" y="1175"/>
              </a:cxn>
              <a:cxn ang="0">
                <a:pos x="2414" y="942"/>
              </a:cxn>
              <a:cxn ang="0">
                <a:pos x="758" y="80"/>
              </a:cxn>
              <a:cxn ang="0">
                <a:pos x="1251" y="547"/>
              </a:cxn>
              <a:cxn ang="0">
                <a:pos x="1106" y="1068"/>
              </a:cxn>
              <a:cxn ang="0">
                <a:pos x="991" y="1165"/>
              </a:cxn>
              <a:cxn ang="0">
                <a:pos x="312" y="1143"/>
              </a:cxn>
              <a:cxn ang="0">
                <a:pos x="100" y="490"/>
              </a:cxn>
              <a:cxn ang="0">
                <a:pos x="638" y="73"/>
              </a:cxn>
            </a:cxnLst>
            <a:rect l="0" t="0" r="r" b="b"/>
            <a:pathLst>
              <a:path w="3221" h="2941">
                <a:moveTo>
                  <a:pt x="668" y="0"/>
                </a:moveTo>
                <a:lnTo>
                  <a:pt x="702" y="1"/>
                </a:lnTo>
                <a:lnTo>
                  <a:pt x="737" y="3"/>
                </a:lnTo>
                <a:lnTo>
                  <a:pt x="770" y="7"/>
                </a:lnTo>
                <a:lnTo>
                  <a:pt x="803" y="13"/>
                </a:lnTo>
                <a:lnTo>
                  <a:pt x="835" y="21"/>
                </a:lnTo>
                <a:lnTo>
                  <a:pt x="867" y="30"/>
                </a:lnTo>
                <a:lnTo>
                  <a:pt x="899" y="40"/>
                </a:lnTo>
                <a:lnTo>
                  <a:pt x="929" y="53"/>
                </a:lnTo>
                <a:lnTo>
                  <a:pt x="958" y="65"/>
                </a:lnTo>
                <a:lnTo>
                  <a:pt x="987" y="81"/>
                </a:lnTo>
                <a:lnTo>
                  <a:pt x="1015" y="96"/>
                </a:lnTo>
                <a:lnTo>
                  <a:pt x="1042" y="114"/>
                </a:lnTo>
                <a:lnTo>
                  <a:pt x="1068" y="132"/>
                </a:lnTo>
                <a:lnTo>
                  <a:pt x="1094" y="152"/>
                </a:lnTo>
                <a:lnTo>
                  <a:pt x="1117" y="173"/>
                </a:lnTo>
                <a:lnTo>
                  <a:pt x="1141" y="195"/>
                </a:lnTo>
                <a:lnTo>
                  <a:pt x="1163" y="218"/>
                </a:lnTo>
                <a:lnTo>
                  <a:pt x="1184" y="242"/>
                </a:lnTo>
                <a:lnTo>
                  <a:pt x="1204" y="268"/>
                </a:lnTo>
                <a:lnTo>
                  <a:pt x="1222" y="294"/>
                </a:lnTo>
                <a:lnTo>
                  <a:pt x="1240" y="321"/>
                </a:lnTo>
                <a:lnTo>
                  <a:pt x="1255" y="349"/>
                </a:lnTo>
                <a:lnTo>
                  <a:pt x="1271" y="378"/>
                </a:lnTo>
                <a:lnTo>
                  <a:pt x="1284" y="407"/>
                </a:lnTo>
                <a:lnTo>
                  <a:pt x="1296" y="438"/>
                </a:lnTo>
                <a:lnTo>
                  <a:pt x="1306" y="469"/>
                </a:lnTo>
                <a:lnTo>
                  <a:pt x="1316" y="500"/>
                </a:lnTo>
                <a:lnTo>
                  <a:pt x="1323" y="532"/>
                </a:lnTo>
                <a:lnTo>
                  <a:pt x="1329" y="565"/>
                </a:lnTo>
                <a:lnTo>
                  <a:pt x="1333" y="598"/>
                </a:lnTo>
                <a:lnTo>
                  <a:pt x="1335" y="632"/>
                </a:lnTo>
                <a:lnTo>
                  <a:pt x="1336" y="666"/>
                </a:lnTo>
                <a:lnTo>
                  <a:pt x="1336" y="699"/>
                </a:lnTo>
                <a:lnTo>
                  <a:pt x="1333" y="730"/>
                </a:lnTo>
                <a:lnTo>
                  <a:pt x="1330" y="760"/>
                </a:lnTo>
                <a:lnTo>
                  <a:pt x="1325" y="790"/>
                </a:lnTo>
                <a:lnTo>
                  <a:pt x="1319" y="820"/>
                </a:lnTo>
                <a:lnTo>
                  <a:pt x="1311" y="849"/>
                </a:lnTo>
                <a:lnTo>
                  <a:pt x="1302" y="878"/>
                </a:lnTo>
                <a:lnTo>
                  <a:pt x="1293" y="906"/>
                </a:lnTo>
                <a:lnTo>
                  <a:pt x="1281" y="934"/>
                </a:lnTo>
                <a:lnTo>
                  <a:pt x="1269" y="960"/>
                </a:lnTo>
                <a:lnTo>
                  <a:pt x="1254" y="986"/>
                </a:lnTo>
                <a:lnTo>
                  <a:pt x="1240" y="1012"/>
                </a:lnTo>
                <a:lnTo>
                  <a:pt x="1224" y="1037"/>
                </a:lnTo>
                <a:lnTo>
                  <a:pt x="1208" y="1061"/>
                </a:lnTo>
                <a:lnTo>
                  <a:pt x="1189" y="1084"/>
                </a:lnTo>
                <a:lnTo>
                  <a:pt x="1170" y="1106"/>
                </a:lnTo>
                <a:lnTo>
                  <a:pt x="1203" y="1128"/>
                </a:lnTo>
                <a:lnTo>
                  <a:pt x="1235" y="1149"/>
                </a:lnTo>
                <a:lnTo>
                  <a:pt x="1269" y="1171"/>
                </a:lnTo>
                <a:lnTo>
                  <a:pt x="1304" y="1192"/>
                </a:lnTo>
                <a:lnTo>
                  <a:pt x="1338" y="1212"/>
                </a:lnTo>
                <a:lnTo>
                  <a:pt x="1373" y="1231"/>
                </a:lnTo>
                <a:lnTo>
                  <a:pt x="1406" y="1248"/>
                </a:lnTo>
                <a:lnTo>
                  <a:pt x="1438" y="1263"/>
                </a:lnTo>
                <a:lnTo>
                  <a:pt x="1466" y="1274"/>
                </a:lnTo>
                <a:lnTo>
                  <a:pt x="1493" y="1283"/>
                </a:lnTo>
                <a:lnTo>
                  <a:pt x="1518" y="1291"/>
                </a:lnTo>
                <a:lnTo>
                  <a:pt x="1543" y="1297"/>
                </a:lnTo>
                <a:lnTo>
                  <a:pt x="1568" y="1302"/>
                </a:lnTo>
                <a:lnTo>
                  <a:pt x="1593" y="1306"/>
                </a:lnTo>
                <a:lnTo>
                  <a:pt x="1618" y="1309"/>
                </a:lnTo>
                <a:lnTo>
                  <a:pt x="1643" y="1312"/>
                </a:lnTo>
                <a:lnTo>
                  <a:pt x="1643" y="1312"/>
                </a:lnTo>
                <a:lnTo>
                  <a:pt x="1646" y="1312"/>
                </a:lnTo>
                <a:lnTo>
                  <a:pt x="1648" y="1312"/>
                </a:lnTo>
                <a:lnTo>
                  <a:pt x="1648" y="1312"/>
                </a:lnTo>
                <a:lnTo>
                  <a:pt x="1650" y="1312"/>
                </a:lnTo>
                <a:lnTo>
                  <a:pt x="1651" y="1313"/>
                </a:lnTo>
                <a:lnTo>
                  <a:pt x="1653" y="1313"/>
                </a:lnTo>
                <a:lnTo>
                  <a:pt x="1655" y="1313"/>
                </a:lnTo>
                <a:lnTo>
                  <a:pt x="1655" y="1313"/>
                </a:lnTo>
                <a:lnTo>
                  <a:pt x="1657" y="1313"/>
                </a:lnTo>
                <a:lnTo>
                  <a:pt x="1658" y="1313"/>
                </a:lnTo>
                <a:lnTo>
                  <a:pt x="1659" y="1313"/>
                </a:lnTo>
                <a:lnTo>
                  <a:pt x="1661" y="1314"/>
                </a:lnTo>
                <a:lnTo>
                  <a:pt x="1662" y="1314"/>
                </a:lnTo>
                <a:lnTo>
                  <a:pt x="1663" y="1314"/>
                </a:lnTo>
                <a:lnTo>
                  <a:pt x="1665" y="1314"/>
                </a:lnTo>
                <a:lnTo>
                  <a:pt x="1666" y="1314"/>
                </a:lnTo>
                <a:lnTo>
                  <a:pt x="1666" y="1314"/>
                </a:lnTo>
                <a:lnTo>
                  <a:pt x="1668" y="1314"/>
                </a:lnTo>
                <a:lnTo>
                  <a:pt x="1669" y="1314"/>
                </a:lnTo>
                <a:lnTo>
                  <a:pt x="1670" y="1315"/>
                </a:lnTo>
                <a:lnTo>
                  <a:pt x="1673" y="1315"/>
                </a:lnTo>
                <a:lnTo>
                  <a:pt x="1681" y="1317"/>
                </a:lnTo>
                <a:lnTo>
                  <a:pt x="1681" y="1317"/>
                </a:lnTo>
                <a:lnTo>
                  <a:pt x="1683" y="1317"/>
                </a:lnTo>
                <a:lnTo>
                  <a:pt x="1712" y="1320"/>
                </a:lnTo>
                <a:lnTo>
                  <a:pt x="1742" y="1322"/>
                </a:lnTo>
                <a:lnTo>
                  <a:pt x="1773" y="1324"/>
                </a:lnTo>
                <a:lnTo>
                  <a:pt x="1804" y="1326"/>
                </a:lnTo>
                <a:lnTo>
                  <a:pt x="1837" y="1327"/>
                </a:lnTo>
                <a:lnTo>
                  <a:pt x="1870" y="1327"/>
                </a:lnTo>
                <a:lnTo>
                  <a:pt x="1903" y="1325"/>
                </a:lnTo>
                <a:lnTo>
                  <a:pt x="1937" y="1322"/>
                </a:lnTo>
                <a:lnTo>
                  <a:pt x="1973" y="1317"/>
                </a:lnTo>
                <a:lnTo>
                  <a:pt x="2010" y="1310"/>
                </a:lnTo>
                <a:lnTo>
                  <a:pt x="2046" y="1301"/>
                </a:lnTo>
                <a:lnTo>
                  <a:pt x="2081" y="1291"/>
                </a:lnTo>
                <a:lnTo>
                  <a:pt x="2118" y="1279"/>
                </a:lnTo>
                <a:lnTo>
                  <a:pt x="2153" y="1266"/>
                </a:lnTo>
                <a:lnTo>
                  <a:pt x="2188" y="1251"/>
                </a:lnTo>
                <a:lnTo>
                  <a:pt x="2222" y="1235"/>
                </a:lnTo>
                <a:lnTo>
                  <a:pt x="2241" y="1226"/>
                </a:lnTo>
                <a:lnTo>
                  <a:pt x="2260" y="1217"/>
                </a:lnTo>
                <a:lnTo>
                  <a:pt x="2278" y="1207"/>
                </a:lnTo>
                <a:lnTo>
                  <a:pt x="2297" y="1197"/>
                </a:lnTo>
                <a:lnTo>
                  <a:pt x="2296" y="1186"/>
                </a:lnTo>
                <a:lnTo>
                  <a:pt x="2295" y="1174"/>
                </a:lnTo>
                <a:lnTo>
                  <a:pt x="2294" y="1161"/>
                </a:lnTo>
                <a:lnTo>
                  <a:pt x="2294" y="1150"/>
                </a:lnTo>
                <a:lnTo>
                  <a:pt x="2295" y="1126"/>
                </a:lnTo>
                <a:lnTo>
                  <a:pt x="2297" y="1102"/>
                </a:lnTo>
                <a:lnTo>
                  <a:pt x="2299" y="1078"/>
                </a:lnTo>
                <a:lnTo>
                  <a:pt x="2303" y="1056"/>
                </a:lnTo>
                <a:lnTo>
                  <a:pt x="2308" y="1034"/>
                </a:lnTo>
                <a:lnTo>
                  <a:pt x="2315" y="1012"/>
                </a:lnTo>
                <a:lnTo>
                  <a:pt x="2322" y="990"/>
                </a:lnTo>
                <a:lnTo>
                  <a:pt x="2330" y="969"/>
                </a:lnTo>
                <a:lnTo>
                  <a:pt x="2340" y="949"/>
                </a:lnTo>
                <a:lnTo>
                  <a:pt x="2350" y="928"/>
                </a:lnTo>
                <a:lnTo>
                  <a:pt x="2361" y="910"/>
                </a:lnTo>
                <a:lnTo>
                  <a:pt x="2374" y="891"/>
                </a:lnTo>
                <a:lnTo>
                  <a:pt x="2386" y="872"/>
                </a:lnTo>
                <a:lnTo>
                  <a:pt x="2400" y="855"/>
                </a:lnTo>
                <a:lnTo>
                  <a:pt x="2414" y="838"/>
                </a:lnTo>
                <a:lnTo>
                  <a:pt x="2430" y="822"/>
                </a:lnTo>
                <a:lnTo>
                  <a:pt x="2446" y="807"/>
                </a:lnTo>
                <a:lnTo>
                  <a:pt x="2463" y="793"/>
                </a:lnTo>
                <a:lnTo>
                  <a:pt x="2481" y="778"/>
                </a:lnTo>
                <a:lnTo>
                  <a:pt x="2498" y="766"/>
                </a:lnTo>
                <a:lnTo>
                  <a:pt x="2517" y="753"/>
                </a:lnTo>
                <a:lnTo>
                  <a:pt x="2537" y="742"/>
                </a:lnTo>
                <a:lnTo>
                  <a:pt x="2556" y="733"/>
                </a:lnTo>
                <a:lnTo>
                  <a:pt x="2577" y="723"/>
                </a:lnTo>
                <a:lnTo>
                  <a:pt x="2599" y="715"/>
                </a:lnTo>
                <a:lnTo>
                  <a:pt x="2620" y="708"/>
                </a:lnTo>
                <a:lnTo>
                  <a:pt x="2643" y="702"/>
                </a:lnTo>
                <a:lnTo>
                  <a:pt x="2664" y="696"/>
                </a:lnTo>
                <a:lnTo>
                  <a:pt x="2687" y="692"/>
                </a:lnTo>
                <a:lnTo>
                  <a:pt x="2711" y="689"/>
                </a:lnTo>
                <a:lnTo>
                  <a:pt x="2734" y="687"/>
                </a:lnTo>
                <a:lnTo>
                  <a:pt x="2758" y="686"/>
                </a:lnTo>
                <a:lnTo>
                  <a:pt x="2782" y="687"/>
                </a:lnTo>
                <a:lnTo>
                  <a:pt x="2805" y="689"/>
                </a:lnTo>
                <a:lnTo>
                  <a:pt x="2828" y="692"/>
                </a:lnTo>
                <a:lnTo>
                  <a:pt x="2851" y="696"/>
                </a:lnTo>
                <a:lnTo>
                  <a:pt x="2874" y="702"/>
                </a:lnTo>
                <a:lnTo>
                  <a:pt x="2896" y="708"/>
                </a:lnTo>
                <a:lnTo>
                  <a:pt x="2917" y="715"/>
                </a:lnTo>
                <a:lnTo>
                  <a:pt x="2938" y="723"/>
                </a:lnTo>
                <a:lnTo>
                  <a:pt x="2959" y="733"/>
                </a:lnTo>
                <a:lnTo>
                  <a:pt x="2979" y="742"/>
                </a:lnTo>
                <a:lnTo>
                  <a:pt x="2998" y="753"/>
                </a:lnTo>
                <a:lnTo>
                  <a:pt x="3017" y="766"/>
                </a:lnTo>
                <a:lnTo>
                  <a:pt x="3036" y="778"/>
                </a:lnTo>
                <a:lnTo>
                  <a:pt x="3053" y="793"/>
                </a:lnTo>
                <a:lnTo>
                  <a:pt x="3070" y="807"/>
                </a:lnTo>
                <a:lnTo>
                  <a:pt x="3086" y="822"/>
                </a:lnTo>
                <a:lnTo>
                  <a:pt x="3101" y="838"/>
                </a:lnTo>
                <a:lnTo>
                  <a:pt x="3116" y="855"/>
                </a:lnTo>
                <a:lnTo>
                  <a:pt x="3130" y="872"/>
                </a:lnTo>
                <a:lnTo>
                  <a:pt x="3143" y="891"/>
                </a:lnTo>
                <a:lnTo>
                  <a:pt x="3155" y="910"/>
                </a:lnTo>
                <a:lnTo>
                  <a:pt x="3165" y="928"/>
                </a:lnTo>
                <a:lnTo>
                  <a:pt x="3176" y="949"/>
                </a:lnTo>
                <a:lnTo>
                  <a:pt x="3185" y="969"/>
                </a:lnTo>
                <a:lnTo>
                  <a:pt x="3193" y="990"/>
                </a:lnTo>
                <a:lnTo>
                  <a:pt x="3201" y="1012"/>
                </a:lnTo>
                <a:lnTo>
                  <a:pt x="3207" y="1034"/>
                </a:lnTo>
                <a:lnTo>
                  <a:pt x="3212" y="1056"/>
                </a:lnTo>
                <a:lnTo>
                  <a:pt x="3216" y="1078"/>
                </a:lnTo>
                <a:lnTo>
                  <a:pt x="3219" y="1102"/>
                </a:lnTo>
                <a:lnTo>
                  <a:pt x="3221" y="1126"/>
                </a:lnTo>
                <a:lnTo>
                  <a:pt x="3221" y="1150"/>
                </a:lnTo>
                <a:lnTo>
                  <a:pt x="3221" y="1174"/>
                </a:lnTo>
                <a:lnTo>
                  <a:pt x="3219" y="1196"/>
                </a:lnTo>
                <a:lnTo>
                  <a:pt x="3216" y="1220"/>
                </a:lnTo>
                <a:lnTo>
                  <a:pt x="3212" y="1243"/>
                </a:lnTo>
                <a:lnTo>
                  <a:pt x="3207" y="1265"/>
                </a:lnTo>
                <a:lnTo>
                  <a:pt x="3201" y="1288"/>
                </a:lnTo>
                <a:lnTo>
                  <a:pt x="3193" y="1308"/>
                </a:lnTo>
                <a:lnTo>
                  <a:pt x="3185" y="1330"/>
                </a:lnTo>
                <a:lnTo>
                  <a:pt x="3176" y="1350"/>
                </a:lnTo>
                <a:lnTo>
                  <a:pt x="3165" y="1370"/>
                </a:lnTo>
                <a:lnTo>
                  <a:pt x="3155" y="1389"/>
                </a:lnTo>
                <a:lnTo>
                  <a:pt x="3143" y="1409"/>
                </a:lnTo>
                <a:lnTo>
                  <a:pt x="3130" y="1426"/>
                </a:lnTo>
                <a:lnTo>
                  <a:pt x="3116" y="1444"/>
                </a:lnTo>
                <a:lnTo>
                  <a:pt x="3101" y="1460"/>
                </a:lnTo>
                <a:lnTo>
                  <a:pt x="3086" y="1477"/>
                </a:lnTo>
                <a:lnTo>
                  <a:pt x="3070" y="1492"/>
                </a:lnTo>
                <a:lnTo>
                  <a:pt x="3053" y="1507"/>
                </a:lnTo>
                <a:lnTo>
                  <a:pt x="3036" y="1520"/>
                </a:lnTo>
                <a:lnTo>
                  <a:pt x="3017" y="1533"/>
                </a:lnTo>
                <a:lnTo>
                  <a:pt x="2998" y="1545"/>
                </a:lnTo>
                <a:lnTo>
                  <a:pt x="2979" y="1557"/>
                </a:lnTo>
                <a:lnTo>
                  <a:pt x="2959" y="1567"/>
                </a:lnTo>
                <a:lnTo>
                  <a:pt x="2938" y="1576"/>
                </a:lnTo>
                <a:lnTo>
                  <a:pt x="2917" y="1585"/>
                </a:lnTo>
                <a:lnTo>
                  <a:pt x="2896" y="1592"/>
                </a:lnTo>
                <a:lnTo>
                  <a:pt x="2874" y="1598"/>
                </a:lnTo>
                <a:lnTo>
                  <a:pt x="2851" y="1603"/>
                </a:lnTo>
                <a:lnTo>
                  <a:pt x="2828" y="1607"/>
                </a:lnTo>
                <a:lnTo>
                  <a:pt x="2805" y="1609"/>
                </a:lnTo>
                <a:lnTo>
                  <a:pt x="2782" y="1612"/>
                </a:lnTo>
                <a:lnTo>
                  <a:pt x="2758" y="1613"/>
                </a:lnTo>
                <a:lnTo>
                  <a:pt x="2737" y="1612"/>
                </a:lnTo>
                <a:lnTo>
                  <a:pt x="2716" y="1610"/>
                </a:lnTo>
                <a:lnTo>
                  <a:pt x="2695" y="1608"/>
                </a:lnTo>
                <a:lnTo>
                  <a:pt x="2676" y="1605"/>
                </a:lnTo>
                <a:lnTo>
                  <a:pt x="2655" y="1601"/>
                </a:lnTo>
                <a:lnTo>
                  <a:pt x="2635" y="1596"/>
                </a:lnTo>
                <a:lnTo>
                  <a:pt x="2617" y="1590"/>
                </a:lnTo>
                <a:lnTo>
                  <a:pt x="2597" y="1584"/>
                </a:lnTo>
                <a:lnTo>
                  <a:pt x="2579" y="1576"/>
                </a:lnTo>
                <a:lnTo>
                  <a:pt x="2561" y="1568"/>
                </a:lnTo>
                <a:lnTo>
                  <a:pt x="2543" y="1560"/>
                </a:lnTo>
                <a:lnTo>
                  <a:pt x="2525" y="1550"/>
                </a:lnTo>
                <a:lnTo>
                  <a:pt x="2509" y="1540"/>
                </a:lnTo>
                <a:lnTo>
                  <a:pt x="2492" y="1529"/>
                </a:lnTo>
                <a:lnTo>
                  <a:pt x="2477" y="1517"/>
                </a:lnTo>
                <a:lnTo>
                  <a:pt x="2461" y="1505"/>
                </a:lnTo>
                <a:lnTo>
                  <a:pt x="2446" y="1492"/>
                </a:lnTo>
                <a:lnTo>
                  <a:pt x="2432" y="1479"/>
                </a:lnTo>
                <a:lnTo>
                  <a:pt x="2418" y="1465"/>
                </a:lnTo>
                <a:lnTo>
                  <a:pt x="2405" y="1450"/>
                </a:lnTo>
                <a:lnTo>
                  <a:pt x="2393" y="1435"/>
                </a:lnTo>
                <a:lnTo>
                  <a:pt x="2381" y="1419"/>
                </a:lnTo>
                <a:lnTo>
                  <a:pt x="2370" y="1402"/>
                </a:lnTo>
                <a:lnTo>
                  <a:pt x="2359" y="1386"/>
                </a:lnTo>
                <a:lnTo>
                  <a:pt x="2350" y="1369"/>
                </a:lnTo>
                <a:lnTo>
                  <a:pt x="2341" y="1352"/>
                </a:lnTo>
                <a:lnTo>
                  <a:pt x="2332" y="1333"/>
                </a:lnTo>
                <a:lnTo>
                  <a:pt x="2325" y="1315"/>
                </a:lnTo>
                <a:lnTo>
                  <a:pt x="2318" y="1296"/>
                </a:lnTo>
                <a:lnTo>
                  <a:pt x="2312" y="1277"/>
                </a:lnTo>
                <a:lnTo>
                  <a:pt x="2306" y="1258"/>
                </a:lnTo>
                <a:lnTo>
                  <a:pt x="2302" y="1238"/>
                </a:lnTo>
                <a:lnTo>
                  <a:pt x="2274" y="1253"/>
                </a:lnTo>
                <a:lnTo>
                  <a:pt x="2246" y="1271"/>
                </a:lnTo>
                <a:lnTo>
                  <a:pt x="2217" y="1288"/>
                </a:lnTo>
                <a:lnTo>
                  <a:pt x="2188" y="1306"/>
                </a:lnTo>
                <a:lnTo>
                  <a:pt x="2160" y="1325"/>
                </a:lnTo>
                <a:lnTo>
                  <a:pt x="2132" y="1343"/>
                </a:lnTo>
                <a:lnTo>
                  <a:pt x="2105" y="1362"/>
                </a:lnTo>
                <a:lnTo>
                  <a:pt x="2080" y="1382"/>
                </a:lnTo>
                <a:lnTo>
                  <a:pt x="2061" y="1397"/>
                </a:lnTo>
                <a:lnTo>
                  <a:pt x="2041" y="1413"/>
                </a:lnTo>
                <a:lnTo>
                  <a:pt x="2023" y="1429"/>
                </a:lnTo>
                <a:lnTo>
                  <a:pt x="2007" y="1445"/>
                </a:lnTo>
                <a:lnTo>
                  <a:pt x="1990" y="1461"/>
                </a:lnTo>
                <a:lnTo>
                  <a:pt x="1974" y="1478"/>
                </a:lnTo>
                <a:lnTo>
                  <a:pt x="1960" y="1495"/>
                </a:lnTo>
                <a:lnTo>
                  <a:pt x="1945" y="1511"/>
                </a:lnTo>
                <a:lnTo>
                  <a:pt x="1917" y="1545"/>
                </a:lnTo>
                <a:lnTo>
                  <a:pt x="1889" y="1581"/>
                </a:lnTo>
                <a:lnTo>
                  <a:pt x="1862" y="1619"/>
                </a:lnTo>
                <a:lnTo>
                  <a:pt x="1834" y="1658"/>
                </a:lnTo>
                <a:lnTo>
                  <a:pt x="1804" y="1701"/>
                </a:lnTo>
                <a:lnTo>
                  <a:pt x="1774" y="1744"/>
                </a:lnTo>
                <a:lnTo>
                  <a:pt x="1743" y="1787"/>
                </a:lnTo>
                <a:lnTo>
                  <a:pt x="1712" y="1833"/>
                </a:lnTo>
                <a:lnTo>
                  <a:pt x="1682" y="1878"/>
                </a:lnTo>
                <a:lnTo>
                  <a:pt x="1653" y="1921"/>
                </a:lnTo>
                <a:lnTo>
                  <a:pt x="1626" y="1964"/>
                </a:lnTo>
                <a:lnTo>
                  <a:pt x="1601" y="2005"/>
                </a:lnTo>
                <a:lnTo>
                  <a:pt x="1579" y="2043"/>
                </a:lnTo>
                <a:lnTo>
                  <a:pt x="1560" y="2079"/>
                </a:lnTo>
                <a:lnTo>
                  <a:pt x="1543" y="2114"/>
                </a:lnTo>
                <a:lnTo>
                  <a:pt x="1528" y="2146"/>
                </a:lnTo>
                <a:lnTo>
                  <a:pt x="1515" y="2178"/>
                </a:lnTo>
                <a:lnTo>
                  <a:pt x="1503" y="2208"/>
                </a:lnTo>
                <a:lnTo>
                  <a:pt x="1492" y="2238"/>
                </a:lnTo>
                <a:lnTo>
                  <a:pt x="1482" y="2268"/>
                </a:lnTo>
                <a:lnTo>
                  <a:pt x="1471" y="2299"/>
                </a:lnTo>
                <a:lnTo>
                  <a:pt x="1461" y="2329"/>
                </a:lnTo>
                <a:lnTo>
                  <a:pt x="1452" y="2359"/>
                </a:lnTo>
                <a:lnTo>
                  <a:pt x="1442" y="2387"/>
                </a:lnTo>
                <a:lnTo>
                  <a:pt x="1463" y="2394"/>
                </a:lnTo>
                <a:lnTo>
                  <a:pt x="1484" y="2403"/>
                </a:lnTo>
                <a:lnTo>
                  <a:pt x="1503" y="2415"/>
                </a:lnTo>
                <a:lnTo>
                  <a:pt x="1522" y="2426"/>
                </a:lnTo>
                <a:lnTo>
                  <a:pt x="1540" y="2440"/>
                </a:lnTo>
                <a:lnTo>
                  <a:pt x="1555" y="2455"/>
                </a:lnTo>
                <a:lnTo>
                  <a:pt x="1571" y="2471"/>
                </a:lnTo>
                <a:lnTo>
                  <a:pt x="1584" y="2488"/>
                </a:lnTo>
                <a:lnTo>
                  <a:pt x="1597" y="2506"/>
                </a:lnTo>
                <a:lnTo>
                  <a:pt x="1608" y="2526"/>
                </a:lnTo>
                <a:lnTo>
                  <a:pt x="1618" y="2545"/>
                </a:lnTo>
                <a:lnTo>
                  <a:pt x="1626" y="2567"/>
                </a:lnTo>
                <a:lnTo>
                  <a:pt x="1632" y="2589"/>
                </a:lnTo>
                <a:lnTo>
                  <a:pt x="1637" y="2610"/>
                </a:lnTo>
                <a:lnTo>
                  <a:pt x="1640" y="2634"/>
                </a:lnTo>
                <a:lnTo>
                  <a:pt x="1640" y="2657"/>
                </a:lnTo>
                <a:lnTo>
                  <a:pt x="1640" y="2671"/>
                </a:lnTo>
                <a:lnTo>
                  <a:pt x="1639" y="2686"/>
                </a:lnTo>
                <a:lnTo>
                  <a:pt x="1637" y="2700"/>
                </a:lnTo>
                <a:lnTo>
                  <a:pt x="1635" y="2715"/>
                </a:lnTo>
                <a:lnTo>
                  <a:pt x="1632" y="2728"/>
                </a:lnTo>
                <a:lnTo>
                  <a:pt x="1628" y="2742"/>
                </a:lnTo>
                <a:lnTo>
                  <a:pt x="1624" y="2754"/>
                </a:lnTo>
                <a:lnTo>
                  <a:pt x="1619" y="2768"/>
                </a:lnTo>
                <a:lnTo>
                  <a:pt x="1612" y="2780"/>
                </a:lnTo>
                <a:lnTo>
                  <a:pt x="1606" y="2793"/>
                </a:lnTo>
                <a:lnTo>
                  <a:pt x="1600" y="2804"/>
                </a:lnTo>
                <a:lnTo>
                  <a:pt x="1593" y="2816"/>
                </a:lnTo>
                <a:lnTo>
                  <a:pt x="1584" y="2827"/>
                </a:lnTo>
                <a:lnTo>
                  <a:pt x="1576" y="2838"/>
                </a:lnTo>
                <a:lnTo>
                  <a:pt x="1567" y="2848"/>
                </a:lnTo>
                <a:lnTo>
                  <a:pt x="1557" y="2858"/>
                </a:lnTo>
                <a:lnTo>
                  <a:pt x="1548" y="2867"/>
                </a:lnTo>
                <a:lnTo>
                  <a:pt x="1538" y="2876"/>
                </a:lnTo>
                <a:lnTo>
                  <a:pt x="1526" y="2885"/>
                </a:lnTo>
                <a:lnTo>
                  <a:pt x="1516" y="2893"/>
                </a:lnTo>
                <a:lnTo>
                  <a:pt x="1504" y="2900"/>
                </a:lnTo>
                <a:lnTo>
                  <a:pt x="1492" y="2906"/>
                </a:lnTo>
                <a:lnTo>
                  <a:pt x="1480" y="2913"/>
                </a:lnTo>
                <a:lnTo>
                  <a:pt x="1467" y="2919"/>
                </a:lnTo>
                <a:lnTo>
                  <a:pt x="1455" y="2924"/>
                </a:lnTo>
                <a:lnTo>
                  <a:pt x="1441" y="2928"/>
                </a:lnTo>
                <a:lnTo>
                  <a:pt x="1428" y="2932"/>
                </a:lnTo>
                <a:lnTo>
                  <a:pt x="1414" y="2935"/>
                </a:lnTo>
                <a:lnTo>
                  <a:pt x="1400" y="2938"/>
                </a:lnTo>
                <a:lnTo>
                  <a:pt x="1385" y="2940"/>
                </a:lnTo>
                <a:lnTo>
                  <a:pt x="1372" y="2941"/>
                </a:lnTo>
                <a:lnTo>
                  <a:pt x="1356" y="2941"/>
                </a:lnTo>
                <a:lnTo>
                  <a:pt x="1342" y="2941"/>
                </a:lnTo>
                <a:lnTo>
                  <a:pt x="1327" y="2940"/>
                </a:lnTo>
                <a:lnTo>
                  <a:pt x="1314" y="2938"/>
                </a:lnTo>
                <a:lnTo>
                  <a:pt x="1299" y="2935"/>
                </a:lnTo>
                <a:lnTo>
                  <a:pt x="1286" y="2932"/>
                </a:lnTo>
                <a:lnTo>
                  <a:pt x="1272" y="2928"/>
                </a:lnTo>
                <a:lnTo>
                  <a:pt x="1259" y="2924"/>
                </a:lnTo>
                <a:lnTo>
                  <a:pt x="1246" y="2919"/>
                </a:lnTo>
                <a:lnTo>
                  <a:pt x="1234" y="2913"/>
                </a:lnTo>
                <a:lnTo>
                  <a:pt x="1221" y="2906"/>
                </a:lnTo>
                <a:lnTo>
                  <a:pt x="1209" y="2900"/>
                </a:lnTo>
                <a:lnTo>
                  <a:pt x="1197" y="2893"/>
                </a:lnTo>
                <a:lnTo>
                  <a:pt x="1186" y="2885"/>
                </a:lnTo>
                <a:lnTo>
                  <a:pt x="1176" y="2876"/>
                </a:lnTo>
                <a:lnTo>
                  <a:pt x="1165" y="2867"/>
                </a:lnTo>
                <a:lnTo>
                  <a:pt x="1156" y="2858"/>
                </a:lnTo>
                <a:lnTo>
                  <a:pt x="1146" y="2848"/>
                </a:lnTo>
                <a:lnTo>
                  <a:pt x="1137" y="2838"/>
                </a:lnTo>
                <a:lnTo>
                  <a:pt x="1129" y="2827"/>
                </a:lnTo>
                <a:lnTo>
                  <a:pt x="1121" y="2816"/>
                </a:lnTo>
                <a:lnTo>
                  <a:pt x="1113" y="2804"/>
                </a:lnTo>
                <a:lnTo>
                  <a:pt x="1106" y="2793"/>
                </a:lnTo>
                <a:lnTo>
                  <a:pt x="1100" y="2780"/>
                </a:lnTo>
                <a:lnTo>
                  <a:pt x="1095" y="2768"/>
                </a:lnTo>
                <a:lnTo>
                  <a:pt x="1089" y="2754"/>
                </a:lnTo>
                <a:lnTo>
                  <a:pt x="1085" y="2742"/>
                </a:lnTo>
                <a:lnTo>
                  <a:pt x="1081" y="2728"/>
                </a:lnTo>
                <a:lnTo>
                  <a:pt x="1078" y="2715"/>
                </a:lnTo>
                <a:lnTo>
                  <a:pt x="1076" y="2700"/>
                </a:lnTo>
                <a:lnTo>
                  <a:pt x="1074" y="2686"/>
                </a:lnTo>
                <a:lnTo>
                  <a:pt x="1073" y="2671"/>
                </a:lnTo>
                <a:lnTo>
                  <a:pt x="1072" y="2657"/>
                </a:lnTo>
                <a:lnTo>
                  <a:pt x="1073" y="2643"/>
                </a:lnTo>
                <a:lnTo>
                  <a:pt x="1074" y="2628"/>
                </a:lnTo>
                <a:lnTo>
                  <a:pt x="1076" y="2615"/>
                </a:lnTo>
                <a:lnTo>
                  <a:pt x="1078" y="2600"/>
                </a:lnTo>
                <a:lnTo>
                  <a:pt x="1081" y="2587"/>
                </a:lnTo>
                <a:lnTo>
                  <a:pt x="1085" y="2573"/>
                </a:lnTo>
                <a:lnTo>
                  <a:pt x="1089" y="2560"/>
                </a:lnTo>
                <a:lnTo>
                  <a:pt x="1095" y="2547"/>
                </a:lnTo>
                <a:lnTo>
                  <a:pt x="1100" y="2534"/>
                </a:lnTo>
                <a:lnTo>
                  <a:pt x="1106" y="2522"/>
                </a:lnTo>
                <a:lnTo>
                  <a:pt x="1113" y="2510"/>
                </a:lnTo>
                <a:lnTo>
                  <a:pt x="1121" y="2499"/>
                </a:lnTo>
                <a:lnTo>
                  <a:pt x="1129" y="2487"/>
                </a:lnTo>
                <a:lnTo>
                  <a:pt x="1137" y="2477"/>
                </a:lnTo>
                <a:lnTo>
                  <a:pt x="1146" y="2467"/>
                </a:lnTo>
                <a:lnTo>
                  <a:pt x="1156" y="2457"/>
                </a:lnTo>
                <a:lnTo>
                  <a:pt x="1165" y="2447"/>
                </a:lnTo>
                <a:lnTo>
                  <a:pt x="1176" y="2439"/>
                </a:lnTo>
                <a:lnTo>
                  <a:pt x="1186" y="2430"/>
                </a:lnTo>
                <a:lnTo>
                  <a:pt x="1197" y="2422"/>
                </a:lnTo>
                <a:lnTo>
                  <a:pt x="1209" y="2415"/>
                </a:lnTo>
                <a:lnTo>
                  <a:pt x="1221" y="2408"/>
                </a:lnTo>
                <a:lnTo>
                  <a:pt x="1234" y="2401"/>
                </a:lnTo>
                <a:lnTo>
                  <a:pt x="1246" y="2396"/>
                </a:lnTo>
                <a:lnTo>
                  <a:pt x="1259" y="2391"/>
                </a:lnTo>
                <a:lnTo>
                  <a:pt x="1272" y="2387"/>
                </a:lnTo>
                <a:lnTo>
                  <a:pt x="1286" y="2383"/>
                </a:lnTo>
                <a:lnTo>
                  <a:pt x="1299" y="2380"/>
                </a:lnTo>
                <a:lnTo>
                  <a:pt x="1314" y="2376"/>
                </a:lnTo>
                <a:lnTo>
                  <a:pt x="1327" y="2375"/>
                </a:lnTo>
                <a:lnTo>
                  <a:pt x="1342" y="2374"/>
                </a:lnTo>
                <a:lnTo>
                  <a:pt x="1356" y="2373"/>
                </a:lnTo>
                <a:lnTo>
                  <a:pt x="1366" y="2373"/>
                </a:lnTo>
                <a:lnTo>
                  <a:pt x="1377" y="2374"/>
                </a:lnTo>
                <a:lnTo>
                  <a:pt x="1387" y="2375"/>
                </a:lnTo>
                <a:lnTo>
                  <a:pt x="1398" y="2376"/>
                </a:lnTo>
                <a:lnTo>
                  <a:pt x="1406" y="2350"/>
                </a:lnTo>
                <a:lnTo>
                  <a:pt x="1413" y="2321"/>
                </a:lnTo>
                <a:lnTo>
                  <a:pt x="1421" y="2291"/>
                </a:lnTo>
                <a:lnTo>
                  <a:pt x="1430" y="2260"/>
                </a:lnTo>
                <a:lnTo>
                  <a:pt x="1438" y="2228"/>
                </a:lnTo>
                <a:lnTo>
                  <a:pt x="1445" y="2197"/>
                </a:lnTo>
                <a:lnTo>
                  <a:pt x="1452" y="2166"/>
                </a:lnTo>
                <a:lnTo>
                  <a:pt x="1458" y="2133"/>
                </a:lnTo>
                <a:lnTo>
                  <a:pt x="1462" y="2100"/>
                </a:lnTo>
                <a:lnTo>
                  <a:pt x="1466" y="2065"/>
                </a:lnTo>
                <a:lnTo>
                  <a:pt x="1468" y="2030"/>
                </a:lnTo>
                <a:lnTo>
                  <a:pt x="1469" y="1991"/>
                </a:lnTo>
                <a:lnTo>
                  <a:pt x="1469" y="1953"/>
                </a:lnTo>
                <a:lnTo>
                  <a:pt x="1467" y="1913"/>
                </a:lnTo>
                <a:lnTo>
                  <a:pt x="1464" y="1871"/>
                </a:lnTo>
                <a:lnTo>
                  <a:pt x="1461" y="1830"/>
                </a:lnTo>
                <a:lnTo>
                  <a:pt x="1457" y="1789"/>
                </a:lnTo>
                <a:lnTo>
                  <a:pt x="1452" y="1747"/>
                </a:lnTo>
                <a:lnTo>
                  <a:pt x="1446" y="1708"/>
                </a:lnTo>
                <a:lnTo>
                  <a:pt x="1442" y="1671"/>
                </a:lnTo>
                <a:lnTo>
                  <a:pt x="1441" y="1666"/>
                </a:lnTo>
                <a:lnTo>
                  <a:pt x="1441" y="1665"/>
                </a:lnTo>
                <a:lnTo>
                  <a:pt x="1441" y="1664"/>
                </a:lnTo>
                <a:lnTo>
                  <a:pt x="1439" y="1652"/>
                </a:lnTo>
                <a:lnTo>
                  <a:pt x="1439" y="1651"/>
                </a:lnTo>
                <a:lnTo>
                  <a:pt x="1435" y="1618"/>
                </a:lnTo>
                <a:lnTo>
                  <a:pt x="1431" y="1587"/>
                </a:lnTo>
                <a:lnTo>
                  <a:pt x="1427" y="1558"/>
                </a:lnTo>
                <a:lnTo>
                  <a:pt x="1421" y="1531"/>
                </a:lnTo>
                <a:lnTo>
                  <a:pt x="1416" y="1505"/>
                </a:lnTo>
                <a:lnTo>
                  <a:pt x="1411" y="1480"/>
                </a:lnTo>
                <a:lnTo>
                  <a:pt x="1405" y="1457"/>
                </a:lnTo>
                <a:lnTo>
                  <a:pt x="1398" y="1436"/>
                </a:lnTo>
                <a:lnTo>
                  <a:pt x="1389" y="1413"/>
                </a:lnTo>
                <a:lnTo>
                  <a:pt x="1379" y="1392"/>
                </a:lnTo>
                <a:lnTo>
                  <a:pt x="1366" y="1371"/>
                </a:lnTo>
                <a:lnTo>
                  <a:pt x="1353" y="1352"/>
                </a:lnTo>
                <a:lnTo>
                  <a:pt x="1335" y="1331"/>
                </a:lnTo>
                <a:lnTo>
                  <a:pt x="1317" y="1309"/>
                </a:lnTo>
                <a:lnTo>
                  <a:pt x="1293" y="1285"/>
                </a:lnTo>
                <a:lnTo>
                  <a:pt x="1267" y="1261"/>
                </a:lnTo>
                <a:lnTo>
                  <a:pt x="1237" y="1233"/>
                </a:lnTo>
                <a:lnTo>
                  <a:pt x="1204" y="1204"/>
                </a:lnTo>
                <a:lnTo>
                  <a:pt x="1169" y="1175"/>
                </a:lnTo>
                <a:lnTo>
                  <a:pt x="1134" y="1145"/>
                </a:lnTo>
                <a:lnTo>
                  <a:pt x="1111" y="1166"/>
                </a:lnTo>
                <a:lnTo>
                  <a:pt x="1087" y="1186"/>
                </a:lnTo>
                <a:lnTo>
                  <a:pt x="1062" y="1206"/>
                </a:lnTo>
                <a:lnTo>
                  <a:pt x="1037" y="1223"/>
                </a:lnTo>
                <a:lnTo>
                  <a:pt x="1010" y="1240"/>
                </a:lnTo>
                <a:lnTo>
                  <a:pt x="982" y="1255"/>
                </a:lnTo>
                <a:lnTo>
                  <a:pt x="954" y="1270"/>
                </a:lnTo>
                <a:lnTo>
                  <a:pt x="924" y="1283"/>
                </a:lnTo>
                <a:lnTo>
                  <a:pt x="894" y="1295"/>
                </a:lnTo>
                <a:lnTo>
                  <a:pt x="863" y="1304"/>
                </a:lnTo>
                <a:lnTo>
                  <a:pt x="832" y="1313"/>
                </a:lnTo>
                <a:lnTo>
                  <a:pt x="801" y="1321"/>
                </a:lnTo>
                <a:lnTo>
                  <a:pt x="768" y="1326"/>
                </a:lnTo>
                <a:lnTo>
                  <a:pt x="736" y="1330"/>
                </a:lnTo>
                <a:lnTo>
                  <a:pt x="702" y="1333"/>
                </a:lnTo>
                <a:lnTo>
                  <a:pt x="668" y="1333"/>
                </a:lnTo>
                <a:lnTo>
                  <a:pt x="634" y="1333"/>
                </a:lnTo>
                <a:lnTo>
                  <a:pt x="600" y="1330"/>
                </a:lnTo>
                <a:lnTo>
                  <a:pt x="567" y="1326"/>
                </a:lnTo>
                <a:lnTo>
                  <a:pt x="533" y="1320"/>
                </a:lnTo>
                <a:lnTo>
                  <a:pt x="501" y="1312"/>
                </a:lnTo>
                <a:lnTo>
                  <a:pt x="469" y="1303"/>
                </a:lnTo>
                <a:lnTo>
                  <a:pt x="439" y="1293"/>
                </a:lnTo>
                <a:lnTo>
                  <a:pt x="408" y="1281"/>
                </a:lnTo>
                <a:lnTo>
                  <a:pt x="379" y="1268"/>
                </a:lnTo>
                <a:lnTo>
                  <a:pt x="350" y="1253"/>
                </a:lnTo>
                <a:lnTo>
                  <a:pt x="322" y="1237"/>
                </a:lnTo>
                <a:lnTo>
                  <a:pt x="295" y="1219"/>
                </a:lnTo>
                <a:lnTo>
                  <a:pt x="269" y="1201"/>
                </a:lnTo>
                <a:lnTo>
                  <a:pt x="243" y="1181"/>
                </a:lnTo>
                <a:lnTo>
                  <a:pt x="219" y="1160"/>
                </a:lnTo>
                <a:lnTo>
                  <a:pt x="196" y="1138"/>
                </a:lnTo>
                <a:lnTo>
                  <a:pt x="173" y="1115"/>
                </a:lnTo>
                <a:lnTo>
                  <a:pt x="153" y="1091"/>
                </a:lnTo>
                <a:lnTo>
                  <a:pt x="133" y="1066"/>
                </a:lnTo>
                <a:lnTo>
                  <a:pt x="114" y="1039"/>
                </a:lnTo>
                <a:lnTo>
                  <a:pt x="97" y="1012"/>
                </a:lnTo>
                <a:lnTo>
                  <a:pt x="81" y="984"/>
                </a:lnTo>
                <a:lnTo>
                  <a:pt x="65" y="956"/>
                </a:lnTo>
                <a:lnTo>
                  <a:pt x="52" y="926"/>
                </a:lnTo>
                <a:lnTo>
                  <a:pt x="41" y="896"/>
                </a:lnTo>
                <a:lnTo>
                  <a:pt x="30" y="865"/>
                </a:lnTo>
                <a:lnTo>
                  <a:pt x="21" y="833"/>
                </a:lnTo>
                <a:lnTo>
                  <a:pt x="14" y="801"/>
                </a:lnTo>
                <a:lnTo>
                  <a:pt x="7" y="768"/>
                </a:lnTo>
                <a:lnTo>
                  <a:pt x="3" y="735"/>
                </a:lnTo>
                <a:lnTo>
                  <a:pt x="1" y="701"/>
                </a:lnTo>
                <a:lnTo>
                  <a:pt x="0" y="666"/>
                </a:lnTo>
                <a:lnTo>
                  <a:pt x="1" y="632"/>
                </a:lnTo>
                <a:lnTo>
                  <a:pt x="3" y="598"/>
                </a:lnTo>
                <a:lnTo>
                  <a:pt x="7" y="565"/>
                </a:lnTo>
                <a:lnTo>
                  <a:pt x="14" y="532"/>
                </a:lnTo>
                <a:lnTo>
                  <a:pt x="21" y="500"/>
                </a:lnTo>
                <a:lnTo>
                  <a:pt x="30" y="469"/>
                </a:lnTo>
                <a:lnTo>
                  <a:pt x="41" y="438"/>
                </a:lnTo>
                <a:lnTo>
                  <a:pt x="52" y="407"/>
                </a:lnTo>
                <a:lnTo>
                  <a:pt x="65" y="378"/>
                </a:lnTo>
                <a:lnTo>
                  <a:pt x="81" y="349"/>
                </a:lnTo>
                <a:lnTo>
                  <a:pt x="97" y="321"/>
                </a:lnTo>
                <a:lnTo>
                  <a:pt x="114" y="294"/>
                </a:lnTo>
                <a:lnTo>
                  <a:pt x="133" y="268"/>
                </a:lnTo>
                <a:lnTo>
                  <a:pt x="153" y="242"/>
                </a:lnTo>
                <a:lnTo>
                  <a:pt x="173" y="218"/>
                </a:lnTo>
                <a:lnTo>
                  <a:pt x="196" y="195"/>
                </a:lnTo>
                <a:lnTo>
                  <a:pt x="219" y="173"/>
                </a:lnTo>
                <a:lnTo>
                  <a:pt x="243" y="152"/>
                </a:lnTo>
                <a:lnTo>
                  <a:pt x="269" y="132"/>
                </a:lnTo>
                <a:lnTo>
                  <a:pt x="295" y="114"/>
                </a:lnTo>
                <a:lnTo>
                  <a:pt x="322" y="96"/>
                </a:lnTo>
                <a:lnTo>
                  <a:pt x="350" y="81"/>
                </a:lnTo>
                <a:lnTo>
                  <a:pt x="379" y="65"/>
                </a:lnTo>
                <a:lnTo>
                  <a:pt x="408" y="53"/>
                </a:lnTo>
                <a:lnTo>
                  <a:pt x="439" y="40"/>
                </a:lnTo>
                <a:lnTo>
                  <a:pt x="469" y="30"/>
                </a:lnTo>
                <a:lnTo>
                  <a:pt x="501" y="21"/>
                </a:lnTo>
                <a:lnTo>
                  <a:pt x="533" y="13"/>
                </a:lnTo>
                <a:lnTo>
                  <a:pt x="567" y="7"/>
                </a:lnTo>
                <a:lnTo>
                  <a:pt x="600" y="3"/>
                </a:lnTo>
                <a:lnTo>
                  <a:pt x="634" y="1"/>
                </a:lnTo>
                <a:lnTo>
                  <a:pt x="668" y="0"/>
                </a:lnTo>
                <a:close/>
                <a:moveTo>
                  <a:pt x="1524" y="1176"/>
                </a:moveTo>
                <a:lnTo>
                  <a:pt x="1533" y="1182"/>
                </a:lnTo>
                <a:lnTo>
                  <a:pt x="1543" y="1187"/>
                </a:lnTo>
                <a:lnTo>
                  <a:pt x="1553" y="1192"/>
                </a:lnTo>
                <a:lnTo>
                  <a:pt x="1565" y="1197"/>
                </a:lnTo>
                <a:lnTo>
                  <a:pt x="1576" y="1201"/>
                </a:lnTo>
                <a:lnTo>
                  <a:pt x="1587" y="1205"/>
                </a:lnTo>
                <a:lnTo>
                  <a:pt x="1599" y="1207"/>
                </a:lnTo>
                <a:lnTo>
                  <a:pt x="1611" y="1210"/>
                </a:lnTo>
                <a:lnTo>
                  <a:pt x="1637" y="1213"/>
                </a:lnTo>
                <a:lnTo>
                  <a:pt x="1663" y="1214"/>
                </a:lnTo>
                <a:lnTo>
                  <a:pt x="1689" y="1214"/>
                </a:lnTo>
                <a:lnTo>
                  <a:pt x="1716" y="1213"/>
                </a:lnTo>
                <a:lnTo>
                  <a:pt x="1742" y="1211"/>
                </a:lnTo>
                <a:lnTo>
                  <a:pt x="1768" y="1208"/>
                </a:lnTo>
                <a:lnTo>
                  <a:pt x="1792" y="1204"/>
                </a:lnTo>
                <a:lnTo>
                  <a:pt x="1815" y="1200"/>
                </a:lnTo>
                <a:lnTo>
                  <a:pt x="1836" y="1194"/>
                </a:lnTo>
                <a:lnTo>
                  <a:pt x="1856" y="1190"/>
                </a:lnTo>
                <a:lnTo>
                  <a:pt x="1873" y="1186"/>
                </a:lnTo>
                <a:lnTo>
                  <a:pt x="1886" y="1183"/>
                </a:lnTo>
                <a:lnTo>
                  <a:pt x="1906" y="1178"/>
                </a:lnTo>
                <a:lnTo>
                  <a:pt x="1916" y="1177"/>
                </a:lnTo>
                <a:lnTo>
                  <a:pt x="1919" y="1178"/>
                </a:lnTo>
                <a:lnTo>
                  <a:pt x="1922" y="1179"/>
                </a:lnTo>
                <a:lnTo>
                  <a:pt x="1924" y="1182"/>
                </a:lnTo>
                <a:lnTo>
                  <a:pt x="1925" y="1186"/>
                </a:lnTo>
                <a:lnTo>
                  <a:pt x="1930" y="1197"/>
                </a:lnTo>
                <a:lnTo>
                  <a:pt x="1935" y="1212"/>
                </a:lnTo>
                <a:lnTo>
                  <a:pt x="1940" y="1225"/>
                </a:lnTo>
                <a:lnTo>
                  <a:pt x="1945" y="1237"/>
                </a:lnTo>
                <a:lnTo>
                  <a:pt x="1950" y="1248"/>
                </a:lnTo>
                <a:lnTo>
                  <a:pt x="1950" y="1249"/>
                </a:lnTo>
                <a:lnTo>
                  <a:pt x="1953" y="1247"/>
                </a:lnTo>
                <a:lnTo>
                  <a:pt x="1972" y="1231"/>
                </a:lnTo>
                <a:lnTo>
                  <a:pt x="1993" y="1214"/>
                </a:lnTo>
                <a:lnTo>
                  <a:pt x="2020" y="1190"/>
                </a:lnTo>
                <a:lnTo>
                  <a:pt x="2035" y="1177"/>
                </a:lnTo>
                <a:lnTo>
                  <a:pt x="2048" y="1161"/>
                </a:lnTo>
                <a:lnTo>
                  <a:pt x="2063" y="1145"/>
                </a:lnTo>
                <a:lnTo>
                  <a:pt x="2076" y="1127"/>
                </a:lnTo>
                <a:lnTo>
                  <a:pt x="2090" y="1109"/>
                </a:lnTo>
                <a:lnTo>
                  <a:pt x="2101" y="1090"/>
                </a:lnTo>
                <a:lnTo>
                  <a:pt x="2112" y="1071"/>
                </a:lnTo>
                <a:lnTo>
                  <a:pt x="2122" y="1053"/>
                </a:lnTo>
                <a:lnTo>
                  <a:pt x="2138" y="1017"/>
                </a:lnTo>
                <a:lnTo>
                  <a:pt x="2150" y="990"/>
                </a:lnTo>
                <a:lnTo>
                  <a:pt x="2161" y="965"/>
                </a:lnTo>
                <a:lnTo>
                  <a:pt x="2162" y="961"/>
                </a:lnTo>
                <a:lnTo>
                  <a:pt x="2159" y="961"/>
                </a:lnTo>
                <a:lnTo>
                  <a:pt x="2137" y="967"/>
                </a:lnTo>
                <a:lnTo>
                  <a:pt x="2114" y="972"/>
                </a:lnTo>
                <a:lnTo>
                  <a:pt x="2084" y="979"/>
                </a:lnTo>
                <a:lnTo>
                  <a:pt x="2050" y="985"/>
                </a:lnTo>
                <a:lnTo>
                  <a:pt x="2013" y="990"/>
                </a:lnTo>
                <a:lnTo>
                  <a:pt x="1974" y="994"/>
                </a:lnTo>
                <a:lnTo>
                  <a:pt x="1938" y="996"/>
                </a:lnTo>
                <a:lnTo>
                  <a:pt x="1907" y="996"/>
                </a:lnTo>
                <a:lnTo>
                  <a:pt x="1883" y="996"/>
                </a:lnTo>
                <a:lnTo>
                  <a:pt x="1860" y="996"/>
                </a:lnTo>
                <a:lnTo>
                  <a:pt x="1857" y="996"/>
                </a:lnTo>
                <a:lnTo>
                  <a:pt x="1857" y="998"/>
                </a:lnTo>
                <a:lnTo>
                  <a:pt x="1862" y="1011"/>
                </a:lnTo>
                <a:lnTo>
                  <a:pt x="1868" y="1025"/>
                </a:lnTo>
                <a:lnTo>
                  <a:pt x="1874" y="1041"/>
                </a:lnTo>
                <a:lnTo>
                  <a:pt x="1880" y="1058"/>
                </a:lnTo>
                <a:lnTo>
                  <a:pt x="1884" y="1072"/>
                </a:lnTo>
                <a:lnTo>
                  <a:pt x="1889" y="1085"/>
                </a:lnTo>
                <a:lnTo>
                  <a:pt x="1890" y="1087"/>
                </a:lnTo>
                <a:lnTo>
                  <a:pt x="1887" y="1088"/>
                </a:lnTo>
                <a:lnTo>
                  <a:pt x="1870" y="1089"/>
                </a:lnTo>
                <a:lnTo>
                  <a:pt x="1850" y="1091"/>
                </a:lnTo>
                <a:lnTo>
                  <a:pt x="1822" y="1092"/>
                </a:lnTo>
                <a:lnTo>
                  <a:pt x="1803" y="1092"/>
                </a:lnTo>
                <a:lnTo>
                  <a:pt x="1782" y="1091"/>
                </a:lnTo>
                <a:lnTo>
                  <a:pt x="1759" y="1088"/>
                </a:lnTo>
                <a:lnTo>
                  <a:pt x="1732" y="1085"/>
                </a:lnTo>
                <a:lnTo>
                  <a:pt x="1702" y="1079"/>
                </a:lnTo>
                <a:lnTo>
                  <a:pt x="1669" y="1073"/>
                </a:lnTo>
                <a:lnTo>
                  <a:pt x="1636" y="1066"/>
                </a:lnTo>
                <a:lnTo>
                  <a:pt x="1602" y="1058"/>
                </a:lnTo>
                <a:lnTo>
                  <a:pt x="1570" y="1050"/>
                </a:lnTo>
                <a:lnTo>
                  <a:pt x="1539" y="1043"/>
                </a:lnTo>
                <a:lnTo>
                  <a:pt x="1512" y="1036"/>
                </a:lnTo>
                <a:lnTo>
                  <a:pt x="1488" y="1030"/>
                </a:lnTo>
                <a:lnTo>
                  <a:pt x="1456" y="1023"/>
                </a:lnTo>
                <a:lnTo>
                  <a:pt x="1439" y="1018"/>
                </a:lnTo>
                <a:lnTo>
                  <a:pt x="1433" y="1016"/>
                </a:lnTo>
                <a:lnTo>
                  <a:pt x="1433" y="1016"/>
                </a:lnTo>
                <a:lnTo>
                  <a:pt x="1434" y="1020"/>
                </a:lnTo>
                <a:lnTo>
                  <a:pt x="1443" y="1047"/>
                </a:lnTo>
                <a:lnTo>
                  <a:pt x="1448" y="1061"/>
                </a:lnTo>
                <a:lnTo>
                  <a:pt x="1454" y="1075"/>
                </a:lnTo>
                <a:lnTo>
                  <a:pt x="1461" y="1093"/>
                </a:lnTo>
                <a:lnTo>
                  <a:pt x="1470" y="1111"/>
                </a:lnTo>
                <a:lnTo>
                  <a:pt x="1481" y="1128"/>
                </a:lnTo>
                <a:lnTo>
                  <a:pt x="1493" y="1146"/>
                </a:lnTo>
                <a:lnTo>
                  <a:pt x="1500" y="1154"/>
                </a:lnTo>
                <a:lnTo>
                  <a:pt x="1508" y="1161"/>
                </a:lnTo>
                <a:lnTo>
                  <a:pt x="1516" y="1168"/>
                </a:lnTo>
                <a:lnTo>
                  <a:pt x="1524" y="1176"/>
                </a:lnTo>
                <a:close/>
                <a:moveTo>
                  <a:pt x="2147" y="1514"/>
                </a:moveTo>
                <a:lnTo>
                  <a:pt x="2136" y="1518"/>
                </a:lnTo>
                <a:lnTo>
                  <a:pt x="2126" y="1524"/>
                </a:lnTo>
                <a:lnTo>
                  <a:pt x="2117" y="1529"/>
                </a:lnTo>
                <a:lnTo>
                  <a:pt x="2106" y="1536"/>
                </a:lnTo>
                <a:lnTo>
                  <a:pt x="2097" y="1543"/>
                </a:lnTo>
                <a:lnTo>
                  <a:pt x="2087" y="1550"/>
                </a:lnTo>
                <a:lnTo>
                  <a:pt x="2078" y="1559"/>
                </a:lnTo>
                <a:lnTo>
                  <a:pt x="2070" y="1568"/>
                </a:lnTo>
                <a:lnTo>
                  <a:pt x="2053" y="1587"/>
                </a:lnTo>
                <a:lnTo>
                  <a:pt x="2037" y="1607"/>
                </a:lnTo>
                <a:lnTo>
                  <a:pt x="2022" y="1629"/>
                </a:lnTo>
                <a:lnTo>
                  <a:pt x="2009" y="1652"/>
                </a:lnTo>
                <a:lnTo>
                  <a:pt x="1996" y="1675"/>
                </a:lnTo>
                <a:lnTo>
                  <a:pt x="1985" y="1698"/>
                </a:lnTo>
                <a:lnTo>
                  <a:pt x="1974" y="1720"/>
                </a:lnTo>
                <a:lnTo>
                  <a:pt x="1965" y="1742"/>
                </a:lnTo>
                <a:lnTo>
                  <a:pt x="1957" y="1763"/>
                </a:lnTo>
                <a:lnTo>
                  <a:pt x="1950" y="1781"/>
                </a:lnTo>
                <a:lnTo>
                  <a:pt x="1944" y="1797"/>
                </a:lnTo>
                <a:lnTo>
                  <a:pt x="1939" y="1810"/>
                </a:lnTo>
                <a:lnTo>
                  <a:pt x="1932" y="1830"/>
                </a:lnTo>
                <a:lnTo>
                  <a:pt x="1928" y="1839"/>
                </a:lnTo>
                <a:lnTo>
                  <a:pt x="1925" y="1841"/>
                </a:lnTo>
                <a:lnTo>
                  <a:pt x="1923" y="1841"/>
                </a:lnTo>
                <a:lnTo>
                  <a:pt x="1918" y="1841"/>
                </a:lnTo>
                <a:lnTo>
                  <a:pt x="1914" y="1840"/>
                </a:lnTo>
                <a:lnTo>
                  <a:pt x="1903" y="1838"/>
                </a:lnTo>
                <a:lnTo>
                  <a:pt x="1888" y="1835"/>
                </a:lnTo>
                <a:lnTo>
                  <a:pt x="1874" y="1831"/>
                </a:lnTo>
                <a:lnTo>
                  <a:pt x="1861" y="1829"/>
                </a:lnTo>
                <a:lnTo>
                  <a:pt x="1850" y="1826"/>
                </a:lnTo>
                <a:lnTo>
                  <a:pt x="1848" y="1826"/>
                </a:lnTo>
                <a:lnTo>
                  <a:pt x="1849" y="1830"/>
                </a:lnTo>
                <a:lnTo>
                  <a:pt x="1851" y="1855"/>
                </a:lnTo>
                <a:lnTo>
                  <a:pt x="1853" y="1882"/>
                </a:lnTo>
                <a:lnTo>
                  <a:pt x="1858" y="1917"/>
                </a:lnTo>
                <a:lnTo>
                  <a:pt x="1862" y="1937"/>
                </a:lnTo>
                <a:lnTo>
                  <a:pt x="1867" y="1957"/>
                </a:lnTo>
                <a:lnTo>
                  <a:pt x="1873" y="1978"/>
                </a:lnTo>
                <a:lnTo>
                  <a:pt x="1879" y="1999"/>
                </a:lnTo>
                <a:lnTo>
                  <a:pt x="1887" y="2019"/>
                </a:lnTo>
                <a:lnTo>
                  <a:pt x="1897" y="2040"/>
                </a:lnTo>
                <a:lnTo>
                  <a:pt x="1907" y="2060"/>
                </a:lnTo>
                <a:lnTo>
                  <a:pt x="1916" y="2078"/>
                </a:lnTo>
                <a:lnTo>
                  <a:pt x="1936" y="2110"/>
                </a:lnTo>
                <a:lnTo>
                  <a:pt x="1952" y="2136"/>
                </a:lnTo>
                <a:lnTo>
                  <a:pt x="1967" y="2159"/>
                </a:lnTo>
                <a:lnTo>
                  <a:pt x="1969" y="2163"/>
                </a:lnTo>
                <a:lnTo>
                  <a:pt x="1970" y="2160"/>
                </a:lnTo>
                <a:lnTo>
                  <a:pt x="1979" y="2139"/>
                </a:lnTo>
                <a:lnTo>
                  <a:pt x="1987" y="2117"/>
                </a:lnTo>
                <a:lnTo>
                  <a:pt x="1998" y="2089"/>
                </a:lnTo>
                <a:lnTo>
                  <a:pt x="2013" y="2057"/>
                </a:lnTo>
                <a:lnTo>
                  <a:pt x="2029" y="2022"/>
                </a:lnTo>
                <a:lnTo>
                  <a:pt x="2048" y="1988"/>
                </a:lnTo>
                <a:lnTo>
                  <a:pt x="2066" y="1958"/>
                </a:lnTo>
                <a:lnTo>
                  <a:pt x="2083" y="1931"/>
                </a:lnTo>
                <a:lnTo>
                  <a:pt x="2096" y="1912"/>
                </a:lnTo>
                <a:lnTo>
                  <a:pt x="2109" y="1893"/>
                </a:lnTo>
                <a:lnTo>
                  <a:pt x="2110" y="1890"/>
                </a:lnTo>
                <a:lnTo>
                  <a:pt x="2109" y="1890"/>
                </a:lnTo>
                <a:lnTo>
                  <a:pt x="2095" y="1886"/>
                </a:lnTo>
                <a:lnTo>
                  <a:pt x="2081" y="1883"/>
                </a:lnTo>
                <a:lnTo>
                  <a:pt x="2064" y="1879"/>
                </a:lnTo>
                <a:lnTo>
                  <a:pt x="2046" y="1874"/>
                </a:lnTo>
                <a:lnTo>
                  <a:pt x="2033" y="1870"/>
                </a:lnTo>
                <a:lnTo>
                  <a:pt x="2019" y="1867"/>
                </a:lnTo>
                <a:lnTo>
                  <a:pt x="2017" y="1867"/>
                </a:lnTo>
                <a:lnTo>
                  <a:pt x="2018" y="1865"/>
                </a:lnTo>
                <a:lnTo>
                  <a:pt x="2026" y="1849"/>
                </a:lnTo>
                <a:lnTo>
                  <a:pt x="2036" y="1832"/>
                </a:lnTo>
                <a:lnTo>
                  <a:pt x="2050" y="1807"/>
                </a:lnTo>
                <a:lnTo>
                  <a:pt x="2061" y="1793"/>
                </a:lnTo>
                <a:lnTo>
                  <a:pt x="2074" y="1776"/>
                </a:lnTo>
                <a:lnTo>
                  <a:pt x="2089" y="1757"/>
                </a:lnTo>
                <a:lnTo>
                  <a:pt x="2107" y="1737"/>
                </a:lnTo>
                <a:lnTo>
                  <a:pt x="2128" y="1715"/>
                </a:lnTo>
                <a:lnTo>
                  <a:pt x="2151" y="1692"/>
                </a:lnTo>
                <a:lnTo>
                  <a:pt x="2176" y="1668"/>
                </a:lnTo>
                <a:lnTo>
                  <a:pt x="2201" y="1645"/>
                </a:lnTo>
                <a:lnTo>
                  <a:pt x="2225" y="1622"/>
                </a:lnTo>
                <a:lnTo>
                  <a:pt x="2248" y="1600"/>
                </a:lnTo>
                <a:lnTo>
                  <a:pt x="2270" y="1581"/>
                </a:lnTo>
                <a:lnTo>
                  <a:pt x="2288" y="1565"/>
                </a:lnTo>
                <a:lnTo>
                  <a:pt x="2313" y="1543"/>
                </a:lnTo>
                <a:lnTo>
                  <a:pt x="2325" y="1532"/>
                </a:lnTo>
                <a:lnTo>
                  <a:pt x="2329" y="1528"/>
                </a:lnTo>
                <a:lnTo>
                  <a:pt x="2330" y="1527"/>
                </a:lnTo>
                <a:lnTo>
                  <a:pt x="2330" y="1527"/>
                </a:lnTo>
                <a:lnTo>
                  <a:pt x="2326" y="1526"/>
                </a:lnTo>
                <a:lnTo>
                  <a:pt x="2317" y="1524"/>
                </a:lnTo>
                <a:lnTo>
                  <a:pt x="2298" y="1518"/>
                </a:lnTo>
                <a:lnTo>
                  <a:pt x="2285" y="1515"/>
                </a:lnTo>
                <a:lnTo>
                  <a:pt x="2269" y="1512"/>
                </a:lnTo>
                <a:lnTo>
                  <a:pt x="2251" y="1508"/>
                </a:lnTo>
                <a:lnTo>
                  <a:pt x="2232" y="1506"/>
                </a:lnTo>
                <a:lnTo>
                  <a:pt x="2211" y="1505"/>
                </a:lnTo>
                <a:lnTo>
                  <a:pt x="2189" y="1505"/>
                </a:lnTo>
                <a:lnTo>
                  <a:pt x="2179" y="1506"/>
                </a:lnTo>
                <a:lnTo>
                  <a:pt x="2167" y="1508"/>
                </a:lnTo>
                <a:lnTo>
                  <a:pt x="2157" y="1511"/>
                </a:lnTo>
                <a:lnTo>
                  <a:pt x="2147" y="1514"/>
                </a:lnTo>
                <a:close/>
                <a:moveTo>
                  <a:pt x="1312" y="2009"/>
                </a:moveTo>
                <a:lnTo>
                  <a:pt x="1318" y="1999"/>
                </a:lnTo>
                <a:lnTo>
                  <a:pt x="1323" y="1988"/>
                </a:lnTo>
                <a:lnTo>
                  <a:pt x="1327" y="1978"/>
                </a:lnTo>
                <a:lnTo>
                  <a:pt x="1330" y="1967"/>
                </a:lnTo>
                <a:lnTo>
                  <a:pt x="1332" y="1955"/>
                </a:lnTo>
                <a:lnTo>
                  <a:pt x="1335" y="1943"/>
                </a:lnTo>
                <a:lnTo>
                  <a:pt x="1336" y="1931"/>
                </a:lnTo>
                <a:lnTo>
                  <a:pt x="1337" y="1919"/>
                </a:lnTo>
                <a:lnTo>
                  <a:pt x="1338" y="1893"/>
                </a:lnTo>
                <a:lnTo>
                  <a:pt x="1337" y="1867"/>
                </a:lnTo>
                <a:lnTo>
                  <a:pt x="1334" y="1840"/>
                </a:lnTo>
                <a:lnTo>
                  <a:pt x="1331" y="1814"/>
                </a:lnTo>
                <a:lnTo>
                  <a:pt x="1326" y="1789"/>
                </a:lnTo>
                <a:lnTo>
                  <a:pt x="1320" y="1764"/>
                </a:lnTo>
                <a:lnTo>
                  <a:pt x="1314" y="1740"/>
                </a:lnTo>
                <a:lnTo>
                  <a:pt x="1306" y="1717"/>
                </a:lnTo>
                <a:lnTo>
                  <a:pt x="1300" y="1696"/>
                </a:lnTo>
                <a:lnTo>
                  <a:pt x="1294" y="1678"/>
                </a:lnTo>
                <a:lnTo>
                  <a:pt x="1288" y="1662"/>
                </a:lnTo>
                <a:lnTo>
                  <a:pt x="1282" y="1649"/>
                </a:lnTo>
                <a:lnTo>
                  <a:pt x="1276" y="1629"/>
                </a:lnTo>
                <a:lnTo>
                  <a:pt x="1273" y="1619"/>
                </a:lnTo>
                <a:lnTo>
                  <a:pt x="1274" y="1616"/>
                </a:lnTo>
                <a:lnTo>
                  <a:pt x="1276" y="1614"/>
                </a:lnTo>
                <a:lnTo>
                  <a:pt x="1278" y="1612"/>
                </a:lnTo>
                <a:lnTo>
                  <a:pt x="1282" y="1609"/>
                </a:lnTo>
                <a:lnTo>
                  <a:pt x="1294" y="1604"/>
                </a:lnTo>
                <a:lnTo>
                  <a:pt x="1306" y="1597"/>
                </a:lnTo>
                <a:lnTo>
                  <a:pt x="1320" y="1591"/>
                </a:lnTo>
                <a:lnTo>
                  <a:pt x="1331" y="1585"/>
                </a:lnTo>
                <a:lnTo>
                  <a:pt x="1342" y="1579"/>
                </a:lnTo>
                <a:lnTo>
                  <a:pt x="1343" y="1578"/>
                </a:lnTo>
                <a:lnTo>
                  <a:pt x="1341" y="1576"/>
                </a:lnTo>
                <a:lnTo>
                  <a:pt x="1322" y="1558"/>
                </a:lnTo>
                <a:lnTo>
                  <a:pt x="1303" y="1539"/>
                </a:lnTo>
                <a:lnTo>
                  <a:pt x="1276" y="1515"/>
                </a:lnTo>
                <a:lnTo>
                  <a:pt x="1262" y="1503"/>
                </a:lnTo>
                <a:lnTo>
                  <a:pt x="1245" y="1489"/>
                </a:lnTo>
                <a:lnTo>
                  <a:pt x="1227" y="1477"/>
                </a:lnTo>
                <a:lnTo>
                  <a:pt x="1208" y="1466"/>
                </a:lnTo>
                <a:lnTo>
                  <a:pt x="1188" y="1454"/>
                </a:lnTo>
                <a:lnTo>
                  <a:pt x="1168" y="1445"/>
                </a:lnTo>
                <a:lnTo>
                  <a:pt x="1149" y="1436"/>
                </a:lnTo>
                <a:lnTo>
                  <a:pt x="1129" y="1428"/>
                </a:lnTo>
                <a:lnTo>
                  <a:pt x="1093" y="1416"/>
                </a:lnTo>
                <a:lnTo>
                  <a:pt x="1065" y="1407"/>
                </a:lnTo>
                <a:lnTo>
                  <a:pt x="1038" y="1398"/>
                </a:lnTo>
                <a:lnTo>
                  <a:pt x="1033" y="1397"/>
                </a:lnTo>
                <a:lnTo>
                  <a:pt x="1034" y="1400"/>
                </a:lnTo>
                <a:lnTo>
                  <a:pt x="1042" y="1421"/>
                </a:lnTo>
                <a:lnTo>
                  <a:pt x="1049" y="1443"/>
                </a:lnTo>
                <a:lnTo>
                  <a:pt x="1059" y="1473"/>
                </a:lnTo>
                <a:lnTo>
                  <a:pt x="1069" y="1506"/>
                </a:lnTo>
                <a:lnTo>
                  <a:pt x="1078" y="1543"/>
                </a:lnTo>
                <a:lnTo>
                  <a:pt x="1085" y="1580"/>
                </a:lnTo>
                <a:lnTo>
                  <a:pt x="1090" y="1616"/>
                </a:lnTo>
                <a:lnTo>
                  <a:pt x="1095" y="1647"/>
                </a:lnTo>
                <a:lnTo>
                  <a:pt x="1097" y="1671"/>
                </a:lnTo>
                <a:lnTo>
                  <a:pt x="1100" y="1693"/>
                </a:lnTo>
                <a:lnTo>
                  <a:pt x="1100" y="1696"/>
                </a:lnTo>
                <a:lnTo>
                  <a:pt x="1102" y="1696"/>
                </a:lnTo>
                <a:lnTo>
                  <a:pt x="1114" y="1690"/>
                </a:lnTo>
                <a:lnTo>
                  <a:pt x="1128" y="1683"/>
                </a:lnTo>
                <a:lnTo>
                  <a:pt x="1143" y="1676"/>
                </a:lnTo>
                <a:lnTo>
                  <a:pt x="1159" y="1667"/>
                </a:lnTo>
                <a:lnTo>
                  <a:pt x="1172" y="1661"/>
                </a:lnTo>
                <a:lnTo>
                  <a:pt x="1185" y="1655"/>
                </a:lnTo>
                <a:lnTo>
                  <a:pt x="1187" y="1655"/>
                </a:lnTo>
                <a:lnTo>
                  <a:pt x="1188" y="1657"/>
                </a:lnTo>
                <a:lnTo>
                  <a:pt x="1191" y="1675"/>
                </a:lnTo>
                <a:lnTo>
                  <a:pt x="1195" y="1693"/>
                </a:lnTo>
                <a:lnTo>
                  <a:pt x="1199" y="1722"/>
                </a:lnTo>
                <a:lnTo>
                  <a:pt x="1200" y="1740"/>
                </a:lnTo>
                <a:lnTo>
                  <a:pt x="1201" y="1761"/>
                </a:lnTo>
                <a:lnTo>
                  <a:pt x="1201" y="1784"/>
                </a:lnTo>
                <a:lnTo>
                  <a:pt x="1200" y="1812"/>
                </a:lnTo>
                <a:lnTo>
                  <a:pt x="1198" y="1842"/>
                </a:lnTo>
                <a:lnTo>
                  <a:pt x="1195" y="1875"/>
                </a:lnTo>
                <a:lnTo>
                  <a:pt x="1192" y="1909"/>
                </a:lnTo>
                <a:lnTo>
                  <a:pt x="1188" y="1943"/>
                </a:lnTo>
                <a:lnTo>
                  <a:pt x="1183" y="1976"/>
                </a:lnTo>
                <a:lnTo>
                  <a:pt x="1179" y="2008"/>
                </a:lnTo>
                <a:lnTo>
                  <a:pt x="1176" y="2036"/>
                </a:lnTo>
                <a:lnTo>
                  <a:pt x="1171" y="2060"/>
                </a:lnTo>
                <a:lnTo>
                  <a:pt x="1167" y="2092"/>
                </a:lnTo>
                <a:lnTo>
                  <a:pt x="1164" y="2109"/>
                </a:lnTo>
                <a:lnTo>
                  <a:pt x="1163" y="2116"/>
                </a:lnTo>
                <a:lnTo>
                  <a:pt x="1163" y="2116"/>
                </a:lnTo>
                <a:lnTo>
                  <a:pt x="1167" y="2115"/>
                </a:lnTo>
                <a:lnTo>
                  <a:pt x="1193" y="2102"/>
                </a:lnTo>
                <a:lnTo>
                  <a:pt x="1206" y="2096"/>
                </a:lnTo>
                <a:lnTo>
                  <a:pt x="1220" y="2089"/>
                </a:lnTo>
                <a:lnTo>
                  <a:pt x="1237" y="2079"/>
                </a:lnTo>
                <a:lnTo>
                  <a:pt x="1253" y="2069"/>
                </a:lnTo>
                <a:lnTo>
                  <a:pt x="1270" y="2057"/>
                </a:lnTo>
                <a:lnTo>
                  <a:pt x="1286" y="2043"/>
                </a:lnTo>
                <a:lnTo>
                  <a:pt x="1293" y="2035"/>
                </a:lnTo>
                <a:lnTo>
                  <a:pt x="1300" y="2027"/>
                </a:lnTo>
                <a:lnTo>
                  <a:pt x="1307" y="2018"/>
                </a:lnTo>
                <a:lnTo>
                  <a:pt x="1312" y="2009"/>
                </a:lnTo>
                <a:close/>
                <a:moveTo>
                  <a:pt x="763" y="998"/>
                </a:moveTo>
                <a:lnTo>
                  <a:pt x="671" y="998"/>
                </a:lnTo>
                <a:lnTo>
                  <a:pt x="671" y="417"/>
                </a:lnTo>
                <a:lnTo>
                  <a:pt x="654" y="433"/>
                </a:lnTo>
                <a:lnTo>
                  <a:pt x="633" y="448"/>
                </a:lnTo>
                <a:lnTo>
                  <a:pt x="610" y="464"/>
                </a:lnTo>
                <a:lnTo>
                  <a:pt x="585" y="480"/>
                </a:lnTo>
                <a:lnTo>
                  <a:pt x="559" y="495"/>
                </a:lnTo>
                <a:lnTo>
                  <a:pt x="534" y="507"/>
                </a:lnTo>
                <a:lnTo>
                  <a:pt x="511" y="517"/>
                </a:lnTo>
                <a:lnTo>
                  <a:pt x="489" y="527"/>
                </a:lnTo>
                <a:lnTo>
                  <a:pt x="489" y="439"/>
                </a:lnTo>
                <a:lnTo>
                  <a:pt x="507" y="429"/>
                </a:lnTo>
                <a:lnTo>
                  <a:pt x="526" y="420"/>
                </a:lnTo>
                <a:lnTo>
                  <a:pt x="544" y="410"/>
                </a:lnTo>
                <a:lnTo>
                  <a:pt x="560" y="398"/>
                </a:lnTo>
                <a:lnTo>
                  <a:pt x="577" y="388"/>
                </a:lnTo>
                <a:lnTo>
                  <a:pt x="592" y="376"/>
                </a:lnTo>
                <a:lnTo>
                  <a:pt x="608" y="364"/>
                </a:lnTo>
                <a:lnTo>
                  <a:pt x="623" y="352"/>
                </a:lnTo>
                <a:lnTo>
                  <a:pt x="636" y="338"/>
                </a:lnTo>
                <a:lnTo>
                  <a:pt x="650" y="326"/>
                </a:lnTo>
                <a:lnTo>
                  <a:pt x="661" y="313"/>
                </a:lnTo>
                <a:lnTo>
                  <a:pt x="671" y="301"/>
                </a:lnTo>
                <a:lnTo>
                  <a:pt x="682" y="289"/>
                </a:lnTo>
                <a:lnTo>
                  <a:pt x="690" y="276"/>
                </a:lnTo>
                <a:lnTo>
                  <a:pt x="697" y="265"/>
                </a:lnTo>
                <a:lnTo>
                  <a:pt x="705" y="252"/>
                </a:lnTo>
                <a:lnTo>
                  <a:pt x="763" y="252"/>
                </a:lnTo>
                <a:lnTo>
                  <a:pt x="763" y="998"/>
                </a:lnTo>
                <a:close/>
                <a:moveTo>
                  <a:pt x="1302" y="2688"/>
                </a:moveTo>
                <a:lnTo>
                  <a:pt x="1328" y="2685"/>
                </a:lnTo>
                <a:lnTo>
                  <a:pt x="1331" y="2695"/>
                </a:lnTo>
                <a:lnTo>
                  <a:pt x="1334" y="2704"/>
                </a:lnTo>
                <a:lnTo>
                  <a:pt x="1338" y="2711"/>
                </a:lnTo>
                <a:lnTo>
                  <a:pt x="1344" y="2717"/>
                </a:lnTo>
                <a:lnTo>
                  <a:pt x="1350" y="2721"/>
                </a:lnTo>
                <a:lnTo>
                  <a:pt x="1356" y="2724"/>
                </a:lnTo>
                <a:lnTo>
                  <a:pt x="1363" y="2726"/>
                </a:lnTo>
                <a:lnTo>
                  <a:pt x="1371" y="2726"/>
                </a:lnTo>
                <a:lnTo>
                  <a:pt x="1380" y="2726"/>
                </a:lnTo>
                <a:lnTo>
                  <a:pt x="1387" y="2723"/>
                </a:lnTo>
                <a:lnTo>
                  <a:pt x="1395" y="2719"/>
                </a:lnTo>
                <a:lnTo>
                  <a:pt x="1402" y="2714"/>
                </a:lnTo>
                <a:lnTo>
                  <a:pt x="1408" y="2707"/>
                </a:lnTo>
                <a:lnTo>
                  <a:pt x="1411" y="2699"/>
                </a:lnTo>
                <a:lnTo>
                  <a:pt x="1414" y="2691"/>
                </a:lnTo>
                <a:lnTo>
                  <a:pt x="1414" y="2682"/>
                </a:lnTo>
                <a:lnTo>
                  <a:pt x="1414" y="2674"/>
                </a:lnTo>
                <a:lnTo>
                  <a:pt x="1412" y="2665"/>
                </a:lnTo>
                <a:lnTo>
                  <a:pt x="1408" y="2659"/>
                </a:lnTo>
                <a:lnTo>
                  <a:pt x="1403" y="2652"/>
                </a:lnTo>
                <a:lnTo>
                  <a:pt x="1397" y="2647"/>
                </a:lnTo>
                <a:lnTo>
                  <a:pt x="1389" y="2644"/>
                </a:lnTo>
                <a:lnTo>
                  <a:pt x="1381" y="2641"/>
                </a:lnTo>
                <a:lnTo>
                  <a:pt x="1373" y="2640"/>
                </a:lnTo>
                <a:lnTo>
                  <a:pt x="1364" y="2641"/>
                </a:lnTo>
                <a:lnTo>
                  <a:pt x="1354" y="2644"/>
                </a:lnTo>
                <a:lnTo>
                  <a:pt x="1357" y="2621"/>
                </a:lnTo>
                <a:lnTo>
                  <a:pt x="1359" y="2621"/>
                </a:lnTo>
                <a:lnTo>
                  <a:pt x="1361" y="2621"/>
                </a:lnTo>
                <a:lnTo>
                  <a:pt x="1370" y="2621"/>
                </a:lnTo>
                <a:lnTo>
                  <a:pt x="1377" y="2619"/>
                </a:lnTo>
                <a:lnTo>
                  <a:pt x="1385" y="2616"/>
                </a:lnTo>
                <a:lnTo>
                  <a:pt x="1391" y="2612"/>
                </a:lnTo>
                <a:lnTo>
                  <a:pt x="1398" y="2607"/>
                </a:lnTo>
                <a:lnTo>
                  <a:pt x="1402" y="2601"/>
                </a:lnTo>
                <a:lnTo>
                  <a:pt x="1404" y="2594"/>
                </a:lnTo>
                <a:lnTo>
                  <a:pt x="1405" y="2586"/>
                </a:lnTo>
                <a:lnTo>
                  <a:pt x="1405" y="2578"/>
                </a:lnTo>
                <a:lnTo>
                  <a:pt x="1403" y="2572"/>
                </a:lnTo>
                <a:lnTo>
                  <a:pt x="1400" y="2566"/>
                </a:lnTo>
                <a:lnTo>
                  <a:pt x="1395" y="2562"/>
                </a:lnTo>
                <a:lnTo>
                  <a:pt x="1390" y="2558"/>
                </a:lnTo>
                <a:lnTo>
                  <a:pt x="1384" y="2555"/>
                </a:lnTo>
                <a:lnTo>
                  <a:pt x="1378" y="2552"/>
                </a:lnTo>
                <a:lnTo>
                  <a:pt x="1370" y="2551"/>
                </a:lnTo>
                <a:lnTo>
                  <a:pt x="1362" y="2552"/>
                </a:lnTo>
                <a:lnTo>
                  <a:pt x="1356" y="2555"/>
                </a:lnTo>
                <a:lnTo>
                  <a:pt x="1350" y="2558"/>
                </a:lnTo>
                <a:lnTo>
                  <a:pt x="1345" y="2562"/>
                </a:lnTo>
                <a:lnTo>
                  <a:pt x="1339" y="2567"/>
                </a:lnTo>
                <a:lnTo>
                  <a:pt x="1336" y="2574"/>
                </a:lnTo>
                <a:lnTo>
                  <a:pt x="1333" y="2581"/>
                </a:lnTo>
                <a:lnTo>
                  <a:pt x="1331" y="2591"/>
                </a:lnTo>
                <a:lnTo>
                  <a:pt x="1305" y="2586"/>
                </a:lnTo>
                <a:lnTo>
                  <a:pt x="1308" y="2573"/>
                </a:lnTo>
                <a:lnTo>
                  <a:pt x="1312" y="2563"/>
                </a:lnTo>
                <a:lnTo>
                  <a:pt x="1316" y="2558"/>
                </a:lnTo>
                <a:lnTo>
                  <a:pt x="1319" y="2552"/>
                </a:lnTo>
                <a:lnTo>
                  <a:pt x="1323" y="2548"/>
                </a:lnTo>
                <a:lnTo>
                  <a:pt x="1327" y="2545"/>
                </a:lnTo>
                <a:lnTo>
                  <a:pt x="1331" y="2541"/>
                </a:lnTo>
                <a:lnTo>
                  <a:pt x="1336" y="2539"/>
                </a:lnTo>
                <a:lnTo>
                  <a:pt x="1341" y="2536"/>
                </a:lnTo>
                <a:lnTo>
                  <a:pt x="1346" y="2534"/>
                </a:lnTo>
                <a:lnTo>
                  <a:pt x="1357" y="2532"/>
                </a:lnTo>
                <a:lnTo>
                  <a:pt x="1370" y="2531"/>
                </a:lnTo>
                <a:lnTo>
                  <a:pt x="1378" y="2531"/>
                </a:lnTo>
                <a:lnTo>
                  <a:pt x="1386" y="2533"/>
                </a:lnTo>
                <a:lnTo>
                  <a:pt x="1394" y="2535"/>
                </a:lnTo>
                <a:lnTo>
                  <a:pt x="1402" y="2538"/>
                </a:lnTo>
                <a:lnTo>
                  <a:pt x="1409" y="2542"/>
                </a:lnTo>
                <a:lnTo>
                  <a:pt x="1414" y="2546"/>
                </a:lnTo>
                <a:lnTo>
                  <a:pt x="1419" y="2552"/>
                </a:lnTo>
                <a:lnTo>
                  <a:pt x="1425" y="2559"/>
                </a:lnTo>
                <a:lnTo>
                  <a:pt x="1428" y="2565"/>
                </a:lnTo>
                <a:lnTo>
                  <a:pt x="1430" y="2572"/>
                </a:lnTo>
                <a:lnTo>
                  <a:pt x="1432" y="2578"/>
                </a:lnTo>
                <a:lnTo>
                  <a:pt x="1432" y="2586"/>
                </a:lnTo>
                <a:lnTo>
                  <a:pt x="1432" y="2593"/>
                </a:lnTo>
                <a:lnTo>
                  <a:pt x="1430" y="2599"/>
                </a:lnTo>
                <a:lnTo>
                  <a:pt x="1428" y="2605"/>
                </a:lnTo>
                <a:lnTo>
                  <a:pt x="1425" y="2610"/>
                </a:lnTo>
                <a:lnTo>
                  <a:pt x="1420" y="2617"/>
                </a:lnTo>
                <a:lnTo>
                  <a:pt x="1415" y="2621"/>
                </a:lnTo>
                <a:lnTo>
                  <a:pt x="1409" y="2625"/>
                </a:lnTo>
                <a:lnTo>
                  <a:pt x="1403" y="2629"/>
                </a:lnTo>
                <a:lnTo>
                  <a:pt x="1411" y="2632"/>
                </a:lnTo>
                <a:lnTo>
                  <a:pt x="1419" y="2635"/>
                </a:lnTo>
                <a:lnTo>
                  <a:pt x="1427" y="2640"/>
                </a:lnTo>
                <a:lnTo>
                  <a:pt x="1432" y="2647"/>
                </a:lnTo>
                <a:lnTo>
                  <a:pt x="1437" y="2655"/>
                </a:lnTo>
                <a:lnTo>
                  <a:pt x="1440" y="2662"/>
                </a:lnTo>
                <a:lnTo>
                  <a:pt x="1442" y="2671"/>
                </a:lnTo>
                <a:lnTo>
                  <a:pt x="1442" y="2682"/>
                </a:lnTo>
                <a:lnTo>
                  <a:pt x="1442" y="2688"/>
                </a:lnTo>
                <a:lnTo>
                  <a:pt x="1441" y="2695"/>
                </a:lnTo>
                <a:lnTo>
                  <a:pt x="1440" y="2702"/>
                </a:lnTo>
                <a:lnTo>
                  <a:pt x="1437" y="2708"/>
                </a:lnTo>
                <a:lnTo>
                  <a:pt x="1435" y="2713"/>
                </a:lnTo>
                <a:lnTo>
                  <a:pt x="1431" y="2719"/>
                </a:lnTo>
                <a:lnTo>
                  <a:pt x="1427" y="2724"/>
                </a:lnTo>
                <a:lnTo>
                  <a:pt x="1422" y="2729"/>
                </a:lnTo>
                <a:lnTo>
                  <a:pt x="1416" y="2734"/>
                </a:lnTo>
                <a:lnTo>
                  <a:pt x="1411" y="2738"/>
                </a:lnTo>
                <a:lnTo>
                  <a:pt x="1405" y="2741"/>
                </a:lnTo>
                <a:lnTo>
                  <a:pt x="1399" y="2744"/>
                </a:lnTo>
                <a:lnTo>
                  <a:pt x="1392" y="2746"/>
                </a:lnTo>
                <a:lnTo>
                  <a:pt x="1385" y="2747"/>
                </a:lnTo>
                <a:lnTo>
                  <a:pt x="1378" y="2748"/>
                </a:lnTo>
                <a:lnTo>
                  <a:pt x="1371" y="2748"/>
                </a:lnTo>
                <a:lnTo>
                  <a:pt x="1363" y="2748"/>
                </a:lnTo>
                <a:lnTo>
                  <a:pt x="1357" y="2747"/>
                </a:lnTo>
                <a:lnTo>
                  <a:pt x="1351" y="2746"/>
                </a:lnTo>
                <a:lnTo>
                  <a:pt x="1345" y="2744"/>
                </a:lnTo>
                <a:lnTo>
                  <a:pt x="1338" y="2742"/>
                </a:lnTo>
                <a:lnTo>
                  <a:pt x="1333" y="2739"/>
                </a:lnTo>
                <a:lnTo>
                  <a:pt x="1328" y="2736"/>
                </a:lnTo>
                <a:lnTo>
                  <a:pt x="1324" y="2732"/>
                </a:lnTo>
                <a:lnTo>
                  <a:pt x="1319" y="2727"/>
                </a:lnTo>
                <a:lnTo>
                  <a:pt x="1316" y="2722"/>
                </a:lnTo>
                <a:lnTo>
                  <a:pt x="1311" y="2718"/>
                </a:lnTo>
                <a:lnTo>
                  <a:pt x="1308" y="2713"/>
                </a:lnTo>
                <a:lnTo>
                  <a:pt x="1306" y="2707"/>
                </a:lnTo>
                <a:lnTo>
                  <a:pt x="1304" y="2700"/>
                </a:lnTo>
                <a:lnTo>
                  <a:pt x="1303" y="2694"/>
                </a:lnTo>
                <a:lnTo>
                  <a:pt x="1302" y="2688"/>
                </a:lnTo>
                <a:close/>
                <a:moveTo>
                  <a:pt x="2898" y="1302"/>
                </a:moveTo>
                <a:lnTo>
                  <a:pt x="2898" y="1352"/>
                </a:lnTo>
                <a:lnTo>
                  <a:pt x="2615" y="1352"/>
                </a:lnTo>
                <a:lnTo>
                  <a:pt x="2615" y="1342"/>
                </a:lnTo>
                <a:lnTo>
                  <a:pt x="2616" y="1333"/>
                </a:lnTo>
                <a:lnTo>
                  <a:pt x="2618" y="1325"/>
                </a:lnTo>
                <a:lnTo>
                  <a:pt x="2621" y="1315"/>
                </a:lnTo>
                <a:lnTo>
                  <a:pt x="2627" y="1301"/>
                </a:lnTo>
                <a:lnTo>
                  <a:pt x="2635" y="1286"/>
                </a:lnTo>
                <a:lnTo>
                  <a:pt x="2645" y="1273"/>
                </a:lnTo>
                <a:lnTo>
                  <a:pt x="2656" y="1259"/>
                </a:lnTo>
                <a:lnTo>
                  <a:pt x="2668" y="1244"/>
                </a:lnTo>
                <a:lnTo>
                  <a:pt x="2685" y="1229"/>
                </a:lnTo>
                <a:lnTo>
                  <a:pt x="2704" y="1212"/>
                </a:lnTo>
                <a:lnTo>
                  <a:pt x="2725" y="1194"/>
                </a:lnTo>
                <a:lnTo>
                  <a:pt x="2757" y="1167"/>
                </a:lnTo>
                <a:lnTo>
                  <a:pt x="2783" y="1143"/>
                </a:lnTo>
                <a:lnTo>
                  <a:pt x="2794" y="1132"/>
                </a:lnTo>
                <a:lnTo>
                  <a:pt x="2803" y="1122"/>
                </a:lnTo>
                <a:lnTo>
                  <a:pt x="2812" y="1113"/>
                </a:lnTo>
                <a:lnTo>
                  <a:pt x="2819" y="1103"/>
                </a:lnTo>
                <a:lnTo>
                  <a:pt x="2824" y="1095"/>
                </a:lnTo>
                <a:lnTo>
                  <a:pt x="2829" y="1088"/>
                </a:lnTo>
                <a:lnTo>
                  <a:pt x="2833" y="1079"/>
                </a:lnTo>
                <a:lnTo>
                  <a:pt x="2838" y="1071"/>
                </a:lnTo>
                <a:lnTo>
                  <a:pt x="2840" y="1063"/>
                </a:lnTo>
                <a:lnTo>
                  <a:pt x="2842" y="1056"/>
                </a:lnTo>
                <a:lnTo>
                  <a:pt x="2843" y="1048"/>
                </a:lnTo>
                <a:lnTo>
                  <a:pt x="2844" y="1040"/>
                </a:lnTo>
                <a:lnTo>
                  <a:pt x="2843" y="1033"/>
                </a:lnTo>
                <a:lnTo>
                  <a:pt x="2842" y="1026"/>
                </a:lnTo>
                <a:lnTo>
                  <a:pt x="2841" y="1018"/>
                </a:lnTo>
                <a:lnTo>
                  <a:pt x="2838" y="1012"/>
                </a:lnTo>
                <a:lnTo>
                  <a:pt x="2834" y="1005"/>
                </a:lnTo>
                <a:lnTo>
                  <a:pt x="2831" y="1000"/>
                </a:lnTo>
                <a:lnTo>
                  <a:pt x="2826" y="994"/>
                </a:lnTo>
                <a:lnTo>
                  <a:pt x="2821" y="988"/>
                </a:lnTo>
                <a:lnTo>
                  <a:pt x="2815" y="983"/>
                </a:lnTo>
                <a:lnTo>
                  <a:pt x="2809" y="979"/>
                </a:lnTo>
                <a:lnTo>
                  <a:pt x="2802" y="975"/>
                </a:lnTo>
                <a:lnTo>
                  <a:pt x="2795" y="972"/>
                </a:lnTo>
                <a:lnTo>
                  <a:pt x="2788" y="970"/>
                </a:lnTo>
                <a:lnTo>
                  <a:pt x="2780" y="968"/>
                </a:lnTo>
                <a:lnTo>
                  <a:pt x="2771" y="967"/>
                </a:lnTo>
                <a:lnTo>
                  <a:pt x="2763" y="967"/>
                </a:lnTo>
                <a:lnTo>
                  <a:pt x="2754" y="967"/>
                </a:lnTo>
                <a:lnTo>
                  <a:pt x="2744" y="968"/>
                </a:lnTo>
                <a:lnTo>
                  <a:pt x="2736" y="970"/>
                </a:lnTo>
                <a:lnTo>
                  <a:pt x="2729" y="972"/>
                </a:lnTo>
                <a:lnTo>
                  <a:pt x="2720" y="975"/>
                </a:lnTo>
                <a:lnTo>
                  <a:pt x="2714" y="979"/>
                </a:lnTo>
                <a:lnTo>
                  <a:pt x="2708" y="984"/>
                </a:lnTo>
                <a:lnTo>
                  <a:pt x="2702" y="989"/>
                </a:lnTo>
                <a:lnTo>
                  <a:pt x="2697" y="996"/>
                </a:lnTo>
                <a:lnTo>
                  <a:pt x="2691" y="1002"/>
                </a:lnTo>
                <a:lnTo>
                  <a:pt x="2687" y="1009"/>
                </a:lnTo>
                <a:lnTo>
                  <a:pt x="2684" y="1016"/>
                </a:lnTo>
                <a:lnTo>
                  <a:pt x="2682" y="1025"/>
                </a:lnTo>
                <a:lnTo>
                  <a:pt x="2680" y="1033"/>
                </a:lnTo>
                <a:lnTo>
                  <a:pt x="2679" y="1042"/>
                </a:lnTo>
                <a:lnTo>
                  <a:pt x="2679" y="1052"/>
                </a:lnTo>
                <a:lnTo>
                  <a:pt x="2625" y="1046"/>
                </a:lnTo>
                <a:lnTo>
                  <a:pt x="2626" y="1032"/>
                </a:lnTo>
                <a:lnTo>
                  <a:pt x="2629" y="1018"/>
                </a:lnTo>
                <a:lnTo>
                  <a:pt x="2633" y="1005"/>
                </a:lnTo>
                <a:lnTo>
                  <a:pt x="2637" y="994"/>
                </a:lnTo>
                <a:lnTo>
                  <a:pt x="2644" y="982"/>
                </a:lnTo>
                <a:lnTo>
                  <a:pt x="2650" y="972"/>
                </a:lnTo>
                <a:lnTo>
                  <a:pt x="2658" y="962"/>
                </a:lnTo>
                <a:lnTo>
                  <a:pt x="2666" y="954"/>
                </a:lnTo>
                <a:lnTo>
                  <a:pt x="2676" y="947"/>
                </a:lnTo>
                <a:lnTo>
                  <a:pt x="2686" y="941"/>
                </a:lnTo>
                <a:lnTo>
                  <a:pt x="2698" y="936"/>
                </a:lnTo>
                <a:lnTo>
                  <a:pt x="2709" y="930"/>
                </a:lnTo>
                <a:lnTo>
                  <a:pt x="2721" y="927"/>
                </a:lnTo>
                <a:lnTo>
                  <a:pt x="2735" y="925"/>
                </a:lnTo>
                <a:lnTo>
                  <a:pt x="2748" y="923"/>
                </a:lnTo>
                <a:lnTo>
                  <a:pt x="2764" y="923"/>
                </a:lnTo>
                <a:lnTo>
                  <a:pt x="2778" y="923"/>
                </a:lnTo>
                <a:lnTo>
                  <a:pt x="2793" y="925"/>
                </a:lnTo>
                <a:lnTo>
                  <a:pt x="2806" y="927"/>
                </a:lnTo>
                <a:lnTo>
                  <a:pt x="2819" y="931"/>
                </a:lnTo>
                <a:lnTo>
                  <a:pt x="2830" y="937"/>
                </a:lnTo>
                <a:lnTo>
                  <a:pt x="2842" y="942"/>
                </a:lnTo>
                <a:lnTo>
                  <a:pt x="2852" y="949"/>
                </a:lnTo>
                <a:lnTo>
                  <a:pt x="2861" y="957"/>
                </a:lnTo>
                <a:lnTo>
                  <a:pt x="2870" y="966"/>
                </a:lnTo>
                <a:lnTo>
                  <a:pt x="2877" y="975"/>
                </a:lnTo>
                <a:lnTo>
                  <a:pt x="2883" y="985"/>
                </a:lnTo>
                <a:lnTo>
                  <a:pt x="2888" y="996"/>
                </a:lnTo>
                <a:lnTo>
                  <a:pt x="2893" y="1006"/>
                </a:lnTo>
                <a:lnTo>
                  <a:pt x="2895" y="1017"/>
                </a:lnTo>
                <a:lnTo>
                  <a:pt x="2897" y="1030"/>
                </a:lnTo>
                <a:lnTo>
                  <a:pt x="2898" y="1042"/>
                </a:lnTo>
                <a:lnTo>
                  <a:pt x="2897" y="1055"/>
                </a:lnTo>
                <a:lnTo>
                  <a:pt x="2895" y="1067"/>
                </a:lnTo>
                <a:lnTo>
                  <a:pt x="2892" y="1079"/>
                </a:lnTo>
                <a:lnTo>
                  <a:pt x="2886" y="1092"/>
                </a:lnTo>
                <a:lnTo>
                  <a:pt x="2880" y="1104"/>
                </a:lnTo>
                <a:lnTo>
                  <a:pt x="2873" y="1118"/>
                </a:lnTo>
                <a:lnTo>
                  <a:pt x="2864" y="1131"/>
                </a:lnTo>
                <a:lnTo>
                  <a:pt x="2852" y="1145"/>
                </a:lnTo>
                <a:lnTo>
                  <a:pt x="2838" y="1159"/>
                </a:lnTo>
                <a:lnTo>
                  <a:pt x="2819" y="1177"/>
                </a:lnTo>
                <a:lnTo>
                  <a:pt x="2797" y="1197"/>
                </a:lnTo>
                <a:lnTo>
                  <a:pt x="2771" y="1219"/>
                </a:lnTo>
                <a:lnTo>
                  <a:pt x="2749" y="1238"/>
                </a:lnTo>
                <a:lnTo>
                  <a:pt x="2732" y="1253"/>
                </a:lnTo>
                <a:lnTo>
                  <a:pt x="2718" y="1265"/>
                </a:lnTo>
                <a:lnTo>
                  <a:pt x="2710" y="1273"/>
                </a:lnTo>
                <a:lnTo>
                  <a:pt x="2698" y="1288"/>
                </a:lnTo>
                <a:lnTo>
                  <a:pt x="2687" y="1302"/>
                </a:lnTo>
                <a:lnTo>
                  <a:pt x="2898" y="1302"/>
                </a:lnTo>
                <a:close/>
                <a:moveTo>
                  <a:pt x="1422" y="2451"/>
                </a:moveTo>
                <a:lnTo>
                  <a:pt x="1421" y="2451"/>
                </a:lnTo>
                <a:lnTo>
                  <a:pt x="1420" y="2451"/>
                </a:lnTo>
                <a:lnTo>
                  <a:pt x="1420" y="2450"/>
                </a:lnTo>
                <a:lnTo>
                  <a:pt x="1419" y="2450"/>
                </a:lnTo>
                <a:lnTo>
                  <a:pt x="1418" y="2450"/>
                </a:lnTo>
                <a:lnTo>
                  <a:pt x="1418" y="2450"/>
                </a:lnTo>
                <a:lnTo>
                  <a:pt x="1417" y="2450"/>
                </a:lnTo>
                <a:lnTo>
                  <a:pt x="1417" y="2449"/>
                </a:lnTo>
                <a:lnTo>
                  <a:pt x="1416" y="2449"/>
                </a:lnTo>
                <a:lnTo>
                  <a:pt x="1416" y="2449"/>
                </a:lnTo>
                <a:lnTo>
                  <a:pt x="1415" y="2449"/>
                </a:lnTo>
                <a:lnTo>
                  <a:pt x="1415" y="2449"/>
                </a:lnTo>
                <a:lnTo>
                  <a:pt x="1414" y="2449"/>
                </a:lnTo>
                <a:lnTo>
                  <a:pt x="1413" y="2448"/>
                </a:lnTo>
                <a:lnTo>
                  <a:pt x="1413" y="2448"/>
                </a:lnTo>
                <a:lnTo>
                  <a:pt x="1412" y="2448"/>
                </a:lnTo>
                <a:lnTo>
                  <a:pt x="1411" y="2448"/>
                </a:lnTo>
                <a:lnTo>
                  <a:pt x="1411" y="2448"/>
                </a:lnTo>
                <a:lnTo>
                  <a:pt x="1411" y="2448"/>
                </a:lnTo>
                <a:lnTo>
                  <a:pt x="1410" y="2448"/>
                </a:lnTo>
                <a:lnTo>
                  <a:pt x="1409" y="2447"/>
                </a:lnTo>
                <a:lnTo>
                  <a:pt x="1409" y="2447"/>
                </a:lnTo>
                <a:lnTo>
                  <a:pt x="1408" y="2447"/>
                </a:lnTo>
                <a:lnTo>
                  <a:pt x="1407" y="2447"/>
                </a:lnTo>
                <a:lnTo>
                  <a:pt x="1407" y="2447"/>
                </a:lnTo>
                <a:lnTo>
                  <a:pt x="1406" y="2447"/>
                </a:lnTo>
                <a:lnTo>
                  <a:pt x="1406" y="2447"/>
                </a:lnTo>
                <a:lnTo>
                  <a:pt x="1405" y="2446"/>
                </a:lnTo>
                <a:lnTo>
                  <a:pt x="1405" y="2446"/>
                </a:lnTo>
                <a:lnTo>
                  <a:pt x="1404" y="2446"/>
                </a:lnTo>
                <a:lnTo>
                  <a:pt x="1403" y="2446"/>
                </a:lnTo>
                <a:lnTo>
                  <a:pt x="1403" y="2446"/>
                </a:lnTo>
                <a:lnTo>
                  <a:pt x="1402" y="2446"/>
                </a:lnTo>
                <a:lnTo>
                  <a:pt x="1399" y="2445"/>
                </a:lnTo>
                <a:lnTo>
                  <a:pt x="1399" y="2445"/>
                </a:lnTo>
                <a:lnTo>
                  <a:pt x="1398" y="2445"/>
                </a:lnTo>
                <a:lnTo>
                  <a:pt x="1397" y="2445"/>
                </a:lnTo>
                <a:lnTo>
                  <a:pt x="1395" y="2445"/>
                </a:lnTo>
                <a:lnTo>
                  <a:pt x="1393" y="2444"/>
                </a:lnTo>
                <a:lnTo>
                  <a:pt x="1392" y="2444"/>
                </a:lnTo>
                <a:lnTo>
                  <a:pt x="1391" y="2444"/>
                </a:lnTo>
                <a:lnTo>
                  <a:pt x="1391" y="2444"/>
                </a:lnTo>
                <a:lnTo>
                  <a:pt x="1390" y="2444"/>
                </a:lnTo>
                <a:lnTo>
                  <a:pt x="1389" y="2443"/>
                </a:lnTo>
                <a:lnTo>
                  <a:pt x="1388" y="2443"/>
                </a:lnTo>
                <a:lnTo>
                  <a:pt x="1387" y="2443"/>
                </a:lnTo>
                <a:lnTo>
                  <a:pt x="1387" y="2443"/>
                </a:lnTo>
                <a:lnTo>
                  <a:pt x="1386" y="2443"/>
                </a:lnTo>
                <a:lnTo>
                  <a:pt x="1385" y="2443"/>
                </a:lnTo>
                <a:lnTo>
                  <a:pt x="1384" y="2443"/>
                </a:lnTo>
                <a:lnTo>
                  <a:pt x="1383" y="2443"/>
                </a:lnTo>
                <a:lnTo>
                  <a:pt x="1382" y="2443"/>
                </a:lnTo>
                <a:lnTo>
                  <a:pt x="1382" y="2443"/>
                </a:lnTo>
                <a:lnTo>
                  <a:pt x="1381" y="2442"/>
                </a:lnTo>
                <a:lnTo>
                  <a:pt x="1380" y="2442"/>
                </a:lnTo>
                <a:lnTo>
                  <a:pt x="1380" y="2442"/>
                </a:lnTo>
                <a:lnTo>
                  <a:pt x="1378" y="2442"/>
                </a:lnTo>
                <a:lnTo>
                  <a:pt x="1367" y="2441"/>
                </a:lnTo>
                <a:lnTo>
                  <a:pt x="1356" y="2441"/>
                </a:lnTo>
                <a:lnTo>
                  <a:pt x="1346" y="2441"/>
                </a:lnTo>
                <a:lnTo>
                  <a:pt x="1334" y="2442"/>
                </a:lnTo>
                <a:lnTo>
                  <a:pt x="1324" y="2444"/>
                </a:lnTo>
                <a:lnTo>
                  <a:pt x="1312" y="2445"/>
                </a:lnTo>
                <a:lnTo>
                  <a:pt x="1302" y="2448"/>
                </a:lnTo>
                <a:lnTo>
                  <a:pt x="1292" y="2451"/>
                </a:lnTo>
                <a:lnTo>
                  <a:pt x="1282" y="2454"/>
                </a:lnTo>
                <a:lnTo>
                  <a:pt x="1272" y="2458"/>
                </a:lnTo>
                <a:lnTo>
                  <a:pt x="1253" y="2467"/>
                </a:lnTo>
                <a:lnTo>
                  <a:pt x="1235" y="2478"/>
                </a:lnTo>
                <a:lnTo>
                  <a:pt x="1218" y="2490"/>
                </a:lnTo>
                <a:lnTo>
                  <a:pt x="1204" y="2504"/>
                </a:lnTo>
                <a:lnTo>
                  <a:pt x="1189" y="2519"/>
                </a:lnTo>
                <a:lnTo>
                  <a:pt x="1177" y="2536"/>
                </a:lnTo>
                <a:lnTo>
                  <a:pt x="1166" y="2555"/>
                </a:lnTo>
                <a:lnTo>
                  <a:pt x="1157" y="2573"/>
                </a:lnTo>
                <a:lnTo>
                  <a:pt x="1153" y="2582"/>
                </a:lnTo>
                <a:lnTo>
                  <a:pt x="1150" y="2593"/>
                </a:lnTo>
                <a:lnTo>
                  <a:pt x="1146" y="2603"/>
                </a:lnTo>
                <a:lnTo>
                  <a:pt x="1144" y="2614"/>
                </a:lnTo>
                <a:lnTo>
                  <a:pt x="1142" y="2624"/>
                </a:lnTo>
                <a:lnTo>
                  <a:pt x="1140" y="2635"/>
                </a:lnTo>
                <a:lnTo>
                  <a:pt x="1140" y="2647"/>
                </a:lnTo>
                <a:lnTo>
                  <a:pt x="1139" y="2657"/>
                </a:lnTo>
                <a:lnTo>
                  <a:pt x="1140" y="2668"/>
                </a:lnTo>
                <a:lnTo>
                  <a:pt x="1140" y="2680"/>
                </a:lnTo>
                <a:lnTo>
                  <a:pt x="1142" y="2690"/>
                </a:lnTo>
                <a:lnTo>
                  <a:pt x="1144" y="2700"/>
                </a:lnTo>
                <a:lnTo>
                  <a:pt x="1146" y="2712"/>
                </a:lnTo>
                <a:lnTo>
                  <a:pt x="1150" y="2721"/>
                </a:lnTo>
                <a:lnTo>
                  <a:pt x="1153" y="2732"/>
                </a:lnTo>
                <a:lnTo>
                  <a:pt x="1157" y="2742"/>
                </a:lnTo>
                <a:lnTo>
                  <a:pt x="1166" y="2761"/>
                </a:lnTo>
                <a:lnTo>
                  <a:pt x="1177" y="2778"/>
                </a:lnTo>
                <a:lnTo>
                  <a:pt x="1189" y="2795"/>
                </a:lnTo>
                <a:lnTo>
                  <a:pt x="1204" y="2810"/>
                </a:lnTo>
                <a:lnTo>
                  <a:pt x="1218" y="2825"/>
                </a:lnTo>
                <a:lnTo>
                  <a:pt x="1235" y="2837"/>
                </a:lnTo>
                <a:lnTo>
                  <a:pt x="1253" y="2847"/>
                </a:lnTo>
                <a:lnTo>
                  <a:pt x="1272" y="2857"/>
                </a:lnTo>
                <a:lnTo>
                  <a:pt x="1282" y="2861"/>
                </a:lnTo>
                <a:lnTo>
                  <a:pt x="1292" y="2864"/>
                </a:lnTo>
                <a:lnTo>
                  <a:pt x="1302" y="2867"/>
                </a:lnTo>
                <a:lnTo>
                  <a:pt x="1312" y="2869"/>
                </a:lnTo>
                <a:lnTo>
                  <a:pt x="1324" y="2871"/>
                </a:lnTo>
                <a:lnTo>
                  <a:pt x="1334" y="2872"/>
                </a:lnTo>
                <a:lnTo>
                  <a:pt x="1346" y="2873"/>
                </a:lnTo>
                <a:lnTo>
                  <a:pt x="1356" y="2873"/>
                </a:lnTo>
                <a:lnTo>
                  <a:pt x="1367" y="2873"/>
                </a:lnTo>
                <a:lnTo>
                  <a:pt x="1379" y="2872"/>
                </a:lnTo>
                <a:lnTo>
                  <a:pt x="1389" y="2871"/>
                </a:lnTo>
                <a:lnTo>
                  <a:pt x="1401" y="2869"/>
                </a:lnTo>
                <a:lnTo>
                  <a:pt x="1411" y="2867"/>
                </a:lnTo>
                <a:lnTo>
                  <a:pt x="1421" y="2864"/>
                </a:lnTo>
                <a:lnTo>
                  <a:pt x="1431" y="2861"/>
                </a:lnTo>
                <a:lnTo>
                  <a:pt x="1441" y="2857"/>
                </a:lnTo>
                <a:lnTo>
                  <a:pt x="1460" y="2847"/>
                </a:lnTo>
                <a:lnTo>
                  <a:pt x="1477" y="2837"/>
                </a:lnTo>
                <a:lnTo>
                  <a:pt x="1494" y="2825"/>
                </a:lnTo>
                <a:lnTo>
                  <a:pt x="1510" y="2810"/>
                </a:lnTo>
                <a:lnTo>
                  <a:pt x="1524" y="2795"/>
                </a:lnTo>
                <a:lnTo>
                  <a:pt x="1537" y="2778"/>
                </a:lnTo>
                <a:lnTo>
                  <a:pt x="1547" y="2761"/>
                </a:lnTo>
                <a:lnTo>
                  <a:pt x="1556" y="2742"/>
                </a:lnTo>
                <a:lnTo>
                  <a:pt x="1560" y="2732"/>
                </a:lnTo>
                <a:lnTo>
                  <a:pt x="1564" y="2721"/>
                </a:lnTo>
                <a:lnTo>
                  <a:pt x="1567" y="2712"/>
                </a:lnTo>
                <a:lnTo>
                  <a:pt x="1569" y="2700"/>
                </a:lnTo>
                <a:lnTo>
                  <a:pt x="1571" y="2690"/>
                </a:lnTo>
                <a:lnTo>
                  <a:pt x="1573" y="2680"/>
                </a:lnTo>
                <a:lnTo>
                  <a:pt x="1573" y="2668"/>
                </a:lnTo>
                <a:lnTo>
                  <a:pt x="1574" y="2657"/>
                </a:lnTo>
                <a:lnTo>
                  <a:pt x="1573" y="2639"/>
                </a:lnTo>
                <a:lnTo>
                  <a:pt x="1571" y="2622"/>
                </a:lnTo>
                <a:lnTo>
                  <a:pt x="1567" y="2604"/>
                </a:lnTo>
                <a:lnTo>
                  <a:pt x="1563" y="2588"/>
                </a:lnTo>
                <a:lnTo>
                  <a:pt x="1556" y="2572"/>
                </a:lnTo>
                <a:lnTo>
                  <a:pt x="1549" y="2557"/>
                </a:lnTo>
                <a:lnTo>
                  <a:pt x="1541" y="2542"/>
                </a:lnTo>
                <a:lnTo>
                  <a:pt x="1530" y="2529"/>
                </a:lnTo>
                <a:lnTo>
                  <a:pt x="1520" y="2515"/>
                </a:lnTo>
                <a:lnTo>
                  <a:pt x="1509" y="2503"/>
                </a:lnTo>
                <a:lnTo>
                  <a:pt x="1496" y="2491"/>
                </a:lnTo>
                <a:lnTo>
                  <a:pt x="1483" y="2481"/>
                </a:lnTo>
                <a:lnTo>
                  <a:pt x="1469" y="2472"/>
                </a:lnTo>
                <a:lnTo>
                  <a:pt x="1454" y="2463"/>
                </a:lnTo>
                <a:lnTo>
                  <a:pt x="1438" y="2457"/>
                </a:lnTo>
                <a:lnTo>
                  <a:pt x="1422" y="2451"/>
                </a:lnTo>
                <a:close/>
                <a:moveTo>
                  <a:pt x="2758" y="749"/>
                </a:moveTo>
                <a:lnTo>
                  <a:pt x="2778" y="749"/>
                </a:lnTo>
                <a:lnTo>
                  <a:pt x="2799" y="751"/>
                </a:lnTo>
                <a:lnTo>
                  <a:pt x="2819" y="753"/>
                </a:lnTo>
                <a:lnTo>
                  <a:pt x="2839" y="757"/>
                </a:lnTo>
                <a:lnTo>
                  <a:pt x="2858" y="762"/>
                </a:lnTo>
                <a:lnTo>
                  <a:pt x="2877" y="767"/>
                </a:lnTo>
                <a:lnTo>
                  <a:pt x="2896" y="773"/>
                </a:lnTo>
                <a:lnTo>
                  <a:pt x="2914" y="780"/>
                </a:lnTo>
                <a:lnTo>
                  <a:pt x="2932" y="789"/>
                </a:lnTo>
                <a:lnTo>
                  <a:pt x="2950" y="797"/>
                </a:lnTo>
                <a:lnTo>
                  <a:pt x="2966" y="807"/>
                </a:lnTo>
                <a:lnTo>
                  <a:pt x="2983" y="818"/>
                </a:lnTo>
                <a:lnTo>
                  <a:pt x="2998" y="828"/>
                </a:lnTo>
                <a:lnTo>
                  <a:pt x="3013" y="840"/>
                </a:lnTo>
                <a:lnTo>
                  <a:pt x="3028" y="853"/>
                </a:lnTo>
                <a:lnTo>
                  <a:pt x="3042" y="866"/>
                </a:lnTo>
                <a:lnTo>
                  <a:pt x="3055" y="880"/>
                </a:lnTo>
                <a:lnTo>
                  <a:pt x="3068" y="894"/>
                </a:lnTo>
                <a:lnTo>
                  <a:pt x="3079" y="910"/>
                </a:lnTo>
                <a:lnTo>
                  <a:pt x="3091" y="925"/>
                </a:lnTo>
                <a:lnTo>
                  <a:pt x="3101" y="942"/>
                </a:lnTo>
                <a:lnTo>
                  <a:pt x="3111" y="958"/>
                </a:lnTo>
                <a:lnTo>
                  <a:pt x="3120" y="976"/>
                </a:lnTo>
                <a:lnTo>
                  <a:pt x="3128" y="994"/>
                </a:lnTo>
                <a:lnTo>
                  <a:pt x="3135" y="1011"/>
                </a:lnTo>
                <a:lnTo>
                  <a:pt x="3142" y="1030"/>
                </a:lnTo>
                <a:lnTo>
                  <a:pt x="3147" y="1049"/>
                </a:lnTo>
                <a:lnTo>
                  <a:pt x="3151" y="1069"/>
                </a:lnTo>
                <a:lnTo>
                  <a:pt x="3155" y="1089"/>
                </a:lnTo>
                <a:lnTo>
                  <a:pt x="3157" y="1108"/>
                </a:lnTo>
                <a:lnTo>
                  <a:pt x="3159" y="1129"/>
                </a:lnTo>
                <a:lnTo>
                  <a:pt x="3159" y="1150"/>
                </a:lnTo>
                <a:lnTo>
                  <a:pt x="3159" y="1170"/>
                </a:lnTo>
                <a:lnTo>
                  <a:pt x="3157" y="1190"/>
                </a:lnTo>
                <a:lnTo>
                  <a:pt x="3155" y="1211"/>
                </a:lnTo>
                <a:lnTo>
                  <a:pt x="3151" y="1231"/>
                </a:lnTo>
                <a:lnTo>
                  <a:pt x="3147" y="1249"/>
                </a:lnTo>
                <a:lnTo>
                  <a:pt x="3142" y="1269"/>
                </a:lnTo>
                <a:lnTo>
                  <a:pt x="3135" y="1288"/>
                </a:lnTo>
                <a:lnTo>
                  <a:pt x="3128" y="1305"/>
                </a:lnTo>
                <a:lnTo>
                  <a:pt x="3120" y="1323"/>
                </a:lnTo>
                <a:lnTo>
                  <a:pt x="3111" y="1340"/>
                </a:lnTo>
                <a:lnTo>
                  <a:pt x="3101" y="1357"/>
                </a:lnTo>
                <a:lnTo>
                  <a:pt x="3091" y="1373"/>
                </a:lnTo>
                <a:lnTo>
                  <a:pt x="3079" y="1389"/>
                </a:lnTo>
                <a:lnTo>
                  <a:pt x="3068" y="1404"/>
                </a:lnTo>
                <a:lnTo>
                  <a:pt x="3055" y="1419"/>
                </a:lnTo>
                <a:lnTo>
                  <a:pt x="3042" y="1432"/>
                </a:lnTo>
                <a:lnTo>
                  <a:pt x="3028" y="1446"/>
                </a:lnTo>
                <a:lnTo>
                  <a:pt x="3013" y="1458"/>
                </a:lnTo>
                <a:lnTo>
                  <a:pt x="2998" y="1471"/>
                </a:lnTo>
                <a:lnTo>
                  <a:pt x="2983" y="1482"/>
                </a:lnTo>
                <a:lnTo>
                  <a:pt x="2966" y="1492"/>
                </a:lnTo>
                <a:lnTo>
                  <a:pt x="2950" y="1502"/>
                </a:lnTo>
                <a:lnTo>
                  <a:pt x="2932" y="1510"/>
                </a:lnTo>
                <a:lnTo>
                  <a:pt x="2914" y="1518"/>
                </a:lnTo>
                <a:lnTo>
                  <a:pt x="2896" y="1526"/>
                </a:lnTo>
                <a:lnTo>
                  <a:pt x="2877" y="1532"/>
                </a:lnTo>
                <a:lnTo>
                  <a:pt x="2858" y="1537"/>
                </a:lnTo>
                <a:lnTo>
                  <a:pt x="2839" y="1542"/>
                </a:lnTo>
                <a:lnTo>
                  <a:pt x="2819" y="1545"/>
                </a:lnTo>
                <a:lnTo>
                  <a:pt x="2799" y="1548"/>
                </a:lnTo>
                <a:lnTo>
                  <a:pt x="2778" y="1549"/>
                </a:lnTo>
                <a:lnTo>
                  <a:pt x="2758" y="1550"/>
                </a:lnTo>
                <a:lnTo>
                  <a:pt x="2739" y="1549"/>
                </a:lnTo>
                <a:lnTo>
                  <a:pt x="2720" y="1548"/>
                </a:lnTo>
                <a:lnTo>
                  <a:pt x="2702" y="1546"/>
                </a:lnTo>
                <a:lnTo>
                  <a:pt x="2684" y="1543"/>
                </a:lnTo>
                <a:lnTo>
                  <a:pt x="2666" y="1539"/>
                </a:lnTo>
                <a:lnTo>
                  <a:pt x="2649" y="1535"/>
                </a:lnTo>
                <a:lnTo>
                  <a:pt x="2631" y="1530"/>
                </a:lnTo>
                <a:lnTo>
                  <a:pt x="2615" y="1524"/>
                </a:lnTo>
                <a:lnTo>
                  <a:pt x="2598" y="1517"/>
                </a:lnTo>
                <a:lnTo>
                  <a:pt x="2581" y="1509"/>
                </a:lnTo>
                <a:lnTo>
                  <a:pt x="2566" y="1501"/>
                </a:lnTo>
                <a:lnTo>
                  <a:pt x="2550" y="1492"/>
                </a:lnTo>
                <a:lnTo>
                  <a:pt x="2536" y="1483"/>
                </a:lnTo>
                <a:lnTo>
                  <a:pt x="2521" y="1473"/>
                </a:lnTo>
                <a:lnTo>
                  <a:pt x="2507" y="1462"/>
                </a:lnTo>
                <a:lnTo>
                  <a:pt x="2493" y="1451"/>
                </a:lnTo>
                <a:lnTo>
                  <a:pt x="2481" y="1439"/>
                </a:lnTo>
                <a:lnTo>
                  <a:pt x="2468" y="1426"/>
                </a:lnTo>
                <a:lnTo>
                  <a:pt x="2456" y="1414"/>
                </a:lnTo>
                <a:lnTo>
                  <a:pt x="2444" y="1400"/>
                </a:lnTo>
                <a:lnTo>
                  <a:pt x="2434" y="1386"/>
                </a:lnTo>
                <a:lnTo>
                  <a:pt x="2424" y="1371"/>
                </a:lnTo>
                <a:lnTo>
                  <a:pt x="2414" y="1357"/>
                </a:lnTo>
                <a:lnTo>
                  <a:pt x="2406" y="1341"/>
                </a:lnTo>
                <a:lnTo>
                  <a:pt x="2398" y="1326"/>
                </a:lnTo>
                <a:lnTo>
                  <a:pt x="2389" y="1309"/>
                </a:lnTo>
                <a:lnTo>
                  <a:pt x="2383" y="1293"/>
                </a:lnTo>
                <a:lnTo>
                  <a:pt x="2377" y="1276"/>
                </a:lnTo>
                <a:lnTo>
                  <a:pt x="2372" y="1259"/>
                </a:lnTo>
                <a:lnTo>
                  <a:pt x="2368" y="1241"/>
                </a:lnTo>
                <a:lnTo>
                  <a:pt x="2363" y="1223"/>
                </a:lnTo>
                <a:lnTo>
                  <a:pt x="2360" y="1206"/>
                </a:lnTo>
                <a:lnTo>
                  <a:pt x="2360" y="1205"/>
                </a:lnTo>
                <a:lnTo>
                  <a:pt x="2360" y="1204"/>
                </a:lnTo>
                <a:lnTo>
                  <a:pt x="2360" y="1204"/>
                </a:lnTo>
                <a:lnTo>
                  <a:pt x="2360" y="1203"/>
                </a:lnTo>
                <a:lnTo>
                  <a:pt x="2359" y="1199"/>
                </a:lnTo>
                <a:lnTo>
                  <a:pt x="2359" y="1199"/>
                </a:lnTo>
                <a:lnTo>
                  <a:pt x="2359" y="1197"/>
                </a:lnTo>
                <a:lnTo>
                  <a:pt x="2359" y="1197"/>
                </a:lnTo>
                <a:lnTo>
                  <a:pt x="2359" y="1196"/>
                </a:lnTo>
                <a:lnTo>
                  <a:pt x="2359" y="1195"/>
                </a:lnTo>
                <a:lnTo>
                  <a:pt x="2359" y="1195"/>
                </a:lnTo>
                <a:lnTo>
                  <a:pt x="2359" y="1194"/>
                </a:lnTo>
                <a:lnTo>
                  <a:pt x="2359" y="1194"/>
                </a:lnTo>
                <a:lnTo>
                  <a:pt x="2359" y="1193"/>
                </a:lnTo>
                <a:lnTo>
                  <a:pt x="2359" y="1192"/>
                </a:lnTo>
                <a:lnTo>
                  <a:pt x="2358" y="1189"/>
                </a:lnTo>
                <a:lnTo>
                  <a:pt x="2358" y="1188"/>
                </a:lnTo>
                <a:lnTo>
                  <a:pt x="2358" y="1187"/>
                </a:lnTo>
                <a:lnTo>
                  <a:pt x="2358" y="1187"/>
                </a:lnTo>
                <a:lnTo>
                  <a:pt x="2358" y="1186"/>
                </a:lnTo>
                <a:lnTo>
                  <a:pt x="2358" y="1185"/>
                </a:lnTo>
                <a:lnTo>
                  <a:pt x="2358" y="1185"/>
                </a:lnTo>
                <a:lnTo>
                  <a:pt x="2358" y="1184"/>
                </a:lnTo>
                <a:lnTo>
                  <a:pt x="2358" y="1184"/>
                </a:lnTo>
                <a:lnTo>
                  <a:pt x="2358" y="1183"/>
                </a:lnTo>
                <a:lnTo>
                  <a:pt x="2357" y="1178"/>
                </a:lnTo>
                <a:lnTo>
                  <a:pt x="2357" y="1177"/>
                </a:lnTo>
                <a:lnTo>
                  <a:pt x="2357" y="1177"/>
                </a:lnTo>
                <a:lnTo>
                  <a:pt x="2357" y="1176"/>
                </a:lnTo>
                <a:lnTo>
                  <a:pt x="2357" y="1175"/>
                </a:lnTo>
                <a:lnTo>
                  <a:pt x="2357" y="1175"/>
                </a:lnTo>
                <a:lnTo>
                  <a:pt x="2357" y="1174"/>
                </a:lnTo>
                <a:lnTo>
                  <a:pt x="2357" y="1174"/>
                </a:lnTo>
                <a:lnTo>
                  <a:pt x="2357" y="1173"/>
                </a:lnTo>
                <a:lnTo>
                  <a:pt x="2357" y="1172"/>
                </a:lnTo>
                <a:lnTo>
                  <a:pt x="2357" y="1172"/>
                </a:lnTo>
                <a:lnTo>
                  <a:pt x="2357" y="1168"/>
                </a:lnTo>
                <a:lnTo>
                  <a:pt x="2357" y="1167"/>
                </a:lnTo>
                <a:lnTo>
                  <a:pt x="2357" y="1166"/>
                </a:lnTo>
                <a:lnTo>
                  <a:pt x="2357" y="1166"/>
                </a:lnTo>
                <a:lnTo>
                  <a:pt x="2357" y="1165"/>
                </a:lnTo>
                <a:lnTo>
                  <a:pt x="2357" y="1164"/>
                </a:lnTo>
                <a:lnTo>
                  <a:pt x="2357" y="1164"/>
                </a:lnTo>
                <a:lnTo>
                  <a:pt x="2356" y="1157"/>
                </a:lnTo>
                <a:lnTo>
                  <a:pt x="2356" y="1150"/>
                </a:lnTo>
                <a:lnTo>
                  <a:pt x="2357" y="1129"/>
                </a:lnTo>
                <a:lnTo>
                  <a:pt x="2358" y="1108"/>
                </a:lnTo>
                <a:lnTo>
                  <a:pt x="2361" y="1089"/>
                </a:lnTo>
                <a:lnTo>
                  <a:pt x="2365" y="1069"/>
                </a:lnTo>
                <a:lnTo>
                  <a:pt x="2369" y="1049"/>
                </a:lnTo>
                <a:lnTo>
                  <a:pt x="2375" y="1030"/>
                </a:lnTo>
                <a:lnTo>
                  <a:pt x="2381" y="1011"/>
                </a:lnTo>
                <a:lnTo>
                  <a:pt x="2388" y="994"/>
                </a:lnTo>
                <a:lnTo>
                  <a:pt x="2396" y="976"/>
                </a:lnTo>
                <a:lnTo>
                  <a:pt x="2405" y="958"/>
                </a:lnTo>
                <a:lnTo>
                  <a:pt x="2414" y="942"/>
                </a:lnTo>
                <a:lnTo>
                  <a:pt x="2425" y="925"/>
                </a:lnTo>
                <a:lnTo>
                  <a:pt x="2436" y="910"/>
                </a:lnTo>
                <a:lnTo>
                  <a:pt x="2449" y="894"/>
                </a:lnTo>
                <a:lnTo>
                  <a:pt x="2461" y="880"/>
                </a:lnTo>
                <a:lnTo>
                  <a:pt x="2474" y="866"/>
                </a:lnTo>
                <a:lnTo>
                  <a:pt x="2488" y="853"/>
                </a:lnTo>
                <a:lnTo>
                  <a:pt x="2502" y="840"/>
                </a:lnTo>
                <a:lnTo>
                  <a:pt x="2518" y="828"/>
                </a:lnTo>
                <a:lnTo>
                  <a:pt x="2534" y="818"/>
                </a:lnTo>
                <a:lnTo>
                  <a:pt x="2550" y="807"/>
                </a:lnTo>
                <a:lnTo>
                  <a:pt x="2567" y="797"/>
                </a:lnTo>
                <a:lnTo>
                  <a:pt x="2584" y="789"/>
                </a:lnTo>
                <a:lnTo>
                  <a:pt x="2602" y="780"/>
                </a:lnTo>
                <a:lnTo>
                  <a:pt x="2620" y="773"/>
                </a:lnTo>
                <a:lnTo>
                  <a:pt x="2638" y="767"/>
                </a:lnTo>
                <a:lnTo>
                  <a:pt x="2658" y="762"/>
                </a:lnTo>
                <a:lnTo>
                  <a:pt x="2677" y="757"/>
                </a:lnTo>
                <a:lnTo>
                  <a:pt x="2697" y="753"/>
                </a:lnTo>
                <a:lnTo>
                  <a:pt x="2717" y="751"/>
                </a:lnTo>
                <a:lnTo>
                  <a:pt x="2737" y="749"/>
                </a:lnTo>
                <a:lnTo>
                  <a:pt x="2758" y="749"/>
                </a:lnTo>
                <a:close/>
                <a:moveTo>
                  <a:pt x="668" y="73"/>
                </a:moveTo>
                <a:lnTo>
                  <a:pt x="699" y="73"/>
                </a:lnTo>
                <a:lnTo>
                  <a:pt x="729" y="76"/>
                </a:lnTo>
                <a:lnTo>
                  <a:pt x="758" y="80"/>
                </a:lnTo>
                <a:lnTo>
                  <a:pt x="789" y="85"/>
                </a:lnTo>
                <a:lnTo>
                  <a:pt x="817" y="92"/>
                </a:lnTo>
                <a:lnTo>
                  <a:pt x="846" y="99"/>
                </a:lnTo>
                <a:lnTo>
                  <a:pt x="873" y="110"/>
                </a:lnTo>
                <a:lnTo>
                  <a:pt x="900" y="120"/>
                </a:lnTo>
                <a:lnTo>
                  <a:pt x="927" y="131"/>
                </a:lnTo>
                <a:lnTo>
                  <a:pt x="951" y="145"/>
                </a:lnTo>
                <a:lnTo>
                  <a:pt x="976" y="159"/>
                </a:lnTo>
                <a:lnTo>
                  <a:pt x="1001" y="175"/>
                </a:lnTo>
                <a:lnTo>
                  <a:pt x="1024" y="191"/>
                </a:lnTo>
                <a:lnTo>
                  <a:pt x="1047" y="209"/>
                </a:lnTo>
                <a:lnTo>
                  <a:pt x="1069" y="228"/>
                </a:lnTo>
                <a:lnTo>
                  <a:pt x="1089" y="247"/>
                </a:lnTo>
                <a:lnTo>
                  <a:pt x="1109" y="268"/>
                </a:lnTo>
                <a:lnTo>
                  <a:pt x="1128" y="289"/>
                </a:lnTo>
                <a:lnTo>
                  <a:pt x="1145" y="311"/>
                </a:lnTo>
                <a:lnTo>
                  <a:pt x="1162" y="335"/>
                </a:lnTo>
                <a:lnTo>
                  <a:pt x="1177" y="359"/>
                </a:lnTo>
                <a:lnTo>
                  <a:pt x="1191" y="384"/>
                </a:lnTo>
                <a:lnTo>
                  <a:pt x="1205" y="410"/>
                </a:lnTo>
                <a:lnTo>
                  <a:pt x="1216" y="436"/>
                </a:lnTo>
                <a:lnTo>
                  <a:pt x="1227" y="463"/>
                </a:lnTo>
                <a:lnTo>
                  <a:pt x="1237" y="490"/>
                </a:lnTo>
                <a:lnTo>
                  <a:pt x="1244" y="518"/>
                </a:lnTo>
                <a:lnTo>
                  <a:pt x="1251" y="547"/>
                </a:lnTo>
                <a:lnTo>
                  <a:pt x="1256" y="576"/>
                </a:lnTo>
                <a:lnTo>
                  <a:pt x="1261" y="606"/>
                </a:lnTo>
                <a:lnTo>
                  <a:pt x="1263" y="636"/>
                </a:lnTo>
                <a:lnTo>
                  <a:pt x="1263" y="666"/>
                </a:lnTo>
                <a:lnTo>
                  <a:pt x="1263" y="695"/>
                </a:lnTo>
                <a:lnTo>
                  <a:pt x="1261" y="723"/>
                </a:lnTo>
                <a:lnTo>
                  <a:pt x="1258" y="751"/>
                </a:lnTo>
                <a:lnTo>
                  <a:pt x="1252" y="778"/>
                </a:lnTo>
                <a:lnTo>
                  <a:pt x="1247" y="805"/>
                </a:lnTo>
                <a:lnTo>
                  <a:pt x="1240" y="832"/>
                </a:lnTo>
                <a:lnTo>
                  <a:pt x="1232" y="858"/>
                </a:lnTo>
                <a:lnTo>
                  <a:pt x="1222" y="883"/>
                </a:lnTo>
                <a:lnTo>
                  <a:pt x="1212" y="908"/>
                </a:lnTo>
                <a:lnTo>
                  <a:pt x="1200" y="932"/>
                </a:lnTo>
                <a:lnTo>
                  <a:pt x="1188" y="955"/>
                </a:lnTo>
                <a:lnTo>
                  <a:pt x="1175" y="979"/>
                </a:lnTo>
                <a:lnTo>
                  <a:pt x="1160" y="1001"/>
                </a:lnTo>
                <a:lnTo>
                  <a:pt x="1144" y="1023"/>
                </a:lnTo>
                <a:lnTo>
                  <a:pt x="1128" y="1043"/>
                </a:lnTo>
                <a:lnTo>
                  <a:pt x="1110" y="1064"/>
                </a:lnTo>
                <a:lnTo>
                  <a:pt x="1110" y="1064"/>
                </a:lnTo>
                <a:lnTo>
                  <a:pt x="1107" y="1067"/>
                </a:lnTo>
                <a:lnTo>
                  <a:pt x="1107" y="1067"/>
                </a:lnTo>
                <a:lnTo>
                  <a:pt x="1106" y="1068"/>
                </a:lnTo>
                <a:lnTo>
                  <a:pt x="1106" y="1068"/>
                </a:lnTo>
                <a:lnTo>
                  <a:pt x="1106" y="1069"/>
                </a:lnTo>
                <a:lnTo>
                  <a:pt x="1105" y="1070"/>
                </a:lnTo>
                <a:lnTo>
                  <a:pt x="1101" y="1074"/>
                </a:lnTo>
                <a:lnTo>
                  <a:pt x="1101" y="1074"/>
                </a:lnTo>
                <a:lnTo>
                  <a:pt x="1100" y="1075"/>
                </a:lnTo>
                <a:lnTo>
                  <a:pt x="1098" y="1077"/>
                </a:lnTo>
                <a:lnTo>
                  <a:pt x="1098" y="1077"/>
                </a:lnTo>
                <a:lnTo>
                  <a:pt x="1097" y="1078"/>
                </a:lnTo>
                <a:lnTo>
                  <a:pt x="1097" y="1078"/>
                </a:lnTo>
                <a:lnTo>
                  <a:pt x="1092" y="1084"/>
                </a:lnTo>
                <a:lnTo>
                  <a:pt x="1090" y="1085"/>
                </a:lnTo>
                <a:lnTo>
                  <a:pt x="1090" y="1086"/>
                </a:lnTo>
                <a:lnTo>
                  <a:pt x="1090" y="1086"/>
                </a:lnTo>
                <a:lnTo>
                  <a:pt x="1088" y="1087"/>
                </a:lnTo>
                <a:lnTo>
                  <a:pt x="1088" y="1088"/>
                </a:lnTo>
                <a:lnTo>
                  <a:pt x="1087" y="1088"/>
                </a:lnTo>
                <a:lnTo>
                  <a:pt x="1087" y="1089"/>
                </a:lnTo>
                <a:lnTo>
                  <a:pt x="1086" y="1089"/>
                </a:lnTo>
                <a:lnTo>
                  <a:pt x="1080" y="1095"/>
                </a:lnTo>
                <a:lnTo>
                  <a:pt x="1080" y="1095"/>
                </a:lnTo>
                <a:lnTo>
                  <a:pt x="1077" y="1098"/>
                </a:lnTo>
                <a:lnTo>
                  <a:pt x="1057" y="1116"/>
                </a:lnTo>
                <a:lnTo>
                  <a:pt x="1035" y="1133"/>
                </a:lnTo>
                <a:lnTo>
                  <a:pt x="1014" y="1150"/>
                </a:lnTo>
                <a:lnTo>
                  <a:pt x="991" y="1165"/>
                </a:lnTo>
                <a:lnTo>
                  <a:pt x="967" y="1180"/>
                </a:lnTo>
                <a:lnTo>
                  <a:pt x="943" y="1193"/>
                </a:lnTo>
                <a:lnTo>
                  <a:pt x="918" y="1206"/>
                </a:lnTo>
                <a:lnTo>
                  <a:pt x="892" y="1217"/>
                </a:lnTo>
                <a:lnTo>
                  <a:pt x="866" y="1226"/>
                </a:lnTo>
                <a:lnTo>
                  <a:pt x="839" y="1236"/>
                </a:lnTo>
                <a:lnTo>
                  <a:pt x="812" y="1243"/>
                </a:lnTo>
                <a:lnTo>
                  <a:pt x="784" y="1249"/>
                </a:lnTo>
                <a:lnTo>
                  <a:pt x="755" y="1254"/>
                </a:lnTo>
                <a:lnTo>
                  <a:pt x="727" y="1258"/>
                </a:lnTo>
                <a:lnTo>
                  <a:pt x="698" y="1260"/>
                </a:lnTo>
                <a:lnTo>
                  <a:pt x="668" y="1261"/>
                </a:lnTo>
                <a:lnTo>
                  <a:pt x="638" y="1260"/>
                </a:lnTo>
                <a:lnTo>
                  <a:pt x="607" y="1258"/>
                </a:lnTo>
                <a:lnTo>
                  <a:pt x="578" y="1253"/>
                </a:lnTo>
                <a:lnTo>
                  <a:pt x="548" y="1248"/>
                </a:lnTo>
                <a:lnTo>
                  <a:pt x="520" y="1242"/>
                </a:lnTo>
                <a:lnTo>
                  <a:pt x="492" y="1234"/>
                </a:lnTo>
                <a:lnTo>
                  <a:pt x="464" y="1224"/>
                </a:lnTo>
                <a:lnTo>
                  <a:pt x="437" y="1214"/>
                </a:lnTo>
                <a:lnTo>
                  <a:pt x="410" y="1202"/>
                </a:lnTo>
                <a:lnTo>
                  <a:pt x="385" y="1188"/>
                </a:lnTo>
                <a:lnTo>
                  <a:pt x="360" y="1175"/>
                </a:lnTo>
                <a:lnTo>
                  <a:pt x="335" y="1159"/>
                </a:lnTo>
                <a:lnTo>
                  <a:pt x="312" y="1143"/>
                </a:lnTo>
                <a:lnTo>
                  <a:pt x="290" y="1125"/>
                </a:lnTo>
                <a:lnTo>
                  <a:pt x="268" y="1106"/>
                </a:lnTo>
                <a:lnTo>
                  <a:pt x="248" y="1087"/>
                </a:lnTo>
                <a:lnTo>
                  <a:pt x="228" y="1066"/>
                </a:lnTo>
                <a:lnTo>
                  <a:pt x="210" y="1044"/>
                </a:lnTo>
                <a:lnTo>
                  <a:pt x="192" y="1021"/>
                </a:lnTo>
                <a:lnTo>
                  <a:pt x="175" y="999"/>
                </a:lnTo>
                <a:lnTo>
                  <a:pt x="160" y="975"/>
                </a:lnTo>
                <a:lnTo>
                  <a:pt x="145" y="950"/>
                </a:lnTo>
                <a:lnTo>
                  <a:pt x="132" y="924"/>
                </a:lnTo>
                <a:lnTo>
                  <a:pt x="120" y="897"/>
                </a:lnTo>
                <a:lnTo>
                  <a:pt x="109" y="870"/>
                </a:lnTo>
                <a:lnTo>
                  <a:pt x="100" y="843"/>
                </a:lnTo>
                <a:lnTo>
                  <a:pt x="92" y="816"/>
                </a:lnTo>
                <a:lnTo>
                  <a:pt x="85" y="787"/>
                </a:lnTo>
                <a:lnTo>
                  <a:pt x="80" y="758"/>
                </a:lnTo>
                <a:lnTo>
                  <a:pt x="77" y="728"/>
                </a:lnTo>
                <a:lnTo>
                  <a:pt x="74" y="698"/>
                </a:lnTo>
                <a:lnTo>
                  <a:pt x="74" y="666"/>
                </a:lnTo>
                <a:lnTo>
                  <a:pt x="74" y="636"/>
                </a:lnTo>
                <a:lnTo>
                  <a:pt x="77" y="606"/>
                </a:lnTo>
                <a:lnTo>
                  <a:pt x="80" y="576"/>
                </a:lnTo>
                <a:lnTo>
                  <a:pt x="85" y="547"/>
                </a:lnTo>
                <a:lnTo>
                  <a:pt x="92" y="518"/>
                </a:lnTo>
                <a:lnTo>
                  <a:pt x="100" y="490"/>
                </a:lnTo>
                <a:lnTo>
                  <a:pt x="109" y="463"/>
                </a:lnTo>
                <a:lnTo>
                  <a:pt x="120" y="436"/>
                </a:lnTo>
                <a:lnTo>
                  <a:pt x="132" y="410"/>
                </a:lnTo>
                <a:lnTo>
                  <a:pt x="145" y="384"/>
                </a:lnTo>
                <a:lnTo>
                  <a:pt x="160" y="359"/>
                </a:lnTo>
                <a:lnTo>
                  <a:pt x="175" y="335"/>
                </a:lnTo>
                <a:lnTo>
                  <a:pt x="191" y="311"/>
                </a:lnTo>
                <a:lnTo>
                  <a:pt x="210" y="289"/>
                </a:lnTo>
                <a:lnTo>
                  <a:pt x="228" y="268"/>
                </a:lnTo>
                <a:lnTo>
                  <a:pt x="248" y="247"/>
                </a:lnTo>
                <a:lnTo>
                  <a:pt x="268" y="228"/>
                </a:lnTo>
                <a:lnTo>
                  <a:pt x="290" y="209"/>
                </a:lnTo>
                <a:lnTo>
                  <a:pt x="312" y="191"/>
                </a:lnTo>
                <a:lnTo>
                  <a:pt x="335" y="175"/>
                </a:lnTo>
                <a:lnTo>
                  <a:pt x="360" y="159"/>
                </a:lnTo>
                <a:lnTo>
                  <a:pt x="385" y="145"/>
                </a:lnTo>
                <a:lnTo>
                  <a:pt x="410" y="131"/>
                </a:lnTo>
                <a:lnTo>
                  <a:pt x="437" y="120"/>
                </a:lnTo>
                <a:lnTo>
                  <a:pt x="464" y="110"/>
                </a:lnTo>
                <a:lnTo>
                  <a:pt x="492" y="99"/>
                </a:lnTo>
                <a:lnTo>
                  <a:pt x="520" y="92"/>
                </a:lnTo>
                <a:lnTo>
                  <a:pt x="548" y="85"/>
                </a:lnTo>
                <a:lnTo>
                  <a:pt x="578" y="80"/>
                </a:lnTo>
                <a:lnTo>
                  <a:pt x="607" y="76"/>
                </a:lnTo>
                <a:lnTo>
                  <a:pt x="638" y="73"/>
                </a:lnTo>
                <a:lnTo>
                  <a:pt x="668" y="73"/>
                </a:lnTo>
                <a:close/>
              </a:path>
            </a:pathLst>
          </a:custGeom>
          <a:solidFill>
            <a:schemeClr val="bg1"/>
          </a:solidFill>
          <a:ln w="9525">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dirty="0">
              <a:solidFill>
                <a:prstClr val="white"/>
              </a:solidFill>
              <a:latin typeface="Calibri" panose="020F0502020204030204"/>
            </a:endParaRPr>
          </a:p>
        </p:txBody>
      </p:sp>
      <p:grpSp>
        <p:nvGrpSpPr>
          <p:cNvPr id="24" name="Group 71"/>
          <p:cNvGrpSpPr/>
          <p:nvPr/>
        </p:nvGrpSpPr>
        <p:grpSpPr>
          <a:xfrm>
            <a:off x="3241990" y="1794848"/>
            <a:ext cx="584042" cy="583029"/>
            <a:chOff x="3810000" y="2265363"/>
            <a:chExt cx="915988" cy="914400"/>
          </a:xfrm>
          <a:solidFill>
            <a:schemeClr val="bg1"/>
          </a:solidFill>
        </p:grpSpPr>
        <p:sp>
          <p:nvSpPr>
            <p:cNvPr id="25" name="Rectangle 118"/>
            <p:cNvSpPr>
              <a:spLocks noChangeArrowheads="1"/>
            </p:cNvSpPr>
            <p:nvPr/>
          </p:nvSpPr>
          <p:spPr bwMode="auto">
            <a:xfrm>
              <a:off x="4724400" y="2662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26" name="Freeform 119"/>
            <p:cNvSpPr>
              <a:spLocks/>
            </p:cNvSpPr>
            <p:nvPr/>
          </p:nvSpPr>
          <p:spPr bwMode="auto">
            <a:xfrm>
              <a:off x="3844925" y="2951163"/>
              <a:ext cx="841375" cy="228600"/>
            </a:xfrm>
            <a:custGeom>
              <a:avLst/>
              <a:gdLst>
                <a:gd name="T0" fmla="*/ 334 w 530"/>
                <a:gd name="T1" fmla="*/ 0 h 144"/>
                <a:gd name="T2" fmla="*/ 196 w 530"/>
                <a:gd name="T3" fmla="*/ 0 h 144"/>
                <a:gd name="T4" fmla="*/ 184 w 530"/>
                <a:gd name="T5" fmla="*/ 10 h 144"/>
                <a:gd name="T6" fmla="*/ 0 w 530"/>
                <a:gd name="T7" fmla="*/ 144 h 144"/>
                <a:gd name="T8" fmla="*/ 530 w 530"/>
                <a:gd name="T9" fmla="*/ 144 h 144"/>
                <a:gd name="T10" fmla="*/ 348 w 530"/>
                <a:gd name="T11" fmla="*/ 10 h 144"/>
                <a:gd name="T12" fmla="*/ 334 w 530"/>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530" h="144">
                  <a:moveTo>
                    <a:pt x="334" y="0"/>
                  </a:moveTo>
                  <a:lnTo>
                    <a:pt x="196" y="0"/>
                  </a:lnTo>
                  <a:lnTo>
                    <a:pt x="184" y="10"/>
                  </a:lnTo>
                  <a:lnTo>
                    <a:pt x="0" y="144"/>
                  </a:lnTo>
                  <a:lnTo>
                    <a:pt x="530" y="144"/>
                  </a:lnTo>
                  <a:lnTo>
                    <a:pt x="348" y="10"/>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31" name="Freeform 120"/>
            <p:cNvSpPr>
              <a:spLocks/>
            </p:cNvSpPr>
            <p:nvPr/>
          </p:nvSpPr>
          <p:spPr bwMode="auto">
            <a:xfrm>
              <a:off x="4438650" y="2725738"/>
              <a:ext cx="285750" cy="419100"/>
            </a:xfrm>
            <a:custGeom>
              <a:avLst/>
              <a:gdLst>
                <a:gd name="T0" fmla="*/ 2 w 180"/>
                <a:gd name="T1" fmla="*/ 132 h 264"/>
                <a:gd name="T2" fmla="*/ 0 w 180"/>
                <a:gd name="T3" fmla="*/ 132 h 264"/>
                <a:gd name="T4" fmla="*/ 180 w 180"/>
                <a:gd name="T5" fmla="*/ 264 h 264"/>
                <a:gd name="T6" fmla="*/ 180 w 180"/>
                <a:gd name="T7" fmla="*/ 0 h 264"/>
                <a:gd name="T8" fmla="*/ 104 w 180"/>
                <a:gd name="T9" fmla="*/ 56 h 264"/>
                <a:gd name="T10" fmla="*/ 2 w 180"/>
                <a:gd name="T11" fmla="*/ 132 h 264"/>
              </a:gdLst>
              <a:ahLst/>
              <a:cxnLst>
                <a:cxn ang="0">
                  <a:pos x="T0" y="T1"/>
                </a:cxn>
                <a:cxn ang="0">
                  <a:pos x="T2" y="T3"/>
                </a:cxn>
                <a:cxn ang="0">
                  <a:pos x="T4" y="T5"/>
                </a:cxn>
                <a:cxn ang="0">
                  <a:pos x="T6" y="T7"/>
                </a:cxn>
                <a:cxn ang="0">
                  <a:pos x="T8" y="T9"/>
                </a:cxn>
                <a:cxn ang="0">
                  <a:pos x="T10" y="T11"/>
                </a:cxn>
              </a:cxnLst>
              <a:rect l="0" t="0" r="r" b="b"/>
              <a:pathLst>
                <a:path w="180" h="264">
                  <a:moveTo>
                    <a:pt x="2" y="132"/>
                  </a:moveTo>
                  <a:lnTo>
                    <a:pt x="0" y="132"/>
                  </a:lnTo>
                  <a:lnTo>
                    <a:pt x="180" y="264"/>
                  </a:lnTo>
                  <a:lnTo>
                    <a:pt x="180" y="0"/>
                  </a:lnTo>
                  <a:lnTo>
                    <a:pt x="104" y="56"/>
                  </a:lnTo>
                  <a:lnTo>
                    <a:pt x="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32" name="Freeform 121"/>
            <p:cNvSpPr>
              <a:spLocks/>
            </p:cNvSpPr>
            <p:nvPr/>
          </p:nvSpPr>
          <p:spPr bwMode="auto">
            <a:xfrm>
              <a:off x="4603750" y="2576513"/>
              <a:ext cx="120650" cy="174625"/>
            </a:xfrm>
            <a:custGeom>
              <a:avLst/>
              <a:gdLst>
                <a:gd name="T0" fmla="*/ 76 w 76"/>
                <a:gd name="T1" fmla="*/ 54 h 110"/>
                <a:gd name="T2" fmla="*/ 76 w 76"/>
                <a:gd name="T3" fmla="*/ 54 h 110"/>
                <a:gd name="T4" fmla="*/ 76 w 76"/>
                <a:gd name="T5" fmla="*/ 54 h 110"/>
                <a:gd name="T6" fmla="*/ 0 w 76"/>
                <a:gd name="T7" fmla="*/ 0 h 110"/>
                <a:gd name="T8" fmla="*/ 0 w 76"/>
                <a:gd name="T9" fmla="*/ 110 h 110"/>
                <a:gd name="T10" fmla="*/ 76 w 76"/>
                <a:gd name="T11" fmla="*/ 56 h 110"/>
                <a:gd name="T12" fmla="*/ 76 w 76"/>
                <a:gd name="T13" fmla="*/ 56 h 110"/>
                <a:gd name="T14" fmla="*/ 76 w 76"/>
                <a:gd name="T15" fmla="*/ 56 h 110"/>
                <a:gd name="T16" fmla="*/ 76 w 76"/>
                <a:gd name="T17" fmla="*/ 56 h 110"/>
                <a:gd name="T18" fmla="*/ 76 w 76"/>
                <a:gd name="T19"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10">
                  <a:moveTo>
                    <a:pt x="76" y="54"/>
                  </a:moveTo>
                  <a:lnTo>
                    <a:pt x="76" y="54"/>
                  </a:lnTo>
                  <a:lnTo>
                    <a:pt x="76" y="54"/>
                  </a:lnTo>
                  <a:lnTo>
                    <a:pt x="0" y="0"/>
                  </a:lnTo>
                  <a:lnTo>
                    <a:pt x="0" y="110"/>
                  </a:lnTo>
                  <a:lnTo>
                    <a:pt x="76" y="56"/>
                  </a:lnTo>
                  <a:lnTo>
                    <a:pt x="76" y="56"/>
                  </a:lnTo>
                  <a:lnTo>
                    <a:pt x="76" y="56"/>
                  </a:lnTo>
                  <a:lnTo>
                    <a:pt x="76" y="56"/>
                  </a:lnTo>
                  <a:lnTo>
                    <a:pt x="7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33" name="Freeform 122"/>
            <p:cNvSpPr>
              <a:spLocks/>
            </p:cNvSpPr>
            <p:nvPr/>
          </p:nvSpPr>
          <p:spPr bwMode="auto">
            <a:xfrm>
              <a:off x="3810000" y="2725738"/>
              <a:ext cx="282575" cy="419100"/>
            </a:xfrm>
            <a:custGeom>
              <a:avLst/>
              <a:gdLst>
                <a:gd name="T0" fmla="*/ 178 w 178"/>
                <a:gd name="T1" fmla="*/ 132 h 264"/>
                <a:gd name="T2" fmla="*/ 76 w 178"/>
                <a:gd name="T3" fmla="*/ 56 h 264"/>
                <a:gd name="T4" fmla="*/ 0 w 178"/>
                <a:gd name="T5" fmla="*/ 0 h 264"/>
                <a:gd name="T6" fmla="*/ 0 w 178"/>
                <a:gd name="T7" fmla="*/ 0 h 264"/>
                <a:gd name="T8" fmla="*/ 0 w 178"/>
                <a:gd name="T9" fmla="*/ 264 h 264"/>
                <a:gd name="T10" fmla="*/ 178 w 178"/>
                <a:gd name="T11" fmla="*/ 132 h 264"/>
                <a:gd name="T12" fmla="*/ 178 w 178"/>
                <a:gd name="T13" fmla="*/ 132 h 264"/>
              </a:gdLst>
              <a:ahLst/>
              <a:cxnLst>
                <a:cxn ang="0">
                  <a:pos x="T0" y="T1"/>
                </a:cxn>
                <a:cxn ang="0">
                  <a:pos x="T2" y="T3"/>
                </a:cxn>
                <a:cxn ang="0">
                  <a:pos x="T4" y="T5"/>
                </a:cxn>
                <a:cxn ang="0">
                  <a:pos x="T6" y="T7"/>
                </a:cxn>
                <a:cxn ang="0">
                  <a:pos x="T8" y="T9"/>
                </a:cxn>
                <a:cxn ang="0">
                  <a:pos x="T10" y="T11"/>
                </a:cxn>
                <a:cxn ang="0">
                  <a:pos x="T12" y="T13"/>
                </a:cxn>
              </a:cxnLst>
              <a:rect l="0" t="0" r="r" b="b"/>
              <a:pathLst>
                <a:path w="178" h="264">
                  <a:moveTo>
                    <a:pt x="178" y="132"/>
                  </a:moveTo>
                  <a:lnTo>
                    <a:pt x="76" y="56"/>
                  </a:lnTo>
                  <a:lnTo>
                    <a:pt x="0" y="0"/>
                  </a:lnTo>
                  <a:lnTo>
                    <a:pt x="0" y="0"/>
                  </a:lnTo>
                  <a:lnTo>
                    <a:pt x="0" y="264"/>
                  </a:lnTo>
                  <a:lnTo>
                    <a:pt x="178" y="132"/>
                  </a:lnTo>
                  <a:lnTo>
                    <a:pt x="17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34" name="Freeform 123"/>
            <p:cNvSpPr>
              <a:spLocks/>
            </p:cNvSpPr>
            <p:nvPr/>
          </p:nvSpPr>
          <p:spPr bwMode="auto">
            <a:xfrm>
              <a:off x="3810000" y="2576513"/>
              <a:ext cx="120650" cy="174625"/>
            </a:xfrm>
            <a:custGeom>
              <a:avLst/>
              <a:gdLst>
                <a:gd name="T0" fmla="*/ 76 w 76"/>
                <a:gd name="T1" fmla="*/ 0 h 110"/>
                <a:gd name="T2" fmla="*/ 0 w 76"/>
                <a:gd name="T3" fmla="*/ 54 h 110"/>
                <a:gd name="T4" fmla="*/ 76 w 76"/>
                <a:gd name="T5" fmla="*/ 110 h 110"/>
                <a:gd name="T6" fmla="*/ 76 w 76"/>
                <a:gd name="T7" fmla="*/ 0 h 110"/>
              </a:gdLst>
              <a:ahLst/>
              <a:cxnLst>
                <a:cxn ang="0">
                  <a:pos x="T0" y="T1"/>
                </a:cxn>
                <a:cxn ang="0">
                  <a:pos x="T2" y="T3"/>
                </a:cxn>
                <a:cxn ang="0">
                  <a:pos x="T4" y="T5"/>
                </a:cxn>
                <a:cxn ang="0">
                  <a:pos x="T6" y="T7"/>
                </a:cxn>
              </a:cxnLst>
              <a:rect l="0" t="0" r="r" b="b"/>
              <a:pathLst>
                <a:path w="76" h="110">
                  <a:moveTo>
                    <a:pt x="76" y="0"/>
                  </a:moveTo>
                  <a:lnTo>
                    <a:pt x="0" y="54"/>
                  </a:lnTo>
                  <a:lnTo>
                    <a:pt x="76" y="11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35" name="Freeform 124"/>
            <p:cNvSpPr>
              <a:spLocks/>
            </p:cNvSpPr>
            <p:nvPr/>
          </p:nvSpPr>
          <p:spPr bwMode="auto">
            <a:xfrm>
              <a:off x="3981450" y="2265363"/>
              <a:ext cx="571500" cy="638175"/>
            </a:xfrm>
            <a:custGeom>
              <a:avLst/>
              <a:gdLst>
                <a:gd name="T0" fmla="*/ 104 w 360"/>
                <a:gd name="T1" fmla="*/ 72 h 402"/>
                <a:gd name="T2" fmla="*/ 104 w 360"/>
                <a:gd name="T3" fmla="*/ 104 h 402"/>
                <a:gd name="T4" fmla="*/ 72 w 360"/>
                <a:gd name="T5" fmla="*/ 104 h 402"/>
                <a:gd name="T6" fmla="*/ 0 w 360"/>
                <a:gd name="T7" fmla="*/ 104 h 402"/>
                <a:gd name="T8" fmla="*/ 0 w 360"/>
                <a:gd name="T9" fmla="*/ 330 h 402"/>
                <a:gd name="T10" fmla="*/ 98 w 360"/>
                <a:gd name="T11" fmla="*/ 402 h 402"/>
                <a:gd name="T12" fmla="*/ 262 w 360"/>
                <a:gd name="T13" fmla="*/ 402 h 402"/>
                <a:gd name="T14" fmla="*/ 360 w 360"/>
                <a:gd name="T15" fmla="*/ 330 h 402"/>
                <a:gd name="T16" fmla="*/ 360 w 360"/>
                <a:gd name="T17" fmla="*/ 0 h 402"/>
                <a:gd name="T18" fmla="*/ 104 w 360"/>
                <a:gd name="T19" fmla="*/ 0 h 402"/>
                <a:gd name="T20" fmla="*/ 104 w 360"/>
                <a:gd name="T21" fmla="*/ 0 h 402"/>
                <a:gd name="T22" fmla="*/ 104 w 360"/>
                <a:gd name="T23" fmla="*/ 7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0" h="402">
                  <a:moveTo>
                    <a:pt x="104" y="72"/>
                  </a:moveTo>
                  <a:lnTo>
                    <a:pt x="104" y="104"/>
                  </a:lnTo>
                  <a:lnTo>
                    <a:pt x="72" y="104"/>
                  </a:lnTo>
                  <a:lnTo>
                    <a:pt x="0" y="104"/>
                  </a:lnTo>
                  <a:lnTo>
                    <a:pt x="0" y="330"/>
                  </a:lnTo>
                  <a:lnTo>
                    <a:pt x="98" y="402"/>
                  </a:lnTo>
                  <a:lnTo>
                    <a:pt x="262" y="402"/>
                  </a:lnTo>
                  <a:lnTo>
                    <a:pt x="360" y="330"/>
                  </a:lnTo>
                  <a:lnTo>
                    <a:pt x="360" y="0"/>
                  </a:lnTo>
                  <a:lnTo>
                    <a:pt x="104" y="0"/>
                  </a:lnTo>
                  <a:lnTo>
                    <a:pt x="104" y="0"/>
                  </a:lnTo>
                  <a:lnTo>
                    <a:pt x="10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36" name="Freeform 125"/>
            <p:cNvSpPr>
              <a:spLocks/>
            </p:cNvSpPr>
            <p:nvPr/>
          </p:nvSpPr>
          <p:spPr bwMode="auto">
            <a:xfrm>
              <a:off x="3981450" y="2265363"/>
              <a:ext cx="114300" cy="114300"/>
            </a:xfrm>
            <a:custGeom>
              <a:avLst/>
              <a:gdLst>
                <a:gd name="T0" fmla="*/ 0 w 72"/>
                <a:gd name="T1" fmla="*/ 72 h 72"/>
                <a:gd name="T2" fmla="*/ 72 w 72"/>
                <a:gd name="T3" fmla="*/ 72 h 72"/>
                <a:gd name="T4" fmla="*/ 72 w 72"/>
                <a:gd name="T5" fmla="*/ 0 h 72"/>
                <a:gd name="T6" fmla="*/ 0 w 72"/>
                <a:gd name="T7" fmla="*/ 72 h 72"/>
              </a:gdLst>
              <a:ahLst/>
              <a:cxnLst>
                <a:cxn ang="0">
                  <a:pos x="T0" y="T1"/>
                </a:cxn>
                <a:cxn ang="0">
                  <a:pos x="T2" y="T3"/>
                </a:cxn>
                <a:cxn ang="0">
                  <a:pos x="T4" y="T5"/>
                </a:cxn>
                <a:cxn ang="0">
                  <a:pos x="T6" y="T7"/>
                </a:cxn>
              </a:cxnLst>
              <a:rect l="0" t="0" r="r" b="b"/>
              <a:pathLst>
                <a:path w="72" h="72">
                  <a:moveTo>
                    <a:pt x="0" y="72"/>
                  </a:moveTo>
                  <a:lnTo>
                    <a:pt x="72" y="72"/>
                  </a:lnTo>
                  <a:lnTo>
                    <a:pt x="72" y="0"/>
                  </a:lnTo>
                  <a:lnTo>
                    <a:pt x="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grpSp>
      <p:grpSp>
        <p:nvGrpSpPr>
          <p:cNvPr id="37" name="Group 173"/>
          <p:cNvGrpSpPr/>
          <p:nvPr/>
        </p:nvGrpSpPr>
        <p:grpSpPr>
          <a:xfrm>
            <a:off x="7467328" y="1759067"/>
            <a:ext cx="647872" cy="643153"/>
            <a:chOff x="6400800" y="1195388"/>
            <a:chExt cx="654050" cy="649287"/>
          </a:xfrm>
          <a:solidFill>
            <a:schemeClr val="bg1"/>
          </a:solidFill>
        </p:grpSpPr>
        <p:sp>
          <p:nvSpPr>
            <p:cNvPr id="38" name="Freeform 289"/>
            <p:cNvSpPr>
              <a:spLocks noEditPoints="1"/>
            </p:cNvSpPr>
            <p:nvPr/>
          </p:nvSpPr>
          <p:spPr bwMode="auto">
            <a:xfrm>
              <a:off x="6400800" y="1195388"/>
              <a:ext cx="654050" cy="649287"/>
            </a:xfrm>
            <a:custGeom>
              <a:avLst/>
              <a:gdLst>
                <a:gd name="T0" fmla="*/ 361 w 412"/>
                <a:gd name="T1" fmla="*/ 47 h 409"/>
                <a:gd name="T2" fmla="*/ 359 w 412"/>
                <a:gd name="T3" fmla="*/ 39 h 409"/>
                <a:gd name="T4" fmla="*/ 355 w 412"/>
                <a:gd name="T5" fmla="*/ 23 h 409"/>
                <a:gd name="T6" fmla="*/ 343 w 412"/>
                <a:gd name="T7" fmla="*/ 10 h 409"/>
                <a:gd name="T8" fmla="*/ 328 w 412"/>
                <a:gd name="T9" fmla="*/ 1 h 409"/>
                <a:gd name="T10" fmla="*/ 66 w 412"/>
                <a:gd name="T11" fmla="*/ 0 h 409"/>
                <a:gd name="T12" fmla="*/ 60 w 412"/>
                <a:gd name="T13" fmla="*/ 0 h 409"/>
                <a:gd name="T14" fmla="*/ 40 w 412"/>
                <a:gd name="T15" fmla="*/ 4 h 409"/>
                <a:gd name="T16" fmla="*/ 29 w 412"/>
                <a:gd name="T17" fmla="*/ 13 h 409"/>
                <a:gd name="T18" fmla="*/ 21 w 412"/>
                <a:gd name="T19" fmla="*/ 20 h 409"/>
                <a:gd name="T20" fmla="*/ 11 w 412"/>
                <a:gd name="T21" fmla="*/ 37 h 409"/>
                <a:gd name="T22" fmla="*/ 4 w 412"/>
                <a:gd name="T23" fmla="*/ 59 h 409"/>
                <a:gd name="T24" fmla="*/ 1 w 412"/>
                <a:gd name="T25" fmla="*/ 86 h 409"/>
                <a:gd name="T26" fmla="*/ 0 w 412"/>
                <a:gd name="T27" fmla="*/ 113 h 409"/>
                <a:gd name="T28" fmla="*/ 52 w 412"/>
                <a:gd name="T29" fmla="*/ 366 h 409"/>
                <a:gd name="T30" fmla="*/ 52 w 412"/>
                <a:gd name="T31" fmla="*/ 378 h 409"/>
                <a:gd name="T32" fmla="*/ 59 w 412"/>
                <a:gd name="T33" fmla="*/ 395 h 409"/>
                <a:gd name="T34" fmla="*/ 63 w 412"/>
                <a:gd name="T35" fmla="*/ 400 h 409"/>
                <a:gd name="T36" fmla="*/ 73 w 412"/>
                <a:gd name="T37" fmla="*/ 408 h 409"/>
                <a:gd name="T38" fmla="*/ 82 w 412"/>
                <a:gd name="T39" fmla="*/ 409 h 409"/>
                <a:gd name="T40" fmla="*/ 348 w 412"/>
                <a:gd name="T41" fmla="*/ 409 h 409"/>
                <a:gd name="T42" fmla="*/ 365 w 412"/>
                <a:gd name="T43" fmla="*/ 408 h 409"/>
                <a:gd name="T44" fmla="*/ 379 w 412"/>
                <a:gd name="T45" fmla="*/ 400 h 409"/>
                <a:gd name="T46" fmla="*/ 391 w 412"/>
                <a:gd name="T47" fmla="*/ 392 h 409"/>
                <a:gd name="T48" fmla="*/ 405 w 412"/>
                <a:gd name="T49" fmla="*/ 368 h 409"/>
                <a:gd name="T50" fmla="*/ 411 w 412"/>
                <a:gd name="T51" fmla="*/ 342 h 409"/>
                <a:gd name="T52" fmla="*/ 412 w 412"/>
                <a:gd name="T53" fmla="*/ 317 h 409"/>
                <a:gd name="T54" fmla="*/ 26 w 412"/>
                <a:gd name="T55" fmla="*/ 87 h 409"/>
                <a:gd name="T56" fmla="*/ 29 w 412"/>
                <a:gd name="T57" fmla="*/ 67 h 409"/>
                <a:gd name="T58" fmla="*/ 39 w 412"/>
                <a:gd name="T59" fmla="*/ 41 h 409"/>
                <a:gd name="T60" fmla="*/ 44 w 412"/>
                <a:gd name="T61" fmla="*/ 33 h 409"/>
                <a:gd name="T62" fmla="*/ 49 w 412"/>
                <a:gd name="T63" fmla="*/ 41 h 409"/>
                <a:gd name="T64" fmla="*/ 52 w 412"/>
                <a:gd name="T65" fmla="*/ 60 h 409"/>
                <a:gd name="T66" fmla="*/ 26 w 412"/>
                <a:gd name="T67" fmla="*/ 87 h 409"/>
                <a:gd name="T68" fmla="*/ 103 w 412"/>
                <a:gd name="T69" fmla="*/ 330 h 409"/>
                <a:gd name="T70" fmla="*/ 102 w 412"/>
                <a:gd name="T71" fmla="*/ 356 h 409"/>
                <a:gd name="T72" fmla="*/ 96 w 412"/>
                <a:gd name="T73" fmla="*/ 372 h 409"/>
                <a:gd name="T74" fmla="*/ 90 w 412"/>
                <a:gd name="T75" fmla="*/ 380 h 409"/>
                <a:gd name="T76" fmla="*/ 83 w 412"/>
                <a:gd name="T77" fmla="*/ 385 h 409"/>
                <a:gd name="T78" fmla="*/ 82 w 412"/>
                <a:gd name="T79" fmla="*/ 383 h 409"/>
                <a:gd name="T80" fmla="*/ 77 w 412"/>
                <a:gd name="T81" fmla="*/ 375 h 409"/>
                <a:gd name="T82" fmla="*/ 77 w 412"/>
                <a:gd name="T83" fmla="*/ 60 h 409"/>
                <a:gd name="T84" fmla="*/ 76 w 412"/>
                <a:gd name="T85" fmla="*/ 49 h 409"/>
                <a:gd name="T86" fmla="*/ 72 w 412"/>
                <a:gd name="T87" fmla="*/ 31 h 409"/>
                <a:gd name="T88" fmla="*/ 316 w 412"/>
                <a:gd name="T89" fmla="*/ 26 h 409"/>
                <a:gd name="T90" fmla="*/ 322 w 412"/>
                <a:gd name="T91" fmla="*/ 26 h 409"/>
                <a:gd name="T92" fmla="*/ 329 w 412"/>
                <a:gd name="T93" fmla="*/ 30 h 409"/>
                <a:gd name="T94" fmla="*/ 333 w 412"/>
                <a:gd name="T95" fmla="*/ 41 h 409"/>
                <a:gd name="T96" fmla="*/ 335 w 412"/>
                <a:gd name="T97" fmla="*/ 317 h 409"/>
                <a:gd name="T98" fmla="*/ 103 w 412"/>
                <a:gd name="T99" fmla="*/ 330 h 409"/>
                <a:gd name="T100" fmla="*/ 119 w 412"/>
                <a:gd name="T101" fmla="*/ 385 h 409"/>
                <a:gd name="T102" fmla="*/ 122 w 412"/>
                <a:gd name="T103" fmla="*/ 376 h 409"/>
                <a:gd name="T104" fmla="*/ 127 w 412"/>
                <a:gd name="T105" fmla="*/ 356 h 409"/>
                <a:gd name="T106" fmla="*/ 385 w 412"/>
                <a:gd name="T107" fmla="*/ 343 h 409"/>
                <a:gd name="T108" fmla="*/ 382 w 412"/>
                <a:gd name="T109" fmla="*/ 356 h 409"/>
                <a:gd name="T110" fmla="*/ 376 w 412"/>
                <a:gd name="T111" fmla="*/ 369 h 409"/>
                <a:gd name="T112" fmla="*/ 365 w 412"/>
                <a:gd name="T113" fmla="*/ 380 h 409"/>
                <a:gd name="T114" fmla="*/ 348 w 412"/>
                <a:gd name="T115" fmla="*/ 38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2" h="409">
                  <a:moveTo>
                    <a:pt x="361" y="317"/>
                  </a:moveTo>
                  <a:lnTo>
                    <a:pt x="361" y="47"/>
                  </a:lnTo>
                  <a:lnTo>
                    <a:pt x="361" y="47"/>
                  </a:lnTo>
                  <a:lnTo>
                    <a:pt x="359" y="39"/>
                  </a:lnTo>
                  <a:lnTo>
                    <a:pt x="358" y="31"/>
                  </a:lnTo>
                  <a:lnTo>
                    <a:pt x="355" y="23"/>
                  </a:lnTo>
                  <a:lnTo>
                    <a:pt x="350" y="16"/>
                  </a:lnTo>
                  <a:lnTo>
                    <a:pt x="343" y="10"/>
                  </a:lnTo>
                  <a:lnTo>
                    <a:pt x="336" y="4"/>
                  </a:lnTo>
                  <a:lnTo>
                    <a:pt x="328" y="1"/>
                  </a:lnTo>
                  <a:lnTo>
                    <a:pt x="316" y="0"/>
                  </a:lnTo>
                  <a:lnTo>
                    <a:pt x="66" y="0"/>
                  </a:lnTo>
                  <a:lnTo>
                    <a:pt x="66" y="0"/>
                  </a:lnTo>
                  <a:lnTo>
                    <a:pt x="60" y="0"/>
                  </a:lnTo>
                  <a:lnTo>
                    <a:pt x="52" y="1"/>
                  </a:lnTo>
                  <a:lnTo>
                    <a:pt x="40" y="4"/>
                  </a:lnTo>
                  <a:lnTo>
                    <a:pt x="34" y="9"/>
                  </a:lnTo>
                  <a:lnTo>
                    <a:pt x="29" y="13"/>
                  </a:lnTo>
                  <a:lnTo>
                    <a:pt x="29" y="13"/>
                  </a:lnTo>
                  <a:lnTo>
                    <a:pt x="21" y="20"/>
                  </a:lnTo>
                  <a:lnTo>
                    <a:pt x="16" y="27"/>
                  </a:lnTo>
                  <a:lnTo>
                    <a:pt x="11" y="37"/>
                  </a:lnTo>
                  <a:lnTo>
                    <a:pt x="7" y="47"/>
                  </a:lnTo>
                  <a:lnTo>
                    <a:pt x="4" y="59"/>
                  </a:lnTo>
                  <a:lnTo>
                    <a:pt x="1" y="72"/>
                  </a:lnTo>
                  <a:lnTo>
                    <a:pt x="1" y="86"/>
                  </a:lnTo>
                  <a:lnTo>
                    <a:pt x="0" y="100"/>
                  </a:lnTo>
                  <a:lnTo>
                    <a:pt x="0" y="113"/>
                  </a:lnTo>
                  <a:lnTo>
                    <a:pt x="52" y="113"/>
                  </a:lnTo>
                  <a:lnTo>
                    <a:pt x="52" y="366"/>
                  </a:lnTo>
                  <a:lnTo>
                    <a:pt x="52" y="366"/>
                  </a:lnTo>
                  <a:lnTo>
                    <a:pt x="52" y="378"/>
                  </a:lnTo>
                  <a:lnTo>
                    <a:pt x="54" y="386"/>
                  </a:lnTo>
                  <a:lnTo>
                    <a:pt x="59" y="395"/>
                  </a:lnTo>
                  <a:lnTo>
                    <a:pt x="63" y="400"/>
                  </a:lnTo>
                  <a:lnTo>
                    <a:pt x="63" y="400"/>
                  </a:lnTo>
                  <a:lnTo>
                    <a:pt x="69" y="405"/>
                  </a:lnTo>
                  <a:lnTo>
                    <a:pt x="73" y="408"/>
                  </a:lnTo>
                  <a:lnTo>
                    <a:pt x="82" y="409"/>
                  </a:lnTo>
                  <a:lnTo>
                    <a:pt x="82" y="409"/>
                  </a:lnTo>
                  <a:lnTo>
                    <a:pt x="348" y="409"/>
                  </a:lnTo>
                  <a:lnTo>
                    <a:pt x="348" y="409"/>
                  </a:lnTo>
                  <a:lnTo>
                    <a:pt x="358" y="409"/>
                  </a:lnTo>
                  <a:lnTo>
                    <a:pt x="365" y="408"/>
                  </a:lnTo>
                  <a:lnTo>
                    <a:pt x="373" y="405"/>
                  </a:lnTo>
                  <a:lnTo>
                    <a:pt x="379" y="400"/>
                  </a:lnTo>
                  <a:lnTo>
                    <a:pt x="385" y="396"/>
                  </a:lnTo>
                  <a:lnTo>
                    <a:pt x="391" y="392"/>
                  </a:lnTo>
                  <a:lnTo>
                    <a:pt x="399" y="380"/>
                  </a:lnTo>
                  <a:lnTo>
                    <a:pt x="405" y="368"/>
                  </a:lnTo>
                  <a:lnTo>
                    <a:pt x="409" y="355"/>
                  </a:lnTo>
                  <a:lnTo>
                    <a:pt x="411" y="342"/>
                  </a:lnTo>
                  <a:lnTo>
                    <a:pt x="412" y="330"/>
                  </a:lnTo>
                  <a:lnTo>
                    <a:pt x="412" y="317"/>
                  </a:lnTo>
                  <a:lnTo>
                    <a:pt x="361" y="317"/>
                  </a:lnTo>
                  <a:close/>
                  <a:moveTo>
                    <a:pt x="26" y="87"/>
                  </a:moveTo>
                  <a:lnTo>
                    <a:pt x="26" y="87"/>
                  </a:lnTo>
                  <a:lnTo>
                    <a:pt x="29" y="67"/>
                  </a:lnTo>
                  <a:lnTo>
                    <a:pt x="33" y="51"/>
                  </a:lnTo>
                  <a:lnTo>
                    <a:pt x="39" y="41"/>
                  </a:lnTo>
                  <a:lnTo>
                    <a:pt x="44" y="33"/>
                  </a:lnTo>
                  <a:lnTo>
                    <a:pt x="44" y="33"/>
                  </a:lnTo>
                  <a:lnTo>
                    <a:pt x="47" y="37"/>
                  </a:lnTo>
                  <a:lnTo>
                    <a:pt x="49" y="41"/>
                  </a:lnTo>
                  <a:lnTo>
                    <a:pt x="50" y="49"/>
                  </a:lnTo>
                  <a:lnTo>
                    <a:pt x="52" y="60"/>
                  </a:lnTo>
                  <a:lnTo>
                    <a:pt x="52" y="87"/>
                  </a:lnTo>
                  <a:lnTo>
                    <a:pt x="26" y="87"/>
                  </a:lnTo>
                  <a:close/>
                  <a:moveTo>
                    <a:pt x="103" y="330"/>
                  </a:moveTo>
                  <a:lnTo>
                    <a:pt x="103" y="330"/>
                  </a:lnTo>
                  <a:lnTo>
                    <a:pt x="103" y="345"/>
                  </a:lnTo>
                  <a:lnTo>
                    <a:pt x="102" y="356"/>
                  </a:lnTo>
                  <a:lnTo>
                    <a:pt x="99" y="365"/>
                  </a:lnTo>
                  <a:lnTo>
                    <a:pt x="96" y="372"/>
                  </a:lnTo>
                  <a:lnTo>
                    <a:pt x="93" y="378"/>
                  </a:lnTo>
                  <a:lnTo>
                    <a:pt x="90" y="380"/>
                  </a:lnTo>
                  <a:lnTo>
                    <a:pt x="87" y="383"/>
                  </a:lnTo>
                  <a:lnTo>
                    <a:pt x="83" y="385"/>
                  </a:lnTo>
                  <a:lnTo>
                    <a:pt x="83" y="385"/>
                  </a:lnTo>
                  <a:lnTo>
                    <a:pt x="82" y="383"/>
                  </a:lnTo>
                  <a:lnTo>
                    <a:pt x="79" y="379"/>
                  </a:lnTo>
                  <a:lnTo>
                    <a:pt x="77" y="375"/>
                  </a:lnTo>
                  <a:lnTo>
                    <a:pt x="77" y="366"/>
                  </a:lnTo>
                  <a:lnTo>
                    <a:pt x="77" y="60"/>
                  </a:lnTo>
                  <a:lnTo>
                    <a:pt x="77" y="60"/>
                  </a:lnTo>
                  <a:lnTo>
                    <a:pt x="76" y="49"/>
                  </a:lnTo>
                  <a:lnTo>
                    <a:pt x="74" y="40"/>
                  </a:lnTo>
                  <a:lnTo>
                    <a:pt x="72" y="31"/>
                  </a:lnTo>
                  <a:lnTo>
                    <a:pt x="69" y="24"/>
                  </a:lnTo>
                  <a:lnTo>
                    <a:pt x="316" y="26"/>
                  </a:lnTo>
                  <a:lnTo>
                    <a:pt x="316" y="26"/>
                  </a:lnTo>
                  <a:lnTo>
                    <a:pt x="322" y="26"/>
                  </a:lnTo>
                  <a:lnTo>
                    <a:pt x="326" y="27"/>
                  </a:lnTo>
                  <a:lnTo>
                    <a:pt x="329" y="30"/>
                  </a:lnTo>
                  <a:lnTo>
                    <a:pt x="332" y="34"/>
                  </a:lnTo>
                  <a:lnTo>
                    <a:pt x="333" y="41"/>
                  </a:lnTo>
                  <a:lnTo>
                    <a:pt x="335" y="47"/>
                  </a:lnTo>
                  <a:lnTo>
                    <a:pt x="335" y="317"/>
                  </a:lnTo>
                  <a:lnTo>
                    <a:pt x="103" y="319"/>
                  </a:lnTo>
                  <a:lnTo>
                    <a:pt x="103" y="330"/>
                  </a:lnTo>
                  <a:close/>
                  <a:moveTo>
                    <a:pt x="348" y="385"/>
                  </a:moveTo>
                  <a:lnTo>
                    <a:pt x="119" y="385"/>
                  </a:lnTo>
                  <a:lnTo>
                    <a:pt x="119" y="385"/>
                  </a:lnTo>
                  <a:lnTo>
                    <a:pt x="122" y="376"/>
                  </a:lnTo>
                  <a:lnTo>
                    <a:pt x="124" y="368"/>
                  </a:lnTo>
                  <a:lnTo>
                    <a:pt x="127" y="356"/>
                  </a:lnTo>
                  <a:lnTo>
                    <a:pt x="129" y="343"/>
                  </a:lnTo>
                  <a:lnTo>
                    <a:pt x="385" y="343"/>
                  </a:lnTo>
                  <a:lnTo>
                    <a:pt x="385" y="343"/>
                  </a:lnTo>
                  <a:lnTo>
                    <a:pt x="382" y="356"/>
                  </a:lnTo>
                  <a:lnTo>
                    <a:pt x="379" y="363"/>
                  </a:lnTo>
                  <a:lnTo>
                    <a:pt x="376" y="369"/>
                  </a:lnTo>
                  <a:lnTo>
                    <a:pt x="371" y="375"/>
                  </a:lnTo>
                  <a:lnTo>
                    <a:pt x="365" y="380"/>
                  </a:lnTo>
                  <a:lnTo>
                    <a:pt x="358" y="383"/>
                  </a:lnTo>
                  <a:lnTo>
                    <a:pt x="348" y="385"/>
                  </a:lnTo>
                  <a:lnTo>
                    <a:pt x="34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39" name="Rectangle 290"/>
            <p:cNvSpPr>
              <a:spLocks noChangeArrowheads="1"/>
            </p:cNvSpPr>
            <p:nvPr/>
          </p:nvSpPr>
          <p:spPr bwMode="auto">
            <a:xfrm>
              <a:off x="6597650" y="1320800"/>
              <a:ext cx="2682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40" name="Rectangle 291"/>
            <p:cNvSpPr>
              <a:spLocks noChangeArrowheads="1"/>
            </p:cNvSpPr>
            <p:nvPr/>
          </p:nvSpPr>
          <p:spPr bwMode="auto">
            <a:xfrm>
              <a:off x="6597650" y="1408113"/>
              <a:ext cx="2682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41" name="Rectangle 292"/>
            <p:cNvSpPr>
              <a:spLocks noChangeArrowheads="1"/>
            </p:cNvSpPr>
            <p:nvPr/>
          </p:nvSpPr>
          <p:spPr bwMode="auto">
            <a:xfrm>
              <a:off x="6597650" y="1500188"/>
              <a:ext cx="268288" cy="396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42" name="Rectangle 293"/>
            <p:cNvSpPr>
              <a:spLocks noChangeArrowheads="1"/>
            </p:cNvSpPr>
            <p:nvPr/>
          </p:nvSpPr>
          <p:spPr bwMode="auto">
            <a:xfrm>
              <a:off x="6597650" y="1587500"/>
              <a:ext cx="2682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grpSp>
      <p:grpSp>
        <p:nvGrpSpPr>
          <p:cNvPr id="43" name="Group 162"/>
          <p:cNvGrpSpPr/>
          <p:nvPr/>
        </p:nvGrpSpPr>
        <p:grpSpPr>
          <a:xfrm>
            <a:off x="1125664" y="1731775"/>
            <a:ext cx="604102" cy="646103"/>
            <a:chOff x="4267200" y="1196975"/>
            <a:chExt cx="593725" cy="635001"/>
          </a:xfrm>
          <a:solidFill>
            <a:schemeClr val="bg1"/>
          </a:solidFill>
        </p:grpSpPr>
        <p:sp>
          <p:nvSpPr>
            <p:cNvPr id="44" name="Freeform 272"/>
            <p:cNvSpPr>
              <a:spLocks/>
            </p:cNvSpPr>
            <p:nvPr/>
          </p:nvSpPr>
          <p:spPr bwMode="auto">
            <a:xfrm>
              <a:off x="4267200" y="1566863"/>
              <a:ext cx="593725" cy="265113"/>
            </a:xfrm>
            <a:custGeom>
              <a:avLst/>
              <a:gdLst>
                <a:gd name="T0" fmla="*/ 364 w 374"/>
                <a:gd name="T1" fmla="*/ 47 h 167"/>
                <a:gd name="T2" fmla="*/ 350 w 374"/>
                <a:gd name="T3" fmla="*/ 33 h 167"/>
                <a:gd name="T4" fmla="*/ 332 w 374"/>
                <a:gd name="T5" fmla="*/ 22 h 167"/>
                <a:gd name="T6" fmla="*/ 295 w 374"/>
                <a:gd name="T7" fmla="*/ 8 h 167"/>
                <a:gd name="T8" fmla="*/ 265 w 374"/>
                <a:gd name="T9" fmla="*/ 1 h 167"/>
                <a:gd name="T10" fmla="*/ 253 w 374"/>
                <a:gd name="T11" fmla="*/ 26 h 167"/>
                <a:gd name="T12" fmla="*/ 269 w 374"/>
                <a:gd name="T13" fmla="*/ 30 h 167"/>
                <a:gd name="T14" fmla="*/ 284 w 374"/>
                <a:gd name="T15" fmla="*/ 37 h 167"/>
                <a:gd name="T16" fmla="*/ 305 w 374"/>
                <a:gd name="T17" fmla="*/ 49 h 167"/>
                <a:gd name="T18" fmla="*/ 310 w 374"/>
                <a:gd name="T19" fmla="*/ 56 h 167"/>
                <a:gd name="T20" fmla="*/ 316 w 374"/>
                <a:gd name="T21" fmla="*/ 66 h 167"/>
                <a:gd name="T22" fmla="*/ 316 w 374"/>
                <a:gd name="T23" fmla="*/ 70 h 167"/>
                <a:gd name="T24" fmla="*/ 303 w 374"/>
                <a:gd name="T25" fmla="*/ 83 h 167"/>
                <a:gd name="T26" fmla="*/ 295 w 374"/>
                <a:gd name="T27" fmla="*/ 88 h 167"/>
                <a:gd name="T28" fmla="*/ 266 w 374"/>
                <a:gd name="T29" fmla="*/ 101 h 167"/>
                <a:gd name="T30" fmla="*/ 224 w 374"/>
                <a:gd name="T31" fmla="*/ 107 h 167"/>
                <a:gd name="T32" fmla="*/ 202 w 374"/>
                <a:gd name="T33" fmla="*/ 109 h 167"/>
                <a:gd name="T34" fmla="*/ 158 w 374"/>
                <a:gd name="T35" fmla="*/ 109 h 167"/>
                <a:gd name="T36" fmla="*/ 136 w 374"/>
                <a:gd name="T37" fmla="*/ 105 h 167"/>
                <a:gd name="T38" fmla="*/ 94 w 374"/>
                <a:gd name="T39" fmla="*/ 94 h 167"/>
                <a:gd name="T40" fmla="*/ 84 w 374"/>
                <a:gd name="T41" fmla="*/ 91 h 167"/>
                <a:gd name="T42" fmla="*/ 68 w 374"/>
                <a:gd name="T43" fmla="*/ 80 h 167"/>
                <a:gd name="T44" fmla="*/ 62 w 374"/>
                <a:gd name="T45" fmla="*/ 73 h 167"/>
                <a:gd name="T46" fmla="*/ 58 w 374"/>
                <a:gd name="T47" fmla="*/ 66 h 167"/>
                <a:gd name="T48" fmla="*/ 58 w 374"/>
                <a:gd name="T49" fmla="*/ 65 h 167"/>
                <a:gd name="T50" fmla="*/ 60 w 374"/>
                <a:gd name="T51" fmla="*/ 59 h 167"/>
                <a:gd name="T52" fmla="*/ 72 w 374"/>
                <a:gd name="T53" fmla="*/ 47 h 167"/>
                <a:gd name="T54" fmla="*/ 83 w 374"/>
                <a:gd name="T55" fmla="*/ 38 h 167"/>
                <a:gd name="T56" fmla="*/ 108 w 374"/>
                <a:gd name="T57" fmla="*/ 29 h 167"/>
                <a:gd name="T58" fmla="*/ 121 w 374"/>
                <a:gd name="T59" fmla="*/ 26 h 167"/>
                <a:gd name="T60" fmla="*/ 109 w 374"/>
                <a:gd name="T61" fmla="*/ 0 h 167"/>
                <a:gd name="T62" fmla="*/ 68 w 374"/>
                <a:gd name="T63" fmla="*/ 11 h 167"/>
                <a:gd name="T64" fmla="*/ 29 w 374"/>
                <a:gd name="T65" fmla="*/ 27 h 167"/>
                <a:gd name="T66" fmla="*/ 22 w 374"/>
                <a:gd name="T67" fmla="*/ 33 h 167"/>
                <a:gd name="T68" fmla="*/ 8 w 374"/>
                <a:gd name="T69" fmla="*/ 47 h 167"/>
                <a:gd name="T70" fmla="*/ 3 w 374"/>
                <a:gd name="T71" fmla="*/ 55 h 167"/>
                <a:gd name="T72" fmla="*/ 0 w 374"/>
                <a:gd name="T73" fmla="*/ 71 h 167"/>
                <a:gd name="T74" fmla="*/ 1 w 374"/>
                <a:gd name="T75" fmla="*/ 83 h 167"/>
                <a:gd name="T76" fmla="*/ 4 w 374"/>
                <a:gd name="T77" fmla="*/ 94 h 167"/>
                <a:gd name="T78" fmla="*/ 12 w 374"/>
                <a:gd name="T79" fmla="*/ 109 h 167"/>
                <a:gd name="T80" fmla="*/ 25 w 374"/>
                <a:gd name="T81" fmla="*/ 123 h 167"/>
                <a:gd name="T82" fmla="*/ 55 w 374"/>
                <a:gd name="T83" fmla="*/ 143 h 167"/>
                <a:gd name="T84" fmla="*/ 73 w 374"/>
                <a:gd name="T85" fmla="*/ 150 h 167"/>
                <a:gd name="T86" fmla="*/ 111 w 374"/>
                <a:gd name="T87" fmla="*/ 160 h 167"/>
                <a:gd name="T88" fmla="*/ 150 w 374"/>
                <a:gd name="T89" fmla="*/ 166 h 167"/>
                <a:gd name="T90" fmla="*/ 206 w 374"/>
                <a:gd name="T91" fmla="*/ 167 h 167"/>
                <a:gd name="T92" fmla="*/ 241 w 374"/>
                <a:gd name="T93" fmla="*/ 164 h 167"/>
                <a:gd name="T94" fmla="*/ 276 w 374"/>
                <a:gd name="T95" fmla="*/ 159 h 167"/>
                <a:gd name="T96" fmla="*/ 310 w 374"/>
                <a:gd name="T97" fmla="*/ 148 h 167"/>
                <a:gd name="T98" fmla="*/ 341 w 374"/>
                <a:gd name="T99" fmla="*/ 132 h 167"/>
                <a:gd name="T100" fmla="*/ 352 w 374"/>
                <a:gd name="T101" fmla="*/ 124 h 167"/>
                <a:gd name="T102" fmla="*/ 367 w 374"/>
                <a:gd name="T103" fmla="*/ 102 h 167"/>
                <a:gd name="T104" fmla="*/ 371 w 374"/>
                <a:gd name="T105" fmla="*/ 89 h 167"/>
                <a:gd name="T106" fmla="*/ 374 w 374"/>
                <a:gd name="T107" fmla="*/ 74 h 167"/>
                <a:gd name="T108" fmla="*/ 374 w 374"/>
                <a:gd name="T109" fmla="*/ 67 h 167"/>
                <a:gd name="T110" fmla="*/ 368 w 374"/>
                <a:gd name="T111" fmla="*/ 54 h 167"/>
                <a:gd name="T112" fmla="*/ 364 w 374"/>
                <a:gd name="T113" fmla="*/ 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4" h="167">
                  <a:moveTo>
                    <a:pt x="364" y="47"/>
                  </a:moveTo>
                  <a:lnTo>
                    <a:pt x="364" y="47"/>
                  </a:lnTo>
                  <a:lnTo>
                    <a:pt x="357" y="40"/>
                  </a:lnTo>
                  <a:lnTo>
                    <a:pt x="350" y="33"/>
                  </a:lnTo>
                  <a:lnTo>
                    <a:pt x="342" y="27"/>
                  </a:lnTo>
                  <a:lnTo>
                    <a:pt x="332" y="22"/>
                  </a:lnTo>
                  <a:lnTo>
                    <a:pt x="314" y="15"/>
                  </a:lnTo>
                  <a:lnTo>
                    <a:pt x="295" y="8"/>
                  </a:lnTo>
                  <a:lnTo>
                    <a:pt x="295" y="8"/>
                  </a:lnTo>
                  <a:lnTo>
                    <a:pt x="265" y="1"/>
                  </a:lnTo>
                  <a:lnTo>
                    <a:pt x="265" y="1"/>
                  </a:lnTo>
                  <a:lnTo>
                    <a:pt x="253" y="26"/>
                  </a:lnTo>
                  <a:lnTo>
                    <a:pt x="253" y="26"/>
                  </a:lnTo>
                  <a:lnTo>
                    <a:pt x="269" y="30"/>
                  </a:lnTo>
                  <a:lnTo>
                    <a:pt x="284" y="37"/>
                  </a:lnTo>
                  <a:lnTo>
                    <a:pt x="284" y="37"/>
                  </a:lnTo>
                  <a:lnTo>
                    <a:pt x="299" y="45"/>
                  </a:lnTo>
                  <a:lnTo>
                    <a:pt x="305" y="49"/>
                  </a:lnTo>
                  <a:lnTo>
                    <a:pt x="310" y="56"/>
                  </a:lnTo>
                  <a:lnTo>
                    <a:pt x="310" y="56"/>
                  </a:lnTo>
                  <a:lnTo>
                    <a:pt x="316" y="63"/>
                  </a:lnTo>
                  <a:lnTo>
                    <a:pt x="316" y="66"/>
                  </a:lnTo>
                  <a:lnTo>
                    <a:pt x="316" y="70"/>
                  </a:lnTo>
                  <a:lnTo>
                    <a:pt x="316" y="70"/>
                  </a:lnTo>
                  <a:lnTo>
                    <a:pt x="310" y="77"/>
                  </a:lnTo>
                  <a:lnTo>
                    <a:pt x="303" y="83"/>
                  </a:lnTo>
                  <a:lnTo>
                    <a:pt x="303" y="83"/>
                  </a:lnTo>
                  <a:lnTo>
                    <a:pt x="295" y="88"/>
                  </a:lnTo>
                  <a:lnTo>
                    <a:pt x="285" y="94"/>
                  </a:lnTo>
                  <a:lnTo>
                    <a:pt x="266" y="101"/>
                  </a:lnTo>
                  <a:lnTo>
                    <a:pt x="245" y="105"/>
                  </a:lnTo>
                  <a:lnTo>
                    <a:pt x="224" y="107"/>
                  </a:lnTo>
                  <a:lnTo>
                    <a:pt x="224" y="107"/>
                  </a:lnTo>
                  <a:lnTo>
                    <a:pt x="202" y="109"/>
                  </a:lnTo>
                  <a:lnTo>
                    <a:pt x="180" y="110"/>
                  </a:lnTo>
                  <a:lnTo>
                    <a:pt x="158" y="109"/>
                  </a:lnTo>
                  <a:lnTo>
                    <a:pt x="136" y="105"/>
                  </a:lnTo>
                  <a:lnTo>
                    <a:pt x="136" y="105"/>
                  </a:lnTo>
                  <a:lnTo>
                    <a:pt x="115" y="101"/>
                  </a:lnTo>
                  <a:lnTo>
                    <a:pt x="94" y="94"/>
                  </a:lnTo>
                  <a:lnTo>
                    <a:pt x="94" y="94"/>
                  </a:lnTo>
                  <a:lnTo>
                    <a:pt x="84" y="91"/>
                  </a:lnTo>
                  <a:lnTo>
                    <a:pt x="76" y="85"/>
                  </a:lnTo>
                  <a:lnTo>
                    <a:pt x="68" y="80"/>
                  </a:lnTo>
                  <a:lnTo>
                    <a:pt x="62" y="73"/>
                  </a:lnTo>
                  <a:lnTo>
                    <a:pt x="62" y="73"/>
                  </a:lnTo>
                  <a:lnTo>
                    <a:pt x="58" y="69"/>
                  </a:lnTo>
                  <a:lnTo>
                    <a:pt x="58" y="66"/>
                  </a:lnTo>
                  <a:lnTo>
                    <a:pt x="58" y="65"/>
                  </a:lnTo>
                  <a:lnTo>
                    <a:pt x="58" y="65"/>
                  </a:lnTo>
                  <a:lnTo>
                    <a:pt x="60" y="59"/>
                  </a:lnTo>
                  <a:lnTo>
                    <a:pt x="60" y="59"/>
                  </a:lnTo>
                  <a:lnTo>
                    <a:pt x="65" y="52"/>
                  </a:lnTo>
                  <a:lnTo>
                    <a:pt x="72" y="47"/>
                  </a:lnTo>
                  <a:lnTo>
                    <a:pt x="72" y="47"/>
                  </a:lnTo>
                  <a:lnTo>
                    <a:pt x="83" y="38"/>
                  </a:lnTo>
                  <a:lnTo>
                    <a:pt x="96" y="33"/>
                  </a:lnTo>
                  <a:lnTo>
                    <a:pt x="108" y="29"/>
                  </a:lnTo>
                  <a:lnTo>
                    <a:pt x="121" y="26"/>
                  </a:lnTo>
                  <a:lnTo>
                    <a:pt x="121" y="26"/>
                  </a:lnTo>
                  <a:lnTo>
                    <a:pt x="109" y="0"/>
                  </a:lnTo>
                  <a:lnTo>
                    <a:pt x="109" y="0"/>
                  </a:lnTo>
                  <a:lnTo>
                    <a:pt x="89" y="4"/>
                  </a:lnTo>
                  <a:lnTo>
                    <a:pt x="68" y="11"/>
                  </a:lnTo>
                  <a:lnTo>
                    <a:pt x="48" y="18"/>
                  </a:lnTo>
                  <a:lnTo>
                    <a:pt x="29" y="27"/>
                  </a:lnTo>
                  <a:lnTo>
                    <a:pt x="29" y="27"/>
                  </a:lnTo>
                  <a:lnTo>
                    <a:pt x="22" y="33"/>
                  </a:lnTo>
                  <a:lnTo>
                    <a:pt x="14" y="40"/>
                  </a:lnTo>
                  <a:lnTo>
                    <a:pt x="8" y="47"/>
                  </a:lnTo>
                  <a:lnTo>
                    <a:pt x="3" y="55"/>
                  </a:lnTo>
                  <a:lnTo>
                    <a:pt x="3" y="55"/>
                  </a:lnTo>
                  <a:lnTo>
                    <a:pt x="0" y="63"/>
                  </a:lnTo>
                  <a:lnTo>
                    <a:pt x="0" y="71"/>
                  </a:lnTo>
                  <a:lnTo>
                    <a:pt x="0" y="71"/>
                  </a:lnTo>
                  <a:lnTo>
                    <a:pt x="1" y="83"/>
                  </a:lnTo>
                  <a:lnTo>
                    <a:pt x="4" y="94"/>
                  </a:lnTo>
                  <a:lnTo>
                    <a:pt x="4" y="94"/>
                  </a:lnTo>
                  <a:lnTo>
                    <a:pt x="7" y="102"/>
                  </a:lnTo>
                  <a:lnTo>
                    <a:pt x="12" y="109"/>
                  </a:lnTo>
                  <a:lnTo>
                    <a:pt x="18" y="117"/>
                  </a:lnTo>
                  <a:lnTo>
                    <a:pt x="25" y="123"/>
                  </a:lnTo>
                  <a:lnTo>
                    <a:pt x="40" y="135"/>
                  </a:lnTo>
                  <a:lnTo>
                    <a:pt x="55" y="143"/>
                  </a:lnTo>
                  <a:lnTo>
                    <a:pt x="55" y="143"/>
                  </a:lnTo>
                  <a:lnTo>
                    <a:pt x="73" y="150"/>
                  </a:lnTo>
                  <a:lnTo>
                    <a:pt x="91" y="156"/>
                  </a:lnTo>
                  <a:lnTo>
                    <a:pt x="111" y="160"/>
                  </a:lnTo>
                  <a:lnTo>
                    <a:pt x="130" y="163"/>
                  </a:lnTo>
                  <a:lnTo>
                    <a:pt x="150" y="166"/>
                  </a:lnTo>
                  <a:lnTo>
                    <a:pt x="168" y="167"/>
                  </a:lnTo>
                  <a:lnTo>
                    <a:pt x="206" y="167"/>
                  </a:lnTo>
                  <a:lnTo>
                    <a:pt x="206" y="167"/>
                  </a:lnTo>
                  <a:lnTo>
                    <a:pt x="241" y="164"/>
                  </a:lnTo>
                  <a:lnTo>
                    <a:pt x="259" y="161"/>
                  </a:lnTo>
                  <a:lnTo>
                    <a:pt x="276" y="159"/>
                  </a:lnTo>
                  <a:lnTo>
                    <a:pt x="294" y="153"/>
                  </a:lnTo>
                  <a:lnTo>
                    <a:pt x="310" y="148"/>
                  </a:lnTo>
                  <a:lnTo>
                    <a:pt x="326" y="141"/>
                  </a:lnTo>
                  <a:lnTo>
                    <a:pt x="341" y="132"/>
                  </a:lnTo>
                  <a:lnTo>
                    <a:pt x="341" y="132"/>
                  </a:lnTo>
                  <a:lnTo>
                    <a:pt x="352" y="124"/>
                  </a:lnTo>
                  <a:lnTo>
                    <a:pt x="360" y="114"/>
                  </a:lnTo>
                  <a:lnTo>
                    <a:pt x="367" y="102"/>
                  </a:lnTo>
                  <a:lnTo>
                    <a:pt x="370" y="95"/>
                  </a:lnTo>
                  <a:lnTo>
                    <a:pt x="371" y="89"/>
                  </a:lnTo>
                  <a:lnTo>
                    <a:pt x="371" y="89"/>
                  </a:lnTo>
                  <a:lnTo>
                    <a:pt x="374" y="74"/>
                  </a:lnTo>
                  <a:lnTo>
                    <a:pt x="374" y="74"/>
                  </a:lnTo>
                  <a:lnTo>
                    <a:pt x="374" y="67"/>
                  </a:lnTo>
                  <a:lnTo>
                    <a:pt x="373" y="60"/>
                  </a:lnTo>
                  <a:lnTo>
                    <a:pt x="368" y="54"/>
                  </a:lnTo>
                  <a:lnTo>
                    <a:pt x="364" y="47"/>
                  </a:lnTo>
                  <a:lnTo>
                    <a:pt x="3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45" name="Rectangle 273"/>
            <p:cNvSpPr>
              <a:spLocks noChangeArrowheads="1"/>
            </p:cNvSpPr>
            <p:nvPr/>
          </p:nvSpPr>
          <p:spPr bwMode="auto">
            <a:xfrm>
              <a:off x="4845050" y="164147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sp>
          <p:nvSpPr>
            <p:cNvPr id="46" name="Freeform 274"/>
            <p:cNvSpPr>
              <a:spLocks noEditPoints="1"/>
            </p:cNvSpPr>
            <p:nvPr/>
          </p:nvSpPr>
          <p:spPr bwMode="auto">
            <a:xfrm>
              <a:off x="4422775" y="1196975"/>
              <a:ext cx="282575" cy="508000"/>
            </a:xfrm>
            <a:custGeom>
              <a:avLst/>
              <a:gdLst>
                <a:gd name="T0" fmla="*/ 89 w 178"/>
                <a:gd name="T1" fmla="*/ 320 h 320"/>
                <a:gd name="T2" fmla="*/ 133 w 178"/>
                <a:gd name="T3" fmla="*/ 221 h 320"/>
                <a:gd name="T4" fmla="*/ 164 w 178"/>
                <a:gd name="T5" fmla="*/ 144 h 320"/>
                <a:gd name="T6" fmla="*/ 176 w 178"/>
                <a:gd name="T7" fmla="*/ 98 h 320"/>
                <a:gd name="T8" fmla="*/ 178 w 178"/>
                <a:gd name="T9" fmla="*/ 87 h 320"/>
                <a:gd name="T10" fmla="*/ 176 w 178"/>
                <a:gd name="T11" fmla="*/ 71 h 320"/>
                <a:gd name="T12" fmla="*/ 171 w 178"/>
                <a:gd name="T13" fmla="*/ 54 h 320"/>
                <a:gd name="T14" fmla="*/ 153 w 178"/>
                <a:gd name="T15" fmla="*/ 26 h 320"/>
                <a:gd name="T16" fmla="*/ 125 w 178"/>
                <a:gd name="T17" fmla="*/ 7 h 320"/>
                <a:gd name="T18" fmla="*/ 108 w 178"/>
                <a:gd name="T19" fmla="*/ 3 h 320"/>
                <a:gd name="T20" fmla="*/ 90 w 178"/>
                <a:gd name="T21" fmla="*/ 0 h 320"/>
                <a:gd name="T22" fmla="*/ 89 w 178"/>
                <a:gd name="T23" fmla="*/ 0 h 320"/>
                <a:gd name="T24" fmla="*/ 89 w 178"/>
                <a:gd name="T25" fmla="*/ 0 h 320"/>
                <a:gd name="T26" fmla="*/ 89 w 178"/>
                <a:gd name="T27" fmla="*/ 0 h 320"/>
                <a:gd name="T28" fmla="*/ 88 w 178"/>
                <a:gd name="T29" fmla="*/ 0 h 320"/>
                <a:gd name="T30" fmla="*/ 78 w 178"/>
                <a:gd name="T31" fmla="*/ 1 h 320"/>
                <a:gd name="T32" fmla="*/ 61 w 178"/>
                <a:gd name="T33" fmla="*/ 4 h 320"/>
                <a:gd name="T34" fmla="*/ 39 w 178"/>
                <a:gd name="T35" fmla="*/ 15 h 320"/>
                <a:gd name="T36" fmla="*/ 16 w 178"/>
                <a:gd name="T37" fmla="*/ 39 h 320"/>
                <a:gd name="T38" fmla="*/ 5 w 178"/>
                <a:gd name="T39" fmla="*/ 62 h 320"/>
                <a:gd name="T40" fmla="*/ 0 w 178"/>
                <a:gd name="T41" fmla="*/ 79 h 320"/>
                <a:gd name="T42" fmla="*/ 0 w 178"/>
                <a:gd name="T43" fmla="*/ 87 h 320"/>
                <a:gd name="T44" fmla="*/ 5 w 178"/>
                <a:gd name="T45" fmla="*/ 111 h 320"/>
                <a:gd name="T46" fmla="*/ 28 w 178"/>
                <a:gd name="T47" fmla="*/ 181 h 320"/>
                <a:gd name="T48" fmla="*/ 75 w 178"/>
                <a:gd name="T49" fmla="*/ 291 h 320"/>
                <a:gd name="T50" fmla="*/ 89 w 178"/>
                <a:gd name="T51" fmla="*/ 320 h 320"/>
                <a:gd name="T52" fmla="*/ 89 w 178"/>
                <a:gd name="T53" fmla="*/ 40 h 320"/>
                <a:gd name="T54" fmla="*/ 104 w 178"/>
                <a:gd name="T55" fmla="*/ 43 h 320"/>
                <a:gd name="T56" fmla="*/ 117 w 178"/>
                <a:gd name="T57" fmla="*/ 51 h 320"/>
                <a:gd name="T58" fmla="*/ 125 w 178"/>
                <a:gd name="T59" fmla="*/ 64 h 320"/>
                <a:gd name="T60" fmla="*/ 129 w 178"/>
                <a:gd name="T61" fmla="*/ 80 h 320"/>
                <a:gd name="T62" fmla="*/ 128 w 178"/>
                <a:gd name="T63" fmla="*/ 87 h 320"/>
                <a:gd name="T64" fmla="*/ 122 w 178"/>
                <a:gd name="T65" fmla="*/ 102 h 320"/>
                <a:gd name="T66" fmla="*/ 111 w 178"/>
                <a:gd name="T67" fmla="*/ 113 h 320"/>
                <a:gd name="T68" fmla="*/ 97 w 178"/>
                <a:gd name="T69" fmla="*/ 119 h 320"/>
                <a:gd name="T70" fmla="*/ 89 w 178"/>
                <a:gd name="T71" fmla="*/ 119 h 320"/>
                <a:gd name="T72" fmla="*/ 74 w 178"/>
                <a:gd name="T73" fmla="*/ 116 h 320"/>
                <a:gd name="T74" fmla="*/ 60 w 178"/>
                <a:gd name="T75" fmla="*/ 108 h 320"/>
                <a:gd name="T76" fmla="*/ 52 w 178"/>
                <a:gd name="T77" fmla="*/ 96 h 320"/>
                <a:gd name="T78" fmla="*/ 49 w 178"/>
                <a:gd name="T79" fmla="*/ 80 h 320"/>
                <a:gd name="T80" fmla="*/ 50 w 178"/>
                <a:gd name="T81" fmla="*/ 72 h 320"/>
                <a:gd name="T82" fmla="*/ 56 w 178"/>
                <a:gd name="T83" fmla="*/ 58 h 320"/>
                <a:gd name="T84" fmla="*/ 67 w 178"/>
                <a:gd name="T85" fmla="*/ 47 h 320"/>
                <a:gd name="T86" fmla="*/ 81 w 178"/>
                <a:gd name="T87" fmla="*/ 40 h 320"/>
                <a:gd name="T88" fmla="*/ 89 w 178"/>
                <a:gd name="T89"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 h="320">
                  <a:moveTo>
                    <a:pt x="89" y="320"/>
                  </a:moveTo>
                  <a:lnTo>
                    <a:pt x="89" y="320"/>
                  </a:lnTo>
                  <a:lnTo>
                    <a:pt x="103" y="291"/>
                  </a:lnTo>
                  <a:lnTo>
                    <a:pt x="133" y="221"/>
                  </a:lnTo>
                  <a:lnTo>
                    <a:pt x="150" y="181"/>
                  </a:lnTo>
                  <a:lnTo>
                    <a:pt x="164" y="144"/>
                  </a:lnTo>
                  <a:lnTo>
                    <a:pt x="173" y="111"/>
                  </a:lnTo>
                  <a:lnTo>
                    <a:pt x="176" y="98"/>
                  </a:lnTo>
                  <a:lnTo>
                    <a:pt x="178" y="87"/>
                  </a:lnTo>
                  <a:lnTo>
                    <a:pt x="178" y="87"/>
                  </a:lnTo>
                  <a:lnTo>
                    <a:pt x="178" y="79"/>
                  </a:lnTo>
                  <a:lnTo>
                    <a:pt x="176" y="71"/>
                  </a:lnTo>
                  <a:lnTo>
                    <a:pt x="173" y="62"/>
                  </a:lnTo>
                  <a:lnTo>
                    <a:pt x="171" y="54"/>
                  </a:lnTo>
                  <a:lnTo>
                    <a:pt x="162" y="39"/>
                  </a:lnTo>
                  <a:lnTo>
                    <a:pt x="153" y="26"/>
                  </a:lnTo>
                  <a:lnTo>
                    <a:pt x="139" y="15"/>
                  </a:lnTo>
                  <a:lnTo>
                    <a:pt x="125" y="7"/>
                  </a:lnTo>
                  <a:lnTo>
                    <a:pt x="117" y="4"/>
                  </a:lnTo>
                  <a:lnTo>
                    <a:pt x="108" y="3"/>
                  </a:lnTo>
                  <a:lnTo>
                    <a:pt x="100" y="1"/>
                  </a:lnTo>
                  <a:lnTo>
                    <a:pt x="90" y="0"/>
                  </a:lnTo>
                  <a:lnTo>
                    <a:pt x="90" y="0"/>
                  </a:lnTo>
                  <a:lnTo>
                    <a:pt x="89" y="0"/>
                  </a:lnTo>
                  <a:lnTo>
                    <a:pt x="89" y="0"/>
                  </a:lnTo>
                  <a:lnTo>
                    <a:pt x="89" y="0"/>
                  </a:lnTo>
                  <a:lnTo>
                    <a:pt x="89" y="0"/>
                  </a:lnTo>
                  <a:lnTo>
                    <a:pt x="89" y="0"/>
                  </a:lnTo>
                  <a:lnTo>
                    <a:pt x="89" y="0"/>
                  </a:lnTo>
                  <a:lnTo>
                    <a:pt x="88" y="0"/>
                  </a:lnTo>
                  <a:lnTo>
                    <a:pt x="88" y="0"/>
                  </a:lnTo>
                  <a:lnTo>
                    <a:pt x="78" y="1"/>
                  </a:lnTo>
                  <a:lnTo>
                    <a:pt x="70" y="3"/>
                  </a:lnTo>
                  <a:lnTo>
                    <a:pt x="61" y="4"/>
                  </a:lnTo>
                  <a:lnTo>
                    <a:pt x="53" y="7"/>
                  </a:lnTo>
                  <a:lnTo>
                    <a:pt x="39" y="15"/>
                  </a:lnTo>
                  <a:lnTo>
                    <a:pt x="25" y="26"/>
                  </a:lnTo>
                  <a:lnTo>
                    <a:pt x="16" y="39"/>
                  </a:lnTo>
                  <a:lnTo>
                    <a:pt x="7" y="54"/>
                  </a:lnTo>
                  <a:lnTo>
                    <a:pt x="5" y="62"/>
                  </a:lnTo>
                  <a:lnTo>
                    <a:pt x="2" y="71"/>
                  </a:lnTo>
                  <a:lnTo>
                    <a:pt x="0" y="79"/>
                  </a:lnTo>
                  <a:lnTo>
                    <a:pt x="0" y="87"/>
                  </a:lnTo>
                  <a:lnTo>
                    <a:pt x="0" y="87"/>
                  </a:lnTo>
                  <a:lnTo>
                    <a:pt x="2" y="98"/>
                  </a:lnTo>
                  <a:lnTo>
                    <a:pt x="5" y="111"/>
                  </a:lnTo>
                  <a:lnTo>
                    <a:pt x="14" y="144"/>
                  </a:lnTo>
                  <a:lnTo>
                    <a:pt x="28" y="181"/>
                  </a:lnTo>
                  <a:lnTo>
                    <a:pt x="45" y="221"/>
                  </a:lnTo>
                  <a:lnTo>
                    <a:pt x="75" y="291"/>
                  </a:lnTo>
                  <a:lnTo>
                    <a:pt x="89" y="320"/>
                  </a:lnTo>
                  <a:lnTo>
                    <a:pt x="89" y="320"/>
                  </a:lnTo>
                  <a:close/>
                  <a:moveTo>
                    <a:pt x="89" y="40"/>
                  </a:moveTo>
                  <a:lnTo>
                    <a:pt x="89" y="40"/>
                  </a:lnTo>
                  <a:lnTo>
                    <a:pt x="97" y="40"/>
                  </a:lnTo>
                  <a:lnTo>
                    <a:pt x="104" y="43"/>
                  </a:lnTo>
                  <a:lnTo>
                    <a:pt x="111" y="47"/>
                  </a:lnTo>
                  <a:lnTo>
                    <a:pt x="117" y="51"/>
                  </a:lnTo>
                  <a:lnTo>
                    <a:pt x="122" y="58"/>
                  </a:lnTo>
                  <a:lnTo>
                    <a:pt x="125" y="64"/>
                  </a:lnTo>
                  <a:lnTo>
                    <a:pt x="128" y="72"/>
                  </a:lnTo>
                  <a:lnTo>
                    <a:pt x="129" y="80"/>
                  </a:lnTo>
                  <a:lnTo>
                    <a:pt x="129" y="80"/>
                  </a:lnTo>
                  <a:lnTo>
                    <a:pt x="128" y="87"/>
                  </a:lnTo>
                  <a:lnTo>
                    <a:pt x="125" y="96"/>
                  </a:lnTo>
                  <a:lnTo>
                    <a:pt x="122" y="102"/>
                  </a:lnTo>
                  <a:lnTo>
                    <a:pt x="117" y="108"/>
                  </a:lnTo>
                  <a:lnTo>
                    <a:pt x="111" y="113"/>
                  </a:lnTo>
                  <a:lnTo>
                    <a:pt x="104" y="116"/>
                  </a:lnTo>
                  <a:lnTo>
                    <a:pt x="97" y="119"/>
                  </a:lnTo>
                  <a:lnTo>
                    <a:pt x="89" y="119"/>
                  </a:lnTo>
                  <a:lnTo>
                    <a:pt x="89" y="119"/>
                  </a:lnTo>
                  <a:lnTo>
                    <a:pt x="81" y="119"/>
                  </a:lnTo>
                  <a:lnTo>
                    <a:pt x="74" y="116"/>
                  </a:lnTo>
                  <a:lnTo>
                    <a:pt x="67" y="113"/>
                  </a:lnTo>
                  <a:lnTo>
                    <a:pt x="60" y="108"/>
                  </a:lnTo>
                  <a:lnTo>
                    <a:pt x="56" y="102"/>
                  </a:lnTo>
                  <a:lnTo>
                    <a:pt x="52" y="96"/>
                  </a:lnTo>
                  <a:lnTo>
                    <a:pt x="50" y="87"/>
                  </a:lnTo>
                  <a:lnTo>
                    <a:pt x="49" y="80"/>
                  </a:lnTo>
                  <a:lnTo>
                    <a:pt x="49" y="80"/>
                  </a:lnTo>
                  <a:lnTo>
                    <a:pt x="50" y="72"/>
                  </a:lnTo>
                  <a:lnTo>
                    <a:pt x="52" y="64"/>
                  </a:lnTo>
                  <a:lnTo>
                    <a:pt x="56" y="58"/>
                  </a:lnTo>
                  <a:lnTo>
                    <a:pt x="60" y="51"/>
                  </a:lnTo>
                  <a:lnTo>
                    <a:pt x="67" y="47"/>
                  </a:lnTo>
                  <a:lnTo>
                    <a:pt x="74" y="43"/>
                  </a:lnTo>
                  <a:lnTo>
                    <a:pt x="81" y="40"/>
                  </a:lnTo>
                  <a:lnTo>
                    <a:pt x="89" y="40"/>
                  </a:lnTo>
                  <a:lnTo>
                    <a:pt x="8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6">
                <a:defRPr/>
              </a:pPr>
              <a:endParaRPr lang="en-US" sz="1799">
                <a:solidFill>
                  <a:prstClr val="white"/>
                </a:solidFill>
                <a:latin typeface="Calibri" panose="020F0502020204030204"/>
              </a:endParaRPr>
            </a:p>
          </p:txBody>
        </p:sp>
      </p:grpSp>
    </p:spTree>
    <p:extLst>
      <p:ext uri="{BB962C8B-B14F-4D97-AF65-F5344CB8AC3E}">
        <p14:creationId xmlns:p14="http://schemas.microsoft.com/office/powerpoint/2010/main" val="2805525206"/>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fltVal val="0"/>
                                          </p:val>
                                        </p:tav>
                                        <p:tav tm="100000">
                                          <p:val>
                                            <p:strVal val="#ppt_h"/>
                                          </p:val>
                                        </p:tav>
                                      </p:tavLst>
                                    </p:anim>
                                    <p:animEffect transition="in" filter="fade">
                                      <p:cBhvr>
                                        <p:cTn id="75" dur="500"/>
                                        <p:tgtEl>
                                          <p:spTgt spid="14"/>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ppt_w</p:attrName>
                                        </p:attrNameLst>
                                      </p:cBhvr>
                                      <p:tavLst>
                                        <p:tav tm="0">
                                          <p:val>
                                            <p:fltVal val="0"/>
                                          </p:val>
                                        </p:tav>
                                        <p:tav tm="100000">
                                          <p:val>
                                            <p:strVal val="#ppt_w"/>
                                          </p:val>
                                        </p:tav>
                                      </p:tavLst>
                                    </p:anim>
                                    <p:anim calcmode="lin" valueType="num">
                                      <p:cBhvr>
                                        <p:cTn id="80" dur="500" fill="hold"/>
                                        <p:tgtEl>
                                          <p:spTgt spid="11"/>
                                        </p:tgtEl>
                                        <p:attrNameLst>
                                          <p:attrName>ppt_h</p:attrName>
                                        </p:attrNameLst>
                                      </p:cBhvr>
                                      <p:tavLst>
                                        <p:tav tm="0">
                                          <p:val>
                                            <p:fltVal val="0"/>
                                          </p:val>
                                        </p:tav>
                                        <p:tav tm="100000">
                                          <p:val>
                                            <p:strVal val="#ppt_h"/>
                                          </p:val>
                                        </p:tav>
                                      </p:tavLst>
                                    </p:anim>
                                    <p:animEffect transition="in" filter="fade">
                                      <p:cBhvr>
                                        <p:cTn id="81" dur="500"/>
                                        <p:tgtEl>
                                          <p:spTgt spid="11"/>
                                        </p:tgtEl>
                                      </p:cBhvr>
                                    </p:animEffect>
                                  </p:childTnLst>
                                </p:cTn>
                              </p:par>
                            </p:childTnLst>
                          </p:cTn>
                        </p:par>
                        <p:par>
                          <p:cTn id="82" fill="hold">
                            <p:stCondLst>
                              <p:cond delay="8000"/>
                            </p:stCondLst>
                            <p:childTnLst>
                              <p:par>
                                <p:cTn id="83" presetID="10" presetClass="entr" presetSubtype="0" fill="hold"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par>
                          <p:cTn id="86" fill="hold">
                            <p:stCondLst>
                              <p:cond delay="8500"/>
                            </p:stCondLst>
                            <p:childTnLst>
                              <p:par>
                                <p:cTn id="87" presetID="10" presetClass="entr" presetSubtype="0" fill="hold" grpId="0"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93067" y="764106"/>
            <a:ext cx="702417" cy="702417"/>
            <a:chOff x="2921917" y="2223151"/>
            <a:chExt cx="1527064" cy="1527064"/>
          </a:xfrm>
        </p:grpSpPr>
        <p:grpSp>
          <p:nvGrpSpPr>
            <p:cNvPr id="3" name="组合 2"/>
            <p:cNvGrpSpPr/>
            <p:nvPr/>
          </p:nvGrpSpPr>
          <p:grpSpPr>
            <a:xfrm>
              <a:off x="2921917" y="2223151"/>
              <a:ext cx="1527064" cy="1527064"/>
              <a:chOff x="1200760" y="3842075"/>
              <a:chExt cx="1784148" cy="1784148"/>
            </a:xfrm>
          </p:grpSpPr>
          <p:sp>
            <p:nvSpPr>
              <p:cNvPr id="5" name="椭圆 4"/>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a:solidFill>
                    <a:prstClr val="white"/>
                  </a:solidFill>
                  <a:latin typeface="Calibri" panose="020F0502020204030204"/>
                  <a:ea typeface="等线" panose="02010600030101010101" pitchFamily="2" charset="-122"/>
                </a:endParaRPr>
              </a:p>
            </p:txBody>
          </p:sp>
          <p:sp>
            <p:nvSpPr>
              <p:cNvPr id="6" name="椭圆 5"/>
              <p:cNvSpPr/>
              <p:nvPr/>
            </p:nvSpPr>
            <p:spPr>
              <a:xfrm>
                <a:off x="1331074" y="3972389"/>
                <a:ext cx="1523519" cy="1523519"/>
              </a:xfrm>
              <a:prstGeom prst="ellipse">
                <a:avLst/>
              </a:prstGeom>
              <a:gradFill>
                <a:gsLst>
                  <a:gs pos="0">
                    <a:srgbClr val="0070C0"/>
                  </a:gs>
                  <a:gs pos="100000">
                    <a:srgbClr val="00B0F0"/>
                  </a:gs>
                </a:gsLst>
                <a:lin ang="5400000" scaled="0"/>
              </a:gra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a:solidFill>
                    <a:prstClr val="white"/>
                  </a:solidFill>
                  <a:latin typeface="Calibri" panose="020F0502020204030204"/>
                  <a:ea typeface="等线" panose="02010600030101010101" pitchFamily="2" charset="-122"/>
                </a:endParaRPr>
              </a:p>
            </p:txBody>
          </p:sp>
        </p:grpSp>
        <p:sp>
          <p:nvSpPr>
            <p:cNvPr id="4" name="文本框 168"/>
            <p:cNvSpPr txBox="1"/>
            <p:nvPr/>
          </p:nvSpPr>
          <p:spPr>
            <a:xfrm>
              <a:off x="2921917" y="2490948"/>
              <a:ext cx="1415526" cy="1137487"/>
            </a:xfrm>
            <a:prstGeom prst="rect">
              <a:avLst/>
            </a:prstGeom>
            <a:noFill/>
          </p:spPr>
          <p:txBody>
            <a:bodyPr wrap="square" rtlCol="0">
              <a:spAutoFit/>
            </a:bodyPr>
            <a:lstStyle/>
            <a:p>
              <a:pPr algn="ctr">
                <a:defRPr/>
              </a:pPr>
              <a:r>
                <a:rPr lang="en-US" altLang="zh-CN" sz="2800" dirty="0">
                  <a:solidFill>
                    <a:prstClr val="white"/>
                  </a:solidFill>
                  <a:latin typeface="微软雅黑" panose="020B0503020204020204" pitchFamily="34" charset="-122"/>
                  <a:ea typeface="微软雅黑" panose="020B0503020204020204" pitchFamily="34" charset="-122"/>
                </a:rPr>
                <a:t>01</a:t>
              </a:r>
              <a:endParaRPr lang="zh-CN" altLang="en-US" sz="2800" dirty="0">
                <a:solidFill>
                  <a:prstClr val="white"/>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3318315" y="780606"/>
            <a:ext cx="1915909" cy="669414"/>
          </a:xfrm>
          <a:prstGeom prst="rect">
            <a:avLst/>
          </a:prstGeom>
          <a:noFill/>
        </p:spPr>
        <p:txBody>
          <a:bodyPr wrap="none" rtlCol="0">
            <a:spAutoFit/>
          </a:bodyPr>
          <a:lstStyle/>
          <a:p>
            <a:pPr>
              <a:defRPr/>
            </a:pPr>
            <a:r>
              <a:rPr lang="zh-CN" altLang="en-US" sz="2400" b="1" dirty="0">
                <a:solidFill>
                  <a:prstClr val="white"/>
                </a:solidFill>
                <a:latin typeface="微软雅黑" panose="020B0503020204020204" pitchFamily="34" charset="-122"/>
                <a:ea typeface="微软雅黑" panose="020B0503020204020204" pitchFamily="34" charset="-122"/>
              </a:rPr>
              <a:t>第一部分</a:t>
            </a:r>
            <a:endParaRPr lang="en-US" altLang="zh-CN" sz="2400" b="1" dirty="0">
              <a:solidFill>
                <a:prstClr val="white"/>
              </a:solidFill>
              <a:latin typeface="微软雅黑" panose="020B0503020204020204" pitchFamily="34" charset="-122"/>
              <a:ea typeface="微软雅黑" panose="020B0503020204020204" pitchFamily="34" charset="-122"/>
            </a:endParaRPr>
          </a:p>
          <a:p>
            <a:pPr>
              <a:defRPr/>
            </a:pPr>
            <a:r>
              <a:rPr lang="zh-CN" altLang="en-US" dirty="0">
                <a:solidFill>
                  <a:prstClr val="white"/>
                </a:solidFill>
                <a:latin typeface="微软雅黑" panose="020B0503020204020204" pitchFamily="34" charset="-122"/>
                <a:ea typeface="微软雅黑" panose="020B0503020204020204" pitchFamily="34" charset="-122"/>
              </a:rPr>
              <a:t>单击此处添加文字标题</a:t>
            </a:r>
          </a:p>
        </p:txBody>
      </p:sp>
      <p:grpSp>
        <p:nvGrpSpPr>
          <p:cNvPr id="8" name="组合 7"/>
          <p:cNvGrpSpPr/>
          <p:nvPr/>
        </p:nvGrpSpPr>
        <p:grpSpPr>
          <a:xfrm>
            <a:off x="2493067" y="1651204"/>
            <a:ext cx="702417" cy="702417"/>
            <a:chOff x="2921917" y="2223151"/>
            <a:chExt cx="1527064" cy="1527064"/>
          </a:xfrm>
        </p:grpSpPr>
        <p:grpSp>
          <p:nvGrpSpPr>
            <p:cNvPr id="9" name="组合 8"/>
            <p:cNvGrpSpPr/>
            <p:nvPr/>
          </p:nvGrpSpPr>
          <p:grpSpPr>
            <a:xfrm>
              <a:off x="2921917" y="2223151"/>
              <a:ext cx="1527064" cy="1527064"/>
              <a:chOff x="1200760" y="3842075"/>
              <a:chExt cx="1784148" cy="1784148"/>
            </a:xfrm>
          </p:grpSpPr>
          <p:sp>
            <p:nvSpPr>
              <p:cNvPr id="11" name="椭圆 10"/>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a:solidFill>
                    <a:prstClr val="white"/>
                  </a:solidFill>
                  <a:latin typeface="Calibri" panose="020F0502020204030204"/>
                  <a:ea typeface="等线" panose="02010600030101010101" pitchFamily="2" charset="-122"/>
                </a:endParaRPr>
              </a:p>
            </p:txBody>
          </p:sp>
          <p:sp>
            <p:nvSpPr>
              <p:cNvPr id="12" name="椭圆 11"/>
              <p:cNvSpPr/>
              <p:nvPr/>
            </p:nvSpPr>
            <p:spPr>
              <a:xfrm>
                <a:off x="1331074" y="3972389"/>
                <a:ext cx="1523519" cy="1523519"/>
              </a:xfrm>
              <a:prstGeom prst="ellipse">
                <a:avLst/>
              </a:prstGeom>
              <a:gradFill>
                <a:gsLst>
                  <a:gs pos="0">
                    <a:srgbClr val="0070C0"/>
                  </a:gs>
                  <a:gs pos="100000">
                    <a:srgbClr val="00B0F0"/>
                  </a:gs>
                </a:gsLst>
                <a:lin ang="5400000" scaled="0"/>
              </a:gra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a:solidFill>
                    <a:prstClr val="white"/>
                  </a:solidFill>
                  <a:latin typeface="Calibri" panose="020F0502020204030204"/>
                  <a:ea typeface="等线" panose="02010600030101010101" pitchFamily="2" charset="-122"/>
                </a:endParaRPr>
              </a:p>
            </p:txBody>
          </p:sp>
        </p:grpSp>
        <p:sp>
          <p:nvSpPr>
            <p:cNvPr id="10" name="文本框 168"/>
            <p:cNvSpPr txBox="1"/>
            <p:nvPr/>
          </p:nvSpPr>
          <p:spPr>
            <a:xfrm>
              <a:off x="2921917" y="2490948"/>
              <a:ext cx="1415526" cy="1137487"/>
            </a:xfrm>
            <a:prstGeom prst="rect">
              <a:avLst/>
            </a:prstGeom>
            <a:noFill/>
          </p:spPr>
          <p:txBody>
            <a:bodyPr wrap="square" rtlCol="0">
              <a:spAutoFit/>
            </a:bodyPr>
            <a:lstStyle/>
            <a:p>
              <a:pPr algn="ctr">
                <a:defRPr/>
              </a:pPr>
              <a:r>
                <a:rPr lang="en-US" altLang="zh-CN" sz="2800" dirty="0">
                  <a:solidFill>
                    <a:prstClr val="white"/>
                  </a:solidFill>
                  <a:latin typeface="微软雅黑" panose="020B0503020204020204" pitchFamily="34" charset="-122"/>
                  <a:ea typeface="微软雅黑" panose="020B0503020204020204" pitchFamily="34" charset="-122"/>
                </a:rPr>
                <a:t>02</a:t>
              </a:r>
              <a:endParaRPr lang="zh-CN" altLang="en-US" sz="2800" dirty="0">
                <a:solidFill>
                  <a:prstClr val="white"/>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3318315" y="1667704"/>
            <a:ext cx="1915909" cy="669414"/>
          </a:xfrm>
          <a:prstGeom prst="rect">
            <a:avLst/>
          </a:prstGeom>
          <a:noFill/>
        </p:spPr>
        <p:txBody>
          <a:bodyPr wrap="none" rtlCol="0">
            <a:spAutoFit/>
          </a:bodyPr>
          <a:lstStyle/>
          <a:p>
            <a:pPr>
              <a:defRPr/>
            </a:pPr>
            <a:r>
              <a:rPr lang="zh-CN" altLang="en-US" sz="2400" b="1" dirty="0">
                <a:solidFill>
                  <a:prstClr val="white"/>
                </a:solidFill>
                <a:latin typeface="微软雅黑" panose="020B0503020204020204" pitchFamily="34" charset="-122"/>
                <a:ea typeface="微软雅黑" panose="020B0503020204020204" pitchFamily="34" charset="-122"/>
              </a:rPr>
              <a:t>第二部分</a:t>
            </a:r>
            <a:endParaRPr lang="en-US" altLang="zh-CN" sz="2400" b="1" dirty="0">
              <a:solidFill>
                <a:prstClr val="white"/>
              </a:solidFill>
              <a:latin typeface="微软雅黑" panose="020B0503020204020204" pitchFamily="34" charset="-122"/>
              <a:ea typeface="微软雅黑" panose="020B0503020204020204" pitchFamily="34" charset="-122"/>
            </a:endParaRPr>
          </a:p>
          <a:p>
            <a:pPr>
              <a:defRPr/>
            </a:pPr>
            <a:r>
              <a:rPr lang="zh-CN" altLang="en-US" dirty="0">
                <a:solidFill>
                  <a:prstClr val="white"/>
                </a:solidFill>
                <a:latin typeface="微软雅黑" panose="020B0503020204020204" pitchFamily="34" charset="-122"/>
                <a:ea typeface="微软雅黑" panose="020B0503020204020204" pitchFamily="34" charset="-122"/>
              </a:rPr>
              <a:t>单击此处添加文字标题</a:t>
            </a:r>
          </a:p>
        </p:txBody>
      </p:sp>
      <p:grpSp>
        <p:nvGrpSpPr>
          <p:cNvPr id="14" name="组合 13"/>
          <p:cNvGrpSpPr/>
          <p:nvPr/>
        </p:nvGrpSpPr>
        <p:grpSpPr>
          <a:xfrm>
            <a:off x="2522617" y="2572841"/>
            <a:ext cx="702417" cy="702417"/>
            <a:chOff x="2921917" y="2223151"/>
            <a:chExt cx="1527064" cy="1527064"/>
          </a:xfrm>
        </p:grpSpPr>
        <p:grpSp>
          <p:nvGrpSpPr>
            <p:cNvPr id="15" name="组合 14"/>
            <p:cNvGrpSpPr/>
            <p:nvPr/>
          </p:nvGrpSpPr>
          <p:grpSpPr>
            <a:xfrm>
              <a:off x="2921917" y="2223151"/>
              <a:ext cx="1527064" cy="1527064"/>
              <a:chOff x="1200760" y="3842075"/>
              <a:chExt cx="1784148" cy="1784148"/>
            </a:xfrm>
          </p:grpSpPr>
          <p:sp>
            <p:nvSpPr>
              <p:cNvPr id="17" name="椭圆 16"/>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a:solidFill>
                    <a:prstClr val="white"/>
                  </a:solidFill>
                  <a:latin typeface="Calibri" panose="020F0502020204030204"/>
                  <a:ea typeface="等线" panose="02010600030101010101" pitchFamily="2" charset="-122"/>
                </a:endParaRPr>
              </a:p>
            </p:txBody>
          </p:sp>
          <p:sp>
            <p:nvSpPr>
              <p:cNvPr id="18" name="椭圆 17"/>
              <p:cNvSpPr/>
              <p:nvPr/>
            </p:nvSpPr>
            <p:spPr>
              <a:xfrm>
                <a:off x="1331074" y="3972389"/>
                <a:ext cx="1523519" cy="1523519"/>
              </a:xfrm>
              <a:prstGeom prst="ellipse">
                <a:avLst/>
              </a:prstGeom>
              <a:gradFill>
                <a:gsLst>
                  <a:gs pos="0">
                    <a:srgbClr val="0070C0"/>
                  </a:gs>
                  <a:gs pos="100000">
                    <a:srgbClr val="00B0F0"/>
                  </a:gs>
                </a:gsLst>
                <a:lin ang="5400000" scaled="0"/>
              </a:gra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a:solidFill>
                    <a:prstClr val="white"/>
                  </a:solidFill>
                  <a:latin typeface="Calibri" panose="020F0502020204030204"/>
                  <a:ea typeface="等线" panose="02010600030101010101" pitchFamily="2" charset="-122"/>
                </a:endParaRPr>
              </a:p>
            </p:txBody>
          </p:sp>
        </p:grpSp>
        <p:sp>
          <p:nvSpPr>
            <p:cNvPr id="16" name="文本框 168"/>
            <p:cNvSpPr txBox="1"/>
            <p:nvPr/>
          </p:nvSpPr>
          <p:spPr>
            <a:xfrm>
              <a:off x="2921917" y="2490948"/>
              <a:ext cx="1415526" cy="1137487"/>
            </a:xfrm>
            <a:prstGeom prst="rect">
              <a:avLst/>
            </a:prstGeom>
            <a:noFill/>
          </p:spPr>
          <p:txBody>
            <a:bodyPr wrap="square" rtlCol="0">
              <a:spAutoFit/>
            </a:bodyPr>
            <a:lstStyle/>
            <a:p>
              <a:pPr algn="ctr">
                <a:defRPr/>
              </a:pPr>
              <a:r>
                <a:rPr lang="en-US" altLang="zh-CN" sz="2800" dirty="0">
                  <a:solidFill>
                    <a:prstClr val="white"/>
                  </a:solidFill>
                  <a:latin typeface="微软雅黑" panose="020B0503020204020204" pitchFamily="34" charset="-122"/>
                  <a:ea typeface="微软雅黑" panose="020B0503020204020204" pitchFamily="34" charset="-122"/>
                </a:rPr>
                <a:t>03</a:t>
              </a:r>
              <a:endParaRPr lang="zh-CN" altLang="en-US" sz="2800" dirty="0">
                <a:solidFill>
                  <a:prstClr val="white"/>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3347865" y="2589341"/>
            <a:ext cx="1915909" cy="669414"/>
          </a:xfrm>
          <a:prstGeom prst="rect">
            <a:avLst/>
          </a:prstGeom>
          <a:noFill/>
        </p:spPr>
        <p:txBody>
          <a:bodyPr wrap="none" rtlCol="0">
            <a:spAutoFit/>
          </a:bodyPr>
          <a:lstStyle/>
          <a:p>
            <a:pPr>
              <a:defRPr/>
            </a:pPr>
            <a:r>
              <a:rPr lang="zh-CN" altLang="en-US" sz="2400" b="1" dirty="0">
                <a:solidFill>
                  <a:prstClr val="white"/>
                </a:solidFill>
                <a:latin typeface="微软雅黑" panose="020B0503020204020204" pitchFamily="34" charset="-122"/>
                <a:ea typeface="微软雅黑" panose="020B0503020204020204" pitchFamily="34" charset="-122"/>
              </a:rPr>
              <a:t>第三部分</a:t>
            </a:r>
            <a:endParaRPr lang="en-US" altLang="zh-CN" sz="2400" b="1" dirty="0">
              <a:solidFill>
                <a:prstClr val="white"/>
              </a:solidFill>
              <a:latin typeface="微软雅黑" panose="020B0503020204020204" pitchFamily="34" charset="-122"/>
              <a:ea typeface="微软雅黑" panose="020B0503020204020204" pitchFamily="34" charset="-122"/>
            </a:endParaRPr>
          </a:p>
          <a:p>
            <a:pPr>
              <a:defRPr/>
            </a:pPr>
            <a:r>
              <a:rPr lang="zh-CN" altLang="en-US" dirty="0">
                <a:solidFill>
                  <a:prstClr val="white"/>
                </a:solidFill>
                <a:latin typeface="微软雅黑" panose="020B0503020204020204" pitchFamily="34" charset="-122"/>
                <a:ea typeface="微软雅黑" panose="020B0503020204020204" pitchFamily="34" charset="-122"/>
              </a:rPr>
              <a:t>单击此处添加文字标题</a:t>
            </a:r>
          </a:p>
        </p:txBody>
      </p:sp>
      <p:grpSp>
        <p:nvGrpSpPr>
          <p:cNvPr id="20" name="组合 19"/>
          <p:cNvGrpSpPr/>
          <p:nvPr/>
        </p:nvGrpSpPr>
        <p:grpSpPr>
          <a:xfrm>
            <a:off x="2522617" y="3491354"/>
            <a:ext cx="702417" cy="702417"/>
            <a:chOff x="2921917" y="2223151"/>
            <a:chExt cx="1527064" cy="1527064"/>
          </a:xfrm>
        </p:grpSpPr>
        <p:grpSp>
          <p:nvGrpSpPr>
            <p:cNvPr id="21" name="组合 20"/>
            <p:cNvGrpSpPr/>
            <p:nvPr/>
          </p:nvGrpSpPr>
          <p:grpSpPr>
            <a:xfrm>
              <a:off x="2921917" y="2223151"/>
              <a:ext cx="1527064" cy="1527064"/>
              <a:chOff x="1200760" y="3842075"/>
              <a:chExt cx="1784148" cy="1784148"/>
            </a:xfrm>
          </p:grpSpPr>
          <p:sp>
            <p:nvSpPr>
              <p:cNvPr id="23" name="椭圆 22"/>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a:solidFill>
                    <a:prstClr val="white"/>
                  </a:solidFill>
                  <a:latin typeface="Calibri" panose="020F0502020204030204"/>
                  <a:ea typeface="等线" panose="02010600030101010101" pitchFamily="2" charset="-122"/>
                </a:endParaRPr>
              </a:p>
            </p:txBody>
          </p:sp>
          <p:sp>
            <p:nvSpPr>
              <p:cNvPr id="24" name="椭圆 23"/>
              <p:cNvSpPr/>
              <p:nvPr/>
            </p:nvSpPr>
            <p:spPr>
              <a:xfrm>
                <a:off x="1331074" y="3972389"/>
                <a:ext cx="1523519" cy="1523519"/>
              </a:xfrm>
              <a:prstGeom prst="ellipse">
                <a:avLst/>
              </a:prstGeom>
              <a:gradFill>
                <a:gsLst>
                  <a:gs pos="0">
                    <a:srgbClr val="0070C0"/>
                  </a:gs>
                  <a:gs pos="100000">
                    <a:srgbClr val="00B0F0"/>
                  </a:gs>
                </a:gsLst>
                <a:lin ang="5400000" scaled="0"/>
              </a:gra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a:solidFill>
                    <a:prstClr val="white"/>
                  </a:solidFill>
                  <a:latin typeface="Calibri" panose="020F0502020204030204"/>
                  <a:ea typeface="等线" panose="02010600030101010101" pitchFamily="2" charset="-122"/>
                </a:endParaRPr>
              </a:p>
            </p:txBody>
          </p:sp>
        </p:grpSp>
        <p:sp>
          <p:nvSpPr>
            <p:cNvPr id="22" name="文本框 168"/>
            <p:cNvSpPr txBox="1"/>
            <p:nvPr/>
          </p:nvSpPr>
          <p:spPr>
            <a:xfrm>
              <a:off x="2921917" y="2490948"/>
              <a:ext cx="1415526" cy="1137487"/>
            </a:xfrm>
            <a:prstGeom prst="rect">
              <a:avLst/>
            </a:prstGeom>
            <a:noFill/>
          </p:spPr>
          <p:txBody>
            <a:bodyPr wrap="square" rtlCol="0">
              <a:spAutoFit/>
            </a:bodyPr>
            <a:lstStyle/>
            <a:p>
              <a:pPr algn="ctr">
                <a:defRPr/>
              </a:pPr>
              <a:r>
                <a:rPr lang="en-US" altLang="zh-CN" sz="2800" dirty="0">
                  <a:solidFill>
                    <a:prstClr val="white"/>
                  </a:solidFill>
                  <a:latin typeface="微软雅黑" panose="020B0503020204020204" pitchFamily="34" charset="-122"/>
                  <a:ea typeface="微软雅黑" panose="020B0503020204020204" pitchFamily="34" charset="-122"/>
                </a:rPr>
                <a:t>04</a:t>
              </a:r>
              <a:endParaRPr lang="zh-CN" altLang="en-US" sz="2800" dirty="0">
                <a:solidFill>
                  <a:prstClr val="white"/>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347865" y="3507854"/>
            <a:ext cx="1915909" cy="669414"/>
          </a:xfrm>
          <a:prstGeom prst="rect">
            <a:avLst/>
          </a:prstGeom>
          <a:noFill/>
        </p:spPr>
        <p:txBody>
          <a:bodyPr wrap="none" rtlCol="0">
            <a:spAutoFit/>
          </a:bodyPr>
          <a:lstStyle/>
          <a:p>
            <a:pPr>
              <a:defRPr/>
            </a:pPr>
            <a:r>
              <a:rPr lang="zh-CN" altLang="en-US" sz="2400" b="1" dirty="0">
                <a:solidFill>
                  <a:prstClr val="white"/>
                </a:solidFill>
                <a:latin typeface="微软雅黑" panose="020B0503020204020204" pitchFamily="34" charset="-122"/>
                <a:ea typeface="微软雅黑" panose="020B0503020204020204" pitchFamily="34" charset="-122"/>
              </a:rPr>
              <a:t>第四部分</a:t>
            </a:r>
            <a:endParaRPr lang="en-US" altLang="zh-CN" sz="2400" b="1" dirty="0">
              <a:solidFill>
                <a:prstClr val="white"/>
              </a:solidFill>
              <a:latin typeface="微软雅黑" panose="020B0503020204020204" pitchFamily="34" charset="-122"/>
              <a:ea typeface="微软雅黑" panose="020B0503020204020204" pitchFamily="34" charset="-122"/>
            </a:endParaRPr>
          </a:p>
          <a:p>
            <a:pPr>
              <a:defRPr/>
            </a:pPr>
            <a:r>
              <a:rPr lang="zh-CN" altLang="en-US" dirty="0">
                <a:solidFill>
                  <a:prstClr val="white"/>
                </a:solidFill>
                <a:latin typeface="微软雅黑" panose="020B0503020204020204" pitchFamily="34" charset="-122"/>
                <a:ea typeface="微软雅黑" panose="020B0503020204020204" pitchFamily="34" charset="-122"/>
              </a:rPr>
              <a:t>单击此处添加文字标题</a:t>
            </a:r>
          </a:p>
        </p:txBody>
      </p:sp>
      <p:sp>
        <p:nvSpPr>
          <p:cNvPr id="26" name="文本框 25"/>
          <p:cNvSpPr txBox="1"/>
          <p:nvPr/>
        </p:nvSpPr>
        <p:spPr>
          <a:xfrm>
            <a:off x="471193" y="1725049"/>
            <a:ext cx="1210588" cy="707886"/>
          </a:xfrm>
          <a:prstGeom prst="rect">
            <a:avLst/>
          </a:prstGeom>
          <a:noFill/>
        </p:spPr>
        <p:txBody>
          <a:bodyPr wrap="none" rtlCol="0">
            <a:spAutoFit/>
          </a:bodyPr>
          <a:lstStyle/>
          <a:p>
            <a:pPr>
              <a:defRPr/>
            </a:pPr>
            <a:r>
              <a:rPr lang="zh-CN" altLang="en-US" sz="4000" b="1" dirty="0">
                <a:solidFill>
                  <a:prstClr val="white"/>
                </a:solidFill>
                <a:latin typeface="微软雅黑" panose="020B0503020204020204" pitchFamily="34" charset="-122"/>
                <a:ea typeface="微软雅黑" panose="020B0503020204020204" pitchFamily="34" charset="-122"/>
              </a:rPr>
              <a:t>目录</a:t>
            </a:r>
          </a:p>
        </p:txBody>
      </p:sp>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256186" y="2178635"/>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210663"/>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9"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flipH="1">
            <a:off x="2822569" y="4046909"/>
            <a:ext cx="1755506"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578075" y="4046909"/>
            <a:ext cx="1755506"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V="1">
            <a:off x="3700326" y="3169157"/>
            <a:ext cx="1755503"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2700000" flipH="1">
            <a:off x="3079656" y="3426243"/>
            <a:ext cx="1755506"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8900000">
            <a:off x="4320989" y="3426243"/>
            <a:ext cx="1755506"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620583" y="3524162"/>
            <a:ext cx="985296" cy="1000823"/>
          </a:xfrm>
          <a:prstGeom prst="ellipse">
            <a:avLst/>
          </a:prstGeom>
          <a:solidFill>
            <a:schemeClr val="accent1"/>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39" tIns="56119" rIns="112239" bIns="56119" rtlCol="0" anchor="ctr"/>
          <a:lstStyle/>
          <a:p>
            <a:pPr algn="ctr" defTabSz="914126">
              <a:defRPr/>
            </a:pPr>
            <a:endParaRPr lang="zh-CN" altLang="en-US" sz="1799">
              <a:solidFill>
                <a:prstClr val="white"/>
              </a:solidFill>
              <a:latin typeface="Calibri"/>
              <a:ea typeface="宋体" panose="02010600030101010101" pitchFamily="2" charset="-122"/>
            </a:endParaRPr>
          </a:p>
        </p:txBody>
      </p:sp>
      <p:sp>
        <p:nvSpPr>
          <p:cNvPr id="34" name="TextBox 33"/>
          <p:cNvSpPr txBox="1"/>
          <p:nvPr/>
        </p:nvSpPr>
        <p:spPr>
          <a:xfrm>
            <a:off x="1665730" y="3705350"/>
            <a:ext cx="890669" cy="605624"/>
          </a:xfrm>
          <a:prstGeom prst="rect">
            <a:avLst/>
          </a:prstGeom>
          <a:noFill/>
        </p:spPr>
        <p:txBody>
          <a:bodyPr wrap="square" lIns="112239" tIns="56119" rIns="112239" bIns="56119" rtlCol="0">
            <a:spAutoFit/>
          </a:bodyPr>
          <a:lstStyle/>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添加</a:t>
            </a:r>
            <a:endParaRPr lang="en-US" altLang="zh-CN" sz="1600" b="1" dirty="0">
              <a:solidFill>
                <a:prstClr val="white"/>
              </a:solidFill>
              <a:latin typeface="微软雅黑" panose="020B0503020204020204" pitchFamily="34" charset="-122"/>
              <a:ea typeface="微软雅黑" panose="020B0503020204020204" pitchFamily="34" charset="-122"/>
            </a:endParaRPr>
          </a:p>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关键字</a:t>
            </a:r>
          </a:p>
        </p:txBody>
      </p:sp>
      <p:grpSp>
        <p:nvGrpSpPr>
          <p:cNvPr id="35" name="组合 34"/>
          <p:cNvGrpSpPr/>
          <p:nvPr/>
        </p:nvGrpSpPr>
        <p:grpSpPr>
          <a:xfrm>
            <a:off x="3631846" y="2921757"/>
            <a:ext cx="1871630" cy="2673396"/>
            <a:chOff x="3993415" y="3271064"/>
            <a:chExt cx="1872208" cy="2674221"/>
          </a:xfrm>
        </p:grpSpPr>
        <p:sp>
          <p:nvSpPr>
            <p:cNvPr id="36" name="椭圆 35"/>
            <p:cNvSpPr/>
            <p:nvPr/>
          </p:nvSpPr>
          <p:spPr>
            <a:xfrm>
              <a:off x="3993415" y="3271064"/>
              <a:ext cx="1872208" cy="1872208"/>
            </a:xfrm>
            <a:prstGeom prst="ellipse">
              <a:avLst/>
            </a:prstGeom>
            <a:ln w="190500">
              <a:solidFill>
                <a:schemeClr val="bg1"/>
              </a:solidFill>
            </a:ln>
            <a:effectLst>
              <a:outerShdw blurRad="127000" dist="38100" dir="6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799">
                <a:solidFill>
                  <a:prstClr val="white"/>
                </a:solidFill>
                <a:latin typeface="Calibri"/>
                <a:ea typeface="宋体" panose="02010600030101010101" pitchFamily="2" charset="-122"/>
              </a:endParaRPr>
            </a:p>
          </p:txBody>
        </p:sp>
        <p:sp>
          <p:nvSpPr>
            <p:cNvPr id="39" name="圆角矩形 38"/>
            <p:cNvSpPr/>
            <p:nvPr/>
          </p:nvSpPr>
          <p:spPr>
            <a:xfrm>
              <a:off x="4735736" y="5143272"/>
              <a:ext cx="396240" cy="802013"/>
            </a:xfrm>
            <a:prstGeom prst="roundRect">
              <a:avLst>
                <a:gd name="adj" fmla="val 50000"/>
              </a:avLst>
            </a:prstGeom>
            <a:solidFill>
              <a:schemeClr val="bg1"/>
            </a:solidFill>
            <a:ln>
              <a:no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799">
                <a:solidFill>
                  <a:prstClr val="white"/>
                </a:solidFill>
                <a:latin typeface="Calibri"/>
                <a:ea typeface="宋体" panose="02010600030101010101" pitchFamily="2" charset="-122"/>
              </a:endParaRPr>
            </a:p>
          </p:txBody>
        </p:sp>
      </p:grpSp>
      <p:sp>
        <p:nvSpPr>
          <p:cNvPr id="40" name="Rectangle 11"/>
          <p:cNvSpPr>
            <a:spLocks noChangeArrowheads="1"/>
          </p:cNvSpPr>
          <p:nvPr/>
        </p:nvSpPr>
        <p:spPr bwMode="gray">
          <a:xfrm>
            <a:off x="3836283" y="3522867"/>
            <a:ext cx="1463256" cy="707668"/>
          </a:xfrm>
          <a:prstGeom prst="rect">
            <a:avLst/>
          </a:prstGeom>
          <a:noFill/>
          <a:ln>
            <a:noFill/>
          </a:ln>
          <a:extLst/>
        </p:spPr>
        <p:txBody>
          <a:bodyPr wrap="square">
            <a:spAutoFit/>
          </a:bodyPr>
          <a:lstStyle/>
          <a:p>
            <a:pPr algn="ctr" defTabSz="914126">
              <a:defRPr/>
            </a:pPr>
            <a:r>
              <a:rPr lang="zh-CN" altLang="en-US" sz="1999" b="1" dirty="0">
                <a:solidFill>
                  <a:prstClr val="white"/>
                </a:solidFill>
                <a:latin typeface="微软雅黑" pitchFamily="34" charset="-122"/>
                <a:ea typeface="微软雅黑" pitchFamily="34" charset="-122"/>
              </a:rPr>
              <a:t>点击添加</a:t>
            </a:r>
            <a:endParaRPr lang="en-US" altLang="zh-CN" sz="1999" b="1" dirty="0">
              <a:solidFill>
                <a:prstClr val="white"/>
              </a:solidFill>
              <a:latin typeface="微软雅黑" pitchFamily="34" charset="-122"/>
              <a:ea typeface="微软雅黑" pitchFamily="34" charset="-122"/>
            </a:endParaRPr>
          </a:p>
          <a:p>
            <a:pPr algn="ctr" defTabSz="914126">
              <a:defRPr/>
            </a:pPr>
            <a:r>
              <a:rPr lang="zh-CN" altLang="en-US" sz="1999" b="1" dirty="0">
                <a:solidFill>
                  <a:prstClr val="white"/>
                </a:solidFill>
                <a:latin typeface="微软雅黑" pitchFamily="34" charset="-122"/>
                <a:ea typeface="微软雅黑" pitchFamily="34" charset="-122"/>
              </a:rPr>
              <a:t>标题内容</a:t>
            </a:r>
          </a:p>
        </p:txBody>
      </p:sp>
      <p:sp>
        <p:nvSpPr>
          <p:cNvPr id="41" name="椭圆 40"/>
          <p:cNvSpPr/>
          <p:nvPr/>
        </p:nvSpPr>
        <p:spPr>
          <a:xfrm>
            <a:off x="2362946" y="1807638"/>
            <a:ext cx="985296" cy="1000823"/>
          </a:xfrm>
          <a:prstGeom prst="ellipse">
            <a:avLst/>
          </a:prstGeom>
          <a:solidFill>
            <a:schemeClr val="accent2"/>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39" tIns="56119" rIns="112239" bIns="56119" rtlCol="0" anchor="ctr"/>
          <a:lstStyle/>
          <a:p>
            <a:pPr algn="ctr" defTabSz="914126">
              <a:defRPr/>
            </a:pPr>
            <a:endParaRPr lang="zh-CN" altLang="en-US" sz="1799">
              <a:solidFill>
                <a:prstClr val="white"/>
              </a:solidFill>
              <a:latin typeface="Calibri"/>
              <a:ea typeface="宋体" panose="02010600030101010101" pitchFamily="2" charset="-122"/>
            </a:endParaRPr>
          </a:p>
        </p:txBody>
      </p:sp>
      <p:sp>
        <p:nvSpPr>
          <p:cNvPr id="42" name="椭圆 41"/>
          <p:cNvSpPr/>
          <p:nvPr/>
        </p:nvSpPr>
        <p:spPr>
          <a:xfrm>
            <a:off x="4090605" y="1155609"/>
            <a:ext cx="985296" cy="1000823"/>
          </a:xfrm>
          <a:prstGeom prst="ellipse">
            <a:avLst/>
          </a:prstGeom>
          <a:solidFill>
            <a:schemeClr val="accent3"/>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39" tIns="56119" rIns="112239" bIns="56119" rtlCol="0" anchor="ctr"/>
          <a:lstStyle/>
          <a:p>
            <a:pPr algn="ctr" defTabSz="914126">
              <a:defRPr/>
            </a:pPr>
            <a:endParaRPr lang="zh-CN" altLang="en-US" sz="1799">
              <a:solidFill>
                <a:prstClr val="white"/>
              </a:solidFill>
              <a:latin typeface="Calibri"/>
              <a:ea typeface="宋体" panose="02010600030101010101" pitchFamily="2" charset="-122"/>
            </a:endParaRPr>
          </a:p>
        </p:txBody>
      </p:sp>
      <p:sp>
        <p:nvSpPr>
          <p:cNvPr id="68" name="椭圆 67"/>
          <p:cNvSpPr/>
          <p:nvPr/>
        </p:nvSpPr>
        <p:spPr>
          <a:xfrm>
            <a:off x="5746277" y="1861983"/>
            <a:ext cx="985296" cy="1000823"/>
          </a:xfrm>
          <a:prstGeom prst="ellipse">
            <a:avLst/>
          </a:prstGeom>
          <a:solidFill>
            <a:schemeClr val="accent4"/>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39" tIns="56119" rIns="112239" bIns="56119" rtlCol="0" anchor="ctr"/>
          <a:lstStyle/>
          <a:p>
            <a:pPr algn="ctr" defTabSz="914126">
              <a:defRPr/>
            </a:pPr>
            <a:endParaRPr lang="zh-CN" altLang="en-US" sz="1799">
              <a:solidFill>
                <a:prstClr val="white"/>
              </a:solidFill>
              <a:latin typeface="Calibri"/>
              <a:ea typeface="宋体" panose="02010600030101010101" pitchFamily="2" charset="-122"/>
            </a:endParaRPr>
          </a:p>
        </p:txBody>
      </p:sp>
      <p:sp>
        <p:nvSpPr>
          <p:cNvPr id="69" name="椭圆 68"/>
          <p:cNvSpPr/>
          <p:nvPr/>
        </p:nvSpPr>
        <p:spPr>
          <a:xfrm>
            <a:off x="6456290" y="3524162"/>
            <a:ext cx="985296" cy="1000823"/>
          </a:xfrm>
          <a:prstGeom prst="ellipse">
            <a:avLst/>
          </a:prstGeom>
          <a:solidFill>
            <a:schemeClr val="accent5"/>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39" tIns="56119" rIns="112239" bIns="56119" rtlCol="0" anchor="ctr"/>
          <a:lstStyle/>
          <a:p>
            <a:pPr algn="ctr" defTabSz="914126">
              <a:defRPr/>
            </a:pPr>
            <a:endParaRPr lang="zh-CN" altLang="en-US" sz="1799">
              <a:solidFill>
                <a:prstClr val="white"/>
              </a:solidFill>
              <a:latin typeface="Calibri"/>
              <a:ea typeface="宋体" panose="02010600030101010101" pitchFamily="2" charset="-122"/>
            </a:endParaRPr>
          </a:p>
        </p:txBody>
      </p:sp>
      <p:sp>
        <p:nvSpPr>
          <p:cNvPr id="70" name="TextBox 69"/>
          <p:cNvSpPr txBox="1"/>
          <p:nvPr/>
        </p:nvSpPr>
        <p:spPr>
          <a:xfrm>
            <a:off x="2412428" y="1998526"/>
            <a:ext cx="890669" cy="605624"/>
          </a:xfrm>
          <a:prstGeom prst="rect">
            <a:avLst/>
          </a:prstGeom>
          <a:noFill/>
        </p:spPr>
        <p:txBody>
          <a:bodyPr wrap="square" lIns="112239" tIns="56119" rIns="112239" bIns="56119" rtlCol="0">
            <a:spAutoFit/>
          </a:bodyPr>
          <a:lstStyle/>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添加</a:t>
            </a:r>
            <a:endParaRPr lang="en-US" altLang="zh-CN" sz="1600" b="1" dirty="0">
              <a:solidFill>
                <a:prstClr val="white"/>
              </a:solidFill>
              <a:latin typeface="微软雅黑" panose="020B0503020204020204" pitchFamily="34" charset="-122"/>
              <a:ea typeface="微软雅黑" panose="020B0503020204020204" pitchFamily="34" charset="-122"/>
            </a:endParaRPr>
          </a:p>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关键字</a:t>
            </a:r>
          </a:p>
        </p:txBody>
      </p:sp>
      <p:sp>
        <p:nvSpPr>
          <p:cNvPr id="71" name="TextBox 70"/>
          <p:cNvSpPr txBox="1"/>
          <p:nvPr/>
        </p:nvSpPr>
        <p:spPr>
          <a:xfrm>
            <a:off x="4140086" y="1351104"/>
            <a:ext cx="890669" cy="605624"/>
          </a:xfrm>
          <a:prstGeom prst="rect">
            <a:avLst/>
          </a:prstGeom>
          <a:noFill/>
        </p:spPr>
        <p:txBody>
          <a:bodyPr wrap="square" lIns="112239" tIns="56119" rIns="112239" bIns="56119" rtlCol="0">
            <a:spAutoFit/>
          </a:bodyPr>
          <a:lstStyle/>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添加</a:t>
            </a:r>
            <a:endParaRPr lang="en-US" altLang="zh-CN" sz="1600" b="1" dirty="0">
              <a:solidFill>
                <a:prstClr val="white"/>
              </a:solidFill>
              <a:latin typeface="微软雅黑" panose="020B0503020204020204" pitchFamily="34" charset="-122"/>
              <a:ea typeface="微软雅黑" panose="020B0503020204020204" pitchFamily="34" charset="-122"/>
            </a:endParaRPr>
          </a:p>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关键字</a:t>
            </a:r>
          </a:p>
        </p:txBody>
      </p:sp>
      <p:sp>
        <p:nvSpPr>
          <p:cNvPr id="72" name="TextBox 71"/>
          <p:cNvSpPr txBox="1"/>
          <p:nvPr/>
        </p:nvSpPr>
        <p:spPr>
          <a:xfrm>
            <a:off x="5795759" y="2041224"/>
            <a:ext cx="890669" cy="605624"/>
          </a:xfrm>
          <a:prstGeom prst="rect">
            <a:avLst/>
          </a:prstGeom>
          <a:noFill/>
        </p:spPr>
        <p:txBody>
          <a:bodyPr wrap="square" lIns="112239" tIns="56119" rIns="112239" bIns="56119" rtlCol="0">
            <a:spAutoFit/>
          </a:bodyPr>
          <a:lstStyle/>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添加</a:t>
            </a:r>
            <a:endParaRPr lang="en-US" altLang="zh-CN" sz="1600" b="1" dirty="0">
              <a:solidFill>
                <a:prstClr val="white"/>
              </a:solidFill>
              <a:latin typeface="微软雅黑" panose="020B0503020204020204" pitchFamily="34" charset="-122"/>
              <a:ea typeface="微软雅黑" panose="020B0503020204020204" pitchFamily="34" charset="-122"/>
            </a:endParaRPr>
          </a:p>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关键字</a:t>
            </a:r>
          </a:p>
        </p:txBody>
      </p:sp>
      <p:sp>
        <p:nvSpPr>
          <p:cNvPr id="73" name="TextBox 72"/>
          <p:cNvSpPr txBox="1"/>
          <p:nvPr/>
        </p:nvSpPr>
        <p:spPr>
          <a:xfrm>
            <a:off x="6515617" y="3706173"/>
            <a:ext cx="890669" cy="605624"/>
          </a:xfrm>
          <a:prstGeom prst="rect">
            <a:avLst/>
          </a:prstGeom>
          <a:noFill/>
        </p:spPr>
        <p:txBody>
          <a:bodyPr wrap="square" lIns="112239" tIns="56119" rIns="112239" bIns="56119" rtlCol="0">
            <a:spAutoFit/>
          </a:bodyPr>
          <a:lstStyle/>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添加</a:t>
            </a:r>
            <a:endParaRPr lang="en-US" altLang="zh-CN" sz="1600" b="1" dirty="0">
              <a:solidFill>
                <a:prstClr val="white"/>
              </a:solidFill>
              <a:latin typeface="微软雅黑" panose="020B0503020204020204" pitchFamily="34" charset="-122"/>
              <a:ea typeface="微软雅黑" panose="020B0503020204020204" pitchFamily="34" charset="-122"/>
            </a:endParaRPr>
          </a:p>
          <a:p>
            <a:pPr algn="ctr" defTabSz="914126">
              <a:defRPr/>
            </a:pPr>
            <a:r>
              <a:rPr lang="zh-CN" altLang="en-US" sz="1600" b="1" dirty="0">
                <a:solidFill>
                  <a:prstClr val="white"/>
                </a:solidFill>
                <a:latin typeface="微软雅黑" panose="020B0503020204020204" pitchFamily="34" charset="-122"/>
                <a:ea typeface="微软雅黑" panose="020B0503020204020204" pitchFamily="34" charset="-122"/>
              </a:rPr>
              <a:t>关键字</a:t>
            </a:r>
          </a:p>
        </p:txBody>
      </p:sp>
      <p:grpSp>
        <p:nvGrpSpPr>
          <p:cNvPr id="74" name="组合 73"/>
          <p:cNvGrpSpPr/>
          <p:nvPr/>
        </p:nvGrpSpPr>
        <p:grpSpPr>
          <a:xfrm>
            <a:off x="756755" y="1060050"/>
            <a:ext cx="2912693" cy="499983"/>
            <a:chOff x="539552" y="1182027"/>
            <a:chExt cx="2913592" cy="500137"/>
          </a:xfrm>
        </p:grpSpPr>
        <p:sp>
          <p:nvSpPr>
            <p:cNvPr id="75" name="TextBox 74"/>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defTabSz="914126">
                <a:defRPr/>
              </a:pPr>
              <a:r>
                <a:rPr lang="zh-CN" altLang="en-US" dirty="0">
                  <a:solidFill>
                    <a:prstClr val="white"/>
                  </a:solidFill>
                </a:rPr>
                <a:t>详写内容</a:t>
              </a:r>
              <a:r>
                <a:rPr lang="en-US" altLang="zh-CN" dirty="0">
                  <a:solidFill>
                    <a:prstClr val="white"/>
                  </a:solidFill>
                </a:rPr>
                <a:t>……</a:t>
              </a:r>
              <a:r>
                <a:rPr lang="zh-CN" altLang="en-US" dirty="0">
                  <a:solidFill>
                    <a:prstClr val="white"/>
                  </a:solidFill>
                </a:rPr>
                <a:t>点击输入本页需要详写的文字内容，简明扼要，此为概念图解，根据您的具体内容酌情修改。</a:t>
              </a:r>
              <a:endParaRPr lang="en-US" altLang="zh-CN" dirty="0">
                <a:solidFill>
                  <a:prstClr val="white"/>
                </a:solidFill>
              </a:endParaRPr>
            </a:p>
          </p:txBody>
        </p:sp>
        <p:sp>
          <p:nvSpPr>
            <p:cNvPr id="76" name="矩形 75"/>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799">
                <a:solidFill>
                  <a:prstClr val="white"/>
                </a:solidFill>
                <a:latin typeface="Calibri"/>
                <a:ea typeface="宋体" panose="02010600030101010101" pitchFamily="2" charset="-122"/>
              </a:endParaRPr>
            </a:p>
          </p:txBody>
        </p:sp>
      </p:grpSp>
    </p:spTree>
    <p:extLst>
      <p:ext uri="{BB962C8B-B14F-4D97-AF65-F5344CB8AC3E}">
        <p14:creationId xmlns:p14="http://schemas.microsoft.com/office/powerpoint/2010/main" val="2773029837"/>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fltVal val="0"/>
                                          </p:val>
                                        </p:tav>
                                        <p:tav tm="100000">
                                          <p:val>
                                            <p:strVal val="#ppt_w"/>
                                          </p:val>
                                        </p:tav>
                                      </p:tavLst>
                                    </p:anim>
                                    <p:anim calcmode="lin" valueType="num">
                                      <p:cBhvr>
                                        <p:cTn id="17" dur="500" fill="hold"/>
                                        <p:tgtEl>
                                          <p:spTgt spid="28"/>
                                        </p:tgtEl>
                                        <p:attrNameLst>
                                          <p:attrName>ppt_h</p:attrName>
                                        </p:attrNameLst>
                                      </p:cBhvr>
                                      <p:tavLst>
                                        <p:tav tm="0">
                                          <p:val>
                                            <p:fltVal val="0"/>
                                          </p:val>
                                        </p:tav>
                                        <p:tav tm="100000">
                                          <p:val>
                                            <p:strVal val="#ppt_h"/>
                                          </p:val>
                                        </p:tav>
                                      </p:tavLst>
                                    </p:anim>
                                    <p:animEffect transition="in" filter="fade">
                                      <p:cBhvr>
                                        <p:cTn id="18" dur="500"/>
                                        <p:tgtEl>
                                          <p:spTgt spid="28"/>
                                        </p:tgtEl>
                                      </p:cBhvr>
                                    </p:animEffect>
                                  </p:childTnLst>
                                </p:cTn>
                              </p:par>
                              <p:par>
                                <p:cTn id="19" presetID="53" presetClass="entr" presetSubtype="16"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par>
                                <p:cTn id="24" presetID="53" presetClass="entr" presetSubtype="16"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Effect transition="in" filter="fade">
                                      <p:cBhvr>
                                        <p:cTn id="28" dur="500"/>
                                        <p:tgtEl>
                                          <p:spTgt spid="30"/>
                                        </p:tgtEl>
                                      </p:cBhvr>
                                    </p:animEffect>
                                  </p:childTnLst>
                                </p:cTn>
                              </p:par>
                              <p:par>
                                <p:cTn id="29" presetID="53" presetClass="entr" presetSubtype="16"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par>
                                <p:cTn id="34" presetID="53" presetClass="entr" presetSubtype="16"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300" fill="hold"/>
                                        <p:tgtEl>
                                          <p:spTgt spid="33"/>
                                        </p:tgtEl>
                                        <p:attrNameLst>
                                          <p:attrName>ppt_w</p:attrName>
                                        </p:attrNameLst>
                                      </p:cBhvr>
                                      <p:tavLst>
                                        <p:tav tm="0">
                                          <p:val>
                                            <p:fltVal val="0"/>
                                          </p:val>
                                        </p:tav>
                                        <p:tav tm="100000">
                                          <p:val>
                                            <p:strVal val="#ppt_w"/>
                                          </p:val>
                                        </p:tav>
                                      </p:tavLst>
                                    </p:anim>
                                    <p:anim calcmode="lin" valueType="num">
                                      <p:cBhvr>
                                        <p:cTn id="43" dur="300" fill="hold"/>
                                        <p:tgtEl>
                                          <p:spTgt spid="33"/>
                                        </p:tgtEl>
                                        <p:attrNameLst>
                                          <p:attrName>ppt_h</p:attrName>
                                        </p:attrNameLst>
                                      </p:cBhvr>
                                      <p:tavLst>
                                        <p:tav tm="0">
                                          <p:val>
                                            <p:fltVal val="0"/>
                                          </p:val>
                                        </p:tav>
                                        <p:tav tm="100000">
                                          <p:val>
                                            <p:strVal val="#ppt_h"/>
                                          </p:val>
                                        </p:tav>
                                      </p:tavLst>
                                    </p:anim>
                                    <p:animEffect transition="in" filter="fade">
                                      <p:cBhvr>
                                        <p:cTn id="44" dur="300"/>
                                        <p:tgtEl>
                                          <p:spTgt spid="3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animEffect transition="in" filter="fade">
                                      <p:cBhvr>
                                        <p:cTn id="49" dur="500"/>
                                        <p:tgtEl>
                                          <p:spTgt spid="34"/>
                                        </p:tgtEl>
                                      </p:cBhvr>
                                    </p:animEffect>
                                  </p:childTnLst>
                                </p:cTn>
                              </p:par>
                            </p:childTnLst>
                          </p:cTn>
                        </p:par>
                        <p:par>
                          <p:cTn id="50" fill="hold">
                            <p:stCondLst>
                              <p:cond delay="1500"/>
                            </p:stCondLst>
                            <p:childTnLst>
                              <p:par>
                                <p:cTn id="51" presetID="53" presetClass="entr" presetSubtype="16"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300" fill="hold"/>
                                        <p:tgtEl>
                                          <p:spTgt spid="41"/>
                                        </p:tgtEl>
                                        <p:attrNameLst>
                                          <p:attrName>ppt_w</p:attrName>
                                        </p:attrNameLst>
                                      </p:cBhvr>
                                      <p:tavLst>
                                        <p:tav tm="0">
                                          <p:val>
                                            <p:fltVal val="0"/>
                                          </p:val>
                                        </p:tav>
                                        <p:tav tm="100000">
                                          <p:val>
                                            <p:strVal val="#ppt_w"/>
                                          </p:val>
                                        </p:tav>
                                      </p:tavLst>
                                    </p:anim>
                                    <p:anim calcmode="lin" valueType="num">
                                      <p:cBhvr>
                                        <p:cTn id="54" dur="300" fill="hold"/>
                                        <p:tgtEl>
                                          <p:spTgt spid="41"/>
                                        </p:tgtEl>
                                        <p:attrNameLst>
                                          <p:attrName>ppt_h</p:attrName>
                                        </p:attrNameLst>
                                      </p:cBhvr>
                                      <p:tavLst>
                                        <p:tav tm="0">
                                          <p:val>
                                            <p:fltVal val="0"/>
                                          </p:val>
                                        </p:tav>
                                        <p:tav tm="100000">
                                          <p:val>
                                            <p:strVal val="#ppt_h"/>
                                          </p:val>
                                        </p:tav>
                                      </p:tavLst>
                                    </p:anim>
                                    <p:animEffect transition="in" filter="fade">
                                      <p:cBhvr>
                                        <p:cTn id="55" dur="300"/>
                                        <p:tgtEl>
                                          <p:spTgt spid="4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 calcmode="lin" valueType="num">
                                      <p:cBhvr>
                                        <p:cTn id="58" dur="500" fill="hold"/>
                                        <p:tgtEl>
                                          <p:spTgt spid="70"/>
                                        </p:tgtEl>
                                        <p:attrNameLst>
                                          <p:attrName>ppt_w</p:attrName>
                                        </p:attrNameLst>
                                      </p:cBhvr>
                                      <p:tavLst>
                                        <p:tav tm="0">
                                          <p:val>
                                            <p:fltVal val="0"/>
                                          </p:val>
                                        </p:tav>
                                        <p:tav tm="100000">
                                          <p:val>
                                            <p:strVal val="#ppt_w"/>
                                          </p:val>
                                        </p:tav>
                                      </p:tavLst>
                                    </p:anim>
                                    <p:anim calcmode="lin" valueType="num">
                                      <p:cBhvr>
                                        <p:cTn id="59" dur="500" fill="hold"/>
                                        <p:tgtEl>
                                          <p:spTgt spid="70"/>
                                        </p:tgtEl>
                                        <p:attrNameLst>
                                          <p:attrName>ppt_h</p:attrName>
                                        </p:attrNameLst>
                                      </p:cBhvr>
                                      <p:tavLst>
                                        <p:tav tm="0">
                                          <p:val>
                                            <p:fltVal val="0"/>
                                          </p:val>
                                        </p:tav>
                                        <p:tav tm="100000">
                                          <p:val>
                                            <p:strVal val="#ppt_h"/>
                                          </p:val>
                                        </p:tav>
                                      </p:tavLst>
                                    </p:anim>
                                    <p:animEffect transition="in" filter="fade">
                                      <p:cBhvr>
                                        <p:cTn id="60" dur="500"/>
                                        <p:tgtEl>
                                          <p:spTgt spid="70"/>
                                        </p:tgtEl>
                                      </p:cBhvr>
                                    </p:animEffect>
                                  </p:childTnLst>
                                </p:cTn>
                              </p:par>
                            </p:childTnLst>
                          </p:cTn>
                        </p:par>
                        <p:par>
                          <p:cTn id="61" fill="hold">
                            <p:stCondLst>
                              <p:cond delay="2000"/>
                            </p:stCondLst>
                            <p:childTnLst>
                              <p:par>
                                <p:cTn id="62" presetID="53" presetClass="entr" presetSubtype="16"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300" fill="hold"/>
                                        <p:tgtEl>
                                          <p:spTgt spid="42"/>
                                        </p:tgtEl>
                                        <p:attrNameLst>
                                          <p:attrName>ppt_w</p:attrName>
                                        </p:attrNameLst>
                                      </p:cBhvr>
                                      <p:tavLst>
                                        <p:tav tm="0">
                                          <p:val>
                                            <p:fltVal val="0"/>
                                          </p:val>
                                        </p:tav>
                                        <p:tav tm="100000">
                                          <p:val>
                                            <p:strVal val="#ppt_w"/>
                                          </p:val>
                                        </p:tav>
                                      </p:tavLst>
                                    </p:anim>
                                    <p:anim calcmode="lin" valueType="num">
                                      <p:cBhvr>
                                        <p:cTn id="65" dur="300" fill="hold"/>
                                        <p:tgtEl>
                                          <p:spTgt spid="42"/>
                                        </p:tgtEl>
                                        <p:attrNameLst>
                                          <p:attrName>ppt_h</p:attrName>
                                        </p:attrNameLst>
                                      </p:cBhvr>
                                      <p:tavLst>
                                        <p:tav tm="0">
                                          <p:val>
                                            <p:fltVal val="0"/>
                                          </p:val>
                                        </p:tav>
                                        <p:tav tm="100000">
                                          <p:val>
                                            <p:strVal val="#ppt_h"/>
                                          </p:val>
                                        </p:tav>
                                      </p:tavLst>
                                    </p:anim>
                                    <p:animEffect transition="in" filter="fade">
                                      <p:cBhvr>
                                        <p:cTn id="66" dur="300"/>
                                        <p:tgtEl>
                                          <p:spTgt spid="42"/>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anim calcmode="lin" valueType="num">
                                      <p:cBhvr>
                                        <p:cTn id="69" dur="500" fill="hold"/>
                                        <p:tgtEl>
                                          <p:spTgt spid="71"/>
                                        </p:tgtEl>
                                        <p:attrNameLst>
                                          <p:attrName>ppt_w</p:attrName>
                                        </p:attrNameLst>
                                      </p:cBhvr>
                                      <p:tavLst>
                                        <p:tav tm="0">
                                          <p:val>
                                            <p:fltVal val="0"/>
                                          </p:val>
                                        </p:tav>
                                        <p:tav tm="100000">
                                          <p:val>
                                            <p:strVal val="#ppt_w"/>
                                          </p:val>
                                        </p:tav>
                                      </p:tavLst>
                                    </p:anim>
                                    <p:anim calcmode="lin" valueType="num">
                                      <p:cBhvr>
                                        <p:cTn id="70" dur="500" fill="hold"/>
                                        <p:tgtEl>
                                          <p:spTgt spid="71"/>
                                        </p:tgtEl>
                                        <p:attrNameLst>
                                          <p:attrName>ppt_h</p:attrName>
                                        </p:attrNameLst>
                                      </p:cBhvr>
                                      <p:tavLst>
                                        <p:tav tm="0">
                                          <p:val>
                                            <p:fltVal val="0"/>
                                          </p:val>
                                        </p:tav>
                                        <p:tav tm="100000">
                                          <p:val>
                                            <p:strVal val="#ppt_h"/>
                                          </p:val>
                                        </p:tav>
                                      </p:tavLst>
                                    </p:anim>
                                    <p:animEffect transition="in" filter="fade">
                                      <p:cBhvr>
                                        <p:cTn id="71" dur="500"/>
                                        <p:tgtEl>
                                          <p:spTgt spid="71"/>
                                        </p:tgtEl>
                                      </p:cBhvr>
                                    </p:animEffect>
                                  </p:childTnLst>
                                </p:cTn>
                              </p:par>
                            </p:childTnLst>
                          </p:cTn>
                        </p:par>
                        <p:par>
                          <p:cTn id="72" fill="hold">
                            <p:stCondLst>
                              <p:cond delay="2500"/>
                            </p:stCondLst>
                            <p:childTnLst>
                              <p:par>
                                <p:cTn id="73" presetID="53" presetClass="entr" presetSubtype="16" fill="hold" grpId="0" nodeType="afterEffect">
                                  <p:stCondLst>
                                    <p:cond delay="0"/>
                                  </p:stCondLst>
                                  <p:childTnLst>
                                    <p:set>
                                      <p:cBhvr>
                                        <p:cTn id="74" dur="1" fill="hold">
                                          <p:stCondLst>
                                            <p:cond delay="0"/>
                                          </p:stCondLst>
                                        </p:cTn>
                                        <p:tgtEl>
                                          <p:spTgt spid="68"/>
                                        </p:tgtEl>
                                        <p:attrNameLst>
                                          <p:attrName>style.visibility</p:attrName>
                                        </p:attrNameLst>
                                      </p:cBhvr>
                                      <p:to>
                                        <p:strVal val="visible"/>
                                      </p:to>
                                    </p:set>
                                    <p:anim calcmode="lin" valueType="num">
                                      <p:cBhvr>
                                        <p:cTn id="75" dur="300" fill="hold"/>
                                        <p:tgtEl>
                                          <p:spTgt spid="68"/>
                                        </p:tgtEl>
                                        <p:attrNameLst>
                                          <p:attrName>ppt_w</p:attrName>
                                        </p:attrNameLst>
                                      </p:cBhvr>
                                      <p:tavLst>
                                        <p:tav tm="0">
                                          <p:val>
                                            <p:fltVal val="0"/>
                                          </p:val>
                                        </p:tav>
                                        <p:tav tm="100000">
                                          <p:val>
                                            <p:strVal val="#ppt_w"/>
                                          </p:val>
                                        </p:tav>
                                      </p:tavLst>
                                    </p:anim>
                                    <p:anim calcmode="lin" valueType="num">
                                      <p:cBhvr>
                                        <p:cTn id="76" dur="300" fill="hold"/>
                                        <p:tgtEl>
                                          <p:spTgt spid="68"/>
                                        </p:tgtEl>
                                        <p:attrNameLst>
                                          <p:attrName>ppt_h</p:attrName>
                                        </p:attrNameLst>
                                      </p:cBhvr>
                                      <p:tavLst>
                                        <p:tav tm="0">
                                          <p:val>
                                            <p:fltVal val="0"/>
                                          </p:val>
                                        </p:tav>
                                        <p:tav tm="100000">
                                          <p:val>
                                            <p:strVal val="#ppt_h"/>
                                          </p:val>
                                        </p:tav>
                                      </p:tavLst>
                                    </p:anim>
                                    <p:animEffect transition="in" filter="fade">
                                      <p:cBhvr>
                                        <p:cTn id="77" dur="300"/>
                                        <p:tgtEl>
                                          <p:spTgt spid="68"/>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 calcmode="lin" valueType="num">
                                      <p:cBhvr>
                                        <p:cTn id="80" dur="500" fill="hold"/>
                                        <p:tgtEl>
                                          <p:spTgt spid="72"/>
                                        </p:tgtEl>
                                        <p:attrNameLst>
                                          <p:attrName>ppt_w</p:attrName>
                                        </p:attrNameLst>
                                      </p:cBhvr>
                                      <p:tavLst>
                                        <p:tav tm="0">
                                          <p:val>
                                            <p:fltVal val="0"/>
                                          </p:val>
                                        </p:tav>
                                        <p:tav tm="100000">
                                          <p:val>
                                            <p:strVal val="#ppt_w"/>
                                          </p:val>
                                        </p:tav>
                                      </p:tavLst>
                                    </p:anim>
                                    <p:anim calcmode="lin" valueType="num">
                                      <p:cBhvr>
                                        <p:cTn id="81" dur="500" fill="hold"/>
                                        <p:tgtEl>
                                          <p:spTgt spid="72"/>
                                        </p:tgtEl>
                                        <p:attrNameLst>
                                          <p:attrName>ppt_h</p:attrName>
                                        </p:attrNameLst>
                                      </p:cBhvr>
                                      <p:tavLst>
                                        <p:tav tm="0">
                                          <p:val>
                                            <p:fltVal val="0"/>
                                          </p:val>
                                        </p:tav>
                                        <p:tav tm="100000">
                                          <p:val>
                                            <p:strVal val="#ppt_h"/>
                                          </p:val>
                                        </p:tav>
                                      </p:tavLst>
                                    </p:anim>
                                    <p:animEffect transition="in" filter="fade">
                                      <p:cBhvr>
                                        <p:cTn id="82" dur="500"/>
                                        <p:tgtEl>
                                          <p:spTgt spid="72"/>
                                        </p:tgtEl>
                                      </p:cBhvr>
                                    </p:animEffect>
                                  </p:childTnLst>
                                </p:cTn>
                              </p:par>
                            </p:childTnLst>
                          </p:cTn>
                        </p:par>
                        <p:par>
                          <p:cTn id="83" fill="hold">
                            <p:stCondLst>
                              <p:cond delay="3000"/>
                            </p:stCondLst>
                            <p:childTnLst>
                              <p:par>
                                <p:cTn id="84" presetID="53" presetClass="entr" presetSubtype="16" fill="hold" grpId="0" nodeType="afterEffect">
                                  <p:stCondLst>
                                    <p:cond delay="0"/>
                                  </p:stCondLst>
                                  <p:childTnLst>
                                    <p:set>
                                      <p:cBhvr>
                                        <p:cTn id="85" dur="1" fill="hold">
                                          <p:stCondLst>
                                            <p:cond delay="0"/>
                                          </p:stCondLst>
                                        </p:cTn>
                                        <p:tgtEl>
                                          <p:spTgt spid="69"/>
                                        </p:tgtEl>
                                        <p:attrNameLst>
                                          <p:attrName>style.visibility</p:attrName>
                                        </p:attrNameLst>
                                      </p:cBhvr>
                                      <p:to>
                                        <p:strVal val="visible"/>
                                      </p:to>
                                    </p:set>
                                    <p:anim calcmode="lin" valueType="num">
                                      <p:cBhvr>
                                        <p:cTn id="86" dur="300" fill="hold"/>
                                        <p:tgtEl>
                                          <p:spTgt spid="69"/>
                                        </p:tgtEl>
                                        <p:attrNameLst>
                                          <p:attrName>ppt_w</p:attrName>
                                        </p:attrNameLst>
                                      </p:cBhvr>
                                      <p:tavLst>
                                        <p:tav tm="0">
                                          <p:val>
                                            <p:fltVal val="0"/>
                                          </p:val>
                                        </p:tav>
                                        <p:tav tm="100000">
                                          <p:val>
                                            <p:strVal val="#ppt_w"/>
                                          </p:val>
                                        </p:tav>
                                      </p:tavLst>
                                    </p:anim>
                                    <p:anim calcmode="lin" valueType="num">
                                      <p:cBhvr>
                                        <p:cTn id="87" dur="300" fill="hold"/>
                                        <p:tgtEl>
                                          <p:spTgt spid="69"/>
                                        </p:tgtEl>
                                        <p:attrNameLst>
                                          <p:attrName>ppt_h</p:attrName>
                                        </p:attrNameLst>
                                      </p:cBhvr>
                                      <p:tavLst>
                                        <p:tav tm="0">
                                          <p:val>
                                            <p:fltVal val="0"/>
                                          </p:val>
                                        </p:tav>
                                        <p:tav tm="100000">
                                          <p:val>
                                            <p:strVal val="#ppt_h"/>
                                          </p:val>
                                        </p:tav>
                                      </p:tavLst>
                                    </p:anim>
                                    <p:animEffect transition="in" filter="fade">
                                      <p:cBhvr>
                                        <p:cTn id="88" dur="300"/>
                                        <p:tgtEl>
                                          <p:spTgt spid="6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p:cTn id="91" dur="500" fill="hold"/>
                                        <p:tgtEl>
                                          <p:spTgt spid="73"/>
                                        </p:tgtEl>
                                        <p:attrNameLst>
                                          <p:attrName>ppt_w</p:attrName>
                                        </p:attrNameLst>
                                      </p:cBhvr>
                                      <p:tavLst>
                                        <p:tav tm="0">
                                          <p:val>
                                            <p:fltVal val="0"/>
                                          </p:val>
                                        </p:tav>
                                        <p:tav tm="100000">
                                          <p:val>
                                            <p:strVal val="#ppt_w"/>
                                          </p:val>
                                        </p:tav>
                                      </p:tavLst>
                                    </p:anim>
                                    <p:anim calcmode="lin" valueType="num">
                                      <p:cBhvr>
                                        <p:cTn id="92" dur="500" fill="hold"/>
                                        <p:tgtEl>
                                          <p:spTgt spid="73"/>
                                        </p:tgtEl>
                                        <p:attrNameLst>
                                          <p:attrName>ppt_h</p:attrName>
                                        </p:attrNameLst>
                                      </p:cBhvr>
                                      <p:tavLst>
                                        <p:tav tm="0">
                                          <p:val>
                                            <p:fltVal val="0"/>
                                          </p:val>
                                        </p:tav>
                                        <p:tav tm="100000">
                                          <p:val>
                                            <p:strVal val="#ppt_h"/>
                                          </p:val>
                                        </p:tav>
                                      </p:tavLst>
                                    </p:anim>
                                    <p:animEffect transition="in" filter="fade">
                                      <p:cBhvr>
                                        <p:cTn id="93" dur="500"/>
                                        <p:tgtEl>
                                          <p:spTgt spid="73"/>
                                        </p:tgtEl>
                                      </p:cBhvr>
                                    </p:animEffect>
                                  </p:childTnLst>
                                </p:cTn>
                              </p:par>
                            </p:childTnLst>
                          </p:cTn>
                        </p:par>
                        <p:par>
                          <p:cTn id="94" fill="hold">
                            <p:stCondLst>
                              <p:cond delay="3500"/>
                            </p:stCondLst>
                            <p:childTnLst>
                              <p:par>
                                <p:cTn id="95" presetID="22" presetClass="entr" presetSubtype="8" fill="hold" nodeType="after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wipe(left)">
                                      <p:cBhvr>
                                        <p:cTn id="9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40" grpId="0"/>
      <p:bldP spid="41" grpId="0" animBg="1"/>
      <p:bldP spid="42" grpId="0" animBg="1"/>
      <p:bldP spid="68" grpId="0" animBg="1"/>
      <p:bldP spid="69" grpId="0" animBg="1"/>
      <p:bldP spid="70" grpId="0"/>
      <p:bldP spid="71" grpId="0"/>
      <p:bldP spid="72" grpId="0"/>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93066" y="764105"/>
            <a:ext cx="1880144" cy="1880144"/>
            <a:chOff x="2921917" y="2223151"/>
            <a:chExt cx="1527064" cy="1527064"/>
          </a:xfrm>
        </p:grpSpPr>
        <p:grpSp>
          <p:nvGrpSpPr>
            <p:cNvPr id="3" name="组合 2"/>
            <p:cNvGrpSpPr/>
            <p:nvPr/>
          </p:nvGrpSpPr>
          <p:grpSpPr>
            <a:xfrm>
              <a:off x="2921917" y="2223151"/>
              <a:ext cx="1527064" cy="1527064"/>
              <a:chOff x="1200760" y="3842075"/>
              <a:chExt cx="1784148" cy="1784148"/>
            </a:xfrm>
          </p:grpSpPr>
          <p:sp>
            <p:nvSpPr>
              <p:cNvPr id="5" name="椭圆 4"/>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4400">
                  <a:solidFill>
                    <a:prstClr val="white"/>
                  </a:solidFill>
                  <a:latin typeface="Calibri" panose="020F0502020204030204"/>
                  <a:ea typeface="等线" panose="02010600030101010101" pitchFamily="2" charset="-122"/>
                </a:endParaRPr>
              </a:p>
            </p:txBody>
          </p:sp>
          <p:sp>
            <p:nvSpPr>
              <p:cNvPr id="6" name="椭圆 5"/>
              <p:cNvSpPr/>
              <p:nvPr/>
            </p:nvSpPr>
            <p:spPr>
              <a:xfrm>
                <a:off x="1331074" y="3972389"/>
                <a:ext cx="1523519" cy="1523519"/>
              </a:xfrm>
              <a:prstGeom prst="ellipse">
                <a:avLst/>
              </a:prstGeom>
              <a:gradFill>
                <a:gsLst>
                  <a:gs pos="0">
                    <a:srgbClr val="0070C0"/>
                  </a:gs>
                  <a:gs pos="100000">
                    <a:srgbClr val="00B0F0"/>
                  </a:gs>
                </a:gsLst>
                <a:lin ang="5400000" scaled="0"/>
              </a:gra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4400">
                  <a:solidFill>
                    <a:prstClr val="white"/>
                  </a:solidFill>
                  <a:latin typeface="Calibri" panose="020F0502020204030204"/>
                  <a:ea typeface="等线" panose="02010600030101010101" pitchFamily="2" charset="-122"/>
                </a:endParaRPr>
              </a:p>
            </p:txBody>
          </p:sp>
        </p:grpSp>
        <p:sp>
          <p:nvSpPr>
            <p:cNvPr id="4" name="文本框 168"/>
            <p:cNvSpPr txBox="1"/>
            <p:nvPr/>
          </p:nvSpPr>
          <p:spPr>
            <a:xfrm>
              <a:off x="2921917" y="2490948"/>
              <a:ext cx="1415526" cy="1074905"/>
            </a:xfrm>
            <a:prstGeom prst="rect">
              <a:avLst/>
            </a:prstGeom>
            <a:noFill/>
          </p:spPr>
          <p:txBody>
            <a:bodyPr wrap="square" rtlCol="0">
              <a:spAutoFit/>
            </a:bodyPr>
            <a:lstStyle/>
            <a:p>
              <a:pPr algn="ctr">
                <a:defRPr/>
              </a:pPr>
              <a:r>
                <a:rPr lang="en-US" altLang="zh-CN" sz="8000" dirty="0">
                  <a:solidFill>
                    <a:prstClr val="white"/>
                  </a:solidFill>
                  <a:latin typeface="微软雅黑" panose="020B0503020204020204" pitchFamily="34" charset="-122"/>
                  <a:ea typeface="微软雅黑" panose="020B0503020204020204" pitchFamily="34" charset="-122"/>
                </a:rPr>
                <a:t>04</a:t>
              </a:r>
              <a:endParaRPr lang="zh-CN" altLang="en-US" sz="8000" dirty="0">
                <a:solidFill>
                  <a:prstClr val="white"/>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76001" y="2869236"/>
            <a:ext cx="5314275" cy="1446550"/>
          </a:xfrm>
          <a:prstGeom prst="rect">
            <a:avLst/>
          </a:prstGeom>
          <a:noFill/>
        </p:spPr>
        <p:txBody>
          <a:bodyPr wrap="none" rtlCol="0">
            <a:spAutoFit/>
          </a:bodyPr>
          <a:lstStyle/>
          <a:p>
            <a:pPr algn="ctr">
              <a:defRPr/>
            </a:pPr>
            <a:r>
              <a:rPr lang="zh-CN" altLang="en-US" sz="4800" b="1" dirty="0">
                <a:solidFill>
                  <a:prstClr val="white"/>
                </a:solidFill>
                <a:latin typeface="微软雅黑" panose="020B0503020204020204" pitchFamily="34" charset="-122"/>
                <a:ea typeface="微软雅黑" panose="020B0503020204020204" pitchFamily="34" charset="-122"/>
              </a:rPr>
              <a:t>第一部分</a:t>
            </a:r>
            <a:endParaRPr lang="en-US" altLang="zh-CN" sz="4800" b="1" dirty="0">
              <a:solidFill>
                <a:prstClr val="white"/>
              </a:solidFill>
              <a:latin typeface="微软雅黑" panose="020B0503020204020204" pitchFamily="34" charset="-122"/>
              <a:ea typeface="微软雅黑" panose="020B0503020204020204" pitchFamily="34" charset="-122"/>
            </a:endParaRPr>
          </a:p>
          <a:p>
            <a:pPr algn="ctr">
              <a:defRPr/>
            </a:pPr>
            <a:r>
              <a:rPr lang="zh-CN" altLang="en-US" sz="4000" dirty="0">
                <a:solidFill>
                  <a:prstClr val="white"/>
                </a:solidFill>
                <a:latin typeface="微软雅黑" panose="020B0503020204020204" pitchFamily="34" charset="-122"/>
                <a:ea typeface="微软雅黑" panose="020B0503020204020204" pitchFamily="34" charset="-122"/>
              </a:rPr>
              <a:t>单击此处添加文字标题</a:t>
            </a:r>
          </a:p>
        </p:txBody>
      </p:sp>
      <p:sp>
        <p:nvSpPr>
          <p:cNvPr id="26" name="文本框 25"/>
          <p:cNvSpPr txBox="1"/>
          <p:nvPr/>
        </p:nvSpPr>
        <p:spPr>
          <a:xfrm>
            <a:off x="526850" y="195486"/>
            <a:ext cx="800219" cy="1631216"/>
          </a:xfrm>
          <a:prstGeom prst="rect">
            <a:avLst/>
          </a:prstGeom>
          <a:noFill/>
        </p:spPr>
        <p:txBody>
          <a:bodyPr vert="eaVert" wrap="none" rtlCol="0">
            <a:spAutoFit/>
          </a:bodyPr>
          <a:lstStyle/>
          <a:p>
            <a:pPr>
              <a:defRPr/>
            </a:pPr>
            <a:r>
              <a:rPr lang="zh-CN" altLang="en-US" sz="4000" b="1" dirty="0">
                <a:solidFill>
                  <a:prstClr val="white"/>
                </a:solidFill>
                <a:latin typeface="微软雅黑" panose="020B0503020204020204" pitchFamily="34" charset="-122"/>
                <a:ea typeface="微软雅黑" panose="020B0503020204020204" pitchFamily="34" charset="-122"/>
              </a:rPr>
              <a:t>过渡页</a:t>
            </a:r>
          </a:p>
        </p:txBody>
      </p:sp>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256186" y="2178635"/>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952192"/>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五边形 25"/>
          <p:cNvSpPr/>
          <p:nvPr/>
        </p:nvSpPr>
        <p:spPr bwMode="auto">
          <a:xfrm>
            <a:off x="2088704" y="1448196"/>
            <a:ext cx="1257647" cy="386369"/>
          </a:xfrm>
          <a:prstGeom prst="homePlate">
            <a:avLst/>
          </a:prstGeom>
          <a:solidFill>
            <a:schemeClr val="accent2"/>
          </a:solidFill>
          <a:ln w="38100" cap="flat" cmpd="sng">
            <a:solidFill>
              <a:srgbClr val="FFFFFF"/>
            </a:solidFill>
            <a:bevel/>
            <a:headEnd/>
            <a:tailEnd/>
          </a:ln>
          <a:effectLst>
            <a:outerShdw blurRad="127000" dist="38100" dir="8100000" algn="tr" rotWithShape="0">
              <a:prstClr val="black">
                <a:alpha val="40000"/>
              </a:prstClr>
            </a:outerShdw>
          </a:effectLst>
        </p:spPr>
        <p:txBody>
          <a:bodyPr lIns="62099" tIns="31048" rIns="62099" bIns="31048" anchor="ctr"/>
          <a:lstStyle/>
          <a:p>
            <a:pPr algn="ctr" defTabSz="685594">
              <a:defRPr/>
            </a:pPr>
            <a:endParaRPr lang="zh-CN" altLang="en-US" sz="1400" b="1" dirty="0">
              <a:solidFill>
                <a:srgbClr val="F8F8F8"/>
              </a:solidFill>
              <a:latin typeface="Arial" pitchFamily="34" charset="0"/>
              <a:ea typeface="微软雅黑" pitchFamily="34" charset="-122"/>
            </a:endParaRPr>
          </a:p>
        </p:txBody>
      </p:sp>
      <p:sp>
        <p:nvSpPr>
          <p:cNvPr id="27" name="TextBox 22"/>
          <p:cNvSpPr txBox="1">
            <a:spLocks noChangeArrowheads="1"/>
          </p:cNvSpPr>
          <p:nvPr/>
        </p:nvSpPr>
        <p:spPr bwMode="auto">
          <a:xfrm>
            <a:off x="2224982" y="1509855"/>
            <a:ext cx="1056136" cy="251017"/>
          </a:xfrm>
          <a:prstGeom prst="rect">
            <a:avLst/>
          </a:prstGeom>
          <a:noFill/>
          <a:ln w="3175" cap="flat" cmpd="sng">
            <a:noFill/>
            <a:bevel/>
            <a:headEnd/>
            <a:tailEnd/>
          </a:ln>
        </p:spPr>
        <p:txBody>
          <a:bodyPr lIns="62099" tIns="31048" rIns="62099" bIns="31048" anchor="ctr"/>
          <a:lstStyle>
            <a:defPPr>
              <a:defRPr lang="zh-CN"/>
            </a:defPPr>
            <a:lvl1pPr algn="ctr">
              <a:defRPr sz="2000" b="1">
                <a:solidFill>
                  <a:srgbClr val="F8F8F8"/>
                </a:solidFill>
                <a:ea typeface="微软雅黑" pitchFamily="34" charset="-122"/>
              </a:defRPr>
            </a:lvl1pPr>
          </a:lstStyle>
          <a:p>
            <a:pPr algn="l" defTabSz="685594">
              <a:defRPr/>
            </a:pPr>
            <a:r>
              <a:rPr lang="zh-CN" altLang="en-US" sz="1200" dirty="0">
                <a:latin typeface="Calibri" panose="020F0502020204030204"/>
              </a:rPr>
              <a:t>添加标题</a:t>
            </a:r>
          </a:p>
        </p:txBody>
      </p:sp>
      <p:sp>
        <p:nvSpPr>
          <p:cNvPr id="28" name="五边形 27"/>
          <p:cNvSpPr/>
          <p:nvPr/>
        </p:nvSpPr>
        <p:spPr bwMode="auto">
          <a:xfrm>
            <a:off x="2088702" y="2638055"/>
            <a:ext cx="1257648" cy="386369"/>
          </a:xfrm>
          <a:prstGeom prst="homePlate">
            <a:avLst/>
          </a:prstGeom>
          <a:solidFill>
            <a:schemeClr val="accent3"/>
          </a:solidFill>
          <a:ln w="38100" cap="flat" cmpd="sng">
            <a:solidFill>
              <a:srgbClr val="FFFFFF"/>
            </a:solidFill>
            <a:bevel/>
            <a:headEnd/>
            <a:tailEnd/>
          </a:ln>
          <a:effectLst>
            <a:outerShdw blurRad="127000" dist="38100" dir="8100000" algn="tr" rotWithShape="0">
              <a:prstClr val="black">
                <a:alpha val="40000"/>
              </a:prstClr>
            </a:outerShdw>
          </a:effectLst>
        </p:spPr>
        <p:txBody>
          <a:bodyPr lIns="62099" tIns="31048" rIns="62099" bIns="31048" anchor="ctr"/>
          <a:lstStyle/>
          <a:p>
            <a:pPr algn="ctr" defTabSz="685594">
              <a:defRPr/>
            </a:pPr>
            <a:endParaRPr lang="zh-CN" altLang="en-US" sz="1400" b="1" dirty="0">
              <a:solidFill>
                <a:srgbClr val="F8F8F8"/>
              </a:solidFill>
              <a:latin typeface="Arial" pitchFamily="34" charset="0"/>
              <a:ea typeface="微软雅黑" pitchFamily="34" charset="-122"/>
            </a:endParaRPr>
          </a:p>
        </p:txBody>
      </p:sp>
      <p:sp>
        <p:nvSpPr>
          <p:cNvPr id="29" name="TextBox 22"/>
          <p:cNvSpPr txBox="1">
            <a:spLocks noChangeArrowheads="1"/>
          </p:cNvSpPr>
          <p:nvPr/>
        </p:nvSpPr>
        <p:spPr bwMode="auto">
          <a:xfrm>
            <a:off x="2230652" y="2714234"/>
            <a:ext cx="1050465" cy="251017"/>
          </a:xfrm>
          <a:prstGeom prst="rect">
            <a:avLst/>
          </a:prstGeom>
          <a:noFill/>
          <a:ln w="3175" cap="flat" cmpd="sng">
            <a:noFill/>
            <a:bevel/>
            <a:headEnd/>
            <a:tailEnd/>
          </a:ln>
        </p:spPr>
        <p:txBody>
          <a:bodyPr lIns="62099" tIns="31048" rIns="62099" bIns="31048" anchor="ctr"/>
          <a:lstStyle>
            <a:defPPr>
              <a:defRPr lang="zh-CN"/>
            </a:defPPr>
            <a:lvl1pPr algn="ctr">
              <a:defRPr sz="2000" b="1">
                <a:solidFill>
                  <a:srgbClr val="F8F8F8"/>
                </a:solidFill>
                <a:ea typeface="微软雅黑" pitchFamily="34" charset="-122"/>
              </a:defRPr>
            </a:lvl1pPr>
          </a:lstStyle>
          <a:p>
            <a:pPr algn="l" defTabSz="685594">
              <a:defRPr/>
            </a:pPr>
            <a:r>
              <a:rPr lang="zh-CN" altLang="en-US" sz="1200" dirty="0">
                <a:latin typeface="Calibri" panose="020F0502020204030204"/>
              </a:rPr>
              <a:t>添加标题</a:t>
            </a:r>
          </a:p>
        </p:txBody>
      </p:sp>
      <p:sp>
        <p:nvSpPr>
          <p:cNvPr id="30" name="五边形 29"/>
          <p:cNvSpPr/>
          <p:nvPr/>
        </p:nvSpPr>
        <p:spPr bwMode="auto">
          <a:xfrm>
            <a:off x="2088702" y="3884602"/>
            <a:ext cx="1257648" cy="386369"/>
          </a:xfrm>
          <a:prstGeom prst="homePlate">
            <a:avLst/>
          </a:prstGeom>
          <a:solidFill>
            <a:schemeClr val="accent4"/>
          </a:solidFill>
          <a:ln w="38100" cap="flat" cmpd="sng">
            <a:solidFill>
              <a:srgbClr val="FFFFFF"/>
            </a:solidFill>
            <a:bevel/>
            <a:headEnd/>
            <a:tailEnd/>
          </a:ln>
          <a:effectLst>
            <a:outerShdw blurRad="127000" dist="38100" dir="8100000" algn="tr" rotWithShape="0">
              <a:prstClr val="black">
                <a:alpha val="40000"/>
              </a:prstClr>
            </a:outerShdw>
          </a:effectLst>
        </p:spPr>
        <p:txBody>
          <a:bodyPr lIns="62099" tIns="31048" rIns="62099" bIns="31048" anchor="ctr"/>
          <a:lstStyle/>
          <a:p>
            <a:pPr algn="ctr" defTabSz="685594">
              <a:defRPr/>
            </a:pPr>
            <a:endParaRPr lang="zh-CN" altLang="en-US" sz="1400" b="1" dirty="0">
              <a:solidFill>
                <a:srgbClr val="F8F8F8"/>
              </a:solidFill>
              <a:latin typeface="Arial" pitchFamily="34" charset="0"/>
              <a:ea typeface="微软雅黑" pitchFamily="34" charset="-122"/>
            </a:endParaRPr>
          </a:p>
        </p:txBody>
      </p:sp>
      <p:sp>
        <p:nvSpPr>
          <p:cNvPr id="31" name="TextBox 22"/>
          <p:cNvSpPr txBox="1">
            <a:spLocks noChangeArrowheads="1"/>
          </p:cNvSpPr>
          <p:nvPr/>
        </p:nvSpPr>
        <p:spPr bwMode="auto">
          <a:xfrm>
            <a:off x="2230652" y="3947088"/>
            <a:ext cx="1050465" cy="251017"/>
          </a:xfrm>
          <a:prstGeom prst="rect">
            <a:avLst/>
          </a:prstGeom>
          <a:noFill/>
          <a:ln w="3175" cap="flat" cmpd="sng">
            <a:noFill/>
            <a:bevel/>
            <a:headEnd/>
            <a:tailEnd/>
          </a:ln>
        </p:spPr>
        <p:txBody>
          <a:bodyPr lIns="62099" tIns="31048" rIns="62099" bIns="31048" anchor="ctr"/>
          <a:lstStyle>
            <a:defPPr>
              <a:defRPr lang="zh-CN"/>
            </a:defPPr>
            <a:lvl1pPr algn="ctr">
              <a:defRPr sz="2000" b="1">
                <a:solidFill>
                  <a:srgbClr val="F8F8F8"/>
                </a:solidFill>
                <a:ea typeface="微软雅黑" pitchFamily="34" charset="-122"/>
              </a:defRPr>
            </a:lvl1pPr>
          </a:lstStyle>
          <a:p>
            <a:pPr algn="l" defTabSz="685594">
              <a:defRPr/>
            </a:pPr>
            <a:r>
              <a:rPr lang="zh-CN" altLang="en-US" sz="1200" dirty="0">
                <a:latin typeface="Calibri" panose="020F0502020204030204"/>
              </a:rPr>
              <a:t>添加标题</a:t>
            </a:r>
          </a:p>
        </p:txBody>
      </p:sp>
      <p:sp>
        <p:nvSpPr>
          <p:cNvPr id="32" name="任意多边形 31"/>
          <p:cNvSpPr/>
          <p:nvPr/>
        </p:nvSpPr>
        <p:spPr bwMode="auto">
          <a:xfrm>
            <a:off x="1216840" y="1629503"/>
            <a:ext cx="855431" cy="1204377"/>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099" tIns="31048" rIns="62099" bIns="31048" anchor="ctr">
            <a:sp3d/>
          </a:bodyPr>
          <a:lstStyle/>
          <a:p>
            <a:pPr algn="ctr" defTabSz="685594" eaLnBrk="0" fontAlgn="ctr" hangingPunct="0">
              <a:buClr>
                <a:srgbClr val="FF0000"/>
              </a:buClr>
              <a:buSzPct val="70000"/>
              <a:defRPr/>
            </a:pPr>
            <a:endParaRPr lang="zh-CN" altLang="en-US" sz="1100" b="1" dirty="0">
              <a:solidFill>
                <a:prstClr val="white"/>
              </a:solidFill>
              <a:latin typeface="微软雅黑" pitchFamily="34" charset="-122"/>
              <a:ea typeface="微软雅黑" pitchFamily="34" charset="-122"/>
            </a:endParaRPr>
          </a:p>
        </p:txBody>
      </p:sp>
      <p:sp>
        <p:nvSpPr>
          <p:cNvPr id="33" name="任意多边形 32"/>
          <p:cNvSpPr/>
          <p:nvPr/>
        </p:nvSpPr>
        <p:spPr bwMode="auto">
          <a:xfrm flipV="1">
            <a:off x="1216842" y="2850827"/>
            <a:ext cx="855431" cy="1226959"/>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099" tIns="31048" rIns="62099" bIns="31048" anchor="ctr">
            <a:sp3d/>
          </a:bodyPr>
          <a:lstStyle/>
          <a:p>
            <a:pPr algn="ctr" defTabSz="685594" eaLnBrk="0" fontAlgn="ctr" hangingPunct="0">
              <a:buClr>
                <a:srgbClr val="FF0000"/>
              </a:buClr>
              <a:buSzPct val="70000"/>
              <a:defRPr/>
            </a:pPr>
            <a:endParaRPr lang="zh-CN" altLang="en-US" sz="1100" b="1" dirty="0">
              <a:solidFill>
                <a:prstClr val="white"/>
              </a:solidFill>
              <a:latin typeface="微软雅黑" pitchFamily="34" charset="-122"/>
              <a:ea typeface="微软雅黑" pitchFamily="34" charset="-122"/>
            </a:endParaRPr>
          </a:p>
        </p:txBody>
      </p:sp>
      <p:cxnSp>
        <p:nvCxnSpPr>
          <p:cNvPr id="34" name="直接连接符 33"/>
          <p:cNvCxnSpPr/>
          <p:nvPr/>
        </p:nvCxnSpPr>
        <p:spPr bwMode="auto">
          <a:xfrm>
            <a:off x="1216840" y="2850822"/>
            <a:ext cx="855431" cy="2"/>
          </a:xfrm>
          <a:prstGeom prst="line">
            <a:avLst/>
          </a:prstGeom>
          <a:ln>
            <a:solidFill>
              <a:schemeClr val="tx1">
                <a:lumMod val="65000"/>
                <a:lumOff val="35000"/>
              </a:schemeClr>
            </a:solidFill>
            <a:headEnd type="oval"/>
            <a:tailEnd type="oval"/>
          </a:ln>
          <a:extLst/>
        </p:spPr>
        <p:style>
          <a:lnRef idx="1">
            <a:schemeClr val="dk1"/>
          </a:lnRef>
          <a:fillRef idx="0">
            <a:schemeClr val="dk1"/>
          </a:fillRef>
          <a:effectRef idx="0">
            <a:schemeClr val="dk1"/>
          </a:effectRef>
          <a:fontRef idx="minor">
            <a:schemeClr val="tx1"/>
          </a:fontRef>
        </p:style>
      </p:cxnSp>
      <p:sp>
        <p:nvSpPr>
          <p:cNvPr id="35" name="椭圆 34"/>
          <p:cNvSpPr>
            <a:spLocks noChangeArrowheads="1"/>
          </p:cNvSpPr>
          <p:nvPr/>
        </p:nvSpPr>
        <p:spPr bwMode="auto">
          <a:xfrm>
            <a:off x="684769" y="2379867"/>
            <a:ext cx="942714" cy="941913"/>
          </a:xfrm>
          <a:prstGeom prst="ellipse">
            <a:avLst/>
          </a:prstGeom>
          <a:solidFill>
            <a:schemeClr val="accent1"/>
          </a:solidFill>
          <a:ln w="76200" cap="flat" cmpd="sng">
            <a:solidFill>
              <a:srgbClr val="FFFFFF"/>
            </a:solidFill>
            <a:bevel/>
            <a:headEnd/>
            <a:tailEnd/>
          </a:ln>
          <a:effectLst>
            <a:outerShdw blurRad="127000" dist="38100" dir="8100000" algn="tr" rotWithShape="0">
              <a:prstClr val="black">
                <a:alpha val="40000"/>
              </a:prstClr>
            </a:outerShdw>
          </a:effectLst>
          <a:extLst/>
        </p:spPr>
        <p:txBody>
          <a:bodyPr lIns="62099" tIns="31048" rIns="62099" bIns="31048" anchor="ctr"/>
          <a:lstStyle/>
          <a:p>
            <a:pPr algn="ctr" defTabSz="685594">
              <a:defRPr/>
            </a:pPr>
            <a:r>
              <a:rPr lang="zh-CN" altLang="en-US" sz="1400" b="1" dirty="0">
                <a:solidFill>
                  <a:srgbClr val="F8F8F8"/>
                </a:solidFill>
                <a:latin typeface="Calibri" panose="020F0502020204030204"/>
                <a:ea typeface="微软雅黑" pitchFamily="34" charset="-122"/>
              </a:rPr>
              <a:t>添加</a:t>
            </a:r>
            <a:endParaRPr lang="en-US" altLang="zh-CN" sz="1400" b="1" dirty="0">
              <a:solidFill>
                <a:srgbClr val="F8F8F8"/>
              </a:solidFill>
              <a:latin typeface="Calibri" panose="020F0502020204030204"/>
              <a:ea typeface="微软雅黑" pitchFamily="34" charset="-122"/>
            </a:endParaRPr>
          </a:p>
          <a:p>
            <a:pPr algn="ctr" defTabSz="685594">
              <a:defRPr/>
            </a:pPr>
            <a:r>
              <a:rPr lang="zh-CN" altLang="en-US" sz="1400" b="1" dirty="0">
                <a:solidFill>
                  <a:srgbClr val="F8F8F8"/>
                </a:solidFill>
                <a:latin typeface="Calibri" panose="020F0502020204030204"/>
                <a:ea typeface="微软雅黑" pitchFamily="34" charset="-122"/>
              </a:rPr>
              <a:t>标题</a:t>
            </a:r>
          </a:p>
        </p:txBody>
      </p:sp>
      <p:sp>
        <p:nvSpPr>
          <p:cNvPr id="36" name="右弧形箭头 35"/>
          <p:cNvSpPr/>
          <p:nvPr/>
        </p:nvSpPr>
        <p:spPr>
          <a:xfrm>
            <a:off x="6464707" y="1389987"/>
            <a:ext cx="673552" cy="1408546"/>
          </a:xfrm>
          <a:prstGeom prst="curvedLeftArrow">
            <a:avLst/>
          </a:prstGeom>
          <a:solidFill>
            <a:schemeClr val="accent1"/>
          </a:solidFill>
          <a:ln w="19050">
            <a:noFill/>
          </a:ln>
        </p:spPr>
        <p:txBody>
          <a:bodyPr vert="horz" wrap="square" lIns="55888" tIns="27944" rIns="55888" bIns="27944" numCol="1" anchor="t" anchorCtr="0" compatLnSpc="1">
            <a:prstTxWarp prst="textNoShape">
              <a:avLst/>
            </a:prstTxWarp>
          </a:bodyPr>
          <a:lstStyle/>
          <a:p>
            <a:pPr defTabSz="685594">
              <a:defRPr/>
            </a:pPr>
            <a:endParaRPr lang="zh-CN" altLang="en-US" sz="1100" kern="0">
              <a:solidFill>
                <a:srgbClr val="DFE3E5">
                  <a:lumMod val="10000"/>
                </a:srgbClr>
              </a:solidFill>
              <a:latin typeface="Calibri"/>
              <a:ea typeface="微软雅黑"/>
            </a:endParaRPr>
          </a:p>
        </p:txBody>
      </p:sp>
      <p:sp>
        <p:nvSpPr>
          <p:cNvPr id="37" name="右弧形箭头 36"/>
          <p:cNvSpPr/>
          <p:nvPr/>
        </p:nvSpPr>
        <p:spPr>
          <a:xfrm>
            <a:off x="6471540" y="2801374"/>
            <a:ext cx="666718" cy="1556922"/>
          </a:xfrm>
          <a:prstGeom prst="curvedLeftArrow">
            <a:avLst/>
          </a:prstGeom>
          <a:solidFill>
            <a:schemeClr val="accent4"/>
          </a:solidFill>
          <a:ln w="19050">
            <a:noFill/>
          </a:ln>
        </p:spPr>
        <p:txBody>
          <a:bodyPr vert="horz" wrap="square" lIns="55888" tIns="27944" rIns="55888" bIns="27944" numCol="1" anchor="t" anchorCtr="0" compatLnSpc="1">
            <a:prstTxWarp prst="textNoShape">
              <a:avLst/>
            </a:prstTxWarp>
          </a:bodyPr>
          <a:lstStyle/>
          <a:p>
            <a:pPr defTabSz="685594">
              <a:defRPr/>
            </a:pPr>
            <a:endParaRPr lang="zh-CN" altLang="en-US" sz="1100" kern="0">
              <a:solidFill>
                <a:srgbClr val="DFE3E5">
                  <a:lumMod val="10000"/>
                </a:srgbClr>
              </a:solidFill>
              <a:latin typeface="Calibri"/>
              <a:ea typeface="微软雅黑"/>
            </a:endParaRPr>
          </a:p>
        </p:txBody>
      </p:sp>
      <p:sp>
        <p:nvSpPr>
          <p:cNvPr id="38" name="右弧形箭头 37"/>
          <p:cNvSpPr/>
          <p:nvPr/>
        </p:nvSpPr>
        <p:spPr>
          <a:xfrm rot="10800000" flipH="1">
            <a:off x="6272401" y="1697137"/>
            <a:ext cx="770192" cy="2285215"/>
          </a:xfrm>
          <a:prstGeom prst="curvedLeftArrow">
            <a:avLst/>
          </a:prstGeom>
          <a:solidFill>
            <a:schemeClr val="accent3"/>
          </a:solidFill>
          <a:ln w="19050">
            <a:noFill/>
          </a:ln>
        </p:spPr>
        <p:txBody>
          <a:bodyPr vert="horz" wrap="square" lIns="55888" tIns="27944" rIns="55888" bIns="27944" numCol="1" anchor="t" anchorCtr="0" compatLnSpc="1">
            <a:prstTxWarp prst="textNoShape">
              <a:avLst/>
            </a:prstTxWarp>
          </a:bodyPr>
          <a:lstStyle/>
          <a:p>
            <a:pPr defTabSz="685594">
              <a:defRPr/>
            </a:pPr>
            <a:endParaRPr lang="zh-CN" altLang="en-US" sz="1100" kern="0">
              <a:solidFill>
                <a:srgbClr val="DFE3E5">
                  <a:lumMod val="10000"/>
                </a:srgbClr>
              </a:solidFill>
              <a:latin typeface="Calibri"/>
              <a:ea typeface="微软雅黑"/>
            </a:endParaRPr>
          </a:p>
        </p:txBody>
      </p:sp>
      <p:sp>
        <p:nvSpPr>
          <p:cNvPr id="39" name="TextBox 31"/>
          <p:cNvSpPr txBox="1"/>
          <p:nvPr/>
        </p:nvSpPr>
        <p:spPr>
          <a:xfrm>
            <a:off x="7135753" y="2724692"/>
            <a:ext cx="827764" cy="230099"/>
          </a:xfrm>
          <a:prstGeom prst="rect">
            <a:avLst/>
          </a:prstGeom>
          <a:noFill/>
        </p:spPr>
        <p:txBody>
          <a:bodyPr wrap="square" lIns="62099" tIns="31048" rIns="62099" bIns="31048" rtlCol="0">
            <a:spAutoFit/>
          </a:bodyPr>
          <a:lstStyle/>
          <a:p>
            <a:pPr algn="ctr" defTabSz="685594">
              <a:defRPr/>
            </a:pPr>
            <a:r>
              <a:rPr lang="zh-CN" altLang="en-US" sz="1100" b="1" dirty="0">
                <a:solidFill>
                  <a:prstClr val="black">
                    <a:lumMod val="75000"/>
                    <a:lumOff val="25000"/>
                  </a:prstClr>
                </a:solidFill>
                <a:latin typeface="Broadway BT"/>
                <a:ea typeface="微软雅黑"/>
              </a:rPr>
              <a:t>补充性文字</a:t>
            </a:r>
          </a:p>
        </p:txBody>
      </p:sp>
      <p:sp>
        <p:nvSpPr>
          <p:cNvPr id="40" name="TextBox 31"/>
          <p:cNvSpPr txBox="1"/>
          <p:nvPr/>
        </p:nvSpPr>
        <p:spPr>
          <a:xfrm>
            <a:off x="7271539" y="3471616"/>
            <a:ext cx="827764" cy="230099"/>
          </a:xfrm>
          <a:prstGeom prst="rect">
            <a:avLst/>
          </a:prstGeom>
          <a:noFill/>
        </p:spPr>
        <p:txBody>
          <a:bodyPr wrap="square" lIns="62099" tIns="31048" rIns="62099" bIns="31048" rtlCol="0">
            <a:spAutoFit/>
          </a:bodyPr>
          <a:lstStyle/>
          <a:p>
            <a:pPr algn="ctr" defTabSz="685594">
              <a:defRPr/>
            </a:pPr>
            <a:r>
              <a:rPr lang="zh-CN" altLang="en-US" sz="1100" b="1" dirty="0">
                <a:solidFill>
                  <a:prstClr val="black">
                    <a:lumMod val="75000"/>
                    <a:lumOff val="25000"/>
                  </a:prstClr>
                </a:solidFill>
                <a:latin typeface="Broadway BT"/>
                <a:ea typeface="微软雅黑"/>
              </a:rPr>
              <a:t>补充性文字</a:t>
            </a:r>
          </a:p>
        </p:txBody>
      </p:sp>
      <p:sp>
        <p:nvSpPr>
          <p:cNvPr id="41" name="TextBox 31"/>
          <p:cNvSpPr txBox="1"/>
          <p:nvPr/>
        </p:nvSpPr>
        <p:spPr>
          <a:xfrm>
            <a:off x="7271539" y="1958759"/>
            <a:ext cx="827764" cy="230099"/>
          </a:xfrm>
          <a:prstGeom prst="rect">
            <a:avLst/>
          </a:prstGeom>
          <a:noFill/>
        </p:spPr>
        <p:txBody>
          <a:bodyPr wrap="square" lIns="62099" tIns="31048" rIns="62099" bIns="31048" rtlCol="0">
            <a:spAutoFit/>
          </a:bodyPr>
          <a:lstStyle/>
          <a:p>
            <a:pPr algn="ctr" defTabSz="685594">
              <a:defRPr/>
            </a:pPr>
            <a:r>
              <a:rPr lang="zh-CN" altLang="en-US" sz="1100" b="1" dirty="0">
                <a:solidFill>
                  <a:prstClr val="black">
                    <a:lumMod val="75000"/>
                    <a:lumOff val="25000"/>
                  </a:prstClr>
                </a:solidFill>
                <a:latin typeface="Broadway BT"/>
                <a:ea typeface="微软雅黑"/>
              </a:rPr>
              <a:t>补充性文字</a:t>
            </a:r>
          </a:p>
        </p:txBody>
      </p:sp>
      <p:sp>
        <p:nvSpPr>
          <p:cNvPr id="42" name="圆角矩形 41"/>
          <p:cNvSpPr/>
          <p:nvPr/>
        </p:nvSpPr>
        <p:spPr bwMode="auto">
          <a:xfrm>
            <a:off x="3132285" y="2413092"/>
            <a:ext cx="3048211" cy="875468"/>
          </a:xfrm>
          <a:prstGeom prst="roundRect">
            <a:avLst>
              <a:gd name="adj" fmla="val 9992"/>
            </a:avLst>
          </a:prstGeom>
          <a:solidFill>
            <a:schemeClr val="bg1">
              <a:lumMod val="95000"/>
            </a:schemeClr>
          </a:solidFill>
          <a:ln w="3175" cap="flat" cmpd="sng">
            <a:solidFill>
              <a:schemeClr val="bg1">
                <a:lumMod val="50000"/>
              </a:schemeClr>
            </a:solidFill>
            <a:bevel/>
            <a:headEnd/>
            <a:tailEnd/>
          </a:ln>
        </p:spPr>
        <p:txBody>
          <a:bodyPr lIns="62099" tIns="31048" rIns="62099" bIns="31048" anchor="ctr"/>
          <a:lstStyle/>
          <a:p>
            <a:pPr marL="685594" lvl="2" defTabSz="685594">
              <a:defRPr/>
            </a:pPr>
            <a:endParaRPr lang="zh-CN" altLang="en-US" sz="1000" dirty="0">
              <a:solidFill>
                <a:srgbClr val="2683C6">
                  <a:lumMod val="75000"/>
                </a:srgbClr>
              </a:solidFill>
              <a:latin typeface="Calibri" panose="020F0502020204030204"/>
              <a:ea typeface="等线" panose="02010600030101010101" pitchFamily="2" charset="-122"/>
            </a:endParaRPr>
          </a:p>
        </p:txBody>
      </p:sp>
      <p:sp>
        <p:nvSpPr>
          <p:cNvPr id="43" name="圆角矩形 42"/>
          <p:cNvSpPr/>
          <p:nvPr/>
        </p:nvSpPr>
        <p:spPr bwMode="auto">
          <a:xfrm>
            <a:off x="3132285" y="3639898"/>
            <a:ext cx="3048211" cy="875468"/>
          </a:xfrm>
          <a:prstGeom prst="roundRect">
            <a:avLst>
              <a:gd name="adj" fmla="val 9992"/>
            </a:avLst>
          </a:prstGeom>
          <a:solidFill>
            <a:schemeClr val="bg1">
              <a:lumMod val="95000"/>
            </a:schemeClr>
          </a:solidFill>
          <a:ln w="3175" cap="flat" cmpd="sng">
            <a:solidFill>
              <a:schemeClr val="bg1">
                <a:lumMod val="50000"/>
              </a:schemeClr>
            </a:solidFill>
            <a:bevel/>
            <a:headEnd/>
            <a:tailEnd/>
          </a:ln>
        </p:spPr>
        <p:txBody>
          <a:bodyPr lIns="62099" tIns="31048" rIns="62099" bIns="31048" anchor="ctr"/>
          <a:lstStyle/>
          <a:p>
            <a:pPr marL="685594" lvl="2" defTabSz="685594">
              <a:defRPr/>
            </a:pPr>
            <a:endParaRPr lang="zh-CN" altLang="en-US" sz="1000" dirty="0">
              <a:solidFill>
                <a:srgbClr val="2683C6">
                  <a:lumMod val="75000"/>
                </a:srgbClr>
              </a:solidFill>
              <a:latin typeface="Arial" pitchFamily="34" charset="0"/>
              <a:ea typeface="宋体" pitchFamily="2" charset="-122"/>
            </a:endParaRPr>
          </a:p>
        </p:txBody>
      </p:sp>
      <p:sp>
        <p:nvSpPr>
          <p:cNvPr id="44" name="圆角矩形 43"/>
          <p:cNvSpPr/>
          <p:nvPr/>
        </p:nvSpPr>
        <p:spPr bwMode="auto">
          <a:xfrm>
            <a:off x="3132285" y="1198338"/>
            <a:ext cx="3048211" cy="875468"/>
          </a:xfrm>
          <a:prstGeom prst="roundRect">
            <a:avLst>
              <a:gd name="adj" fmla="val 9992"/>
            </a:avLst>
          </a:prstGeom>
          <a:solidFill>
            <a:schemeClr val="bg1">
              <a:lumMod val="95000"/>
            </a:schemeClr>
          </a:solidFill>
          <a:ln w="3175" cap="flat" cmpd="sng">
            <a:solidFill>
              <a:schemeClr val="bg1">
                <a:lumMod val="50000"/>
              </a:schemeClr>
            </a:solidFill>
            <a:bevel/>
            <a:headEnd/>
            <a:tailEnd/>
          </a:ln>
        </p:spPr>
        <p:txBody>
          <a:bodyPr lIns="62099" tIns="31048" rIns="62099" bIns="31048" anchor="ctr"/>
          <a:lstStyle/>
          <a:p>
            <a:pPr marL="685594" lvl="2" defTabSz="685594">
              <a:defRPr/>
            </a:pPr>
            <a:endParaRPr lang="zh-CN" altLang="en-US" sz="1000" dirty="0">
              <a:solidFill>
                <a:srgbClr val="2683C6">
                  <a:lumMod val="75000"/>
                </a:srgbClr>
              </a:solidFill>
              <a:latin typeface="Arial" pitchFamily="34" charset="0"/>
              <a:ea typeface="宋体" pitchFamily="2" charset="-122"/>
            </a:endParaRPr>
          </a:p>
        </p:txBody>
      </p:sp>
      <p:sp>
        <p:nvSpPr>
          <p:cNvPr id="45" name="TextBox 32"/>
          <p:cNvSpPr txBox="1">
            <a:spLocks noChangeArrowheads="1"/>
          </p:cNvSpPr>
          <p:nvPr/>
        </p:nvSpPr>
        <p:spPr bwMode="auto">
          <a:xfrm>
            <a:off x="3323884" y="3859385"/>
            <a:ext cx="2657169" cy="470977"/>
          </a:xfrm>
          <a:prstGeom prst="rect">
            <a:avLst/>
          </a:prstGeom>
          <a:noFill/>
          <a:ln w="3175" cap="flat" cmpd="sng">
            <a:noFill/>
            <a:bevel/>
            <a:headEnd/>
            <a:tailEnd/>
          </a:ln>
        </p:spPr>
        <p:txBody>
          <a:bodyPr lIns="62099" tIns="31048" rIns="62099" bIns="31048" anchor="ctr"/>
          <a:lstStyle>
            <a:defPPr>
              <a:defRPr lang="zh-CN"/>
            </a:defPPr>
            <a:lvl1pPr algn="ctr">
              <a:defRPr>
                <a:solidFill>
                  <a:srgbClr val="FFFFFF"/>
                </a:solidFill>
                <a:ea typeface="微软雅黑" pitchFamily="34" charset="-122"/>
              </a:defRPr>
            </a:lvl1pPr>
          </a:lstStyle>
          <a:p>
            <a:pPr algn="l" defTabSz="685594">
              <a:defRPr/>
            </a:pPr>
            <a:r>
              <a:rPr lang="zh-CN" altLang="en-US" sz="1200" dirty="0">
                <a:solidFill>
                  <a:prstClr val="black">
                    <a:lumMod val="75000"/>
                    <a:lumOff val="25000"/>
                  </a:prstClr>
                </a:solidFill>
                <a:latin typeface="Calibri" panose="020F0502020204030204"/>
              </a:rPr>
              <a:t>您的内容打在这里，或者通过复制您的文本后，在此框中选择粘贴，并选择只保留文字。</a:t>
            </a:r>
          </a:p>
        </p:txBody>
      </p:sp>
      <p:sp>
        <p:nvSpPr>
          <p:cNvPr id="46" name="TextBox 32"/>
          <p:cNvSpPr txBox="1">
            <a:spLocks noChangeArrowheads="1"/>
          </p:cNvSpPr>
          <p:nvPr/>
        </p:nvSpPr>
        <p:spPr bwMode="auto">
          <a:xfrm>
            <a:off x="3312264" y="2567157"/>
            <a:ext cx="2657169" cy="470977"/>
          </a:xfrm>
          <a:prstGeom prst="rect">
            <a:avLst/>
          </a:prstGeom>
          <a:noFill/>
          <a:ln w="3175" cap="flat" cmpd="sng">
            <a:noFill/>
            <a:bevel/>
            <a:headEnd/>
            <a:tailEnd/>
          </a:ln>
        </p:spPr>
        <p:txBody>
          <a:bodyPr lIns="62099" tIns="31048" rIns="62099" bIns="31048" anchor="ctr"/>
          <a:lstStyle>
            <a:defPPr>
              <a:defRPr lang="zh-CN"/>
            </a:defPPr>
            <a:lvl1pPr algn="ctr">
              <a:defRPr>
                <a:solidFill>
                  <a:srgbClr val="FFFFFF"/>
                </a:solidFill>
                <a:ea typeface="微软雅黑" pitchFamily="34" charset="-122"/>
              </a:defRPr>
            </a:lvl1pPr>
          </a:lstStyle>
          <a:p>
            <a:pPr algn="l" defTabSz="685594">
              <a:defRPr/>
            </a:pPr>
            <a:r>
              <a:rPr lang="zh-CN" altLang="en-US" sz="1200" dirty="0">
                <a:solidFill>
                  <a:prstClr val="black">
                    <a:lumMod val="75000"/>
                    <a:lumOff val="25000"/>
                  </a:prstClr>
                </a:solidFill>
                <a:latin typeface="Calibri" panose="020F0502020204030204"/>
              </a:rPr>
              <a:t>您的内容打在这里，或者通过复制您的文本后，在此框中选择粘贴，并选择只保留文字。</a:t>
            </a:r>
          </a:p>
        </p:txBody>
      </p:sp>
      <p:sp>
        <p:nvSpPr>
          <p:cNvPr id="47" name="TextBox 32"/>
          <p:cNvSpPr txBox="1">
            <a:spLocks noChangeArrowheads="1"/>
          </p:cNvSpPr>
          <p:nvPr/>
        </p:nvSpPr>
        <p:spPr bwMode="auto">
          <a:xfrm>
            <a:off x="3316210" y="1394099"/>
            <a:ext cx="2657169" cy="470977"/>
          </a:xfrm>
          <a:prstGeom prst="rect">
            <a:avLst/>
          </a:prstGeom>
          <a:noFill/>
          <a:ln w="3175" cap="flat" cmpd="sng">
            <a:noFill/>
            <a:bevel/>
            <a:headEnd/>
            <a:tailEnd/>
          </a:ln>
        </p:spPr>
        <p:txBody>
          <a:bodyPr lIns="62099" tIns="31048" rIns="62099" bIns="31048" anchor="ctr"/>
          <a:lstStyle>
            <a:defPPr>
              <a:defRPr lang="zh-CN"/>
            </a:defPPr>
            <a:lvl1pPr algn="ctr">
              <a:defRPr>
                <a:solidFill>
                  <a:srgbClr val="FFFFFF"/>
                </a:solidFill>
                <a:ea typeface="微软雅黑" pitchFamily="34" charset="-122"/>
              </a:defRPr>
            </a:lvl1pPr>
          </a:lstStyle>
          <a:p>
            <a:pPr algn="l" defTabSz="685594">
              <a:defRPr/>
            </a:pPr>
            <a:r>
              <a:rPr lang="zh-CN" altLang="en-US" sz="1200" dirty="0">
                <a:solidFill>
                  <a:prstClr val="black">
                    <a:lumMod val="75000"/>
                    <a:lumOff val="25000"/>
                  </a:prstClr>
                </a:solidFill>
                <a:latin typeface="Calibri" panose="020F0502020204030204"/>
              </a:rPr>
              <a:t>您的内容打在这里，或者通过复制您的文本后，在此框中选择粘贴，并选择只保留文字。</a:t>
            </a:r>
          </a:p>
        </p:txBody>
      </p:sp>
    </p:spTree>
    <p:extLst>
      <p:ext uri="{BB962C8B-B14F-4D97-AF65-F5344CB8AC3E}">
        <p14:creationId xmlns:p14="http://schemas.microsoft.com/office/powerpoint/2010/main" val="1018850402"/>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500"/>
                                        <p:tgtEl>
                                          <p:spTgt spid="32"/>
                                        </p:tgtEl>
                                      </p:cBhvr>
                                    </p:animEffect>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300" fill="hold"/>
                                        <p:tgtEl>
                                          <p:spTgt spid="26"/>
                                        </p:tgtEl>
                                        <p:attrNameLst>
                                          <p:attrName>ppt_w</p:attrName>
                                        </p:attrNameLst>
                                      </p:cBhvr>
                                      <p:tavLst>
                                        <p:tav tm="0">
                                          <p:val>
                                            <p:fltVal val="0"/>
                                          </p:val>
                                        </p:tav>
                                        <p:tav tm="100000">
                                          <p:val>
                                            <p:strVal val="#ppt_w"/>
                                          </p:val>
                                        </p:tav>
                                      </p:tavLst>
                                    </p:anim>
                                    <p:anim calcmode="lin" valueType="num">
                                      <p:cBhvr>
                                        <p:cTn id="16" dur="300" fill="hold"/>
                                        <p:tgtEl>
                                          <p:spTgt spid="26"/>
                                        </p:tgtEl>
                                        <p:attrNameLst>
                                          <p:attrName>ppt_h</p:attrName>
                                        </p:attrNameLst>
                                      </p:cBhvr>
                                      <p:tavLst>
                                        <p:tav tm="0">
                                          <p:val>
                                            <p:fltVal val="0"/>
                                          </p:val>
                                        </p:tav>
                                        <p:tav tm="100000">
                                          <p:val>
                                            <p:strVal val="#ppt_h"/>
                                          </p:val>
                                        </p:tav>
                                      </p:tavLst>
                                    </p:anim>
                                    <p:anim calcmode="lin" valueType="num">
                                      <p:cBhvr>
                                        <p:cTn id="17" dur="300" fill="hold"/>
                                        <p:tgtEl>
                                          <p:spTgt spid="26"/>
                                        </p:tgtEl>
                                        <p:attrNameLst>
                                          <p:attrName>style.rotation</p:attrName>
                                        </p:attrNameLst>
                                      </p:cBhvr>
                                      <p:tavLst>
                                        <p:tav tm="0">
                                          <p:val>
                                            <p:fltVal val="90"/>
                                          </p:val>
                                        </p:tav>
                                        <p:tav tm="100000">
                                          <p:val>
                                            <p:fltVal val="0"/>
                                          </p:val>
                                        </p:tav>
                                      </p:tavLst>
                                    </p:anim>
                                    <p:animEffect transition="in" filter="fade">
                                      <p:cBhvr>
                                        <p:cTn id="18" dur="300"/>
                                        <p:tgtEl>
                                          <p:spTgt spid="26"/>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300" fill="hold"/>
                                        <p:tgtEl>
                                          <p:spTgt spid="27"/>
                                        </p:tgtEl>
                                        <p:attrNameLst>
                                          <p:attrName>ppt_w</p:attrName>
                                        </p:attrNameLst>
                                      </p:cBhvr>
                                      <p:tavLst>
                                        <p:tav tm="0">
                                          <p:val>
                                            <p:fltVal val="0"/>
                                          </p:val>
                                        </p:tav>
                                        <p:tav tm="100000">
                                          <p:val>
                                            <p:strVal val="#ppt_w"/>
                                          </p:val>
                                        </p:tav>
                                      </p:tavLst>
                                    </p:anim>
                                    <p:anim calcmode="lin" valueType="num">
                                      <p:cBhvr>
                                        <p:cTn id="22" dur="300" fill="hold"/>
                                        <p:tgtEl>
                                          <p:spTgt spid="27"/>
                                        </p:tgtEl>
                                        <p:attrNameLst>
                                          <p:attrName>ppt_h</p:attrName>
                                        </p:attrNameLst>
                                      </p:cBhvr>
                                      <p:tavLst>
                                        <p:tav tm="0">
                                          <p:val>
                                            <p:fltVal val="0"/>
                                          </p:val>
                                        </p:tav>
                                        <p:tav tm="100000">
                                          <p:val>
                                            <p:strVal val="#ppt_h"/>
                                          </p:val>
                                        </p:tav>
                                      </p:tavLst>
                                    </p:anim>
                                    <p:anim calcmode="lin" valueType="num">
                                      <p:cBhvr>
                                        <p:cTn id="23" dur="300" fill="hold"/>
                                        <p:tgtEl>
                                          <p:spTgt spid="27"/>
                                        </p:tgtEl>
                                        <p:attrNameLst>
                                          <p:attrName>style.rotation</p:attrName>
                                        </p:attrNameLst>
                                      </p:cBhvr>
                                      <p:tavLst>
                                        <p:tav tm="0">
                                          <p:val>
                                            <p:fltVal val="90"/>
                                          </p:val>
                                        </p:tav>
                                        <p:tav tm="100000">
                                          <p:val>
                                            <p:fltVal val="0"/>
                                          </p:val>
                                        </p:tav>
                                      </p:tavLst>
                                    </p:anim>
                                    <p:animEffect transition="in" filter="fade">
                                      <p:cBhvr>
                                        <p:cTn id="24" dur="300"/>
                                        <p:tgtEl>
                                          <p:spTgt spid="27"/>
                                        </p:tgtEl>
                                      </p:cBhvr>
                                    </p:animEffect>
                                  </p:childTnLst>
                                </p:cTn>
                              </p:par>
                            </p:childTnLst>
                          </p:cTn>
                        </p:par>
                        <p:par>
                          <p:cTn id="25" fill="hold">
                            <p:stCondLst>
                              <p:cond delay="13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par>
                          <p:cTn id="36" fill="hold">
                            <p:stCondLst>
                              <p:cond delay="2300"/>
                            </p:stCondLst>
                            <p:childTnLst>
                              <p:par>
                                <p:cTn id="37" presetID="31"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300" fill="hold"/>
                                        <p:tgtEl>
                                          <p:spTgt spid="28"/>
                                        </p:tgtEl>
                                        <p:attrNameLst>
                                          <p:attrName>ppt_w</p:attrName>
                                        </p:attrNameLst>
                                      </p:cBhvr>
                                      <p:tavLst>
                                        <p:tav tm="0">
                                          <p:val>
                                            <p:fltVal val="0"/>
                                          </p:val>
                                        </p:tav>
                                        <p:tav tm="100000">
                                          <p:val>
                                            <p:strVal val="#ppt_w"/>
                                          </p:val>
                                        </p:tav>
                                      </p:tavLst>
                                    </p:anim>
                                    <p:anim calcmode="lin" valueType="num">
                                      <p:cBhvr>
                                        <p:cTn id="40" dur="300" fill="hold"/>
                                        <p:tgtEl>
                                          <p:spTgt spid="28"/>
                                        </p:tgtEl>
                                        <p:attrNameLst>
                                          <p:attrName>ppt_h</p:attrName>
                                        </p:attrNameLst>
                                      </p:cBhvr>
                                      <p:tavLst>
                                        <p:tav tm="0">
                                          <p:val>
                                            <p:fltVal val="0"/>
                                          </p:val>
                                        </p:tav>
                                        <p:tav tm="100000">
                                          <p:val>
                                            <p:strVal val="#ppt_h"/>
                                          </p:val>
                                        </p:tav>
                                      </p:tavLst>
                                    </p:anim>
                                    <p:anim calcmode="lin" valueType="num">
                                      <p:cBhvr>
                                        <p:cTn id="41" dur="300" fill="hold"/>
                                        <p:tgtEl>
                                          <p:spTgt spid="28"/>
                                        </p:tgtEl>
                                        <p:attrNameLst>
                                          <p:attrName>style.rotation</p:attrName>
                                        </p:attrNameLst>
                                      </p:cBhvr>
                                      <p:tavLst>
                                        <p:tav tm="0">
                                          <p:val>
                                            <p:fltVal val="90"/>
                                          </p:val>
                                        </p:tav>
                                        <p:tav tm="100000">
                                          <p:val>
                                            <p:fltVal val="0"/>
                                          </p:val>
                                        </p:tav>
                                      </p:tavLst>
                                    </p:anim>
                                    <p:animEffect transition="in" filter="fade">
                                      <p:cBhvr>
                                        <p:cTn id="42" dur="300"/>
                                        <p:tgtEl>
                                          <p:spTgt spid="2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300" fill="hold"/>
                                        <p:tgtEl>
                                          <p:spTgt spid="29"/>
                                        </p:tgtEl>
                                        <p:attrNameLst>
                                          <p:attrName>ppt_w</p:attrName>
                                        </p:attrNameLst>
                                      </p:cBhvr>
                                      <p:tavLst>
                                        <p:tav tm="0">
                                          <p:val>
                                            <p:fltVal val="0"/>
                                          </p:val>
                                        </p:tav>
                                        <p:tav tm="100000">
                                          <p:val>
                                            <p:strVal val="#ppt_w"/>
                                          </p:val>
                                        </p:tav>
                                      </p:tavLst>
                                    </p:anim>
                                    <p:anim calcmode="lin" valueType="num">
                                      <p:cBhvr>
                                        <p:cTn id="46" dur="300" fill="hold"/>
                                        <p:tgtEl>
                                          <p:spTgt spid="29"/>
                                        </p:tgtEl>
                                        <p:attrNameLst>
                                          <p:attrName>ppt_h</p:attrName>
                                        </p:attrNameLst>
                                      </p:cBhvr>
                                      <p:tavLst>
                                        <p:tav tm="0">
                                          <p:val>
                                            <p:fltVal val="0"/>
                                          </p:val>
                                        </p:tav>
                                        <p:tav tm="100000">
                                          <p:val>
                                            <p:strVal val="#ppt_h"/>
                                          </p:val>
                                        </p:tav>
                                      </p:tavLst>
                                    </p:anim>
                                    <p:anim calcmode="lin" valueType="num">
                                      <p:cBhvr>
                                        <p:cTn id="47" dur="300" fill="hold"/>
                                        <p:tgtEl>
                                          <p:spTgt spid="29"/>
                                        </p:tgtEl>
                                        <p:attrNameLst>
                                          <p:attrName>style.rotation</p:attrName>
                                        </p:attrNameLst>
                                      </p:cBhvr>
                                      <p:tavLst>
                                        <p:tav tm="0">
                                          <p:val>
                                            <p:fltVal val="90"/>
                                          </p:val>
                                        </p:tav>
                                        <p:tav tm="100000">
                                          <p:val>
                                            <p:fltVal val="0"/>
                                          </p:val>
                                        </p:tav>
                                      </p:tavLst>
                                    </p:anim>
                                    <p:animEffect transition="in" filter="fade">
                                      <p:cBhvr>
                                        <p:cTn id="48" dur="300"/>
                                        <p:tgtEl>
                                          <p:spTgt spid="29"/>
                                        </p:tgtEl>
                                      </p:cBhvr>
                                    </p:animEffect>
                                  </p:childTnLst>
                                </p:cTn>
                              </p:par>
                            </p:childTnLst>
                          </p:cTn>
                        </p:par>
                        <p:par>
                          <p:cTn id="49" fill="hold">
                            <p:stCondLst>
                              <p:cond delay="2600"/>
                            </p:stCondLst>
                            <p:childTnLst>
                              <p:par>
                                <p:cTn id="50" presetID="2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left)">
                                      <p:cBhvr>
                                        <p:cTn id="55" dur="500"/>
                                        <p:tgtEl>
                                          <p:spTgt spid="46"/>
                                        </p:tgtEl>
                                      </p:cBhvr>
                                    </p:animEffect>
                                  </p:childTnLst>
                                </p:cTn>
                              </p:par>
                            </p:childTnLst>
                          </p:cTn>
                        </p:par>
                        <p:par>
                          <p:cTn id="56" fill="hold">
                            <p:stCondLst>
                              <p:cond delay="3100"/>
                            </p:stCondLst>
                            <p:childTnLst>
                              <p:par>
                                <p:cTn id="57" presetID="22" presetClass="entr" presetSubtype="8"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par>
                          <p:cTn id="60" fill="hold">
                            <p:stCondLst>
                              <p:cond delay="3600"/>
                            </p:stCondLst>
                            <p:childTnLst>
                              <p:par>
                                <p:cTn id="61" presetID="31" presetClass="entr" presetSubtype="0"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300" fill="hold"/>
                                        <p:tgtEl>
                                          <p:spTgt spid="30"/>
                                        </p:tgtEl>
                                        <p:attrNameLst>
                                          <p:attrName>ppt_w</p:attrName>
                                        </p:attrNameLst>
                                      </p:cBhvr>
                                      <p:tavLst>
                                        <p:tav tm="0">
                                          <p:val>
                                            <p:fltVal val="0"/>
                                          </p:val>
                                        </p:tav>
                                        <p:tav tm="100000">
                                          <p:val>
                                            <p:strVal val="#ppt_w"/>
                                          </p:val>
                                        </p:tav>
                                      </p:tavLst>
                                    </p:anim>
                                    <p:anim calcmode="lin" valueType="num">
                                      <p:cBhvr>
                                        <p:cTn id="64" dur="300" fill="hold"/>
                                        <p:tgtEl>
                                          <p:spTgt spid="30"/>
                                        </p:tgtEl>
                                        <p:attrNameLst>
                                          <p:attrName>ppt_h</p:attrName>
                                        </p:attrNameLst>
                                      </p:cBhvr>
                                      <p:tavLst>
                                        <p:tav tm="0">
                                          <p:val>
                                            <p:fltVal val="0"/>
                                          </p:val>
                                        </p:tav>
                                        <p:tav tm="100000">
                                          <p:val>
                                            <p:strVal val="#ppt_h"/>
                                          </p:val>
                                        </p:tav>
                                      </p:tavLst>
                                    </p:anim>
                                    <p:anim calcmode="lin" valueType="num">
                                      <p:cBhvr>
                                        <p:cTn id="65" dur="300" fill="hold"/>
                                        <p:tgtEl>
                                          <p:spTgt spid="30"/>
                                        </p:tgtEl>
                                        <p:attrNameLst>
                                          <p:attrName>style.rotation</p:attrName>
                                        </p:attrNameLst>
                                      </p:cBhvr>
                                      <p:tavLst>
                                        <p:tav tm="0">
                                          <p:val>
                                            <p:fltVal val="90"/>
                                          </p:val>
                                        </p:tav>
                                        <p:tav tm="100000">
                                          <p:val>
                                            <p:fltVal val="0"/>
                                          </p:val>
                                        </p:tav>
                                      </p:tavLst>
                                    </p:anim>
                                    <p:animEffect transition="in" filter="fade">
                                      <p:cBhvr>
                                        <p:cTn id="66" dur="300"/>
                                        <p:tgtEl>
                                          <p:spTgt spid="30"/>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300" fill="hold"/>
                                        <p:tgtEl>
                                          <p:spTgt spid="31"/>
                                        </p:tgtEl>
                                        <p:attrNameLst>
                                          <p:attrName>ppt_w</p:attrName>
                                        </p:attrNameLst>
                                      </p:cBhvr>
                                      <p:tavLst>
                                        <p:tav tm="0">
                                          <p:val>
                                            <p:fltVal val="0"/>
                                          </p:val>
                                        </p:tav>
                                        <p:tav tm="100000">
                                          <p:val>
                                            <p:strVal val="#ppt_w"/>
                                          </p:val>
                                        </p:tav>
                                      </p:tavLst>
                                    </p:anim>
                                    <p:anim calcmode="lin" valueType="num">
                                      <p:cBhvr>
                                        <p:cTn id="70" dur="300" fill="hold"/>
                                        <p:tgtEl>
                                          <p:spTgt spid="31"/>
                                        </p:tgtEl>
                                        <p:attrNameLst>
                                          <p:attrName>ppt_h</p:attrName>
                                        </p:attrNameLst>
                                      </p:cBhvr>
                                      <p:tavLst>
                                        <p:tav tm="0">
                                          <p:val>
                                            <p:fltVal val="0"/>
                                          </p:val>
                                        </p:tav>
                                        <p:tav tm="100000">
                                          <p:val>
                                            <p:strVal val="#ppt_h"/>
                                          </p:val>
                                        </p:tav>
                                      </p:tavLst>
                                    </p:anim>
                                    <p:anim calcmode="lin" valueType="num">
                                      <p:cBhvr>
                                        <p:cTn id="71" dur="300" fill="hold"/>
                                        <p:tgtEl>
                                          <p:spTgt spid="31"/>
                                        </p:tgtEl>
                                        <p:attrNameLst>
                                          <p:attrName>style.rotation</p:attrName>
                                        </p:attrNameLst>
                                      </p:cBhvr>
                                      <p:tavLst>
                                        <p:tav tm="0">
                                          <p:val>
                                            <p:fltVal val="90"/>
                                          </p:val>
                                        </p:tav>
                                        <p:tav tm="100000">
                                          <p:val>
                                            <p:fltVal val="0"/>
                                          </p:val>
                                        </p:tav>
                                      </p:tavLst>
                                    </p:anim>
                                    <p:animEffect transition="in" filter="fade">
                                      <p:cBhvr>
                                        <p:cTn id="72" dur="300"/>
                                        <p:tgtEl>
                                          <p:spTgt spid="31"/>
                                        </p:tgtEl>
                                      </p:cBhvr>
                                    </p:animEffect>
                                  </p:childTnLst>
                                </p:cTn>
                              </p:par>
                            </p:childTnLst>
                          </p:cTn>
                        </p:par>
                        <p:par>
                          <p:cTn id="73" fill="hold">
                            <p:stCondLst>
                              <p:cond delay="3900"/>
                            </p:stCondLst>
                            <p:childTnLst>
                              <p:par>
                                <p:cTn id="74" presetID="22" presetClass="entr" presetSubtype="8" fill="hold" grpId="0" nodeType="after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500"/>
                                        <p:tgtEl>
                                          <p:spTgt spid="4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500"/>
                                        <p:tgtEl>
                                          <p:spTgt spid="45"/>
                                        </p:tgtEl>
                                      </p:cBhvr>
                                    </p:animEffect>
                                  </p:childTnLst>
                                </p:cTn>
                              </p:par>
                            </p:childTnLst>
                          </p:cTn>
                        </p:par>
                        <p:par>
                          <p:cTn id="80" fill="hold">
                            <p:stCondLst>
                              <p:cond delay="44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500"/>
                                        <p:tgtEl>
                                          <p:spTgt spid="36"/>
                                        </p:tgtEl>
                                      </p:cBhvr>
                                    </p:animEffect>
                                  </p:childTnLst>
                                </p:cTn>
                              </p:par>
                            </p:childTnLst>
                          </p:cTn>
                        </p:par>
                        <p:par>
                          <p:cTn id="84" fill="hold">
                            <p:stCondLst>
                              <p:cond delay="4900"/>
                            </p:stCondLst>
                            <p:childTnLst>
                              <p:par>
                                <p:cTn id="85" presetID="16" presetClass="entr" presetSubtype="37" fill="hold" grpId="0" nodeType="after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barn(outVertical)">
                                      <p:cBhvr>
                                        <p:cTn id="87" dur="500"/>
                                        <p:tgtEl>
                                          <p:spTgt spid="41"/>
                                        </p:tgtEl>
                                      </p:cBhvr>
                                    </p:animEffect>
                                  </p:childTnLst>
                                </p:cTn>
                              </p:par>
                            </p:childTnLst>
                          </p:cTn>
                        </p:par>
                        <p:par>
                          <p:cTn id="88" fill="hold">
                            <p:stCondLst>
                              <p:cond delay="5400"/>
                            </p:stCondLst>
                            <p:childTnLst>
                              <p:par>
                                <p:cTn id="89" presetID="22" presetClass="entr" presetSubtype="1" fill="hold" grpId="0" nodeType="after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up)">
                                      <p:cBhvr>
                                        <p:cTn id="91" dur="500"/>
                                        <p:tgtEl>
                                          <p:spTgt spid="37"/>
                                        </p:tgtEl>
                                      </p:cBhvr>
                                    </p:animEffect>
                                  </p:childTnLst>
                                </p:cTn>
                              </p:par>
                            </p:childTnLst>
                          </p:cTn>
                        </p:par>
                        <p:par>
                          <p:cTn id="92" fill="hold">
                            <p:stCondLst>
                              <p:cond delay="5900"/>
                            </p:stCondLst>
                            <p:childTnLst>
                              <p:par>
                                <p:cTn id="93" presetID="16" presetClass="entr" presetSubtype="37" fill="hold" grpId="0"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barn(outVertical)">
                                      <p:cBhvr>
                                        <p:cTn id="95" dur="500"/>
                                        <p:tgtEl>
                                          <p:spTgt spid="40"/>
                                        </p:tgtEl>
                                      </p:cBhvr>
                                    </p:animEffect>
                                  </p:childTnLst>
                                </p:cTn>
                              </p:par>
                            </p:childTnLst>
                          </p:cTn>
                        </p:par>
                        <p:par>
                          <p:cTn id="96" fill="hold">
                            <p:stCondLst>
                              <p:cond delay="6400"/>
                            </p:stCondLst>
                            <p:childTnLst>
                              <p:par>
                                <p:cTn id="97" presetID="22" presetClass="entr" presetSubtype="4"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down)">
                                      <p:cBhvr>
                                        <p:cTn id="99" dur="500"/>
                                        <p:tgtEl>
                                          <p:spTgt spid="38"/>
                                        </p:tgtEl>
                                      </p:cBhvr>
                                    </p:animEffect>
                                  </p:childTnLst>
                                </p:cTn>
                              </p:par>
                            </p:childTnLst>
                          </p:cTn>
                        </p:par>
                        <p:par>
                          <p:cTn id="100" fill="hold">
                            <p:stCondLst>
                              <p:cond delay="6900"/>
                            </p:stCondLst>
                            <p:childTnLst>
                              <p:par>
                                <p:cTn id="101" presetID="16" presetClass="entr" presetSubtype="37" fill="hold" grpId="0"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barn(outVertical)">
                                      <p:cBhvr>
                                        <p:cTn id="10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0" grpId="0" animBg="1"/>
      <p:bldP spid="31" grpId="0"/>
      <p:bldP spid="32" grpId="0" animBg="1"/>
      <p:bldP spid="33" grpId="0" animBg="1"/>
      <p:bldP spid="35" grpId="0" animBg="1"/>
      <p:bldP spid="36" grpId="0" animBg="1"/>
      <p:bldP spid="37" grpId="0" animBg="1"/>
      <p:bldP spid="38" grpId="0" animBg="1"/>
      <p:bldP spid="39" grpId="0"/>
      <p:bldP spid="40" grpId="0"/>
      <p:bldP spid="41" grpId="0"/>
      <p:bldP spid="42" grpId="0" animBg="1"/>
      <p:bldP spid="43" grpId="0" animBg="1"/>
      <p:bldP spid="44" grpId="0" animBg="1"/>
      <p:bldP spid="45" grpId="0"/>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flipH="1">
            <a:off x="5924299" y="3380445"/>
            <a:ext cx="41552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760027" y="4247318"/>
            <a:ext cx="87681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686165" y="3373002"/>
            <a:ext cx="41552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962" y="2159412"/>
            <a:ext cx="41552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3593102" y="1218748"/>
            <a:ext cx="707185" cy="178673"/>
            <a:chOff x="4470269" y="1661160"/>
            <a:chExt cx="1290451" cy="262890"/>
          </a:xfrm>
        </p:grpSpPr>
        <p:cxnSp>
          <p:nvCxnSpPr>
            <p:cNvPr id="52" name="直接连接符 51"/>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5115040" y="1952484"/>
            <a:ext cx="817438" cy="714695"/>
            <a:chOff x="6842760" y="26372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55" name="六边形 54"/>
            <p:cNvSpPr/>
            <p:nvPr/>
          </p:nvSpPr>
          <p:spPr>
            <a:xfrm>
              <a:off x="6842760" y="2637270"/>
              <a:ext cx="1203960" cy="1051560"/>
            </a:xfrm>
            <a:prstGeom prst="hexagon">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6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文本框 61"/>
            <p:cNvSpPr txBox="1"/>
            <p:nvPr/>
          </p:nvSpPr>
          <p:spPr>
            <a:xfrm>
              <a:off x="7024263" y="2809108"/>
              <a:ext cx="820724" cy="679057"/>
            </a:xfrm>
            <a:prstGeom prst="rect">
              <a:avLst/>
            </a:prstGeom>
            <a:noFill/>
            <a:ln w="38100">
              <a:noFill/>
            </a:ln>
          </p:spPr>
          <p:txBody>
            <a:bodyPr wrap="square" rtlCol="0">
              <a:spAutoFit/>
            </a:bodyPr>
            <a:lstStyle/>
            <a:p>
              <a:pPr algn="ctr" defTabSz="914126">
                <a:defRPr/>
              </a:pPr>
              <a:r>
                <a:rPr lang="en-US" altLang="zh-CN" sz="2399" dirty="0">
                  <a:solidFill>
                    <a:prstClr val="white"/>
                  </a:solidFill>
                  <a:latin typeface="Arial" panose="020B0604020202020204" pitchFamily="34" charset="0"/>
                  <a:ea typeface="微软雅黑" panose="020B0503020204020204" pitchFamily="34" charset="-122"/>
                  <a:cs typeface="Arial" panose="020B0604020202020204" pitchFamily="34" charset="0"/>
                </a:rPr>
                <a:t>02</a:t>
              </a:r>
              <a:endParaRPr lang="zh-CN" altLang="en-US" sz="2399" baseline="-30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57" name="组合 56"/>
          <p:cNvGrpSpPr/>
          <p:nvPr/>
        </p:nvGrpSpPr>
        <p:grpSpPr>
          <a:xfrm>
            <a:off x="4119679" y="1388108"/>
            <a:ext cx="817438" cy="714696"/>
            <a:chOff x="5525852" y="187908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58" name="六边形 57"/>
            <p:cNvSpPr/>
            <p:nvPr/>
          </p:nvSpPr>
          <p:spPr>
            <a:xfrm>
              <a:off x="5525852" y="1879080"/>
              <a:ext cx="1203960" cy="1051560"/>
            </a:xfrm>
            <a:prstGeom prst="hexagon">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6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64"/>
            <p:cNvSpPr txBox="1"/>
            <p:nvPr/>
          </p:nvSpPr>
          <p:spPr>
            <a:xfrm>
              <a:off x="5686671" y="1989361"/>
              <a:ext cx="882326" cy="787759"/>
            </a:xfrm>
            <a:prstGeom prst="rect">
              <a:avLst/>
            </a:prstGeom>
            <a:noFill/>
            <a:ln w="38100">
              <a:noFill/>
            </a:ln>
          </p:spPr>
          <p:txBody>
            <a:bodyPr wrap="square" rtlCol="0">
              <a:spAutoFit/>
            </a:bodyPr>
            <a:lstStyle/>
            <a:p>
              <a:pPr algn="ctr" defTabSz="914126">
                <a:lnSpc>
                  <a:spcPct val="120000"/>
                </a:lnSpc>
                <a:defRPr/>
              </a:pPr>
              <a:r>
                <a:rPr lang="en-US" altLang="zh-CN" sz="2399" dirty="0">
                  <a:solidFill>
                    <a:prstClr val="white"/>
                  </a:solidFill>
                  <a:latin typeface="Arial" panose="020B0604020202020204" pitchFamily="34" charset="0"/>
                  <a:ea typeface="微软雅黑" panose="020B0503020204020204" pitchFamily="34" charset="-122"/>
                  <a:cs typeface="Arial" panose="020B0604020202020204" pitchFamily="34" charset="0"/>
                </a:rPr>
                <a:t>01</a:t>
              </a:r>
              <a:endParaRPr lang="zh-CN" altLang="en-US" sz="2399" baseline="-30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0" name="组合 59"/>
          <p:cNvGrpSpPr/>
          <p:nvPr/>
        </p:nvGrpSpPr>
        <p:grpSpPr>
          <a:xfrm>
            <a:off x="5106863" y="3023099"/>
            <a:ext cx="817438" cy="714696"/>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61" name="六边形 60"/>
            <p:cNvSpPr/>
            <p:nvPr/>
          </p:nvSpPr>
          <p:spPr>
            <a:xfrm>
              <a:off x="6842760" y="4008870"/>
              <a:ext cx="1203960" cy="1051560"/>
            </a:xfrm>
            <a:prstGeom prst="hexagon">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6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62" name="文本框 67"/>
            <p:cNvSpPr txBox="1"/>
            <p:nvPr/>
          </p:nvSpPr>
          <p:spPr>
            <a:xfrm>
              <a:off x="6981635" y="4119151"/>
              <a:ext cx="926211" cy="787759"/>
            </a:xfrm>
            <a:prstGeom prst="rect">
              <a:avLst/>
            </a:prstGeom>
            <a:noFill/>
            <a:ln w="38100">
              <a:noFill/>
            </a:ln>
          </p:spPr>
          <p:txBody>
            <a:bodyPr wrap="square" rtlCol="0">
              <a:spAutoFit/>
            </a:bodyPr>
            <a:lstStyle/>
            <a:p>
              <a:pPr algn="ctr" defTabSz="914126">
                <a:lnSpc>
                  <a:spcPct val="120000"/>
                </a:lnSpc>
                <a:defRPr/>
              </a:pPr>
              <a:r>
                <a:rPr lang="en-US" altLang="zh-CN" sz="2399" dirty="0">
                  <a:solidFill>
                    <a:prstClr val="white"/>
                  </a:solidFill>
                  <a:latin typeface="Arial" panose="020B0604020202020204" pitchFamily="34" charset="0"/>
                  <a:ea typeface="微软雅黑" panose="020B0503020204020204" pitchFamily="34" charset="-122"/>
                  <a:cs typeface="Arial" panose="020B0604020202020204" pitchFamily="34" charset="0"/>
                </a:rPr>
                <a:t>03</a:t>
              </a:r>
              <a:endParaRPr lang="zh-CN" altLang="en-US" sz="2399" baseline="-30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p:nvPr/>
        </p:nvGrpSpPr>
        <p:grpSpPr>
          <a:xfrm>
            <a:off x="3101685" y="3014365"/>
            <a:ext cx="817438" cy="714696"/>
            <a:chOff x="420624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64" name="六边形 63"/>
            <p:cNvSpPr/>
            <p:nvPr/>
          </p:nvSpPr>
          <p:spPr>
            <a:xfrm>
              <a:off x="4206240" y="4008870"/>
              <a:ext cx="1203960" cy="1051560"/>
            </a:xfrm>
            <a:prstGeom prst="hexagon">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6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65" name="文本框 70"/>
            <p:cNvSpPr txBox="1"/>
            <p:nvPr/>
          </p:nvSpPr>
          <p:spPr>
            <a:xfrm>
              <a:off x="4397859" y="4183708"/>
              <a:ext cx="820724" cy="787759"/>
            </a:xfrm>
            <a:prstGeom prst="rect">
              <a:avLst/>
            </a:prstGeom>
            <a:noFill/>
            <a:ln w="38100">
              <a:noFill/>
            </a:ln>
          </p:spPr>
          <p:txBody>
            <a:bodyPr wrap="square" rtlCol="0">
              <a:spAutoFit/>
            </a:bodyPr>
            <a:lstStyle/>
            <a:p>
              <a:pPr algn="ctr" defTabSz="914126">
                <a:lnSpc>
                  <a:spcPct val="120000"/>
                </a:lnSpc>
                <a:defRPr/>
              </a:pPr>
              <a:r>
                <a:rPr lang="en-US" altLang="zh-CN" sz="2399" dirty="0">
                  <a:solidFill>
                    <a:prstClr val="white"/>
                  </a:solidFill>
                  <a:latin typeface="Arial" panose="020B0604020202020204" pitchFamily="34" charset="0"/>
                  <a:ea typeface="微软雅黑" panose="020B0503020204020204" pitchFamily="34" charset="-122"/>
                  <a:cs typeface="Arial" panose="020B0604020202020204" pitchFamily="34" charset="0"/>
                </a:rPr>
                <a:t>05</a:t>
              </a:r>
              <a:endParaRPr lang="zh-CN" altLang="en-US" sz="2399" baseline="-30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6" name="组合 65"/>
          <p:cNvGrpSpPr/>
          <p:nvPr/>
        </p:nvGrpSpPr>
        <p:grpSpPr>
          <a:xfrm>
            <a:off x="3122480" y="1923879"/>
            <a:ext cx="817438" cy="714695"/>
            <a:chOff x="4206240" y="26372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67" name="六边形 66"/>
            <p:cNvSpPr/>
            <p:nvPr/>
          </p:nvSpPr>
          <p:spPr>
            <a:xfrm>
              <a:off x="4206240" y="2637270"/>
              <a:ext cx="1203960" cy="1051560"/>
            </a:xfrm>
            <a:prstGeom prst="hexagon">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6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68" name="文本框 73"/>
            <p:cNvSpPr txBox="1"/>
            <p:nvPr/>
          </p:nvSpPr>
          <p:spPr>
            <a:xfrm>
              <a:off x="4387743" y="2809108"/>
              <a:ext cx="820724" cy="679057"/>
            </a:xfrm>
            <a:prstGeom prst="rect">
              <a:avLst/>
            </a:prstGeom>
            <a:noFill/>
            <a:ln w="38100">
              <a:noFill/>
            </a:ln>
          </p:spPr>
          <p:txBody>
            <a:bodyPr wrap="square" rtlCol="0">
              <a:spAutoFit/>
            </a:bodyPr>
            <a:lstStyle/>
            <a:p>
              <a:pPr algn="ctr" defTabSz="914126">
                <a:defRPr/>
              </a:pPr>
              <a:r>
                <a:rPr lang="en-US" altLang="zh-CN" sz="2399" dirty="0">
                  <a:solidFill>
                    <a:prstClr val="white"/>
                  </a:solidFill>
                  <a:latin typeface="Arial" panose="020B0604020202020204" pitchFamily="34" charset="0"/>
                  <a:ea typeface="微软雅黑" panose="020B0503020204020204" pitchFamily="34" charset="-122"/>
                  <a:cs typeface="Arial" panose="020B0604020202020204" pitchFamily="34" charset="0"/>
                </a:rPr>
                <a:t>06</a:t>
              </a:r>
              <a:endParaRPr lang="zh-CN" altLang="en-US" sz="2399" baseline="-30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2" name="矩形 71"/>
          <p:cNvSpPr/>
          <p:nvPr/>
        </p:nvSpPr>
        <p:spPr>
          <a:xfrm>
            <a:off x="2594903" y="1060049"/>
            <a:ext cx="971523" cy="231924"/>
          </a:xfrm>
          <a:prstGeom prst="rect">
            <a:avLst/>
          </a:prstGeom>
        </p:spPr>
        <p:txBody>
          <a:bodyPr wrap="none" lIns="62093" tIns="31046" rIns="62093" bIns="31046">
            <a:spAutoFit/>
          </a:bodyPr>
          <a:lstStyle/>
          <a:p>
            <a:pPr algn="r" defTabSz="914126">
              <a:defRPr/>
            </a:pPr>
            <a:r>
              <a:rPr lang="zh-CN" altLang="en-US" sz="1100" b="1" dirty="0">
                <a:solidFill>
                  <a:prstClr val="white"/>
                </a:solidFill>
                <a:latin typeface="微软雅黑" pitchFamily="34" charset="-122"/>
                <a:ea typeface="微软雅黑" pitchFamily="34" charset="-122"/>
              </a:rPr>
              <a:t>此处添加标题</a:t>
            </a:r>
            <a:endParaRPr lang="en-US" altLang="zh-CN" sz="1100" b="1" dirty="0">
              <a:solidFill>
                <a:prstClr val="white"/>
              </a:solidFill>
              <a:latin typeface="微软雅黑" pitchFamily="34" charset="-122"/>
              <a:ea typeface="微软雅黑" pitchFamily="34" charset="-122"/>
            </a:endParaRPr>
          </a:p>
        </p:txBody>
      </p:sp>
      <p:sp>
        <p:nvSpPr>
          <p:cNvPr id="73" name="矩形 47"/>
          <p:cNvSpPr>
            <a:spLocks noChangeArrowheads="1"/>
          </p:cNvSpPr>
          <p:nvPr/>
        </p:nvSpPr>
        <p:spPr bwMode="auto">
          <a:xfrm>
            <a:off x="1332640" y="1308087"/>
            <a:ext cx="2233786" cy="43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93" tIns="31046" rIns="62093" bIns="3104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126">
              <a:lnSpc>
                <a:spcPct val="120000"/>
              </a:lnSpc>
              <a:spcBef>
                <a:spcPct val="0"/>
              </a:spcBef>
              <a:buNone/>
              <a:defRPr/>
            </a:pPr>
            <a:r>
              <a:rPr lang="zh-CN" altLang="en-US" sz="1000" dirty="0">
                <a:solidFill>
                  <a:prstClr val="white"/>
                </a:solidFill>
                <a:sym typeface="微软雅黑" pitchFamily="34" charset="-122"/>
              </a:rPr>
              <a:t>您的内容打在这里，或者通过复制您的文本后，在此框中选择粘贴</a:t>
            </a:r>
          </a:p>
        </p:txBody>
      </p:sp>
      <p:sp>
        <p:nvSpPr>
          <p:cNvPr id="74" name="矩形 73"/>
          <p:cNvSpPr/>
          <p:nvPr/>
        </p:nvSpPr>
        <p:spPr>
          <a:xfrm>
            <a:off x="1682097" y="2002018"/>
            <a:ext cx="971523" cy="231924"/>
          </a:xfrm>
          <a:prstGeom prst="rect">
            <a:avLst/>
          </a:prstGeom>
        </p:spPr>
        <p:txBody>
          <a:bodyPr wrap="none" lIns="62093" tIns="31046" rIns="62093" bIns="31046">
            <a:spAutoFit/>
          </a:bodyPr>
          <a:lstStyle/>
          <a:p>
            <a:pPr algn="r" defTabSz="914126">
              <a:defRPr/>
            </a:pPr>
            <a:r>
              <a:rPr lang="zh-CN" altLang="en-US" sz="1100" b="1" dirty="0">
                <a:solidFill>
                  <a:prstClr val="white"/>
                </a:solidFill>
                <a:latin typeface="微软雅黑" pitchFamily="34" charset="-122"/>
                <a:ea typeface="微软雅黑" pitchFamily="34" charset="-122"/>
              </a:rPr>
              <a:t>此处添加标题</a:t>
            </a:r>
            <a:endParaRPr lang="en-US" altLang="zh-CN" sz="1100" b="1" dirty="0">
              <a:solidFill>
                <a:prstClr val="white"/>
              </a:solidFill>
              <a:latin typeface="微软雅黑" pitchFamily="34" charset="-122"/>
              <a:ea typeface="微软雅黑" pitchFamily="34" charset="-122"/>
            </a:endParaRPr>
          </a:p>
        </p:txBody>
      </p:sp>
      <p:sp>
        <p:nvSpPr>
          <p:cNvPr id="75" name="矩形 47"/>
          <p:cNvSpPr>
            <a:spLocks noChangeArrowheads="1"/>
          </p:cNvSpPr>
          <p:nvPr/>
        </p:nvSpPr>
        <p:spPr bwMode="auto">
          <a:xfrm>
            <a:off x="943461" y="2250054"/>
            <a:ext cx="1707095" cy="61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93" tIns="31046" rIns="62093" bIns="3104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126">
              <a:lnSpc>
                <a:spcPct val="120000"/>
              </a:lnSpc>
              <a:spcBef>
                <a:spcPct val="0"/>
              </a:spcBef>
              <a:buNone/>
              <a:defRPr/>
            </a:pPr>
            <a:r>
              <a:rPr lang="zh-CN" altLang="en-US" sz="1000" dirty="0">
                <a:solidFill>
                  <a:prstClr val="white"/>
                </a:solidFill>
                <a:sym typeface="微软雅黑" pitchFamily="34" charset="-122"/>
              </a:rPr>
              <a:t>您的内容打在这里，或者通过复制您的文本后，在此框中选择粘贴</a:t>
            </a:r>
          </a:p>
        </p:txBody>
      </p:sp>
      <p:sp>
        <p:nvSpPr>
          <p:cNvPr id="76" name="矩形 75"/>
          <p:cNvSpPr/>
          <p:nvPr/>
        </p:nvSpPr>
        <p:spPr>
          <a:xfrm>
            <a:off x="1661301" y="3124967"/>
            <a:ext cx="971523" cy="231924"/>
          </a:xfrm>
          <a:prstGeom prst="rect">
            <a:avLst/>
          </a:prstGeom>
        </p:spPr>
        <p:txBody>
          <a:bodyPr wrap="none" lIns="62093" tIns="31046" rIns="62093" bIns="31046">
            <a:spAutoFit/>
          </a:bodyPr>
          <a:lstStyle/>
          <a:p>
            <a:pPr algn="r" defTabSz="914126">
              <a:defRPr/>
            </a:pPr>
            <a:r>
              <a:rPr lang="zh-CN" altLang="en-US" sz="1100" b="1" dirty="0">
                <a:solidFill>
                  <a:prstClr val="white"/>
                </a:solidFill>
                <a:latin typeface="微软雅黑" pitchFamily="34" charset="-122"/>
                <a:ea typeface="微软雅黑" pitchFamily="34" charset="-122"/>
              </a:rPr>
              <a:t>此处添加标题</a:t>
            </a:r>
            <a:endParaRPr lang="en-US" altLang="zh-CN" sz="1100" b="1" dirty="0">
              <a:solidFill>
                <a:prstClr val="white"/>
              </a:solidFill>
              <a:latin typeface="微软雅黑" pitchFamily="34" charset="-122"/>
              <a:ea typeface="微软雅黑" pitchFamily="34" charset="-122"/>
            </a:endParaRPr>
          </a:p>
        </p:txBody>
      </p:sp>
      <p:sp>
        <p:nvSpPr>
          <p:cNvPr id="77" name="矩形 47"/>
          <p:cNvSpPr>
            <a:spLocks noChangeArrowheads="1"/>
          </p:cNvSpPr>
          <p:nvPr/>
        </p:nvSpPr>
        <p:spPr bwMode="auto">
          <a:xfrm>
            <a:off x="922664" y="3373001"/>
            <a:ext cx="1707094" cy="61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93" tIns="31046" rIns="62093" bIns="3104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126">
              <a:lnSpc>
                <a:spcPct val="120000"/>
              </a:lnSpc>
              <a:spcBef>
                <a:spcPct val="0"/>
              </a:spcBef>
              <a:buNone/>
              <a:defRPr/>
            </a:pPr>
            <a:r>
              <a:rPr lang="zh-CN" altLang="en-US" sz="1000" dirty="0">
                <a:solidFill>
                  <a:prstClr val="white"/>
                </a:solidFill>
                <a:sym typeface="微软雅黑" pitchFamily="34" charset="-122"/>
              </a:rPr>
              <a:t>您的内容打在这里，或者通过复制您的文本后，在此框中选择粘贴</a:t>
            </a:r>
          </a:p>
        </p:txBody>
      </p:sp>
      <p:sp>
        <p:nvSpPr>
          <p:cNvPr id="78" name="矩形 77"/>
          <p:cNvSpPr/>
          <p:nvPr/>
        </p:nvSpPr>
        <p:spPr>
          <a:xfrm>
            <a:off x="6360465" y="1628622"/>
            <a:ext cx="971523" cy="231924"/>
          </a:xfrm>
          <a:prstGeom prst="rect">
            <a:avLst/>
          </a:prstGeom>
        </p:spPr>
        <p:txBody>
          <a:bodyPr wrap="none" lIns="62093" tIns="31046" rIns="62093" bIns="31046">
            <a:spAutoFit/>
          </a:bodyPr>
          <a:lstStyle/>
          <a:p>
            <a:pPr algn="r" defTabSz="914126">
              <a:defRPr/>
            </a:pPr>
            <a:r>
              <a:rPr lang="zh-CN" altLang="en-US" sz="1100" b="1" dirty="0">
                <a:solidFill>
                  <a:prstClr val="white"/>
                </a:solidFill>
                <a:latin typeface="微软雅黑" pitchFamily="34" charset="-122"/>
                <a:ea typeface="微软雅黑" pitchFamily="34" charset="-122"/>
              </a:rPr>
              <a:t>此处添加标题</a:t>
            </a:r>
            <a:endParaRPr lang="en-US" altLang="zh-CN" sz="1100" b="1" dirty="0">
              <a:solidFill>
                <a:prstClr val="white"/>
              </a:solidFill>
              <a:latin typeface="微软雅黑" pitchFamily="34" charset="-122"/>
              <a:ea typeface="微软雅黑" pitchFamily="34" charset="-122"/>
            </a:endParaRPr>
          </a:p>
        </p:txBody>
      </p:sp>
      <p:sp>
        <p:nvSpPr>
          <p:cNvPr id="79" name="矩形 47"/>
          <p:cNvSpPr>
            <a:spLocks noChangeArrowheads="1"/>
          </p:cNvSpPr>
          <p:nvPr/>
        </p:nvSpPr>
        <p:spPr bwMode="auto">
          <a:xfrm>
            <a:off x="6380112" y="1887372"/>
            <a:ext cx="1820428" cy="61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93" tIns="31046" rIns="62093" bIns="3104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126">
              <a:lnSpc>
                <a:spcPct val="120000"/>
              </a:lnSpc>
              <a:spcBef>
                <a:spcPct val="0"/>
              </a:spcBef>
              <a:buNone/>
              <a:defRPr/>
            </a:pPr>
            <a:r>
              <a:rPr lang="zh-CN" altLang="en-US" sz="1000" dirty="0">
                <a:solidFill>
                  <a:prstClr val="white"/>
                </a:solidFill>
                <a:sym typeface="微软雅黑" pitchFamily="34" charset="-122"/>
              </a:rPr>
              <a:t>您的内容打在这里，或者通过复制您的文本后，在此框中选择粘贴</a:t>
            </a:r>
          </a:p>
        </p:txBody>
      </p:sp>
      <p:sp>
        <p:nvSpPr>
          <p:cNvPr id="80" name="矩形 79"/>
          <p:cNvSpPr/>
          <p:nvPr/>
        </p:nvSpPr>
        <p:spPr>
          <a:xfrm>
            <a:off x="6382308" y="2921771"/>
            <a:ext cx="971523" cy="231924"/>
          </a:xfrm>
          <a:prstGeom prst="rect">
            <a:avLst/>
          </a:prstGeom>
        </p:spPr>
        <p:txBody>
          <a:bodyPr wrap="none" lIns="62093" tIns="31046" rIns="62093" bIns="31046">
            <a:spAutoFit/>
          </a:bodyPr>
          <a:lstStyle/>
          <a:p>
            <a:pPr algn="r" defTabSz="914126">
              <a:defRPr/>
            </a:pPr>
            <a:r>
              <a:rPr lang="zh-CN" altLang="en-US" sz="1100" b="1" dirty="0">
                <a:solidFill>
                  <a:prstClr val="white"/>
                </a:solidFill>
                <a:latin typeface="微软雅黑" pitchFamily="34" charset="-122"/>
                <a:ea typeface="微软雅黑" pitchFamily="34" charset="-122"/>
              </a:rPr>
              <a:t>此处添加标题</a:t>
            </a:r>
            <a:endParaRPr lang="en-US" altLang="zh-CN" sz="1100" b="1" dirty="0">
              <a:solidFill>
                <a:prstClr val="white"/>
              </a:solidFill>
              <a:latin typeface="微软雅黑" pitchFamily="34" charset="-122"/>
              <a:ea typeface="微软雅黑" pitchFamily="34" charset="-122"/>
            </a:endParaRPr>
          </a:p>
        </p:txBody>
      </p:sp>
      <p:sp>
        <p:nvSpPr>
          <p:cNvPr id="81" name="矩形 47"/>
          <p:cNvSpPr>
            <a:spLocks noChangeArrowheads="1"/>
          </p:cNvSpPr>
          <p:nvPr/>
        </p:nvSpPr>
        <p:spPr bwMode="auto">
          <a:xfrm>
            <a:off x="6394737" y="3180522"/>
            <a:ext cx="1820428" cy="61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93" tIns="31046" rIns="62093" bIns="3104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126">
              <a:lnSpc>
                <a:spcPct val="120000"/>
              </a:lnSpc>
              <a:spcBef>
                <a:spcPct val="0"/>
              </a:spcBef>
              <a:buNone/>
              <a:defRPr/>
            </a:pPr>
            <a:r>
              <a:rPr lang="zh-CN" altLang="en-US" sz="1000" dirty="0">
                <a:solidFill>
                  <a:prstClr val="white"/>
                </a:solidFill>
                <a:sym typeface="微软雅黑" pitchFamily="34" charset="-122"/>
              </a:rPr>
              <a:t>您的内容打在这里，或者通过复制您的文本后，在此框中选择粘贴</a:t>
            </a:r>
          </a:p>
        </p:txBody>
      </p:sp>
      <p:sp>
        <p:nvSpPr>
          <p:cNvPr id="82" name="矩形 81"/>
          <p:cNvSpPr/>
          <p:nvPr/>
        </p:nvSpPr>
        <p:spPr>
          <a:xfrm>
            <a:off x="5677677" y="3896682"/>
            <a:ext cx="971523" cy="231924"/>
          </a:xfrm>
          <a:prstGeom prst="rect">
            <a:avLst/>
          </a:prstGeom>
        </p:spPr>
        <p:txBody>
          <a:bodyPr wrap="none" lIns="62093" tIns="31046" rIns="62093" bIns="31046">
            <a:spAutoFit/>
          </a:bodyPr>
          <a:lstStyle/>
          <a:p>
            <a:pPr algn="r" defTabSz="914126">
              <a:defRPr/>
            </a:pPr>
            <a:r>
              <a:rPr lang="zh-CN" altLang="en-US" sz="1100" b="1" dirty="0">
                <a:solidFill>
                  <a:prstClr val="white"/>
                </a:solidFill>
                <a:latin typeface="微软雅黑" pitchFamily="34" charset="-122"/>
                <a:ea typeface="微软雅黑" pitchFamily="34" charset="-122"/>
              </a:rPr>
              <a:t>此处添加标题</a:t>
            </a:r>
            <a:endParaRPr lang="en-US" altLang="zh-CN" sz="1100" b="1" dirty="0">
              <a:solidFill>
                <a:prstClr val="white"/>
              </a:solidFill>
              <a:latin typeface="微软雅黑" pitchFamily="34" charset="-122"/>
              <a:ea typeface="微软雅黑" pitchFamily="34" charset="-122"/>
            </a:endParaRPr>
          </a:p>
        </p:txBody>
      </p:sp>
      <p:sp>
        <p:nvSpPr>
          <p:cNvPr id="83" name="矩形 47"/>
          <p:cNvSpPr>
            <a:spLocks noChangeArrowheads="1"/>
          </p:cNvSpPr>
          <p:nvPr/>
        </p:nvSpPr>
        <p:spPr bwMode="auto">
          <a:xfrm>
            <a:off x="5697329" y="4155436"/>
            <a:ext cx="2198071" cy="43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93" tIns="31046" rIns="62093" bIns="3104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126">
              <a:lnSpc>
                <a:spcPct val="120000"/>
              </a:lnSpc>
              <a:spcBef>
                <a:spcPct val="0"/>
              </a:spcBef>
              <a:buNone/>
              <a:defRPr/>
            </a:pPr>
            <a:r>
              <a:rPr lang="zh-CN" altLang="en-US" sz="1000" dirty="0">
                <a:solidFill>
                  <a:prstClr val="white"/>
                </a:solidFill>
                <a:sym typeface="微软雅黑" pitchFamily="34" charset="-122"/>
              </a:rPr>
              <a:t>您的内容打在这里，或者通过复制您的文本后，在此框中选择粘贴</a:t>
            </a:r>
          </a:p>
        </p:txBody>
      </p:sp>
      <p:grpSp>
        <p:nvGrpSpPr>
          <p:cNvPr id="84" name="组合 83"/>
          <p:cNvGrpSpPr/>
          <p:nvPr/>
        </p:nvGrpSpPr>
        <p:grpSpPr>
          <a:xfrm flipH="1">
            <a:off x="5747723" y="1783265"/>
            <a:ext cx="600274" cy="178673"/>
            <a:chOff x="4255294" y="1661160"/>
            <a:chExt cx="1505426" cy="262890"/>
          </a:xfrm>
        </p:grpSpPr>
        <p:cxnSp>
          <p:nvCxnSpPr>
            <p:cNvPr id="85" name="直接连接符 84"/>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3887791" y="2289720"/>
            <a:ext cx="1281229" cy="1082399"/>
            <a:chOff x="5927099" y="3207123"/>
            <a:chExt cx="1887055" cy="1592580"/>
          </a:xfrm>
          <a:solidFill>
            <a:schemeClr val="accent3">
              <a:lumMod val="75000"/>
            </a:schemeClr>
          </a:solidFill>
          <a:effectLst>
            <a:outerShdw blurRad="101600" dist="38100" dir="8100000" algn="tr" rotWithShape="0">
              <a:prstClr val="black">
                <a:alpha val="40000"/>
              </a:prstClr>
            </a:outerShdw>
          </a:effectLst>
        </p:grpSpPr>
        <p:sp>
          <p:nvSpPr>
            <p:cNvPr id="88" name="六边形 87"/>
            <p:cNvSpPr/>
            <p:nvPr/>
          </p:nvSpPr>
          <p:spPr>
            <a:xfrm>
              <a:off x="5927099" y="3207123"/>
              <a:ext cx="1887055" cy="1592580"/>
            </a:xfrm>
            <a:prstGeom prst="hexagon">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699">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89" name="文本框 1"/>
            <p:cNvSpPr txBox="1"/>
            <p:nvPr/>
          </p:nvSpPr>
          <p:spPr>
            <a:xfrm>
              <a:off x="6291627" y="3451749"/>
              <a:ext cx="1157998" cy="1131762"/>
            </a:xfrm>
            <a:prstGeom prst="rect">
              <a:avLst/>
            </a:prstGeom>
            <a:noFill/>
            <a:ln w="38100">
              <a:noFill/>
            </a:ln>
          </p:spPr>
          <p:txBody>
            <a:bodyPr wrap="square" rtlCol="0">
              <a:spAutoFit/>
            </a:bodyPr>
            <a:lstStyle/>
            <a:p>
              <a:pPr algn="ctr" defTabSz="914126">
                <a:defRPr/>
              </a:pPr>
              <a:r>
                <a:rPr lang="zh-CN" altLang="en-US" sz="2199" b="1" dirty="0">
                  <a:solidFill>
                    <a:prstClr val="white"/>
                  </a:solidFill>
                  <a:latin typeface="微软雅黑" panose="020B0503020204020204" pitchFamily="34" charset="-122"/>
                  <a:ea typeface="微软雅黑" panose="020B0503020204020204" pitchFamily="34" charset="-122"/>
                </a:rPr>
                <a:t>添加标题</a:t>
              </a:r>
            </a:p>
          </p:txBody>
        </p:sp>
      </p:grpSp>
      <p:grpSp>
        <p:nvGrpSpPr>
          <p:cNvPr id="69" name="组合 68"/>
          <p:cNvGrpSpPr/>
          <p:nvPr/>
        </p:nvGrpSpPr>
        <p:grpSpPr>
          <a:xfrm>
            <a:off x="4119679" y="3538481"/>
            <a:ext cx="817438" cy="714695"/>
            <a:chOff x="5525852" y="468324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70" name="六边形 69"/>
            <p:cNvSpPr/>
            <p:nvPr/>
          </p:nvSpPr>
          <p:spPr>
            <a:xfrm>
              <a:off x="5525852" y="4683240"/>
              <a:ext cx="1203960" cy="1051560"/>
            </a:xfrm>
            <a:prstGeom prst="hexagon">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zh-CN" altLang="en-US" sz="16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71" name="文本框 76"/>
            <p:cNvSpPr txBox="1"/>
            <p:nvPr/>
          </p:nvSpPr>
          <p:spPr>
            <a:xfrm>
              <a:off x="5693284" y="4855078"/>
              <a:ext cx="820724" cy="679057"/>
            </a:xfrm>
            <a:prstGeom prst="rect">
              <a:avLst/>
            </a:prstGeom>
            <a:noFill/>
            <a:ln w="38100">
              <a:noFill/>
            </a:ln>
          </p:spPr>
          <p:txBody>
            <a:bodyPr wrap="square" rtlCol="0">
              <a:spAutoFit/>
            </a:bodyPr>
            <a:lstStyle/>
            <a:p>
              <a:pPr algn="ctr" defTabSz="914126">
                <a:defRPr/>
              </a:pPr>
              <a:r>
                <a:rPr lang="en-US" altLang="zh-CN" sz="2399" dirty="0">
                  <a:solidFill>
                    <a:prstClr val="white"/>
                  </a:solidFill>
                  <a:latin typeface="Arial" panose="020B0604020202020204" pitchFamily="34" charset="0"/>
                  <a:ea typeface="微软雅黑" panose="020B0503020204020204" pitchFamily="34" charset="-122"/>
                  <a:cs typeface="Arial" panose="020B0604020202020204" pitchFamily="34" charset="0"/>
                </a:rPr>
                <a:t>04</a:t>
              </a:r>
              <a:endParaRPr lang="zh-CN" altLang="en-US" sz="2399" baseline="-30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532115127"/>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350" fill="hold"/>
                                        <p:tgtEl>
                                          <p:spTgt spid="87"/>
                                        </p:tgtEl>
                                        <p:attrNameLst>
                                          <p:attrName>ppt_w</p:attrName>
                                        </p:attrNameLst>
                                      </p:cBhvr>
                                      <p:tavLst>
                                        <p:tav tm="0">
                                          <p:val>
                                            <p:fltVal val="0"/>
                                          </p:val>
                                        </p:tav>
                                        <p:tav tm="100000">
                                          <p:val>
                                            <p:strVal val="#ppt_w"/>
                                          </p:val>
                                        </p:tav>
                                      </p:tavLst>
                                    </p:anim>
                                    <p:anim calcmode="lin" valueType="num">
                                      <p:cBhvr>
                                        <p:cTn id="8" dur="350" fill="hold"/>
                                        <p:tgtEl>
                                          <p:spTgt spid="87"/>
                                        </p:tgtEl>
                                        <p:attrNameLst>
                                          <p:attrName>ppt_h</p:attrName>
                                        </p:attrNameLst>
                                      </p:cBhvr>
                                      <p:tavLst>
                                        <p:tav tm="0">
                                          <p:val>
                                            <p:fltVal val="0"/>
                                          </p:val>
                                        </p:tav>
                                        <p:tav tm="100000">
                                          <p:val>
                                            <p:strVal val="#ppt_h"/>
                                          </p:val>
                                        </p:tav>
                                      </p:tavLst>
                                    </p:anim>
                                    <p:anim calcmode="lin" valueType="num">
                                      <p:cBhvr>
                                        <p:cTn id="9" dur="350" fill="hold"/>
                                        <p:tgtEl>
                                          <p:spTgt spid="87"/>
                                        </p:tgtEl>
                                        <p:attrNameLst>
                                          <p:attrName>ppt_x</p:attrName>
                                        </p:attrNameLst>
                                      </p:cBhvr>
                                      <p:tavLst>
                                        <p:tav tm="0">
                                          <p:val>
                                            <p:fltVal val="0.5"/>
                                          </p:val>
                                        </p:tav>
                                        <p:tav tm="100000">
                                          <p:val>
                                            <p:strVal val="#ppt_x"/>
                                          </p:val>
                                        </p:tav>
                                      </p:tavLst>
                                    </p:anim>
                                    <p:anim calcmode="lin" valueType="num">
                                      <p:cBhvr>
                                        <p:cTn id="10" dur="350" fill="hold"/>
                                        <p:tgtEl>
                                          <p:spTgt spid="87"/>
                                        </p:tgtEl>
                                        <p:attrNameLst>
                                          <p:attrName>ppt_y</p:attrName>
                                        </p:attrNameLst>
                                      </p:cBhvr>
                                      <p:tavLst>
                                        <p:tav tm="0">
                                          <p:val>
                                            <p:fltVal val="0.5"/>
                                          </p:val>
                                        </p:tav>
                                        <p:tav tm="100000">
                                          <p:val>
                                            <p:strVal val="#ppt_y"/>
                                          </p:val>
                                        </p:tav>
                                      </p:tavLst>
                                    </p:anim>
                                  </p:childTnLst>
                                </p:cTn>
                              </p:par>
                              <p:par>
                                <p:cTn id="11" presetID="2" presetClass="entr" presetSubtype="1" fill="hold" nodeType="withEffect">
                                  <p:stCondLst>
                                    <p:cond delay="75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250" fill="hold"/>
                                        <p:tgtEl>
                                          <p:spTgt spid="57"/>
                                        </p:tgtEl>
                                        <p:attrNameLst>
                                          <p:attrName>ppt_x</p:attrName>
                                        </p:attrNameLst>
                                      </p:cBhvr>
                                      <p:tavLst>
                                        <p:tav tm="0">
                                          <p:val>
                                            <p:strVal val="#ppt_x"/>
                                          </p:val>
                                        </p:tav>
                                        <p:tav tm="100000">
                                          <p:val>
                                            <p:strVal val="#ppt_x"/>
                                          </p:val>
                                        </p:tav>
                                      </p:tavLst>
                                    </p:anim>
                                    <p:anim calcmode="lin" valueType="num">
                                      <p:cBhvr additive="base">
                                        <p:cTn id="14" dur="250" fill="hold"/>
                                        <p:tgtEl>
                                          <p:spTgt spid="57"/>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2" presetClass="entr" presetSubtype="2" fill="hold"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wipe(right)">
                                      <p:cBhvr>
                                        <p:cTn id="18" dur="500"/>
                                        <p:tgtEl>
                                          <p:spTgt spid="51"/>
                                        </p:tgtEl>
                                      </p:cBhvr>
                                    </p:animEffect>
                                  </p:childTnLst>
                                </p:cTn>
                              </p:par>
                            </p:childTnLst>
                          </p:cTn>
                        </p:par>
                        <p:par>
                          <p:cTn id="19" fill="hold">
                            <p:stCondLst>
                              <p:cond delay="1750"/>
                            </p:stCondLst>
                            <p:childTnLst>
                              <p:par>
                                <p:cTn id="20" presetID="22" presetClass="entr" presetSubtype="2" fill="hold" grpId="0"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right)">
                                      <p:cBhvr>
                                        <p:cTn id="22" dur="500"/>
                                        <p:tgtEl>
                                          <p:spTgt spid="7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right)">
                                      <p:cBhvr>
                                        <p:cTn id="25" dur="500"/>
                                        <p:tgtEl>
                                          <p:spTgt spid="73"/>
                                        </p:tgtEl>
                                      </p:cBhvr>
                                    </p:animEffect>
                                  </p:childTnLst>
                                </p:cTn>
                              </p:par>
                            </p:childTnLst>
                          </p:cTn>
                        </p:par>
                        <p:par>
                          <p:cTn id="26" fill="hold">
                            <p:stCondLst>
                              <p:cond delay="2250"/>
                            </p:stCondLst>
                            <p:childTnLst>
                              <p:par>
                                <p:cTn id="27" presetID="2" presetClass="entr" presetSubtype="2" fill="hold" nodeType="afterEffect">
                                  <p:stCondLst>
                                    <p:cond delay="25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250" fill="hold"/>
                                        <p:tgtEl>
                                          <p:spTgt spid="54"/>
                                        </p:tgtEl>
                                        <p:attrNameLst>
                                          <p:attrName>ppt_x</p:attrName>
                                        </p:attrNameLst>
                                      </p:cBhvr>
                                      <p:tavLst>
                                        <p:tav tm="0">
                                          <p:val>
                                            <p:strVal val="1+#ppt_w/2"/>
                                          </p:val>
                                        </p:tav>
                                        <p:tav tm="100000">
                                          <p:val>
                                            <p:strVal val="#ppt_x"/>
                                          </p:val>
                                        </p:tav>
                                      </p:tavLst>
                                    </p:anim>
                                    <p:anim calcmode="lin" valueType="num">
                                      <p:cBhvr additive="base">
                                        <p:cTn id="30" dur="250" fill="hold"/>
                                        <p:tgtEl>
                                          <p:spTgt spid="54"/>
                                        </p:tgtEl>
                                        <p:attrNameLst>
                                          <p:attrName>ppt_y</p:attrName>
                                        </p:attrNameLst>
                                      </p:cBhvr>
                                      <p:tavLst>
                                        <p:tav tm="0">
                                          <p:val>
                                            <p:strVal val="#ppt_y"/>
                                          </p:val>
                                        </p:tav>
                                        <p:tav tm="100000">
                                          <p:val>
                                            <p:strVal val="#ppt_y"/>
                                          </p:val>
                                        </p:tav>
                                      </p:tavLst>
                                    </p:anim>
                                  </p:childTnLst>
                                </p:cTn>
                              </p:par>
                            </p:childTnLst>
                          </p:cTn>
                        </p:par>
                        <p:par>
                          <p:cTn id="31" fill="hold">
                            <p:stCondLst>
                              <p:cond delay="2750"/>
                            </p:stCondLst>
                            <p:childTnLst>
                              <p:par>
                                <p:cTn id="32" presetID="22" presetClass="entr" presetSubtype="8" fill="hold" nodeType="after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left)">
                                      <p:cBhvr>
                                        <p:cTn id="34" dur="500"/>
                                        <p:tgtEl>
                                          <p:spTgt spid="84"/>
                                        </p:tgtEl>
                                      </p:cBhvr>
                                    </p:animEffect>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wipe(left)">
                                      <p:cBhvr>
                                        <p:cTn id="38" dur="500"/>
                                        <p:tgtEl>
                                          <p:spTgt spid="7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wipe(left)">
                                      <p:cBhvr>
                                        <p:cTn id="41" dur="500"/>
                                        <p:tgtEl>
                                          <p:spTgt spid="79"/>
                                        </p:tgtEl>
                                      </p:cBhvr>
                                    </p:animEffect>
                                  </p:childTnLst>
                                </p:cTn>
                              </p:par>
                            </p:childTnLst>
                          </p:cTn>
                        </p:par>
                        <p:par>
                          <p:cTn id="42" fill="hold">
                            <p:stCondLst>
                              <p:cond delay="3750"/>
                            </p:stCondLst>
                            <p:childTnLst>
                              <p:par>
                                <p:cTn id="43" presetID="2" presetClass="entr" presetSubtype="2" fill="hold" nodeType="afterEffect">
                                  <p:stCondLst>
                                    <p:cond delay="25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250" fill="hold"/>
                                        <p:tgtEl>
                                          <p:spTgt spid="60"/>
                                        </p:tgtEl>
                                        <p:attrNameLst>
                                          <p:attrName>ppt_x</p:attrName>
                                        </p:attrNameLst>
                                      </p:cBhvr>
                                      <p:tavLst>
                                        <p:tav tm="0">
                                          <p:val>
                                            <p:strVal val="1+#ppt_w/2"/>
                                          </p:val>
                                        </p:tav>
                                        <p:tav tm="100000">
                                          <p:val>
                                            <p:strVal val="#ppt_x"/>
                                          </p:val>
                                        </p:tav>
                                      </p:tavLst>
                                    </p:anim>
                                    <p:anim calcmode="lin" valueType="num">
                                      <p:cBhvr additive="base">
                                        <p:cTn id="46" dur="25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4250"/>
                            </p:stCondLst>
                            <p:childTnLst>
                              <p:par>
                                <p:cTn id="48" presetID="22" presetClass="entr" presetSubtype="8" fill="hold"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left)">
                                      <p:cBhvr>
                                        <p:cTn id="50" dur="500"/>
                                        <p:tgtEl>
                                          <p:spTgt spid="47"/>
                                        </p:tgtEl>
                                      </p:cBhvr>
                                    </p:animEffect>
                                  </p:childTnLst>
                                </p:cTn>
                              </p:par>
                            </p:childTnLst>
                          </p:cTn>
                        </p:par>
                        <p:par>
                          <p:cTn id="51" fill="hold">
                            <p:stCondLst>
                              <p:cond delay="4750"/>
                            </p:stCondLst>
                            <p:childTnLst>
                              <p:par>
                                <p:cTn id="52" presetID="22" presetClass="entr" presetSubtype="8" fill="hold" grpId="0"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wipe(left)">
                                      <p:cBhvr>
                                        <p:cTn id="54" dur="500"/>
                                        <p:tgtEl>
                                          <p:spTgt spid="8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childTnLst>
                          </p:cTn>
                        </p:par>
                        <p:par>
                          <p:cTn id="58" fill="hold">
                            <p:stCondLst>
                              <p:cond delay="5250"/>
                            </p:stCondLst>
                            <p:childTnLst>
                              <p:par>
                                <p:cTn id="59" presetID="2" presetClass="entr" presetSubtype="4" fill="hold" nodeType="afterEffect">
                                  <p:stCondLst>
                                    <p:cond delay="250"/>
                                  </p:stCondLst>
                                  <p:childTnLst>
                                    <p:set>
                                      <p:cBhvr>
                                        <p:cTn id="60" dur="1" fill="hold">
                                          <p:stCondLst>
                                            <p:cond delay="0"/>
                                          </p:stCondLst>
                                        </p:cTn>
                                        <p:tgtEl>
                                          <p:spTgt spid="69"/>
                                        </p:tgtEl>
                                        <p:attrNameLst>
                                          <p:attrName>style.visibility</p:attrName>
                                        </p:attrNameLst>
                                      </p:cBhvr>
                                      <p:to>
                                        <p:strVal val="visible"/>
                                      </p:to>
                                    </p:set>
                                    <p:anim calcmode="lin" valueType="num">
                                      <p:cBhvr additive="base">
                                        <p:cTn id="61" dur="250" fill="hold"/>
                                        <p:tgtEl>
                                          <p:spTgt spid="69"/>
                                        </p:tgtEl>
                                        <p:attrNameLst>
                                          <p:attrName>ppt_x</p:attrName>
                                        </p:attrNameLst>
                                      </p:cBhvr>
                                      <p:tavLst>
                                        <p:tav tm="0">
                                          <p:val>
                                            <p:strVal val="#ppt_x"/>
                                          </p:val>
                                        </p:tav>
                                        <p:tav tm="100000">
                                          <p:val>
                                            <p:strVal val="#ppt_x"/>
                                          </p:val>
                                        </p:tav>
                                      </p:tavLst>
                                    </p:anim>
                                    <p:anim calcmode="lin" valueType="num">
                                      <p:cBhvr additive="base">
                                        <p:cTn id="62" dur="250" fill="hold"/>
                                        <p:tgtEl>
                                          <p:spTgt spid="69"/>
                                        </p:tgtEl>
                                        <p:attrNameLst>
                                          <p:attrName>ppt_y</p:attrName>
                                        </p:attrNameLst>
                                      </p:cBhvr>
                                      <p:tavLst>
                                        <p:tav tm="0">
                                          <p:val>
                                            <p:strVal val="1+#ppt_h/2"/>
                                          </p:val>
                                        </p:tav>
                                        <p:tav tm="100000">
                                          <p:val>
                                            <p:strVal val="#ppt_y"/>
                                          </p:val>
                                        </p:tav>
                                      </p:tavLst>
                                    </p:anim>
                                  </p:childTnLst>
                                </p:cTn>
                              </p:par>
                            </p:childTnLst>
                          </p:cTn>
                        </p:par>
                        <p:par>
                          <p:cTn id="63" fill="hold">
                            <p:stCondLst>
                              <p:cond delay="5750"/>
                            </p:stCondLst>
                            <p:childTnLst>
                              <p:par>
                                <p:cTn id="64" presetID="22" presetClass="entr" presetSubtype="8" fill="hold"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left)">
                                      <p:cBhvr>
                                        <p:cTn id="66" dur="500"/>
                                        <p:tgtEl>
                                          <p:spTgt spid="48"/>
                                        </p:tgtEl>
                                      </p:cBhvr>
                                    </p:animEffect>
                                  </p:childTnLst>
                                </p:cTn>
                              </p:par>
                            </p:childTnLst>
                          </p:cTn>
                        </p:par>
                        <p:par>
                          <p:cTn id="67" fill="hold">
                            <p:stCondLst>
                              <p:cond delay="6250"/>
                            </p:stCondLst>
                            <p:childTnLst>
                              <p:par>
                                <p:cTn id="68" presetID="22" presetClass="entr" presetSubtype="8"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left)">
                                      <p:cBhvr>
                                        <p:cTn id="70" dur="500"/>
                                        <p:tgtEl>
                                          <p:spTgt spid="8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left)">
                                      <p:cBhvr>
                                        <p:cTn id="73" dur="500"/>
                                        <p:tgtEl>
                                          <p:spTgt spid="83"/>
                                        </p:tgtEl>
                                      </p:cBhvr>
                                    </p:animEffect>
                                  </p:childTnLst>
                                </p:cTn>
                              </p:par>
                            </p:childTnLst>
                          </p:cTn>
                        </p:par>
                        <p:par>
                          <p:cTn id="74" fill="hold">
                            <p:stCondLst>
                              <p:cond delay="6750"/>
                            </p:stCondLst>
                            <p:childTnLst>
                              <p:par>
                                <p:cTn id="75" presetID="2" presetClass="entr" presetSubtype="8" fill="hold" nodeType="afterEffect">
                                  <p:stCondLst>
                                    <p:cond delay="250"/>
                                  </p:stCondLst>
                                  <p:childTnLst>
                                    <p:set>
                                      <p:cBhvr>
                                        <p:cTn id="76" dur="1" fill="hold">
                                          <p:stCondLst>
                                            <p:cond delay="0"/>
                                          </p:stCondLst>
                                        </p:cTn>
                                        <p:tgtEl>
                                          <p:spTgt spid="63"/>
                                        </p:tgtEl>
                                        <p:attrNameLst>
                                          <p:attrName>style.visibility</p:attrName>
                                        </p:attrNameLst>
                                      </p:cBhvr>
                                      <p:to>
                                        <p:strVal val="visible"/>
                                      </p:to>
                                    </p:set>
                                    <p:anim calcmode="lin" valueType="num">
                                      <p:cBhvr additive="base">
                                        <p:cTn id="77" dur="250" fill="hold"/>
                                        <p:tgtEl>
                                          <p:spTgt spid="63"/>
                                        </p:tgtEl>
                                        <p:attrNameLst>
                                          <p:attrName>ppt_x</p:attrName>
                                        </p:attrNameLst>
                                      </p:cBhvr>
                                      <p:tavLst>
                                        <p:tav tm="0">
                                          <p:val>
                                            <p:strVal val="0-#ppt_w/2"/>
                                          </p:val>
                                        </p:tav>
                                        <p:tav tm="100000">
                                          <p:val>
                                            <p:strVal val="#ppt_x"/>
                                          </p:val>
                                        </p:tav>
                                      </p:tavLst>
                                    </p:anim>
                                    <p:anim calcmode="lin" valueType="num">
                                      <p:cBhvr additive="base">
                                        <p:cTn id="78" dur="250" fill="hold"/>
                                        <p:tgtEl>
                                          <p:spTgt spid="63"/>
                                        </p:tgtEl>
                                        <p:attrNameLst>
                                          <p:attrName>ppt_y</p:attrName>
                                        </p:attrNameLst>
                                      </p:cBhvr>
                                      <p:tavLst>
                                        <p:tav tm="0">
                                          <p:val>
                                            <p:strVal val="#ppt_y"/>
                                          </p:val>
                                        </p:tav>
                                        <p:tav tm="100000">
                                          <p:val>
                                            <p:strVal val="#ppt_y"/>
                                          </p:val>
                                        </p:tav>
                                      </p:tavLst>
                                    </p:anim>
                                  </p:childTnLst>
                                </p:cTn>
                              </p:par>
                            </p:childTnLst>
                          </p:cTn>
                        </p:par>
                        <p:par>
                          <p:cTn id="79" fill="hold">
                            <p:stCondLst>
                              <p:cond delay="7250"/>
                            </p:stCondLst>
                            <p:childTnLst>
                              <p:par>
                                <p:cTn id="80" presetID="22" presetClass="entr" presetSubtype="2" fill="hold"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right)">
                                      <p:cBhvr>
                                        <p:cTn id="82" dur="250"/>
                                        <p:tgtEl>
                                          <p:spTgt spid="49"/>
                                        </p:tgtEl>
                                      </p:cBhvr>
                                    </p:animEffect>
                                  </p:childTnLst>
                                </p:cTn>
                              </p:par>
                            </p:childTnLst>
                          </p:cTn>
                        </p:par>
                        <p:par>
                          <p:cTn id="83" fill="hold">
                            <p:stCondLst>
                              <p:cond delay="7500"/>
                            </p:stCondLst>
                            <p:childTnLst>
                              <p:par>
                                <p:cTn id="84" presetID="22" presetClass="entr" presetSubtype="2" fill="hold" grpId="0" nodeType="after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wipe(right)">
                                      <p:cBhvr>
                                        <p:cTn id="86" dur="500"/>
                                        <p:tgtEl>
                                          <p:spTgt spid="76"/>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right)">
                                      <p:cBhvr>
                                        <p:cTn id="89" dur="500"/>
                                        <p:tgtEl>
                                          <p:spTgt spid="77"/>
                                        </p:tgtEl>
                                      </p:cBhvr>
                                    </p:animEffect>
                                  </p:childTnLst>
                                </p:cTn>
                              </p:par>
                            </p:childTnLst>
                          </p:cTn>
                        </p:par>
                        <p:par>
                          <p:cTn id="90" fill="hold">
                            <p:stCondLst>
                              <p:cond delay="8000"/>
                            </p:stCondLst>
                            <p:childTnLst>
                              <p:par>
                                <p:cTn id="91" presetID="2" presetClass="entr" presetSubtype="8" fill="hold" nodeType="afterEffect">
                                  <p:stCondLst>
                                    <p:cond delay="250"/>
                                  </p:stCondLst>
                                  <p:childTnLst>
                                    <p:set>
                                      <p:cBhvr>
                                        <p:cTn id="92" dur="1" fill="hold">
                                          <p:stCondLst>
                                            <p:cond delay="0"/>
                                          </p:stCondLst>
                                        </p:cTn>
                                        <p:tgtEl>
                                          <p:spTgt spid="66"/>
                                        </p:tgtEl>
                                        <p:attrNameLst>
                                          <p:attrName>style.visibility</p:attrName>
                                        </p:attrNameLst>
                                      </p:cBhvr>
                                      <p:to>
                                        <p:strVal val="visible"/>
                                      </p:to>
                                    </p:set>
                                    <p:anim calcmode="lin" valueType="num">
                                      <p:cBhvr additive="base">
                                        <p:cTn id="93" dur="250" fill="hold"/>
                                        <p:tgtEl>
                                          <p:spTgt spid="66"/>
                                        </p:tgtEl>
                                        <p:attrNameLst>
                                          <p:attrName>ppt_x</p:attrName>
                                        </p:attrNameLst>
                                      </p:cBhvr>
                                      <p:tavLst>
                                        <p:tav tm="0">
                                          <p:val>
                                            <p:strVal val="0-#ppt_w/2"/>
                                          </p:val>
                                        </p:tav>
                                        <p:tav tm="100000">
                                          <p:val>
                                            <p:strVal val="#ppt_x"/>
                                          </p:val>
                                        </p:tav>
                                      </p:tavLst>
                                    </p:anim>
                                    <p:anim calcmode="lin" valueType="num">
                                      <p:cBhvr additive="base">
                                        <p:cTn id="94" dur="250" fill="hold"/>
                                        <p:tgtEl>
                                          <p:spTgt spid="66"/>
                                        </p:tgtEl>
                                        <p:attrNameLst>
                                          <p:attrName>ppt_y</p:attrName>
                                        </p:attrNameLst>
                                      </p:cBhvr>
                                      <p:tavLst>
                                        <p:tav tm="0">
                                          <p:val>
                                            <p:strVal val="#ppt_y"/>
                                          </p:val>
                                        </p:tav>
                                        <p:tav tm="100000">
                                          <p:val>
                                            <p:strVal val="#ppt_y"/>
                                          </p:val>
                                        </p:tav>
                                      </p:tavLst>
                                    </p:anim>
                                  </p:childTnLst>
                                </p:cTn>
                              </p:par>
                            </p:childTnLst>
                          </p:cTn>
                        </p:par>
                        <p:par>
                          <p:cTn id="95" fill="hold">
                            <p:stCondLst>
                              <p:cond delay="8500"/>
                            </p:stCondLst>
                            <p:childTnLst>
                              <p:par>
                                <p:cTn id="96" presetID="22" presetClass="entr" presetSubtype="2" fill="hold" nodeType="after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right)">
                                      <p:cBhvr>
                                        <p:cTn id="98" dur="250"/>
                                        <p:tgtEl>
                                          <p:spTgt spid="50"/>
                                        </p:tgtEl>
                                      </p:cBhvr>
                                    </p:animEffect>
                                  </p:childTnLst>
                                </p:cTn>
                              </p:par>
                            </p:childTnLst>
                          </p:cTn>
                        </p:par>
                        <p:par>
                          <p:cTn id="99" fill="hold">
                            <p:stCondLst>
                              <p:cond delay="8750"/>
                            </p:stCondLst>
                            <p:childTnLst>
                              <p:par>
                                <p:cTn id="100" presetID="22" presetClass="entr" presetSubtype="2" fill="hold" grpId="0" nodeType="after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right)">
                                      <p:cBhvr>
                                        <p:cTn id="102" dur="500"/>
                                        <p:tgtEl>
                                          <p:spTgt spid="74"/>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right)">
                                      <p:cBhvr>
                                        <p:cTn id="10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77" grpId="0"/>
      <p:bldP spid="78" grpId="0"/>
      <p:bldP spid="79" grpId="0"/>
      <p:bldP spid="80" grpId="0"/>
      <p:bldP spid="81" grpId="0"/>
      <p:bldP spid="82" grpId="0"/>
      <p:bldP spid="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630266" y="1480465"/>
            <a:ext cx="791114" cy="683734"/>
            <a:chOff x="838622" y="1973958"/>
            <a:chExt cx="1055007" cy="912137"/>
          </a:xfrm>
        </p:grpSpPr>
        <p:sp>
          <p:nvSpPr>
            <p:cNvPr id="3" name="任意多边形 2"/>
            <p:cNvSpPr/>
            <p:nvPr/>
          </p:nvSpPr>
          <p:spPr>
            <a:xfrm>
              <a:off x="838622" y="1975962"/>
              <a:ext cx="972020" cy="910133"/>
            </a:xfrm>
            <a:custGeom>
              <a:avLst/>
              <a:gdLst>
                <a:gd name="connsiteX0" fmla="*/ 937260 w 2001989"/>
                <a:gd name="connsiteY0" fmla="*/ 0 h 1874520"/>
                <a:gd name="connsiteX1" fmla="*/ 2001989 w 2001989"/>
                <a:gd name="connsiteY1" fmla="*/ 0 h 1874520"/>
                <a:gd name="connsiteX2" fmla="*/ 1963825 w 2001989"/>
                <a:gd name="connsiteY2" fmla="*/ 79225 h 1874520"/>
                <a:gd name="connsiteX3" fmla="*/ 1892144 w 2001989"/>
                <a:gd name="connsiteY3" fmla="*/ 275070 h 1874520"/>
                <a:gd name="connsiteX4" fmla="*/ 958266 w 2001989"/>
                <a:gd name="connsiteY4" fmla="*/ 275070 h 1874520"/>
                <a:gd name="connsiteX5" fmla="*/ 296076 w 2001989"/>
                <a:gd name="connsiteY5" fmla="*/ 937260 h 1874520"/>
                <a:gd name="connsiteX6" fmla="*/ 958266 w 2001989"/>
                <a:gd name="connsiteY6" fmla="*/ 1599450 h 1874520"/>
                <a:gd name="connsiteX7" fmla="*/ 1892144 w 2001989"/>
                <a:gd name="connsiteY7" fmla="*/ 1599450 h 1874520"/>
                <a:gd name="connsiteX8" fmla="*/ 1963825 w 2001989"/>
                <a:gd name="connsiteY8" fmla="*/ 1795295 h 1874520"/>
                <a:gd name="connsiteX9" fmla="*/ 2001989 w 2001989"/>
                <a:gd name="connsiteY9" fmla="*/ 1874520 h 1874520"/>
                <a:gd name="connsiteX10" fmla="*/ 937260 w 2001989"/>
                <a:gd name="connsiteY10" fmla="*/ 1874520 h 1874520"/>
                <a:gd name="connsiteX11" fmla="*/ 0 w 2001989"/>
                <a:gd name="connsiteY11" fmla="*/ 937260 h 1874520"/>
                <a:gd name="connsiteX12" fmla="*/ 937260 w 2001989"/>
                <a:gd name="connsiteY12"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1989" h="1874520">
                  <a:moveTo>
                    <a:pt x="937260" y="0"/>
                  </a:moveTo>
                  <a:lnTo>
                    <a:pt x="2001989" y="0"/>
                  </a:lnTo>
                  <a:lnTo>
                    <a:pt x="1963825" y="79225"/>
                  </a:lnTo>
                  <a:lnTo>
                    <a:pt x="1892144" y="275070"/>
                  </a:lnTo>
                  <a:lnTo>
                    <a:pt x="958266" y="275070"/>
                  </a:lnTo>
                  <a:cubicBezTo>
                    <a:pt x="592549" y="275070"/>
                    <a:pt x="296076" y="571543"/>
                    <a:pt x="296076" y="937260"/>
                  </a:cubicBezTo>
                  <a:cubicBezTo>
                    <a:pt x="296076" y="1302977"/>
                    <a:pt x="592549" y="1599450"/>
                    <a:pt x="958266" y="1599450"/>
                  </a:cubicBezTo>
                  <a:lnTo>
                    <a:pt x="1892144" y="1599450"/>
                  </a:lnTo>
                  <a:lnTo>
                    <a:pt x="1963825" y="1795295"/>
                  </a:lnTo>
                  <a:lnTo>
                    <a:pt x="2001989" y="1874520"/>
                  </a:lnTo>
                  <a:lnTo>
                    <a:pt x="937260" y="1874520"/>
                  </a:lnTo>
                  <a:cubicBezTo>
                    <a:pt x="419626" y="1874520"/>
                    <a:pt x="0" y="1454894"/>
                    <a:pt x="0" y="937260"/>
                  </a:cubicBezTo>
                  <a:cubicBezTo>
                    <a:pt x="0" y="419626"/>
                    <a:pt x="419626" y="0"/>
                    <a:pt x="937260" y="0"/>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4" name="任意多边形 3"/>
            <p:cNvSpPr/>
            <p:nvPr/>
          </p:nvSpPr>
          <p:spPr>
            <a:xfrm>
              <a:off x="984155" y="2107090"/>
              <a:ext cx="858343" cy="648869"/>
            </a:xfrm>
            <a:custGeom>
              <a:avLst/>
              <a:gdLst>
                <a:gd name="connsiteX0" fmla="*/ 0 w 1767856"/>
                <a:gd name="connsiteY0" fmla="*/ 668208 h 1336418"/>
                <a:gd name="connsiteX1" fmla="*/ 0 w 1767856"/>
                <a:gd name="connsiteY1" fmla="*/ 668209 h 1336418"/>
                <a:gd name="connsiteX2" fmla="*/ 0 w 1767856"/>
                <a:gd name="connsiteY2" fmla="*/ 668209 h 1336418"/>
                <a:gd name="connsiteX3" fmla="*/ 668209 w 1767856"/>
                <a:gd name="connsiteY3" fmla="*/ 0 h 1336418"/>
                <a:gd name="connsiteX4" fmla="*/ 1730354 w 1767856"/>
                <a:gd name="connsiteY4" fmla="*/ 0 h 1336418"/>
                <a:gd name="connsiteX5" fmla="*/ 1705283 w 1767856"/>
                <a:gd name="connsiteY5" fmla="*/ 45922 h 1336418"/>
                <a:gd name="connsiteX6" fmla="*/ 1586450 w 1767856"/>
                <a:gd name="connsiteY6" fmla="*/ 633863 h 1336418"/>
                <a:gd name="connsiteX7" fmla="*/ 1705283 w 1767856"/>
                <a:gd name="connsiteY7" fmla="*/ 1221804 h 1336418"/>
                <a:gd name="connsiteX8" fmla="*/ 1767856 w 1767856"/>
                <a:gd name="connsiteY8" fmla="*/ 1336418 h 1336418"/>
                <a:gd name="connsiteX9" fmla="*/ 668209 w 1767856"/>
                <a:gd name="connsiteY9" fmla="*/ 1336417 h 1336418"/>
                <a:gd name="connsiteX10" fmla="*/ 13576 w 1767856"/>
                <a:gd name="connsiteY10" fmla="*/ 802876 h 1336418"/>
                <a:gd name="connsiteX11" fmla="*/ 0 w 1767856"/>
                <a:gd name="connsiteY11" fmla="*/ 668209 h 1336418"/>
                <a:gd name="connsiteX12" fmla="*/ 13576 w 1767856"/>
                <a:gd name="connsiteY12" fmla="*/ 533542 h 1336418"/>
                <a:gd name="connsiteX13" fmla="*/ 668209 w 1767856"/>
                <a:gd name="connsiteY13" fmla="*/ 0 h 133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7856" h="1336418">
                  <a:moveTo>
                    <a:pt x="0" y="668208"/>
                  </a:moveTo>
                  <a:lnTo>
                    <a:pt x="0" y="668209"/>
                  </a:lnTo>
                  <a:lnTo>
                    <a:pt x="0" y="668209"/>
                  </a:lnTo>
                  <a:close/>
                  <a:moveTo>
                    <a:pt x="668209" y="0"/>
                  </a:moveTo>
                  <a:lnTo>
                    <a:pt x="1730354" y="0"/>
                  </a:lnTo>
                  <a:lnTo>
                    <a:pt x="1705283" y="45922"/>
                  </a:lnTo>
                  <a:cubicBezTo>
                    <a:pt x="1630258" y="213754"/>
                    <a:pt x="1586450" y="416077"/>
                    <a:pt x="1586450" y="633863"/>
                  </a:cubicBezTo>
                  <a:cubicBezTo>
                    <a:pt x="1586450" y="851650"/>
                    <a:pt x="1630258" y="1053973"/>
                    <a:pt x="1705283" y="1221804"/>
                  </a:cubicBezTo>
                  <a:lnTo>
                    <a:pt x="1767856" y="1336418"/>
                  </a:lnTo>
                  <a:lnTo>
                    <a:pt x="668209" y="1336417"/>
                  </a:lnTo>
                  <a:cubicBezTo>
                    <a:pt x="345297" y="1336417"/>
                    <a:pt x="75884" y="1107367"/>
                    <a:pt x="13576" y="802876"/>
                  </a:cubicBezTo>
                  <a:lnTo>
                    <a:pt x="0" y="668209"/>
                  </a:lnTo>
                  <a:lnTo>
                    <a:pt x="13576" y="533542"/>
                  </a:lnTo>
                  <a:cubicBezTo>
                    <a:pt x="75884" y="229050"/>
                    <a:pt x="345297" y="0"/>
                    <a:pt x="668209" y="0"/>
                  </a:cubicBezTo>
                  <a:close/>
                </a:path>
              </a:pathLst>
            </a:custGeom>
            <a:noFill/>
            <a:ln w="254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5" name="任意多边形 4"/>
            <p:cNvSpPr/>
            <p:nvPr/>
          </p:nvSpPr>
          <p:spPr>
            <a:xfrm>
              <a:off x="839399" y="1973958"/>
              <a:ext cx="1054230" cy="910133"/>
            </a:xfrm>
            <a:custGeom>
              <a:avLst/>
              <a:gdLst>
                <a:gd name="connsiteX0" fmla="*/ 0 w 2171307"/>
                <a:gd name="connsiteY0" fmla="*/ 937259 h 1874520"/>
                <a:gd name="connsiteX1" fmla="*/ 0 w 2171307"/>
                <a:gd name="connsiteY1" fmla="*/ 937260 h 1874520"/>
                <a:gd name="connsiteX2" fmla="*/ 0 w 2171307"/>
                <a:gd name="connsiteY2" fmla="*/ 937260 h 1874520"/>
                <a:gd name="connsiteX3" fmla="*/ 937260 w 2171307"/>
                <a:gd name="connsiteY3" fmla="*/ 0 h 1874520"/>
                <a:gd name="connsiteX4" fmla="*/ 1943266 w 2171307"/>
                <a:gd name="connsiteY4" fmla="*/ 0 h 1874520"/>
                <a:gd name="connsiteX5" fmla="*/ 2132157 w 2171307"/>
                <a:gd name="connsiteY5" fmla="*/ 19042 h 1874520"/>
                <a:gd name="connsiteX6" fmla="*/ 2171307 w 2171307"/>
                <a:gd name="connsiteY6" fmla="*/ 29109 h 1874520"/>
                <a:gd name="connsiteX7" fmla="*/ 2110954 w 2171307"/>
                <a:gd name="connsiteY7" fmla="*/ 149404 h 1874520"/>
                <a:gd name="connsiteX8" fmla="*/ 1945409 w 2171307"/>
                <a:gd name="connsiteY8" fmla="*/ 941063 h 1874520"/>
                <a:gd name="connsiteX9" fmla="*/ 2110954 w 2171307"/>
                <a:gd name="connsiteY9" fmla="*/ 1732723 h 1874520"/>
                <a:gd name="connsiteX10" fmla="*/ 2167927 w 2171307"/>
                <a:gd name="connsiteY10" fmla="*/ 1846281 h 1874520"/>
                <a:gd name="connsiteX11" fmla="*/ 2132156 w 2171307"/>
                <a:gd name="connsiteY11" fmla="*/ 1855478 h 1874520"/>
                <a:gd name="connsiteX12" fmla="*/ 1943265 w 2171307"/>
                <a:gd name="connsiteY12" fmla="*/ 1874520 h 1874520"/>
                <a:gd name="connsiteX13" fmla="*/ 937260 w 2171307"/>
                <a:gd name="connsiteY13" fmla="*/ 1874519 h 1874520"/>
                <a:gd name="connsiteX14" fmla="*/ 19042 w 2171307"/>
                <a:gd name="connsiteY14" fmla="*/ 1126150 h 1874520"/>
                <a:gd name="connsiteX15" fmla="*/ 0 w 2171307"/>
                <a:gd name="connsiteY15" fmla="*/ 937260 h 1874520"/>
                <a:gd name="connsiteX16" fmla="*/ 19042 w 2171307"/>
                <a:gd name="connsiteY16" fmla="*/ 748370 h 1874520"/>
                <a:gd name="connsiteX17" fmla="*/ 937260 w 2171307"/>
                <a:gd name="connsiteY17"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1307" h="1874520">
                  <a:moveTo>
                    <a:pt x="0" y="937259"/>
                  </a:moveTo>
                  <a:lnTo>
                    <a:pt x="0" y="937260"/>
                  </a:lnTo>
                  <a:lnTo>
                    <a:pt x="0" y="937260"/>
                  </a:lnTo>
                  <a:close/>
                  <a:moveTo>
                    <a:pt x="937260" y="0"/>
                  </a:moveTo>
                  <a:lnTo>
                    <a:pt x="1943266" y="0"/>
                  </a:lnTo>
                  <a:cubicBezTo>
                    <a:pt x="2007971" y="0"/>
                    <a:pt x="2071143" y="6557"/>
                    <a:pt x="2132157" y="19042"/>
                  </a:cubicBezTo>
                  <a:lnTo>
                    <a:pt x="2171307" y="29109"/>
                  </a:lnTo>
                  <a:lnTo>
                    <a:pt x="2110954" y="149404"/>
                  </a:lnTo>
                  <a:cubicBezTo>
                    <a:pt x="2005379" y="384735"/>
                    <a:pt x="1945409" y="654419"/>
                    <a:pt x="1945409" y="941063"/>
                  </a:cubicBezTo>
                  <a:cubicBezTo>
                    <a:pt x="1945409" y="1227708"/>
                    <a:pt x="2005379" y="1497391"/>
                    <a:pt x="2110954" y="1732723"/>
                  </a:cubicBezTo>
                  <a:lnTo>
                    <a:pt x="2167927" y="1846281"/>
                  </a:lnTo>
                  <a:lnTo>
                    <a:pt x="2132156" y="1855478"/>
                  </a:lnTo>
                  <a:cubicBezTo>
                    <a:pt x="2071142" y="1867963"/>
                    <a:pt x="2007970" y="1874520"/>
                    <a:pt x="1943265" y="1874520"/>
                  </a:cubicBezTo>
                  <a:lnTo>
                    <a:pt x="937260" y="1874519"/>
                  </a:lnTo>
                  <a:cubicBezTo>
                    <a:pt x="484330" y="1874519"/>
                    <a:pt x="106438" y="1553243"/>
                    <a:pt x="19042" y="1126150"/>
                  </a:cubicBezTo>
                  <a:lnTo>
                    <a:pt x="0" y="937260"/>
                  </a:lnTo>
                  <a:lnTo>
                    <a:pt x="19042" y="748370"/>
                  </a:lnTo>
                  <a:cubicBezTo>
                    <a:pt x="106438" y="321276"/>
                    <a:pt x="484330" y="0"/>
                    <a:pt x="937260" y="0"/>
                  </a:cubicBezTo>
                  <a:close/>
                </a:path>
              </a:pathLst>
            </a:custGeom>
            <a:noFill/>
            <a:ln w="2540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31" name="文本框 120"/>
            <p:cNvSpPr txBox="1"/>
            <p:nvPr/>
          </p:nvSpPr>
          <p:spPr>
            <a:xfrm>
              <a:off x="1126653" y="2190497"/>
              <a:ext cx="504057" cy="451649"/>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时尚中黑简体" panose="01010104010101010101" pitchFamily="2" charset="-122"/>
                </a:rPr>
                <a:t>01</a:t>
              </a:r>
              <a:endParaRPr lang="zh-CN" altLang="en-US" sz="1600" dirty="0">
                <a:solidFill>
                  <a:prstClr val="white"/>
                </a:solidFill>
                <a:latin typeface="Impact" panose="020B0806030902050204" pitchFamily="34" charset="0"/>
                <a:ea typeface="时尚中黑简体" panose="01010104010101010101" pitchFamily="2" charset="-122"/>
              </a:endParaRPr>
            </a:p>
          </p:txBody>
        </p:sp>
      </p:grpSp>
      <p:grpSp>
        <p:nvGrpSpPr>
          <p:cNvPr id="46" name="组合 45"/>
          <p:cNvGrpSpPr/>
          <p:nvPr/>
        </p:nvGrpSpPr>
        <p:grpSpPr>
          <a:xfrm>
            <a:off x="3348892" y="1480463"/>
            <a:ext cx="791114" cy="683734"/>
            <a:chOff x="4464105" y="1973958"/>
            <a:chExt cx="1055007" cy="912137"/>
          </a:xfrm>
        </p:grpSpPr>
        <p:sp>
          <p:nvSpPr>
            <p:cNvPr id="14" name="任意多边形 13"/>
            <p:cNvSpPr/>
            <p:nvPr/>
          </p:nvSpPr>
          <p:spPr>
            <a:xfrm>
              <a:off x="4464105" y="1975962"/>
              <a:ext cx="972021" cy="910133"/>
            </a:xfrm>
            <a:custGeom>
              <a:avLst/>
              <a:gdLst>
                <a:gd name="connsiteX0" fmla="*/ 937260 w 2001989"/>
                <a:gd name="connsiteY0" fmla="*/ 0 h 1874520"/>
                <a:gd name="connsiteX1" fmla="*/ 2001989 w 2001989"/>
                <a:gd name="connsiteY1" fmla="*/ 0 h 1874520"/>
                <a:gd name="connsiteX2" fmla="*/ 1963825 w 2001989"/>
                <a:gd name="connsiteY2" fmla="*/ 79225 h 1874520"/>
                <a:gd name="connsiteX3" fmla="*/ 1892144 w 2001989"/>
                <a:gd name="connsiteY3" fmla="*/ 275070 h 1874520"/>
                <a:gd name="connsiteX4" fmla="*/ 958266 w 2001989"/>
                <a:gd name="connsiteY4" fmla="*/ 275070 h 1874520"/>
                <a:gd name="connsiteX5" fmla="*/ 296076 w 2001989"/>
                <a:gd name="connsiteY5" fmla="*/ 937260 h 1874520"/>
                <a:gd name="connsiteX6" fmla="*/ 958266 w 2001989"/>
                <a:gd name="connsiteY6" fmla="*/ 1599450 h 1874520"/>
                <a:gd name="connsiteX7" fmla="*/ 1892144 w 2001989"/>
                <a:gd name="connsiteY7" fmla="*/ 1599450 h 1874520"/>
                <a:gd name="connsiteX8" fmla="*/ 1963825 w 2001989"/>
                <a:gd name="connsiteY8" fmla="*/ 1795295 h 1874520"/>
                <a:gd name="connsiteX9" fmla="*/ 2001989 w 2001989"/>
                <a:gd name="connsiteY9" fmla="*/ 1874520 h 1874520"/>
                <a:gd name="connsiteX10" fmla="*/ 937260 w 2001989"/>
                <a:gd name="connsiteY10" fmla="*/ 1874520 h 1874520"/>
                <a:gd name="connsiteX11" fmla="*/ 0 w 2001989"/>
                <a:gd name="connsiteY11" fmla="*/ 937260 h 1874520"/>
                <a:gd name="connsiteX12" fmla="*/ 937260 w 2001989"/>
                <a:gd name="connsiteY12"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1989" h="1874520">
                  <a:moveTo>
                    <a:pt x="937260" y="0"/>
                  </a:moveTo>
                  <a:lnTo>
                    <a:pt x="2001989" y="0"/>
                  </a:lnTo>
                  <a:lnTo>
                    <a:pt x="1963825" y="79225"/>
                  </a:lnTo>
                  <a:lnTo>
                    <a:pt x="1892144" y="275070"/>
                  </a:lnTo>
                  <a:lnTo>
                    <a:pt x="958266" y="275070"/>
                  </a:lnTo>
                  <a:cubicBezTo>
                    <a:pt x="592549" y="275070"/>
                    <a:pt x="296076" y="571543"/>
                    <a:pt x="296076" y="937260"/>
                  </a:cubicBezTo>
                  <a:cubicBezTo>
                    <a:pt x="296076" y="1302977"/>
                    <a:pt x="592549" y="1599450"/>
                    <a:pt x="958266" y="1599450"/>
                  </a:cubicBezTo>
                  <a:lnTo>
                    <a:pt x="1892144" y="1599450"/>
                  </a:lnTo>
                  <a:lnTo>
                    <a:pt x="1963825" y="1795295"/>
                  </a:lnTo>
                  <a:lnTo>
                    <a:pt x="2001989" y="1874520"/>
                  </a:lnTo>
                  <a:lnTo>
                    <a:pt x="937260" y="1874520"/>
                  </a:lnTo>
                  <a:cubicBezTo>
                    <a:pt x="419626" y="1874520"/>
                    <a:pt x="0" y="1454894"/>
                    <a:pt x="0" y="937260"/>
                  </a:cubicBezTo>
                  <a:cubicBezTo>
                    <a:pt x="0" y="419626"/>
                    <a:pt x="419626" y="0"/>
                    <a:pt x="937260" y="0"/>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5" name="任意多边形 14"/>
            <p:cNvSpPr/>
            <p:nvPr/>
          </p:nvSpPr>
          <p:spPr>
            <a:xfrm>
              <a:off x="4609638" y="2107090"/>
              <a:ext cx="858343" cy="648869"/>
            </a:xfrm>
            <a:custGeom>
              <a:avLst/>
              <a:gdLst>
                <a:gd name="connsiteX0" fmla="*/ 0 w 1767856"/>
                <a:gd name="connsiteY0" fmla="*/ 668208 h 1336418"/>
                <a:gd name="connsiteX1" fmla="*/ 0 w 1767856"/>
                <a:gd name="connsiteY1" fmla="*/ 668209 h 1336418"/>
                <a:gd name="connsiteX2" fmla="*/ 0 w 1767856"/>
                <a:gd name="connsiteY2" fmla="*/ 668209 h 1336418"/>
                <a:gd name="connsiteX3" fmla="*/ 668209 w 1767856"/>
                <a:gd name="connsiteY3" fmla="*/ 0 h 1336418"/>
                <a:gd name="connsiteX4" fmla="*/ 1730354 w 1767856"/>
                <a:gd name="connsiteY4" fmla="*/ 0 h 1336418"/>
                <a:gd name="connsiteX5" fmla="*/ 1705283 w 1767856"/>
                <a:gd name="connsiteY5" fmla="*/ 45922 h 1336418"/>
                <a:gd name="connsiteX6" fmla="*/ 1586450 w 1767856"/>
                <a:gd name="connsiteY6" fmla="*/ 633863 h 1336418"/>
                <a:gd name="connsiteX7" fmla="*/ 1705283 w 1767856"/>
                <a:gd name="connsiteY7" fmla="*/ 1221804 h 1336418"/>
                <a:gd name="connsiteX8" fmla="*/ 1767856 w 1767856"/>
                <a:gd name="connsiteY8" fmla="*/ 1336418 h 1336418"/>
                <a:gd name="connsiteX9" fmla="*/ 668209 w 1767856"/>
                <a:gd name="connsiteY9" fmla="*/ 1336417 h 1336418"/>
                <a:gd name="connsiteX10" fmla="*/ 13576 w 1767856"/>
                <a:gd name="connsiteY10" fmla="*/ 802876 h 1336418"/>
                <a:gd name="connsiteX11" fmla="*/ 0 w 1767856"/>
                <a:gd name="connsiteY11" fmla="*/ 668209 h 1336418"/>
                <a:gd name="connsiteX12" fmla="*/ 13576 w 1767856"/>
                <a:gd name="connsiteY12" fmla="*/ 533542 h 1336418"/>
                <a:gd name="connsiteX13" fmla="*/ 668209 w 1767856"/>
                <a:gd name="connsiteY13" fmla="*/ 0 h 133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7856" h="1336418">
                  <a:moveTo>
                    <a:pt x="0" y="668208"/>
                  </a:moveTo>
                  <a:lnTo>
                    <a:pt x="0" y="668209"/>
                  </a:lnTo>
                  <a:lnTo>
                    <a:pt x="0" y="668209"/>
                  </a:lnTo>
                  <a:close/>
                  <a:moveTo>
                    <a:pt x="668209" y="0"/>
                  </a:moveTo>
                  <a:lnTo>
                    <a:pt x="1730354" y="0"/>
                  </a:lnTo>
                  <a:lnTo>
                    <a:pt x="1705283" y="45922"/>
                  </a:lnTo>
                  <a:cubicBezTo>
                    <a:pt x="1630258" y="213754"/>
                    <a:pt x="1586450" y="416077"/>
                    <a:pt x="1586450" y="633863"/>
                  </a:cubicBezTo>
                  <a:cubicBezTo>
                    <a:pt x="1586450" y="851650"/>
                    <a:pt x="1630258" y="1053973"/>
                    <a:pt x="1705283" y="1221804"/>
                  </a:cubicBezTo>
                  <a:lnTo>
                    <a:pt x="1767856" y="1336418"/>
                  </a:lnTo>
                  <a:lnTo>
                    <a:pt x="668209" y="1336417"/>
                  </a:lnTo>
                  <a:cubicBezTo>
                    <a:pt x="345297" y="1336417"/>
                    <a:pt x="75884" y="1107367"/>
                    <a:pt x="13576" y="802876"/>
                  </a:cubicBezTo>
                  <a:lnTo>
                    <a:pt x="0" y="668209"/>
                  </a:lnTo>
                  <a:lnTo>
                    <a:pt x="13576" y="533542"/>
                  </a:lnTo>
                  <a:cubicBezTo>
                    <a:pt x="75884" y="229050"/>
                    <a:pt x="345297" y="0"/>
                    <a:pt x="668209" y="0"/>
                  </a:cubicBezTo>
                  <a:close/>
                </a:path>
              </a:pathLst>
            </a:custGeom>
            <a:noFill/>
            <a:ln w="254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6" name="任意多边形 15"/>
            <p:cNvSpPr/>
            <p:nvPr/>
          </p:nvSpPr>
          <p:spPr>
            <a:xfrm>
              <a:off x="4464882" y="1973958"/>
              <a:ext cx="1054230" cy="910133"/>
            </a:xfrm>
            <a:custGeom>
              <a:avLst/>
              <a:gdLst>
                <a:gd name="connsiteX0" fmla="*/ 0 w 2171307"/>
                <a:gd name="connsiteY0" fmla="*/ 937259 h 1874520"/>
                <a:gd name="connsiteX1" fmla="*/ 0 w 2171307"/>
                <a:gd name="connsiteY1" fmla="*/ 937260 h 1874520"/>
                <a:gd name="connsiteX2" fmla="*/ 0 w 2171307"/>
                <a:gd name="connsiteY2" fmla="*/ 937260 h 1874520"/>
                <a:gd name="connsiteX3" fmla="*/ 937260 w 2171307"/>
                <a:gd name="connsiteY3" fmla="*/ 0 h 1874520"/>
                <a:gd name="connsiteX4" fmla="*/ 1943266 w 2171307"/>
                <a:gd name="connsiteY4" fmla="*/ 0 h 1874520"/>
                <a:gd name="connsiteX5" fmla="*/ 2132157 w 2171307"/>
                <a:gd name="connsiteY5" fmla="*/ 19042 h 1874520"/>
                <a:gd name="connsiteX6" fmla="*/ 2171307 w 2171307"/>
                <a:gd name="connsiteY6" fmla="*/ 29109 h 1874520"/>
                <a:gd name="connsiteX7" fmla="*/ 2110954 w 2171307"/>
                <a:gd name="connsiteY7" fmla="*/ 149404 h 1874520"/>
                <a:gd name="connsiteX8" fmla="*/ 1945409 w 2171307"/>
                <a:gd name="connsiteY8" fmla="*/ 941063 h 1874520"/>
                <a:gd name="connsiteX9" fmla="*/ 2110954 w 2171307"/>
                <a:gd name="connsiteY9" fmla="*/ 1732723 h 1874520"/>
                <a:gd name="connsiteX10" fmla="*/ 2167927 w 2171307"/>
                <a:gd name="connsiteY10" fmla="*/ 1846281 h 1874520"/>
                <a:gd name="connsiteX11" fmla="*/ 2132156 w 2171307"/>
                <a:gd name="connsiteY11" fmla="*/ 1855478 h 1874520"/>
                <a:gd name="connsiteX12" fmla="*/ 1943265 w 2171307"/>
                <a:gd name="connsiteY12" fmla="*/ 1874520 h 1874520"/>
                <a:gd name="connsiteX13" fmla="*/ 937260 w 2171307"/>
                <a:gd name="connsiteY13" fmla="*/ 1874519 h 1874520"/>
                <a:gd name="connsiteX14" fmla="*/ 19042 w 2171307"/>
                <a:gd name="connsiteY14" fmla="*/ 1126150 h 1874520"/>
                <a:gd name="connsiteX15" fmla="*/ 0 w 2171307"/>
                <a:gd name="connsiteY15" fmla="*/ 937260 h 1874520"/>
                <a:gd name="connsiteX16" fmla="*/ 19042 w 2171307"/>
                <a:gd name="connsiteY16" fmla="*/ 748370 h 1874520"/>
                <a:gd name="connsiteX17" fmla="*/ 937260 w 2171307"/>
                <a:gd name="connsiteY17"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1307" h="1874520">
                  <a:moveTo>
                    <a:pt x="0" y="937259"/>
                  </a:moveTo>
                  <a:lnTo>
                    <a:pt x="0" y="937260"/>
                  </a:lnTo>
                  <a:lnTo>
                    <a:pt x="0" y="937260"/>
                  </a:lnTo>
                  <a:close/>
                  <a:moveTo>
                    <a:pt x="937260" y="0"/>
                  </a:moveTo>
                  <a:lnTo>
                    <a:pt x="1943266" y="0"/>
                  </a:lnTo>
                  <a:cubicBezTo>
                    <a:pt x="2007971" y="0"/>
                    <a:pt x="2071143" y="6557"/>
                    <a:pt x="2132157" y="19042"/>
                  </a:cubicBezTo>
                  <a:lnTo>
                    <a:pt x="2171307" y="29109"/>
                  </a:lnTo>
                  <a:lnTo>
                    <a:pt x="2110954" y="149404"/>
                  </a:lnTo>
                  <a:cubicBezTo>
                    <a:pt x="2005379" y="384735"/>
                    <a:pt x="1945409" y="654419"/>
                    <a:pt x="1945409" y="941063"/>
                  </a:cubicBezTo>
                  <a:cubicBezTo>
                    <a:pt x="1945409" y="1227708"/>
                    <a:pt x="2005379" y="1497391"/>
                    <a:pt x="2110954" y="1732723"/>
                  </a:cubicBezTo>
                  <a:lnTo>
                    <a:pt x="2167927" y="1846281"/>
                  </a:lnTo>
                  <a:lnTo>
                    <a:pt x="2132156" y="1855478"/>
                  </a:lnTo>
                  <a:cubicBezTo>
                    <a:pt x="2071142" y="1867963"/>
                    <a:pt x="2007970" y="1874520"/>
                    <a:pt x="1943265" y="1874520"/>
                  </a:cubicBezTo>
                  <a:lnTo>
                    <a:pt x="937260" y="1874519"/>
                  </a:lnTo>
                  <a:cubicBezTo>
                    <a:pt x="484330" y="1874519"/>
                    <a:pt x="106438" y="1553243"/>
                    <a:pt x="19042" y="1126150"/>
                  </a:cubicBezTo>
                  <a:lnTo>
                    <a:pt x="0" y="937260"/>
                  </a:lnTo>
                  <a:lnTo>
                    <a:pt x="19042" y="748370"/>
                  </a:lnTo>
                  <a:cubicBezTo>
                    <a:pt x="106438" y="321276"/>
                    <a:pt x="484330" y="0"/>
                    <a:pt x="937260" y="0"/>
                  </a:cubicBezTo>
                  <a:close/>
                </a:path>
              </a:pathLst>
            </a:custGeom>
            <a:noFill/>
            <a:ln w="2540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32" name="文本框 91"/>
            <p:cNvSpPr txBox="1"/>
            <p:nvPr/>
          </p:nvSpPr>
          <p:spPr>
            <a:xfrm>
              <a:off x="4713707" y="2190497"/>
              <a:ext cx="589411" cy="451649"/>
            </a:xfrm>
            <a:prstGeom prst="rect">
              <a:avLst/>
            </a:prstGeom>
            <a:noFill/>
          </p:spPr>
          <p:txBody>
            <a:bodyPr wrap="square" rtlCol="0">
              <a:spAutoFit/>
            </a:bodyPr>
            <a:lstStyle>
              <a:defPPr>
                <a:defRPr lang="zh-CN"/>
              </a:defPPr>
              <a:lvl1pPr>
                <a:defRPr sz="2500">
                  <a:solidFill>
                    <a:srgbClr val="FF9A05"/>
                  </a:solidFill>
                  <a:latin typeface="Impact" panose="020B0806030902050204" pitchFamily="34" charset="0"/>
                  <a:ea typeface="时尚中黑简体" panose="01010104010101010101" pitchFamily="2" charset="-122"/>
                </a:defRPr>
              </a:lvl1pPr>
            </a:lstStyle>
            <a:p>
              <a:pPr defTabSz="685594">
                <a:defRPr/>
              </a:pPr>
              <a:r>
                <a:rPr lang="en-US" altLang="zh-CN" sz="1600" dirty="0">
                  <a:solidFill>
                    <a:prstClr val="white"/>
                  </a:solidFill>
                </a:rPr>
                <a:t>02</a:t>
              </a:r>
              <a:endParaRPr lang="zh-CN" altLang="en-US" sz="1600" dirty="0">
                <a:solidFill>
                  <a:prstClr val="white"/>
                </a:solidFill>
              </a:endParaRPr>
            </a:p>
          </p:txBody>
        </p:sp>
      </p:grpSp>
      <p:grpSp>
        <p:nvGrpSpPr>
          <p:cNvPr id="47" name="组合 46"/>
          <p:cNvGrpSpPr/>
          <p:nvPr/>
        </p:nvGrpSpPr>
        <p:grpSpPr>
          <a:xfrm>
            <a:off x="6102707" y="1480835"/>
            <a:ext cx="791114" cy="683734"/>
            <a:chOff x="8136513" y="1974454"/>
            <a:chExt cx="1055007" cy="912137"/>
          </a:xfrm>
        </p:grpSpPr>
        <p:sp>
          <p:nvSpPr>
            <p:cNvPr id="25" name="任意多边形 24"/>
            <p:cNvSpPr/>
            <p:nvPr/>
          </p:nvSpPr>
          <p:spPr>
            <a:xfrm>
              <a:off x="8136513" y="1976458"/>
              <a:ext cx="972021" cy="910133"/>
            </a:xfrm>
            <a:custGeom>
              <a:avLst/>
              <a:gdLst>
                <a:gd name="connsiteX0" fmla="*/ 937260 w 2001989"/>
                <a:gd name="connsiteY0" fmla="*/ 0 h 1874520"/>
                <a:gd name="connsiteX1" fmla="*/ 2001989 w 2001989"/>
                <a:gd name="connsiteY1" fmla="*/ 0 h 1874520"/>
                <a:gd name="connsiteX2" fmla="*/ 1963825 w 2001989"/>
                <a:gd name="connsiteY2" fmla="*/ 79225 h 1874520"/>
                <a:gd name="connsiteX3" fmla="*/ 1892144 w 2001989"/>
                <a:gd name="connsiteY3" fmla="*/ 275070 h 1874520"/>
                <a:gd name="connsiteX4" fmla="*/ 958266 w 2001989"/>
                <a:gd name="connsiteY4" fmla="*/ 275070 h 1874520"/>
                <a:gd name="connsiteX5" fmla="*/ 296076 w 2001989"/>
                <a:gd name="connsiteY5" fmla="*/ 937260 h 1874520"/>
                <a:gd name="connsiteX6" fmla="*/ 958266 w 2001989"/>
                <a:gd name="connsiteY6" fmla="*/ 1599450 h 1874520"/>
                <a:gd name="connsiteX7" fmla="*/ 1892144 w 2001989"/>
                <a:gd name="connsiteY7" fmla="*/ 1599450 h 1874520"/>
                <a:gd name="connsiteX8" fmla="*/ 1963825 w 2001989"/>
                <a:gd name="connsiteY8" fmla="*/ 1795295 h 1874520"/>
                <a:gd name="connsiteX9" fmla="*/ 2001989 w 2001989"/>
                <a:gd name="connsiteY9" fmla="*/ 1874520 h 1874520"/>
                <a:gd name="connsiteX10" fmla="*/ 937260 w 2001989"/>
                <a:gd name="connsiteY10" fmla="*/ 1874520 h 1874520"/>
                <a:gd name="connsiteX11" fmla="*/ 0 w 2001989"/>
                <a:gd name="connsiteY11" fmla="*/ 937260 h 1874520"/>
                <a:gd name="connsiteX12" fmla="*/ 937260 w 2001989"/>
                <a:gd name="connsiteY12"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1989" h="1874520">
                  <a:moveTo>
                    <a:pt x="937260" y="0"/>
                  </a:moveTo>
                  <a:lnTo>
                    <a:pt x="2001989" y="0"/>
                  </a:lnTo>
                  <a:lnTo>
                    <a:pt x="1963825" y="79225"/>
                  </a:lnTo>
                  <a:lnTo>
                    <a:pt x="1892144" y="275070"/>
                  </a:lnTo>
                  <a:lnTo>
                    <a:pt x="958266" y="275070"/>
                  </a:lnTo>
                  <a:cubicBezTo>
                    <a:pt x="592549" y="275070"/>
                    <a:pt x="296076" y="571543"/>
                    <a:pt x="296076" y="937260"/>
                  </a:cubicBezTo>
                  <a:cubicBezTo>
                    <a:pt x="296076" y="1302977"/>
                    <a:pt x="592549" y="1599450"/>
                    <a:pt x="958266" y="1599450"/>
                  </a:cubicBezTo>
                  <a:lnTo>
                    <a:pt x="1892144" y="1599450"/>
                  </a:lnTo>
                  <a:lnTo>
                    <a:pt x="1963825" y="1795295"/>
                  </a:lnTo>
                  <a:lnTo>
                    <a:pt x="2001989" y="1874520"/>
                  </a:lnTo>
                  <a:lnTo>
                    <a:pt x="937260" y="1874520"/>
                  </a:lnTo>
                  <a:cubicBezTo>
                    <a:pt x="419626" y="1874520"/>
                    <a:pt x="0" y="1454894"/>
                    <a:pt x="0" y="937260"/>
                  </a:cubicBezTo>
                  <a:cubicBezTo>
                    <a:pt x="0" y="419626"/>
                    <a:pt x="419626" y="0"/>
                    <a:pt x="937260" y="0"/>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26" name="任意多边形 25"/>
            <p:cNvSpPr/>
            <p:nvPr/>
          </p:nvSpPr>
          <p:spPr>
            <a:xfrm>
              <a:off x="8282046" y="2107586"/>
              <a:ext cx="858343" cy="648869"/>
            </a:xfrm>
            <a:custGeom>
              <a:avLst/>
              <a:gdLst>
                <a:gd name="connsiteX0" fmla="*/ 0 w 1767856"/>
                <a:gd name="connsiteY0" fmla="*/ 668208 h 1336418"/>
                <a:gd name="connsiteX1" fmla="*/ 0 w 1767856"/>
                <a:gd name="connsiteY1" fmla="*/ 668209 h 1336418"/>
                <a:gd name="connsiteX2" fmla="*/ 0 w 1767856"/>
                <a:gd name="connsiteY2" fmla="*/ 668209 h 1336418"/>
                <a:gd name="connsiteX3" fmla="*/ 668209 w 1767856"/>
                <a:gd name="connsiteY3" fmla="*/ 0 h 1336418"/>
                <a:gd name="connsiteX4" fmla="*/ 1730354 w 1767856"/>
                <a:gd name="connsiteY4" fmla="*/ 0 h 1336418"/>
                <a:gd name="connsiteX5" fmla="*/ 1705283 w 1767856"/>
                <a:gd name="connsiteY5" fmla="*/ 45922 h 1336418"/>
                <a:gd name="connsiteX6" fmla="*/ 1586450 w 1767856"/>
                <a:gd name="connsiteY6" fmla="*/ 633863 h 1336418"/>
                <a:gd name="connsiteX7" fmla="*/ 1705283 w 1767856"/>
                <a:gd name="connsiteY7" fmla="*/ 1221804 h 1336418"/>
                <a:gd name="connsiteX8" fmla="*/ 1767856 w 1767856"/>
                <a:gd name="connsiteY8" fmla="*/ 1336418 h 1336418"/>
                <a:gd name="connsiteX9" fmla="*/ 668209 w 1767856"/>
                <a:gd name="connsiteY9" fmla="*/ 1336417 h 1336418"/>
                <a:gd name="connsiteX10" fmla="*/ 13576 w 1767856"/>
                <a:gd name="connsiteY10" fmla="*/ 802876 h 1336418"/>
                <a:gd name="connsiteX11" fmla="*/ 0 w 1767856"/>
                <a:gd name="connsiteY11" fmla="*/ 668209 h 1336418"/>
                <a:gd name="connsiteX12" fmla="*/ 13576 w 1767856"/>
                <a:gd name="connsiteY12" fmla="*/ 533542 h 1336418"/>
                <a:gd name="connsiteX13" fmla="*/ 668209 w 1767856"/>
                <a:gd name="connsiteY13" fmla="*/ 0 h 133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7856" h="1336418">
                  <a:moveTo>
                    <a:pt x="0" y="668208"/>
                  </a:moveTo>
                  <a:lnTo>
                    <a:pt x="0" y="668209"/>
                  </a:lnTo>
                  <a:lnTo>
                    <a:pt x="0" y="668209"/>
                  </a:lnTo>
                  <a:close/>
                  <a:moveTo>
                    <a:pt x="668209" y="0"/>
                  </a:moveTo>
                  <a:lnTo>
                    <a:pt x="1730354" y="0"/>
                  </a:lnTo>
                  <a:lnTo>
                    <a:pt x="1705283" y="45922"/>
                  </a:lnTo>
                  <a:cubicBezTo>
                    <a:pt x="1630258" y="213754"/>
                    <a:pt x="1586450" y="416077"/>
                    <a:pt x="1586450" y="633863"/>
                  </a:cubicBezTo>
                  <a:cubicBezTo>
                    <a:pt x="1586450" y="851650"/>
                    <a:pt x="1630258" y="1053973"/>
                    <a:pt x="1705283" y="1221804"/>
                  </a:cubicBezTo>
                  <a:lnTo>
                    <a:pt x="1767856" y="1336418"/>
                  </a:lnTo>
                  <a:lnTo>
                    <a:pt x="668209" y="1336417"/>
                  </a:lnTo>
                  <a:cubicBezTo>
                    <a:pt x="345297" y="1336417"/>
                    <a:pt x="75884" y="1107367"/>
                    <a:pt x="13576" y="802876"/>
                  </a:cubicBezTo>
                  <a:lnTo>
                    <a:pt x="0" y="668209"/>
                  </a:lnTo>
                  <a:lnTo>
                    <a:pt x="13576" y="533542"/>
                  </a:lnTo>
                  <a:cubicBezTo>
                    <a:pt x="75884" y="229050"/>
                    <a:pt x="345297" y="0"/>
                    <a:pt x="668209" y="0"/>
                  </a:cubicBezTo>
                  <a:close/>
                </a:path>
              </a:pathLst>
            </a:custGeom>
            <a:noFill/>
            <a:ln w="254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27" name="任意多边形 26"/>
            <p:cNvSpPr/>
            <p:nvPr/>
          </p:nvSpPr>
          <p:spPr>
            <a:xfrm>
              <a:off x="8137290" y="1974454"/>
              <a:ext cx="1054230" cy="910133"/>
            </a:xfrm>
            <a:custGeom>
              <a:avLst/>
              <a:gdLst>
                <a:gd name="connsiteX0" fmla="*/ 0 w 2171307"/>
                <a:gd name="connsiteY0" fmla="*/ 937259 h 1874520"/>
                <a:gd name="connsiteX1" fmla="*/ 0 w 2171307"/>
                <a:gd name="connsiteY1" fmla="*/ 937260 h 1874520"/>
                <a:gd name="connsiteX2" fmla="*/ 0 w 2171307"/>
                <a:gd name="connsiteY2" fmla="*/ 937260 h 1874520"/>
                <a:gd name="connsiteX3" fmla="*/ 937260 w 2171307"/>
                <a:gd name="connsiteY3" fmla="*/ 0 h 1874520"/>
                <a:gd name="connsiteX4" fmla="*/ 1943266 w 2171307"/>
                <a:gd name="connsiteY4" fmla="*/ 0 h 1874520"/>
                <a:gd name="connsiteX5" fmla="*/ 2132157 w 2171307"/>
                <a:gd name="connsiteY5" fmla="*/ 19042 h 1874520"/>
                <a:gd name="connsiteX6" fmla="*/ 2171307 w 2171307"/>
                <a:gd name="connsiteY6" fmla="*/ 29109 h 1874520"/>
                <a:gd name="connsiteX7" fmla="*/ 2110954 w 2171307"/>
                <a:gd name="connsiteY7" fmla="*/ 149404 h 1874520"/>
                <a:gd name="connsiteX8" fmla="*/ 1945409 w 2171307"/>
                <a:gd name="connsiteY8" fmla="*/ 941063 h 1874520"/>
                <a:gd name="connsiteX9" fmla="*/ 2110954 w 2171307"/>
                <a:gd name="connsiteY9" fmla="*/ 1732723 h 1874520"/>
                <a:gd name="connsiteX10" fmla="*/ 2167927 w 2171307"/>
                <a:gd name="connsiteY10" fmla="*/ 1846281 h 1874520"/>
                <a:gd name="connsiteX11" fmla="*/ 2132156 w 2171307"/>
                <a:gd name="connsiteY11" fmla="*/ 1855478 h 1874520"/>
                <a:gd name="connsiteX12" fmla="*/ 1943265 w 2171307"/>
                <a:gd name="connsiteY12" fmla="*/ 1874520 h 1874520"/>
                <a:gd name="connsiteX13" fmla="*/ 937260 w 2171307"/>
                <a:gd name="connsiteY13" fmla="*/ 1874519 h 1874520"/>
                <a:gd name="connsiteX14" fmla="*/ 19042 w 2171307"/>
                <a:gd name="connsiteY14" fmla="*/ 1126150 h 1874520"/>
                <a:gd name="connsiteX15" fmla="*/ 0 w 2171307"/>
                <a:gd name="connsiteY15" fmla="*/ 937260 h 1874520"/>
                <a:gd name="connsiteX16" fmla="*/ 19042 w 2171307"/>
                <a:gd name="connsiteY16" fmla="*/ 748370 h 1874520"/>
                <a:gd name="connsiteX17" fmla="*/ 937260 w 2171307"/>
                <a:gd name="connsiteY17"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1307" h="1874520">
                  <a:moveTo>
                    <a:pt x="0" y="937259"/>
                  </a:moveTo>
                  <a:lnTo>
                    <a:pt x="0" y="937260"/>
                  </a:lnTo>
                  <a:lnTo>
                    <a:pt x="0" y="937260"/>
                  </a:lnTo>
                  <a:close/>
                  <a:moveTo>
                    <a:pt x="937260" y="0"/>
                  </a:moveTo>
                  <a:lnTo>
                    <a:pt x="1943266" y="0"/>
                  </a:lnTo>
                  <a:cubicBezTo>
                    <a:pt x="2007971" y="0"/>
                    <a:pt x="2071143" y="6557"/>
                    <a:pt x="2132157" y="19042"/>
                  </a:cubicBezTo>
                  <a:lnTo>
                    <a:pt x="2171307" y="29109"/>
                  </a:lnTo>
                  <a:lnTo>
                    <a:pt x="2110954" y="149404"/>
                  </a:lnTo>
                  <a:cubicBezTo>
                    <a:pt x="2005379" y="384735"/>
                    <a:pt x="1945409" y="654419"/>
                    <a:pt x="1945409" y="941063"/>
                  </a:cubicBezTo>
                  <a:cubicBezTo>
                    <a:pt x="1945409" y="1227708"/>
                    <a:pt x="2005379" y="1497391"/>
                    <a:pt x="2110954" y="1732723"/>
                  </a:cubicBezTo>
                  <a:lnTo>
                    <a:pt x="2167927" y="1846281"/>
                  </a:lnTo>
                  <a:lnTo>
                    <a:pt x="2132156" y="1855478"/>
                  </a:lnTo>
                  <a:cubicBezTo>
                    <a:pt x="2071142" y="1867963"/>
                    <a:pt x="2007970" y="1874520"/>
                    <a:pt x="1943265" y="1874520"/>
                  </a:cubicBezTo>
                  <a:lnTo>
                    <a:pt x="937260" y="1874519"/>
                  </a:lnTo>
                  <a:cubicBezTo>
                    <a:pt x="484330" y="1874519"/>
                    <a:pt x="106438" y="1553243"/>
                    <a:pt x="19042" y="1126150"/>
                  </a:cubicBezTo>
                  <a:lnTo>
                    <a:pt x="0" y="937260"/>
                  </a:lnTo>
                  <a:lnTo>
                    <a:pt x="19042" y="748370"/>
                  </a:lnTo>
                  <a:cubicBezTo>
                    <a:pt x="106438" y="321276"/>
                    <a:pt x="484330" y="0"/>
                    <a:pt x="937260" y="0"/>
                  </a:cubicBezTo>
                  <a:close/>
                </a:path>
              </a:pathLst>
            </a:custGeom>
            <a:noFill/>
            <a:ln w="2540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33" name="文本框 91"/>
            <p:cNvSpPr txBox="1"/>
            <p:nvPr/>
          </p:nvSpPr>
          <p:spPr>
            <a:xfrm>
              <a:off x="8386115" y="2190497"/>
              <a:ext cx="589411" cy="451649"/>
            </a:xfrm>
            <a:prstGeom prst="rect">
              <a:avLst/>
            </a:prstGeom>
            <a:noFill/>
          </p:spPr>
          <p:txBody>
            <a:bodyPr wrap="square" rtlCol="0">
              <a:spAutoFit/>
            </a:bodyPr>
            <a:lstStyle>
              <a:defPPr>
                <a:defRPr lang="zh-CN"/>
              </a:defPPr>
              <a:lvl1pPr>
                <a:defRPr sz="2500">
                  <a:solidFill>
                    <a:srgbClr val="FF9A05"/>
                  </a:solidFill>
                  <a:latin typeface="Impact" panose="020B0806030902050204" pitchFamily="34" charset="0"/>
                  <a:ea typeface="时尚中黑简体" panose="01010104010101010101" pitchFamily="2" charset="-122"/>
                </a:defRPr>
              </a:lvl1pPr>
            </a:lstStyle>
            <a:p>
              <a:pPr defTabSz="685594">
                <a:defRPr/>
              </a:pPr>
              <a:r>
                <a:rPr lang="en-US" altLang="zh-CN" sz="1600" dirty="0">
                  <a:solidFill>
                    <a:prstClr val="white"/>
                  </a:solidFill>
                </a:rPr>
                <a:t>03</a:t>
              </a:r>
              <a:endParaRPr lang="zh-CN" altLang="en-US" sz="1600" dirty="0">
                <a:solidFill>
                  <a:prstClr val="white"/>
                </a:solidFill>
              </a:endParaRPr>
            </a:p>
          </p:txBody>
        </p:sp>
      </p:grpSp>
      <p:grpSp>
        <p:nvGrpSpPr>
          <p:cNvPr id="50" name="组合 49"/>
          <p:cNvGrpSpPr/>
          <p:nvPr/>
        </p:nvGrpSpPr>
        <p:grpSpPr>
          <a:xfrm>
            <a:off x="630849" y="3369650"/>
            <a:ext cx="791114" cy="683734"/>
            <a:chOff x="839399" y="4494238"/>
            <a:chExt cx="1055007" cy="912137"/>
          </a:xfrm>
        </p:grpSpPr>
        <p:sp>
          <p:nvSpPr>
            <p:cNvPr id="36" name="任意多边形 35"/>
            <p:cNvSpPr/>
            <p:nvPr/>
          </p:nvSpPr>
          <p:spPr>
            <a:xfrm>
              <a:off x="839399" y="4496242"/>
              <a:ext cx="972021" cy="910133"/>
            </a:xfrm>
            <a:custGeom>
              <a:avLst/>
              <a:gdLst>
                <a:gd name="connsiteX0" fmla="*/ 937260 w 2001989"/>
                <a:gd name="connsiteY0" fmla="*/ 0 h 1874520"/>
                <a:gd name="connsiteX1" fmla="*/ 2001989 w 2001989"/>
                <a:gd name="connsiteY1" fmla="*/ 0 h 1874520"/>
                <a:gd name="connsiteX2" fmla="*/ 1963825 w 2001989"/>
                <a:gd name="connsiteY2" fmla="*/ 79225 h 1874520"/>
                <a:gd name="connsiteX3" fmla="*/ 1892144 w 2001989"/>
                <a:gd name="connsiteY3" fmla="*/ 275070 h 1874520"/>
                <a:gd name="connsiteX4" fmla="*/ 958266 w 2001989"/>
                <a:gd name="connsiteY4" fmla="*/ 275070 h 1874520"/>
                <a:gd name="connsiteX5" fmla="*/ 296076 w 2001989"/>
                <a:gd name="connsiteY5" fmla="*/ 937260 h 1874520"/>
                <a:gd name="connsiteX6" fmla="*/ 958266 w 2001989"/>
                <a:gd name="connsiteY6" fmla="*/ 1599450 h 1874520"/>
                <a:gd name="connsiteX7" fmla="*/ 1892144 w 2001989"/>
                <a:gd name="connsiteY7" fmla="*/ 1599450 h 1874520"/>
                <a:gd name="connsiteX8" fmla="*/ 1963825 w 2001989"/>
                <a:gd name="connsiteY8" fmla="*/ 1795295 h 1874520"/>
                <a:gd name="connsiteX9" fmla="*/ 2001989 w 2001989"/>
                <a:gd name="connsiteY9" fmla="*/ 1874520 h 1874520"/>
                <a:gd name="connsiteX10" fmla="*/ 937260 w 2001989"/>
                <a:gd name="connsiteY10" fmla="*/ 1874520 h 1874520"/>
                <a:gd name="connsiteX11" fmla="*/ 0 w 2001989"/>
                <a:gd name="connsiteY11" fmla="*/ 937260 h 1874520"/>
                <a:gd name="connsiteX12" fmla="*/ 937260 w 2001989"/>
                <a:gd name="connsiteY12"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1989" h="1874520">
                  <a:moveTo>
                    <a:pt x="937260" y="0"/>
                  </a:moveTo>
                  <a:lnTo>
                    <a:pt x="2001989" y="0"/>
                  </a:lnTo>
                  <a:lnTo>
                    <a:pt x="1963825" y="79225"/>
                  </a:lnTo>
                  <a:lnTo>
                    <a:pt x="1892144" y="275070"/>
                  </a:lnTo>
                  <a:lnTo>
                    <a:pt x="958266" y="275070"/>
                  </a:lnTo>
                  <a:cubicBezTo>
                    <a:pt x="592549" y="275070"/>
                    <a:pt x="296076" y="571543"/>
                    <a:pt x="296076" y="937260"/>
                  </a:cubicBezTo>
                  <a:cubicBezTo>
                    <a:pt x="296076" y="1302977"/>
                    <a:pt x="592549" y="1599450"/>
                    <a:pt x="958266" y="1599450"/>
                  </a:cubicBezTo>
                  <a:lnTo>
                    <a:pt x="1892144" y="1599450"/>
                  </a:lnTo>
                  <a:lnTo>
                    <a:pt x="1963825" y="1795295"/>
                  </a:lnTo>
                  <a:lnTo>
                    <a:pt x="2001989" y="1874520"/>
                  </a:lnTo>
                  <a:lnTo>
                    <a:pt x="937260" y="1874520"/>
                  </a:lnTo>
                  <a:cubicBezTo>
                    <a:pt x="419626" y="1874520"/>
                    <a:pt x="0" y="1454894"/>
                    <a:pt x="0" y="937260"/>
                  </a:cubicBezTo>
                  <a:cubicBezTo>
                    <a:pt x="0" y="419626"/>
                    <a:pt x="419626" y="0"/>
                    <a:pt x="937260" y="0"/>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37" name="任意多边形 36"/>
            <p:cNvSpPr/>
            <p:nvPr/>
          </p:nvSpPr>
          <p:spPr>
            <a:xfrm>
              <a:off x="984932" y="4627370"/>
              <a:ext cx="858343" cy="648869"/>
            </a:xfrm>
            <a:custGeom>
              <a:avLst/>
              <a:gdLst>
                <a:gd name="connsiteX0" fmla="*/ 0 w 1767856"/>
                <a:gd name="connsiteY0" fmla="*/ 668208 h 1336418"/>
                <a:gd name="connsiteX1" fmla="*/ 0 w 1767856"/>
                <a:gd name="connsiteY1" fmla="*/ 668209 h 1336418"/>
                <a:gd name="connsiteX2" fmla="*/ 0 w 1767856"/>
                <a:gd name="connsiteY2" fmla="*/ 668209 h 1336418"/>
                <a:gd name="connsiteX3" fmla="*/ 668209 w 1767856"/>
                <a:gd name="connsiteY3" fmla="*/ 0 h 1336418"/>
                <a:gd name="connsiteX4" fmla="*/ 1730354 w 1767856"/>
                <a:gd name="connsiteY4" fmla="*/ 0 h 1336418"/>
                <a:gd name="connsiteX5" fmla="*/ 1705283 w 1767856"/>
                <a:gd name="connsiteY5" fmla="*/ 45922 h 1336418"/>
                <a:gd name="connsiteX6" fmla="*/ 1586450 w 1767856"/>
                <a:gd name="connsiteY6" fmla="*/ 633863 h 1336418"/>
                <a:gd name="connsiteX7" fmla="*/ 1705283 w 1767856"/>
                <a:gd name="connsiteY7" fmla="*/ 1221804 h 1336418"/>
                <a:gd name="connsiteX8" fmla="*/ 1767856 w 1767856"/>
                <a:gd name="connsiteY8" fmla="*/ 1336418 h 1336418"/>
                <a:gd name="connsiteX9" fmla="*/ 668209 w 1767856"/>
                <a:gd name="connsiteY9" fmla="*/ 1336417 h 1336418"/>
                <a:gd name="connsiteX10" fmla="*/ 13576 w 1767856"/>
                <a:gd name="connsiteY10" fmla="*/ 802876 h 1336418"/>
                <a:gd name="connsiteX11" fmla="*/ 0 w 1767856"/>
                <a:gd name="connsiteY11" fmla="*/ 668209 h 1336418"/>
                <a:gd name="connsiteX12" fmla="*/ 13576 w 1767856"/>
                <a:gd name="connsiteY12" fmla="*/ 533542 h 1336418"/>
                <a:gd name="connsiteX13" fmla="*/ 668209 w 1767856"/>
                <a:gd name="connsiteY13" fmla="*/ 0 h 133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7856" h="1336418">
                  <a:moveTo>
                    <a:pt x="0" y="668208"/>
                  </a:moveTo>
                  <a:lnTo>
                    <a:pt x="0" y="668209"/>
                  </a:lnTo>
                  <a:lnTo>
                    <a:pt x="0" y="668209"/>
                  </a:lnTo>
                  <a:close/>
                  <a:moveTo>
                    <a:pt x="668209" y="0"/>
                  </a:moveTo>
                  <a:lnTo>
                    <a:pt x="1730354" y="0"/>
                  </a:lnTo>
                  <a:lnTo>
                    <a:pt x="1705283" y="45922"/>
                  </a:lnTo>
                  <a:cubicBezTo>
                    <a:pt x="1630258" y="213754"/>
                    <a:pt x="1586450" y="416077"/>
                    <a:pt x="1586450" y="633863"/>
                  </a:cubicBezTo>
                  <a:cubicBezTo>
                    <a:pt x="1586450" y="851650"/>
                    <a:pt x="1630258" y="1053973"/>
                    <a:pt x="1705283" y="1221804"/>
                  </a:cubicBezTo>
                  <a:lnTo>
                    <a:pt x="1767856" y="1336418"/>
                  </a:lnTo>
                  <a:lnTo>
                    <a:pt x="668209" y="1336417"/>
                  </a:lnTo>
                  <a:cubicBezTo>
                    <a:pt x="345297" y="1336417"/>
                    <a:pt x="75884" y="1107367"/>
                    <a:pt x="13576" y="802876"/>
                  </a:cubicBezTo>
                  <a:lnTo>
                    <a:pt x="0" y="668209"/>
                  </a:lnTo>
                  <a:lnTo>
                    <a:pt x="13576" y="533542"/>
                  </a:lnTo>
                  <a:cubicBezTo>
                    <a:pt x="75884" y="229050"/>
                    <a:pt x="345297" y="0"/>
                    <a:pt x="668209" y="0"/>
                  </a:cubicBezTo>
                  <a:close/>
                </a:path>
              </a:pathLst>
            </a:custGeom>
            <a:noFill/>
            <a:ln w="254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38" name="任意多边形 37"/>
            <p:cNvSpPr/>
            <p:nvPr/>
          </p:nvSpPr>
          <p:spPr>
            <a:xfrm>
              <a:off x="840176" y="4494238"/>
              <a:ext cx="1054230" cy="910133"/>
            </a:xfrm>
            <a:custGeom>
              <a:avLst/>
              <a:gdLst>
                <a:gd name="connsiteX0" fmla="*/ 0 w 2171307"/>
                <a:gd name="connsiteY0" fmla="*/ 937259 h 1874520"/>
                <a:gd name="connsiteX1" fmla="*/ 0 w 2171307"/>
                <a:gd name="connsiteY1" fmla="*/ 937260 h 1874520"/>
                <a:gd name="connsiteX2" fmla="*/ 0 w 2171307"/>
                <a:gd name="connsiteY2" fmla="*/ 937260 h 1874520"/>
                <a:gd name="connsiteX3" fmla="*/ 937260 w 2171307"/>
                <a:gd name="connsiteY3" fmla="*/ 0 h 1874520"/>
                <a:gd name="connsiteX4" fmla="*/ 1943266 w 2171307"/>
                <a:gd name="connsiteY4" fmla="*/ 0 h 1874520"/>
                <a:gd name="connsiteX5" fmla="*/ 2132157 w 2171307"/>
                <a:gd name="connsiteY5" fmla="*/ 19042 h 1874520"/>
                <a:gd name="connsiteX6" fmla="*/ 2171307 w 2171307"/>
                <a:gd name="connsiteY6" fmla="*/ 29109 h 1874520"/>
                <a:gd name="connsiteX7" fmla="*/ 2110954 w 2171307"/>
                <a:gd name="connsiteY7" fmla="*/ 149404 h 1874520"/>
                <a:gd name="connsiteX8" fmla="*/ 1945409 w 2171307"/>
                <a:gd name="connsiteY8" fmla="*/ 941063 h 1874520"/>
                <a:gd name="connsiteX9" fmla="*/ 2110954 w 2171307"/>
                <a:gd name="connsiteY9" fmla="*/ 1732723 h 1874520"/>
                <a:gd name="connsiteX10" fmla="*/ 2167927 w 2171307"/>
                <a:gd name="connsiteY10" fmla="*/ 1846281 h 1874520"/>
                <a:gd name="connsiteX11" fmla="*/ 2132156 w 2171307"/>
                <a:gd name="connsiteY11" fmla="*/ 1855478 h 1874520"/>
                <a:gd name="connsiteX12" fmla="*/ 1943265 w 2171307"/>
                <a:gd name="connsiteY12" fmla="*/ 1874520 h 1874520"/>
                <a:gd name="connsiteX13" fmla="*/ 937260 w 2171307"/>
                <a:gd name="connsiteY13" fmla="*/ 1874519 h 1874520"/>
                <a:gd name="connsiteX14" fmla="*/ 19042 w 2171307"/>
                <a:gd name="connsiteY14" fmla="*/ 1126150 h 1874520"/>
                <a:gd name="connsiteX15" fmla="*/ 0 w 2171307"/>
                <a:gd name="connsiteY15" fmla="*/ 937260 h 1874520"/>
                <a:gd name="connsiteX16" fmla="*/ 19042 w 2171307"/>
                <a:gd name="connsiteY16" fmla="*/ 748370 h 1874520"/>
                <a:gd name="connsiteX17" fmla="*/ 937260 w 2171307"/>
                <a:gd name="connsiteY17"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1307" h="1874520">
                  <a:moveTo>
                    <a:pt x="0" y="937259"/>
                  </a:moveTo>
                  <a:lnTo>
                    <a:pt x="0" y="937260"/>
                  </a:lnTo>
                  <a:lnTo>
                    <a:pt x="0" y="937260"/>
                  </a:lnTo>
                  <a:close/>
                  <a:moveTo>
                    <a:pt x="937260" y="0"/>
                  </a:moveTo>
                  <a:lnTo>
                    <a:pt x="1943266" y="0"/>
                  </a:lnTo>
                  <a:cubicBezTo>
                    <a:pt x="2007971" y="0"/>
                    <a:pt x="2071143" y="6557"/>
                    <a:pt x="2132157" y="19042"/>
                  </a:cubicBezTo>
                  <a:lnTo>
                    <a:pt x="2171307" y="29109"/>
                  </a:lnTo>
                  <a:lnTo>
                    <a:pt x="2110954" y="149404"/>
                  </a:lnTo>
                  <a:cubicBezTo>
                    <a:pt x="2005379" y="384735"/>
                    <a:pt x="1945409" y="654419"/>
                    <a:pt x="1945409" y="941063"/>
                  </a:cubicBezTo>
                  <a:cubicBezTo>
                    <a:pt x="1945409" y="1227708"/>
                    <a:pt x="2005379" y="1497391"/>
                    <a:pt x="2110954" y="1732723"/>
                  </a:cubicBezTo>
                  <a:lnTo>
                    <a:pt x="2167927" y="1846281"/>
                  </a:lnTo>
                  <a:lnTo>
                    <a:pt x="2132156" y="1855478"/>
                  </a:lnTo>
                  <a:cubicBezTo>
                    <a:pt x="2071142" y="1867963"/>
                    <a:pt x="2007970" y="1874520"/>
                    <a:pt x="1943265" y="1874520"/>
                  </a:cubicBezTo>
                  <a:lnTo>
                    <a:pt x="937260" y="1874519"/>
                  </a:lnTo>
                  <a:cubicBezTo>
                    <a:pt x="484330" y="1874519"/>
                    <a:pt x="106438" y="1553243"/>
                    <a:pt x="19042" y="1126150"/>
                  </a:cubicBezTo>
                  <a:lnTo>
                    <a:pt x="0" y="937260"/>
                  </a:lnTo>
                  <a:lnTo>
                    <a:pt x="19042" y="748370"/>
                  </a:lnTo>
                  <a:cubicBezTo>
                    <a:pt x="106438" y="321276"/>
                    <a:pt x="484330" y="0"/>
                    <a:pt x="937260" y="0"/>
                  </a:cubicBezTo>
                  <a:close/>
                </a:path>
              </a:pathLst>
            </a:custGeom>
            <a:noFill/>
            <a:ln w="2540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34" name="文本框 120"/>
            <p:cNvSpPr txBox="1"/>
            <p:nvPr/>
          </p:nvSpPr>
          <p:spPr>
            <a:xfrm>
              <a:off x="1126652" y="4713772"/>
              <a:ext cx="571443" cy="451649"/>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时尚中黑简体" panose="01010104010101010101" pitchFamily="2" charset="-122"/>
                </a:rPr>
                <a:t>04</a:t>
              </a:r>
              <a:endParaRPr lang="zh-CN" altLang="en-US" sz="1600" dirty="0">
                <a:solidFill>
                  <a:prstClr val="white"/>
                </a:solidFill>
                <a:latin typeface="Impact" panose="020B0806030902050204" pitchFamily="34" charset="0"/>
                <a:ea typeface="时尚中黑简体" panose="01010104010101010101" pitchFamily="2" charset="-122"/>
              </a:endParaRPr>
            </a:p>
          </p:txBody>
        </p:sp>
      </p:grpSp>
      <p:grpSp>
        <p:nvGrpSpPr>
          <p:cNvPr id="49" name="组合 48"/>
          <p:cNvGrpSpPr/>
          <p:nvPr/>
        </p:nvGrpSpPr>
        <p:grpSpPr>
          <a:xfrm>
            <a:off x="3348892" y="3369652"/>
            <a:ext cx="791114" cy="683734"/>
            <a:chOff x="4464105" y="4494238"/>
            <a:chExt cx="1055007" cy="912137"/>
          </a:xfrm>
        </p:grpSpPr>
        <p:sp>
          <p:nvSpPr>
            <p:cNvPr id="94" name="任意多边形 93"/>
            <p:cNvSpPr/>
            <p:nvPr/>
          </p:nvSpPr>
          <p:spPr>
            <a:xfrm>
              <a:off x="4464105" y="4496242"/>
              <a:ext cx="972021" cy="910133"/>
            </a:xfrm>
            <a:custGeom>
              <a:avLst/>
              <a:gdLst>
                <a:gd name="connsiteX0" fmla="*/ 937260 w 2001989"/>
                <a:gd name="connsiteY0" fmla="*/ 0 h 1874520"/>
                <a:gd name="connsiteX1" fmla="*/ 2001989 w 2001989"/>
                <a:gd name="connsiteY1" fmla="*/ 0 h 1874520"/>
                <a:gd name="connsiteX2" fmla="*/ 1963825 w 2001989"/>
                <a:gd name="connsiteY2" fmla="*/ 79225 h 1874520"/>
                <a:gd name="connsiteX3" fmla="*/ 1892144 w 2001989"/>
                <a:gd name="connsiteY3" fmla="*/ 275070 h 1874520"/>
                <a:gd name="connsiteX4" fmla="*/ 958266 w 2001989"/>
                <a:gd name="connsiteY4" fmla="*/ 275070 h 1874520"/>
                <a:gd name="connsiteX5" fmla="*/ 296076 w 2001989"/>
                <a:gd name="connsiteY5" fmla="*/ 937260 h 1874520"/>
                <a:gd name="connsiteX6" fmla="*/ 958266 w 2001989"/>
                <a:gd name="connsiteY6" fmla="*/ 1599450 h 1874520"/>
                <a:gd name="connsiteX7" fmla="*/ 1892144 w 2001989"/>
                <a:gd name="connsiteY7" fmla="*/ 1599450 h 1874520"/>
                <a:gd name="connsiteX8" fmla="*/ 1963825 w 2001989"/>
                <a:gd name="connsiteY8" fmla="*/ 1795295 h 1874520"/>
                <a:gd name="connsiteX9" fmla="*/ 2001989 w 2001989"/>
                <a:gd name="connsiteY9" fmla="*/ 1874520 h 1874520"/>
                <a:gd name="connsiteX10" fmla="*/ 937260 w 2001989"/>
                <a:gd name="connsiteY10" fmla="*/ 1874520 h 1874520"/>
                <a:gd name="connsiteX11" fmla="*/ 0 w 2001989"/>
                <a:gd name="connsiteY11" fmla="*/ 937260 h 1874520"/>
                <a:gd name="connsiteX12" fmla="*/ 937260 w 2001989"/>
                <a:gd name="connsiteY12"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1989" h="1874520">
                  <a:moveTo>
                    <a:pt x="937260" y="0"/>
                  </a:moveTo>
                  <a:lnTo>
                    <a:pt x="2001989" y="0"/>
                  </a:lnTo>
                  <a:lnTo>
                    <a:pt x="1963825" y="79225"/>
                  </a:lnTo>
                  <a:lnTo>
                    <a:pt x="1892144" y="275070"/>
                  </a:lnTo>
                  <a:lnTo>
                    <a:pt x="958266" y="275070"/>
                  </a:lnTo>
                  <a:cubicBezTo>
                    <a:pt x="592549" y="275070"/>
                    <a:pt x="296076" y="571543"/>
                    <a:pt x="296076" y="937260"/>
                  </a:cubicBezTo>
                  <a:cubicBezTo>
                    <a:pt x="296076" y="1302977"/>
                    <a:pt x="592549" y="1599450"/>
                    <a:pt x="958266" y="1599450"/>
                  </a:cubicBezTo>
                  <a:lnTo>
                    <a:pt x="1892144" y="1599450"/>
                  </a:lnTo>
                  <a:lnTo>
                    <a:pt x="1963825" y="1795295"/>
                  </a:lnTo>
                  <a:lnTo>
                    <a:pt x="2001989" y="1874520"/>
                  </a:lnTo>
                  <a:lnTo>
                    <a:pt x="937260" y="1874520"/>
                  </a:lnTo>
                  <a:cubicBezTo>
                    <a:pt x="419626" y="1874520"/>
                    <a:pt x="0" y="1454894"/>
                    <a:pt x="0" y="937260"/>
                  </a:cubicBezTo>
                  <a:cubicBezTo>
                    <a:pt x="0" y="419626"/>
                    <a:pt x="419626" y="0"/>
                    <a:pt x="937260" y="0"/>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95" name="任意多边形 94"/>
            <p:cNvSpPr/>
            <p:nvPr/>
          </p:nvSpPr>
          <p:spPr>
            <a:xfrm>
              <a:off x="4609638" y="4627370"/>
              <a:ext cx="858343" cy="648869"/>
            </a:xfrm>
            <a:custGeom>
              <a:avLst/>
              <a:gdLst>
                <a:gd name="connsiteX0" fmla="*/ 0 w 1767856"/>
                <a:gd name="connsiteY0" fmla="*/ 668208 h 1336418"/>
                <a:gd name="connsiteX1" fmla="*/ 0 w 1767856"/>
                <a:gd name="connsiteY1" fmla="*/ 668209 h 1336418"/>
                <a:gd name="connsiteX2" fmla="*/ 0 w 1767856"/>
                <a:gd name="connsiteY2" fmla="*/ 668209 h 1336418"/>
                <a:gd name="connsiteX3" fmla="*/ 668209 w 1767856"/>
                <a:gd name="connsiteY3" fmla="*/ 0 h 1336418"/>
                <a:gd name="connsiteX4" fmla="*/ 1730354 w 1767856"/>
                <a:gd name="connsiteY4" fmla="*/ 0 h 1336418"/>
                <a:gd name="connsiteX5" fmla="*/ 1705283 w 1767856"/>
                <a:gd name="connsiteY5" fmla="*/ 45922 h 1336418"/>
                <a:gd name="connsiteX6" fmla="*/ 1586450 w 1767856"/>
                <a:gd name="connsiteY6" fmla="*/ 633863 h 1336418"/>
                <a:gd name="connsiteX7" fmla="*/ 1705283 w 1767856"/>
                <a:gd name="connsiteY7" fmla="*/ 1221804 h 1336418"/>
                <a:gd name="connsiteX8" fmla="*/ 1767856 w 1767856"/>
                <a:gd name="connsiteY8" fmla="*/ 1336418 h 1336418"/>
                <a:gd name="connsiteX9" fmla="*/ 668209 w 1767856"/>
                <a:gd name="connsiteY9" fmla="*/ 1336417 h 1336418"/>
                <a:gd name="connsiteX10" fmla="*/ 13576 w 1767856"/>
                <a:gd name="connsiteY10" fmla="*/ 802876 h 1336418"/>
                <a:gd name="connsiteX11" fmla="*/ 0 w 1767856"/>
                <a:gd name="connsiteY11" fmla="*/ 668209 h 1336418"/>
                <a:gd name="connsiteX12" fmla="*/ 13576 w 1767856"/>
                <a:gd name="connsiteY12" fmla="*/ 533542 h 1336418"/>
                <a:gd name="connsiteX13" fmla="*/ 668209 w 1767856"/>
                <a:gd name="connsiteY13" fmla="*/ 0 h 133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7856" h="1336418">
                  <a:moveTo>
                    <a:pt x="0" y="668208"/>
                  </a:moveTo>
                  <a:lnTo>
                    <a:pt x="0" y="668209"/>
                  </a:lnTo>
                  <a:lnTo>
                    <a:pt x="0" y="668209"/>
                  </a:lnTo>
                  <a:close/>
                  <a:moveTo>
                    <a:pt x="668209" y="0"/>
                  </a:moveTo>
                  <a:lnTo>
                    <a:pt x="1730354" y="0"/>
                  </a:lnTo>
                  <a:lnTo>
                    <a:pt x="1705283" y="45922"/>
                  </a:lnTo>
                  <a:cubicBezTo>
                    <a:pt x="1630258" y="213754"/>
                    <a:pt x="1586450" y="416077"/>
                    <a:pt x="1586450" y="633863"/>
                  </a:cubicBezTo>
                  <a:cubicBezTo>
                    <a:pt x="1586450" y="851650"/>
                    <a:pt x="1630258" y="1053973"/>
                    <a:pt x="1705283" y="1221804"/>
                  </a:cubicBezTo>
                  <a:lnTo>
                    <a:pt x="1767856" y="1336418"/>
                  </a:lnTo>
                  <a:lnTo>
                    <a:pt x="668209" y="1336417"/>
                  </a:lnTo>
                  <a:cubicBezTo>
                    <a:pt x="345297" y="1336417"/>
                    <a:pt x="75884" y="1107367"/>
                    <a:pt x="13576" y="802876"/>
                  </a:cubicBezTo>
                  <a:lnTo>
                    <a:pt x="0" y="668209"/>
                  </a:lnTo>
                  <a:lnTo>
                    <a:pt x="13576" y="533542"/>
                  </a:lnTo>
                  <a:cubicBezTo>
                    <a:pt x="75884" y="229050"/>
                    <a:pt x="345297" y="0"/>
                    <a:pt x="668209" y="0"/>
                  </a:cubicBezTo>
                  <a:close/>
                </a:path>
              </a:pathLst>
            </a:custGeom>
            <a:noFill/>
            <a:ln w="254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96" name="任意多边形 95"/>
            <p:cNvSpPr/>
            <p:nvPr/>
          </p:nvSpPr>
          <p:spPr>
            <a:xfrm>
              <a:off x="4464882" y="4494238"/>
              <a:ext cx="1054230" cy="910133"/>
            </a:xfrm>
            <a:custGeom>
              <a:avLst/>
              <a:gdLst>
                <a:gd name="connsiteX0" fmla="*/ 0 w 2171307"/>
                <a:gd name="connsiteY0" fmla="*/ 937259 h 1874520"/>
                <a:gd name="connsiteX1" fmla="*/ 0 w 2171307"/>
                <a:gd name="connsiteY1" fmla="*/ 937260 h 1874520"/>
                <a:gd name="connsiteX2" fmla="*/ 0 w 2171307"/>
                <a:gd name="connsiteY2" fmla="*/ 937260 h 1874520"/>
                <a:gd name="connsiteX3" fmla="*/ 937260 w 2171307"/>
                <a:gd name="connsiteY3" fmla="*/ 0 h 1874520"/>
                <a:gd name="connsiteX4" fmla="*/ 1943266 w 2171307"/>
                <a:gd name="connsiteY4" fmla="*/ 0 h 1874520"/>
                <a:gd name="connsiteX5" fmla="*/ 2132157 w 2171307"/>
                <a:gd name="connsiteY5" fmla="*/ 19042 h 1874520"/>
                <a:gd name="connsiteX6" fmla="*/ 2171307 w 2171307"/>
                <a:gd name="connsiteY6" fmla="*/ 29109 h 1874520"/>
                <a:gd name="connsiteX7" fmla="*/ 2110954 w 2171307"/>
                <a:gd name="connsiteY7" fmla="*/ 149404 h 1874520"/>
                <a:gd name="connsiteX8" fmla="*/ 1945409 w 2171307"/>
                <a:gd name="connsiteY8" fmla="*/ 941063 h 1874520"/>
                <a:gd name="connsiteX9" fmla="*/ 2110954 w 2171307"/>
                <a:gd name="connsiteY9" fmla="*/ 1732723 h 1874520"/>
                <a:gd name="connsiteX10" fmla="*/ 2167927 w 2171307"/>
                <a:gd name="connsiteY10" fmla="*/ 1846281 h 1874520"/>
                <a:gd name="connsiteX11" fmla="*/ 2132156 w 2171307"/>
                <a:gd name="connsiteY11" fmla="*/ 1855478 h 1874520"/>
                <a:gd name="connsiteX12" fmla="*/ 1943265 w 2171307"/>
                <a:gd name="connsiteY12" fmla="*/ 1874520 h 1874520"/>
                <a:gd name="connsiteX13" fmla="*/ 937260 w 2171307"/>
                <a:gd name="connsiteY13" fmla="*/ 1874519 h 1874520"/>
                <a:gd name="connsiteX14" fmla="*/ 19042 w 2171307"/>
                <a:gd name="connsiteY14" fmla="*/ 1126150 h 1874520"/>
                <a:gd name="connsiteX15" fmla="*/ 0 w 2171307"/>
                <a:gd name="connsiteY15" fmla="*/ 937260 h 1874520"/>
                <a:gd name="connsiteX16" fmla="*/ 19042 w 2171307"/>
                <a:gd name="connsiteY16" fmla="*/ 748370 h 1874520"/>
                <a:gd name="connsiteX17" fmla="*/ 937260 w 2171307"/>
                <a:gd name="connsiteY17"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1307" h="1874520">
                  <a:moveTo>
                    <a:pt x="0" y="937259"/>
                  </a:moveTo>
                  <a:lnTo>
                    <a:pt x="0" y="937260"/>
                  </a:lnTo>
                  <a:lnTo>
                    <a:pt x="0" y="937260"/>
                  </a:lnTo>
                  <a:close/>
                  <a:moveTo>
                    <a:pt x="937260" y="0"/>
                  </a:moveTo>
                  <a:lnTo>
                    <a:pt x="1943266" y="0"/>
                  </a:lnTo>
                  <a:cubicBezTo>
                    <a:pt x="2007971" y="0"/>
                    <a:pt x="2071143" y="6557"/>
                    <a:pt x="2132157" y="19042"/>
                  </a:cubicBezTo>
                  <a:lnTo>
                    <a:pt x="2171307" y="29109"/>
                  </a:lnTo>
                  <a:lnTo>
                    <a:pt x="2110954" y="149404"/>
                  </a:lnTo>
                  <a:cubicBezTo>
                    <a:pt x="2005379" y="384735"/>
                    <a:pt x="1945409" y="654419"/>
                    <a:pt x="1945409" y="941063"/>
                  </a:cubicBezTo>
                  <a:cubicBezTo>
                    <a:pt x="1945409" y="1227708"/>
                    <a:pt x="2005379" y="1497391"/>
                    <a:pt x="2110954" y="1732723"/>
                  </a:cubicBezTo>
                  <a:lnTo>
                    <a:pt x="2167927" y="1846281"/>
                  </a:lnTo>
                  <a:lnTo>
                    <a:pt x="2132156" y="1855478"/>
                  </a:lnTo>
                  <a:cubicBezTo>
                    <a:pt x="2071142" y="1867963"/>
                    <a:pt x="2007970" y="1874520"/>
                    <a:pt x="1943265" y="1874520"/>
                  </a:cubicBezTo>
                  <a:lnTo>
                    <a:pt x="937260" y="1874519"/>
                  </a:lnTo>
                  <a:cubicBezTo>
                    <a:pt x="484330" y="1874519"/>
                    <a:pt x="106438" y="1553243"/>
                    <a:pt x="19042" y="1126150"/>
                  </a:cubicBezTo>
                  <a:lnTo>
                    <a:pt x="0" y="937260"/>
                  </a:lnTo>
                  <a:lnTo>
                    <a:pt x="19042" y="748370"/>
                  </a:lnTo>
                  <a:cubicBezTo>
                    <a:pt x="106438" y="321276"/>
                    <a:pt x="484330" y="0"/>
                    <a:pt x="937260" y="0"/>
                  </a:cubicBezTo>
                  <a:close/>
                </a:path>
              </a:pathLst>
            </a:custGeom>
            <a:noFill/>
            <a:ln w="2540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35" name="文本框 91"/>
            <p:cNvSpPr txBox="1"/>
            <p:nvPr/>
          </p:nvSpPr>
          <p:spPr>
            <a:xfrm>
              <a:off x="4713707" y="4713772"/>
              <a:ext cx="589411" cy="451649"/>
            </a:xfrm>
            <a:prstGeom prst="rect">
              <a:avLst/>
            </a:prstGeom>
            <a:noFill/>
          </p:spPr>
          <p:txBody>
            <a:bodyPr wrap="square" rtlCol="0">
              <a:spAutoFit/>
            </a:bodyPr>
            <a:lstStyle>
              <a:defPPr>
                <a:defRPr lang="zh-CN"/>
              </a:defPPr>
              <a:lvl1pPr>
                <a:defRPr sz="2500">
                  <a:solidFill>
                    <a:srgbClr val="FF9A05"/>
                  </a:solidFill>
                  <a:latin typeface="Impact" panose="020B0806030902050204" pitchFamily="34" charset="0"/>
                  <a:ea typeface="时尚中黑简体" panose="01010104010101010101" pitchFamily="2" charset="-122"/>
                </a:defRPr>
              </a:lvl1pPr>
            </a:lstStyle>
            <a:p>
              <a:pPr defTabSz="685594">
                <a:defRPr/>
              </a:pPr>
              <a:r>
                <a:rPr lang="en-US" altLang="zh-CN" sz="1600" dirty="0">
                  <a:solidFill>
                    <a:prstClr val="white"/>
                  </a:solidFill>
                </a:rPr>
                <a:t>05</a:t>
              </a:r>
              <a:endParaRPr lang="zh-CN" altLang="en-US" sz="1600" dirty="0">
                <a:solidFill>
                  <a:prstClr val="white"/>
                </a:solidFill>
              </a:endParaRPr>
            </a:p>
          </p:txBody>
        </p:sp>
      </p:grpSp>
      <p:grpSp>
        <p:nvGrpSpPr>
          <p:cNvPr id="48" name="组合 47"/>
          <p:cNvGrpSpPr/>
          <p:nvPr/>
        </p:nvGrpSpPr>
        <p:grpSpPr>
          <a:xfrm>
            <a:off x="6102707" y="3370024"/>
            <a:ext cx="791114" cy="683734"/>
            <a:chOff x="8136513" y="4494734"/>
            <a:chExt cx="1055007" cy="912137"/>
          </a:xfrm>
        </p:grpSpPr>
        <p:sp>
          <p:nvSpPr>
            <p:cNvPr id="115" name="任意多边形 114"/>
            <p:cNvSpPr/>
            <p:nvPr/>
          </p:nvSpPr>
          <p:spPr>
            <a:xfrm>
              <a:off x="8136513" y="4496738"/>
              <a:ext cx="972021" cy="910133"/>
            </a:xfrm>
            <a:custGeom>
              <a:avLst/>
              <a:gdLst>
                <a:gd name="connsiteX0" fmla="*/ 937260 w 2001989"/>
                <a:gd name="connsiteY0" fmla="*/ 0 h 1874520"/>
                <a:gd name="connsiteX1" fmla="*/ 2001989 w 2001989"/>
                <a:gd name="connsiteY1" fmla="*/ 0 h 1874520"/>
                <a:gd name="connsiteX2" fmla="*/ 1963825 w 2001989"/>
                <a:gd name="connsiteY2" fmla="*/ 79225 h 1874520"/>
                <a:gd name="connsiteX3" fmla="*/ 1892144 w 2001989"/>
                <a:gd name="connsiteY3" fmla="*/ 275070 h 1874520"/>
                <a:gd name="connsiteX4" fmla="*/ 958266 w 2001989"/>
                <a:gd name="connsiteY4" fmla="*/ 275070 h 1874520"/>
                <a:gd name="connsiteX5" fmla="*/ 296076 w 2001989"/>
                <a:gd name="connsiteY5" fmla="*/ 937260 h 1874520"/>
                <a:gd name="connsiteX6" fmla="*/ 958266 w 2001989"/>
                <a:gd name="connsiteY6" fmla="*/ 1599450 h 1874520"/>
                <a:gd name="connsiteX7" fmla="*/ 1892144 w 2001989"/>
                <a:gd name="connsiteY7" fmla="*/ 1599450 h 1874520"/>
                <a:gd name="connsiteX8" fmla="*/ 1963825 w 2001989"/>
                <a:gd name="connsiteY8" fmla="*/ 1795295 h 1874520"/>
                <a:gd name="connsiteX9" fmla="*/ 2001989 w 2001989"/>
                <a:gd name="connsiteY9" fmla="*/ 1874520 h 1874520"/>
                <a:gd name="connsiteX10" fmla="*/ 937260 w 2001989"/>
                <a:gd name="connsiteY10" fmla="*/ 1874520 h 1874520"/>
                <a:gd name="connsiteX11" fmla="*/ 0 w 2001989"/>
                <a:gd name="connsiteY11" fmla="*/ 937260 h 1874520"/>
                <a:gd name="connsiteX12" fmla="*/ 937260 w 2001989"/>
                <a:gd name="connsiteY12"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1989" h="1874520">
                  <a:moveTo>
                    <a:pt x="937260" y="0"/>
                  </a:moveTo>
                  <a:lnTo>
                    <a:pt x="2001989" y="0"/>
                  </a:lnTo>
                  <a:lnTo>
                    <a:pt x="1963825" y="79225"/>
                  </a:lnTo>
                  <a:lnTo>
                    <a:pt x="1892144" y="275070"/>
                  </a:lnTo>
                  <a:lnTo>
                    <a:pt x="958266" y="275070"/>
                  </a:lnTo>
                  <a:cubicBezTo>
                    <a:pt x="592549" y="275070"/>
                    <a:pt x="296076" y="571543"/>
                    <a:pt x="296076" y="937260"/>
                  </a:cubicBezTo>
                  <a:cubicBezTo>
                    <a:pt x="296076" y="1302977"/>
                    <a:pt x="592549" y="1599450"/>
                    <a:pt x="958266" y="1599450"/>
                  </a:cubicBezTo>
                  <a:lnTo>
                    <a:pt x="1892144" y="1599450"/>
                  </a:lnTo>
                  <a:lnTo>
                    <a:pt x="1963825" y="1795295"/>
                  </a:lnTo>
                  <a:lnTo>
                    <a:pt x="2001989" y="1874520"/>
                  </a:lnTo>
                  <a:lnTo>
                    <a:pt x="937260" y="1874520"/>
                  </a:lnTo>
                  <a:cubicBezTo>
                    <a:pt x="419626" y="1874520"/>
                    <a:pt x="0" y="1454894"/>
                    <a:pt x="0" y="937260"/>
                  </a:cubicBezTo>
                  <a:cubicBezTo>
                    <a:pt x="0" y="419626"/>
                    <a:pt x="419626" y="0"/>
                    <a:pt x="937260" y="0"/>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16" name="任意多边形 115"/>
            <p:cNvSpPr/>
            <p:nvPr/>
          </p:nvSpPr>
          <p:spPr>
            <a:xfrm>
              <a:off x="8282046" y="4627866"/>
              <a:ext cx="858343" cy="648869"/>
            </a:xfrm>
            <a:custGeom>
              <a:avLst/>
              <a:gdLst>
                <a:gd name="connsiteX0" fmla="*/ 0 w 1767856"/>
                <a:gd name="connsiteY0" fmla="*/ 668208 h 1336418"/>
                <a:gd name="connsiteX1" fmla="*/ 0 w 1767856"/>
                <a:gd name="connsiteY1" fmla="*/ 668209 h 1336418"/>
                <a:gd name="connsiteX2" fmla="*/ 0 w 1767856"/>
                <a:gd name="connsiteY2" fmla="*/ 668209 h 1336418"/>
                <a:gd name="connsiteX3" fmla="*/ 668209 w 1767856"/>
                <a:gd name="connsiteY3" fmla="*/ 0 h 1336418"/>
                <a:gd name="connsiteX4" fmla="*/ 1730354 w 1767856"/>
                <a:gd name="connsiteY4" fmla="*/ 0 h 1336418"/>
                <a:gd name="connsiteX5" fmla="*/ 1705283 w 1767856"/>
                <a:gd name="connsiteY5" fmla="*/ 45922 h 1336418"/>
                <a:gd name="connsiteX6" fmla="*/ 1586450 w 1767856"/>
                <a:gd name="connsiteY6" fmla="*/ 633863 h 1336418"/>
                <a:gd name="connsiteX7" fmla="*/ 1705283 w 1767856"/>
                <a:gd name="connsiteY7" fmla="*/ 1221804 h 1336418"/>
                <a:gd name="connsiteX8" fmla="*/ 1767856 w 1767856"/>
                <a:gd name="connsiteY8" fmla="*/ 1336418 h 1336418"/>
                <a:gd name="connsiteX9" fmla="*/ 668209 w 1767856"/>
                <a:gd name="connsiteY9" fmla="*/ 1336417 h 1336418"/>
                <a:gd name="connsiteX10" fmla="*/ 13576 w 1767856"/>
                <a:gd name="connsiteY10" fmla="*/ 802876 h 1336418"/>
                <a:gd name="connsiteX11" fmla="*/ 0 w 1767856"/>
                <a:gd name="connsiteY11" fmla="*/ 668209 h 1336418"/>
                <a:gd name="connsiteX12" fmla="*/ 13576 w 1767856"/>
                <a:gd name="connsiteY12" fmla="*/ 533542 h 1336418"/>
                <a:gd name="connsiteX13" fmla="*/ 668209 w 1767856"/>
                <a:gd name="connsiteY13" fmla="*/ 0 h 133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7856" h="1336418">
                  <a:moveTo>
                    <a:pt x="0" y="668208"/>
                  </a:moveTo>
                  <a:lnTo>
                    <a:pt x="0" y="668209"/>
                  </a:lnTo>
                  <a:lnTo>
                    <a:pt x="0" y="668209"/>
                  </a:lnTo>
                  <a:close/>
                  <a:moveTo>
                    <a:pt x="668209" y="0"/>
                  </a:moveTo>
                  <a:lnTo>
                    <a:pt x="1730354" y="0"/>
                  </a:lnTo>
                  <a:lnTo>
                    <a:pt x="1705283" y="45922"/>
                  </a:lnTo>
                  <a:cubicBezTo>
                    <a:pt x="1630258" y="213754"/>
                    <a:pt x="1586450" y="416077"/>
                    <a:pt x="1586450" y="633863"/>
                  </a:cubicBezTo>
                  <a:cubicBezTo>
                    <a:pt x="1586450" y="851650"/>
                    <a:pt x="1630258" y="1053973"/>
                    <a:pt x="1705283" y="1221804"/>
                  </a:cubicBezTo>
                  <a:lnTo>
                    <a:pt x="1767856" y="1336418"/>
                  </a:lnTo>
                  <a:lnTo>
                    <a:pt x="668209" y="1336417"/>
                  </a:lnTo>
                  <a:cubicBezTo>
                    <a:pt x="345297" y="1336417"/>
                    <a:pt x="75884" y="1107367"/>
                    <a:pt x="13576" y="802876"/>
                  </a:cubicBezTo>
                  <a:lnTo>
                    <a:pt x="0" y="668209"/>
                  </a:lnTo>
                  <a:lnTo>
                    <a:pt x="13576" y="533542"/>
                  </a:lnTo>
                  <a:cubicBezTo>
                    <a:pt x="75884" y="229050"/>
                    <a:pt x="345297" y="0"/>
                    <a:pt x="668209" y="0"/>
                  </a:cubicBezTo>
                  <a:close/>
                </a:path>
              </a:pathLst>
            </a:custGeom>
            <a:noFill/>
            <a:ln w="254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17" name="任意多边形 116"/>
            <p:cNvSpPr/>
            <p:nvPr/>
          </p:nvSpPr>
          <p:spPr>
            <a:xfrm>
              <a:off x="8137290" y="4494734"/>
              <a:ext cx="1054230" cy="910133"/>
            </a:xfrm>
            <a:custGeom>
              <a:avLst/>
              <a:gdLst>
                <a:gd name="connsiteX0" fmla="*/ 0 w 2171307"/>
                <a:gd name="connsiteY0" fmla="*/ 937259 h 1874520"/>
                <a:gd name="connsiteX1" fmla="*/ 0 w 2171307"/>
                <a:gd name="connsiteY1" fmla="*/ 937260 h 1874520"/>
                <a:gd name="connsiteX2" fmla="*/ 0 w 2171307"/>
                <a:gd name="connsiteY2" fmla="*/ 937260 h 1874520"/>
                <a:gd name="connsiteX3" fmla="*/ 937260 w 2171307"/>
                <a:gd name="connsiteY3" fmla="*/ 0 h 1874520"/>
                <a:gd name="connsiteX4" fmla="*/ 1943266 w 2171307"/>
                <a:gd name="connsiteY4" fmla="*/ 0 h 1874520"/>
                <a:gd name="connsiteX5" fmla="*/ 2132157 w 2171307"/>
                <a:gd name="connsiteY5" fmla="*/ 19042 h 1874520"/>
                <a:gd name="connsiteX6" fmla="*/ 2171307 w 2171307"/>
                <a:gd name="connsiteY6" fmla="*/ 29109 h 1874520"/>
                <a:gd name="connsiteX7" fmla="*/ 2110954 w 2171307"/>
                <a:gd name="connsiteY7" fmla="*/ 149404 h 1874520"/>
                <a:gd name="connsiteX8" fmla="*/ 1945409 w 2171307"/>
                <a:gd name="connsiteY8" fmla="*/ 941063 h 1874520"/>
                <a:gd name="connsiteX9" fmla="*/ 2110954 w 2171307"/>
                <a:gd name="connsiteY9" fmla="*/ 1732723 h 1874520"/>
                <a:gd name="connsiteX10" fmla="*/ 2167927 w 2171307"/>
                <a:gd name="connsiteY10" fmla="*/ 1846281 h 1874520"/>
                <a:gd name="connsiteX11" fmla="*/ 2132156 w 2171307"/>
                <a:gd name="connsiteY11" fmla="*/ 1855478 h 1874520"/>
                <a:gd name="connsiteX12" fmla="*/ 1943265 w 2171307"/>
                <a:gd name="connsiteY12" fmla="*/ 1874520 h 1874520"/>
                <a:gd name="connsiteX13" fmla="*/ 937260 w 2171307"/>
                <a:gd name="connsiteY13" fmla="*/ 1874519 h 1874520"/>
                <a:gd name="connsiteX14" fmla="*/ 19042 w 2171307"/>
                <a:gd name="connsiteY14" fmla="*/ 1126150 h 1874520"/>
                <a:gd name="connsiteX15" fmla="*/ 0 w 2171307"/>
                <a:gd name="connsiteY15" fmla="*/ 937260 h 1874520"/>
                <a:gd name="connsiteX16" fmla="*/ 19042 w 2171307"/>
                <a:gd name="connsiteY16" fmla="*/ 748370 h 1874520"/>
                <a:gd name="connsiteX17" fmla="*/ 937260 w 2171307"/>
                <a:gd name="connsiteY17"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1307" h="1874520">
                  <a:moveTo>
                    <a:pt x="0" y="937259"/>
                  </a:moveTo>
                  <a:lnTo>
                    <a:pt x="0" y="937260"/>
                  </a:lnTo>
                  <a:lnTo>
                    <a:pt x="0" y="937260"/>
                  </a:lnTo>
                  <a:close/>
                  <a:moveTo>
                    <a:pt x="937260" y="0"/>
                  </a:moveTo>
                  <a:lnTo>
                    <a:pt x="1943266" y="0"/>
                  </a:lnTo>
                  <a:cubicBezTo>
                    <a:pt x="2007971" y="0"/>
                    <a:pt x="2071143" y="6557"/>
                    <a:pt x="2132157" y="19042"/>
                  </a:cubicBezTo>
                  <a:lnTo>
                    <a:pt x="2171307" y="29109"/>
                  </a:lnTo>
                  <a:lnTo>
                    <a:pt x="2110954" y="149404"/>
                  </a:lnTo>
                  <a:cubicBezTo>
                    <a:pt x="2005379" y="384735"/>
                    <a:pt x="1945409" y="654419"/>
                    <a:pt x="1945409" y="941063"/>
                  </a:cubicBezTo>
                  <a:cubicBezTo>
                    <a:pt x="1945409" y="1227708"/>
                    <a:pt x="2005379" y="1497391"/>
                    <a:pt x="2110954" y="1732723"/>
                  </a:cubicBezTo>
                  <a:lnTo>
                    <a:pt x="2167927" y="1846281"/>
                  </a:lnTo>
                  <a:lnTo>
                    <a:pt x="2132156" y="1855478"/>
                  </a:lnTo>
                  <a:cubicBezTo>
                    <a:pt x="2071142" y="1867963"/>
                    <a:pt x="2007970" y="1874520"/>
                    <a:pt x="1943265" y="1874520"/>
                  </a:cubicBezTo>
                  <a:lnTo>
                    <a:pt x="937260" y="1874519"/>
                  </a:lnTo>
                  <a:cubicBezTo>
                    <a:pt x="484330" y="1874519"/>
                    <a:pt x="106438" y="1553243"/>
                    <a:pt x="19042" y="1126150"/>
                  </a:cubicBezTo>
                  <a:lnTo>
                    <a:pt x="0" y="937260"/>
                  </a:lnTo>
                  <a:lnTo>
                    <a:pt x="19042" y="748370"/>
                  </a:lnTo>
                  <a:cubicBezTo>
                    <a:pt x="106438" y="321276"/>
                    <a:pt x="484330" y="0"/>
                    <a:pt x="937260" y="0"/>
                  </a:cubicBezTo>
                  <a:close/>
                </a:path>
              </a:pathLst>
            </a:custGeom>
            <a:noFill/>
            <a:ln w="2540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36" name="文本框 91"/>
            <p:cNvSpPr txBox="1"/>
            <p:nvPr/>
          </p:nvSpPr>
          <p:spPr>
            <a:xfrm>
              <a:off x="8386115" y="4713773"/>
              <a:ext cx="589411" cy="451649"/>
            </a:xfrm>
            <a:prstGeom prst="rect">
              <a:avLst/>
            </a:prstGeom>
            <a:noFill/>
          </p:spPr>
          <p:txBody>
            <a:bodyPr wrap="square" rtlCol="0">
              <a:spAutoFit/>
            </a:bodyPr>
            <a:lstStyle>
              <a:defPPr>
                <a:defRPr lang="zh-CN"/>
              </a:defPPr>
              <a:lvl1pPr>
                <a:defRPr sz="2500">
                  <a:solidFill>
                    <a:srgbClr val="FF9A05"/>
                  </a:solidFill>
                  <a:latin typeface="Impact" panose="020B0806030902050204" pitchFamily="34" charset="0"/>
                  <a:ea typeface="时尚中黑简体" panose="01010104010101010101" pitchFamily="2" charset="-122"/>
                </a:defRPr>
              </a:lvl1pPr>
            </a:lstStyle>
            <a:p>
              <a:pPr defTabSz="685594">
                <a:defRPr/>
              </a:pPr>
              <a:r>
                <a:rPr lang="en-US" altLang="zh-CN" sz="1600" dirty="0">
                  <a:solidFill>
                    <a:prstClr val="white"/>
                  </a:solidFill>
                </a:rPr>
                <a:t>06</a:t>
              </a:r>
              <a:endParaRPr lang="zh-CN" altLang="en-US" sz="1600" dirty="0">
                <a:solidFill>
                  <a:prstClr val="white"/>
                </a:solidFill>
              </a:endParaRPr>
            </a:p>
          </p:txBody>
        </p:sp>
      </p:grpSp>
      <p:sp>
        <p:nvSpPr>
          <p:cNvPr id="2" name="任意多边形 1"/>
          <p:cNvSpPr/>
          <p:nvPr/>
        </p:nvSpPr>
        <p:spPr>
          <a:xfrm>
            <a:off x="1372151" y="1312971"/>
            <a:ext cx="1409180" cy="1020223"/>
          </a:xfrm>
          <a:custGeom>
            <a:avLst/>
            <a:gdLst>
              <a:gd name="connsiteX0" fmla="*/ 0 w 3944999"/>
              <a:gd name="connsiteY0" fmla="*/ 2381339 h 2803197"/>
              <a:gd name="connsiteX1" fmla="*/ 3944999 w 3944999"/>
              <a:gd name="connsiteY1" fmla="*/ 2381339 h 2803197"/>
              <a:gd name="connsiteX2" fmla="*/ 3910802 w 3944999"/>
              <a:gd name="connsiteY2" fmla="*/ 2452327 h 2803197"/>
              <a:gd name="connsiteX3" fmla="*/ 3800387 w 3944999"/>
              <a:gd name="connsiteY3" fmla="*/ 2634076 h 2803197"/>
              <a:gd name="connsiteX4" fmla="*/ 3673920 w 3944999"/>
              <a:gd name="connsiteY4" fmla="*/ 2803197 h 2803197"/>
              <a:gd name="connsiteX5" fmla="*/ 271078 w 3944999"/>
              <a:gd name="connsiteY5" fmla="*/ 2803197 h 2803197"/>
              <a:gd name="connsiteX6" fmla="*/ 144612 w 3944999"/>
              <a:gd name="connsiteY6" fmla="*/ 2634076 h 2803197"/>
              <a:gd name="connsiteX7" fmla="*/ 34196 w 3944999"/>
              <a:gd name="connsiteY7" fmla="*/ 2452327 h 2803197"/>
              <a:gd name="connsiteX8" fmla="*/ 271079 w 3944999"/>
              <a:gd name="connsiteY8" fmla="*/ 0 h 2803197"/>
              <a:gd name="connsiteX9" fmla="*/ 3673920 w 3944999"/>
              <a:gd name="connsiteY9" fmla="*/ 0 h 2803197"/>
              <a:gd name="connsiteX10" fmla="*/ 3800387 w 3944999"/>
              <a:gd name="connsiteY10" fmla="*/ 169122 h 2803197"/>
              <a:gd name="connsiteX11" fmla="*/ 3910802 w 3944999"/>
              <a:gd name="connsiteY11" fmla="*/ 350872 h 2803197"/>
              <a:gd name="connsiteX12" fmla="*/ 3944998 w 3944999"/>
              <a:gd name="connsiteY12" fmla="*/ 421857 h 2803197"/>
              <a:gd name="connsiteX13" fmla="*/ 1 w 3944999"/>
              <a:gd name="connsiteY13" fmla="*/ 421857 h 2803197"/>
              <a:gd name="connsiteX14" fmla="*/ 34196 w 3944999"/>
              <a:gd name="connsiteY14" fmla="*/ 350872 h 2803197"/>
              <a:gd name="connsiteX15" fmla="*/ 144612 w 3944999"/>
              <a:gd name="connsiteY15" fmla="*/ 169122 h 280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4999" h="2803197">
                <a:moveTo>
                  <a:pt x="0" y="2381339"/>
                </a:moveTo>
                <a:lnTo>
                  <a:pt x="3944999" y="2381339"/>
                </a:lnTo>
                <a:lnTo>
                  <a:pt x="3910802" y="2452327"/>
                </a:lnTo>
                <a:cubicBezTo>
                  <a:pt x="3876867" y="2514795"/>
                  <a:pt x="3840000" y="2575440"/>
                  <a:pt x="3800387" y="2634076"/>
                </a:cubicBezTo>
                <a:lnTo>
                  <a:pt x="3673920" y="2803197"/>
                </a:lnTo>
                <a:lnTo>
                  <a:pt x="271078" y="2803197"/>
                </a:lnTo>
                <a:lnTo>
                  <a:pt x="144612" y="2634076"/>
                </a:lnTo>
                <a:cubicBezTo>
                  <a:pt x="104998" y="2575440"/>
                  <a:pt x="68131" y="2514795"/>
                  <a:pt x="34196" y="2452327"/>
                </a:cubicBezTo>
                <a:close/>
                <a:moveTo>
                  <a:pt x="271079" y="0"/>
                </a:moveTo>
                <a:lnTo>
                  <a:pt x="3673920" y="0"/>
                </a:lnTo>
                <a:lnTo>
                  <a:pt x="3800387" y="169122"/>
                </a:lnTo>
                <a:cubicBezTo>
                  <a:pt x="3840000" y="227758"/>
                  <a:pt x="3876867" y="288403"/>
                  <a:pt x="3910802" y="350872"/>
                </a:cubicBezTo>
                <a:lnTo>
                  <a:pt x="3944998" y="421857"/>
                </a:lnTo>
                <a:lnTo>
                  <a:pt x="1" y="421857"/>
                </a:lnTo>
                <a:lnTo>
                  <a:pt x="34196" y="350872"/>
                </a:lnTo>
                <a:cubicBezTo>
                  <a:pt x="68131" y="288403"/>
                  <a:pt x="104998" y="227758"/>
                  <a:pt x="144612" y="169122"/>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nvGrpSpPr>
          <p:cNvPr id="34" name="组合 33"/>
          <p:cNvGrpSpPr/>
          <p:nvPr/>
        </p:nvGrpSpPr>
        <p:grpSpPr>
          <a:xfrm>
            <a:off x="1274175" y="1020805"/>
            <a:ext cx="1605128" cy="1604550"/>
            <a:chOff x="1697322" y="1360750"/>
            <a:chExt cx="2140553" cy="2140556"/>
          </a:xfrm>
        </p:grpSpPr>
        <p:sp>
          <p:nvSpPr>
            <p:cNvPr id="8" name="任意多边形 7"/>
            <p:cNvSpPr/>
            <p:nvPr/>
          </p:nvSpPr>
          <p:spPr>
            <a:xfrm>
              <a:off x="1697322" y="1360750"/>
              <a:ext cx="2140553" cy="2140556"/>
            </a:xfrm>
            <a:custGeom>
              <a:avLst/>
              <a:gdLst>
                <a:gd name="connsiteX0" fmla="*/ 2204357 w 4408714"/>
                <a:gd name="connsiteY0" fmla="*/ 269100 h 4408714"/>
                <a:gd name="connsiteX1" fmla="*/ 269100 w 4408714"/>
                <a:gd name="connsiteY1" fmla="*/ 2204357 h 4408714"/>
                <a:gd name="connsiteX2" fmla="*/ 2204357 w 4408714"/>
                <a:gd name="connsiteY2" fmla="*/ 4139614 h 4408714"/>
                <a:gd name="connsiteX3" fmla="*/ 4139614 w 4408714"/>
                <a:gd name="connsiteY3" fmla="*/ 2204357 h 4408714"/>
                <a:gd name="connsiteX4" fmla="*/ 2204357 w 4408714"/>
                <a:gd name="connsiteY4" fmla="*/ 269100 h 4408714"/>
                <a:gd name="connsiteX5" fmla="*/ 2204357 w 4408714"/>
                <a:gd name="connsiteY5" fmla="*/ 0 h 4408714"/>
                <a:gd name="connsiteX6" fmla="*/ 4408714 w 4408714"/>
                <a:gd name="connsiteY6" fmla="*/ 2204357 h 4408714"/>
                <a:gd name="connsiteX7" fmla="*/ 2204357 w 4408714"/>
                <a:gd name="connsiteY7" fmla="*/ 4408714 h 4408714"/>
                <a:gd name="connsiteX8" fmla="*/ 0 w 4408714"/>
                <a:gd name="connsiteY8" fmla="*/ 2204357 h 4408714"/>
                <a:gd name="connsiteX9" fmla="*/ 2204357 w 4408714"/>
                <a:gd name="connsiteY9" fmla="*/ 0 h 440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8714" h="4408714">
                  <a:moveTo>
                    <a:pt x="2204357" y="269100"/>
                  </a:moveTo>
                  <a:cubicBezTo>
                    <a:pt x="1135544" y="269100"/>
                    <a:pt x="269100" y="1135544"/>
                    <a:pt x="269100" y="2204357"/>
                  </a:cubicBezTo>
                  <a:cubicBezTo>
                    <a:pt x="269100" y="3273170"/>
                    <a:pt x="1135544" y="4139614"/>
                    <a:pt x="2204357" y="4139614"/>
                  </a:cubicBezTo>
                  <a:cubicBezTo>
                    <a:pt x="3273170" y="4139614"/>
                    <a:pt x="4139614" y="3273170"/>
                    <a:pt x="4139614" y="2204357"/>
                  </a:cubicBezTo>
                  <a:cubicBezTo>
                    <a:pt x="4139614" y="1135544"/>
                    <a:pt x="3273170" y="269100"/>
                    <a:pt x="2204357" y="269100"/>
                  </a:cubicBezTo>
                  <a:close/>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gradFill>
              <a:gsLst>
                <a:gs pos="0">
                  <a:schemeClr val="bg1">
                    <a:lumMod val="95000"/>
                  </a:schemeClr>
                </a:gs>
                <a:gs pos="100000">
                  <a:schemeClr val="bg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9" name="任意多边形 8"/>
            <p:cNvSpPr/>
            <p:nvPr/>
          </p:nvSpPr>
          <p:spPr>
            <a:xfrm>
              <a:off x="1697322" y="1360750"/>
              <a:ext cx="2140553" cy="2140556"/>
            </a:xfrm>
            <a:custGeom>
              <a:avLst/>
              <a:gdLst>
                <a:gd name="connsiteX0" fmla="*/ 2204357 w 4408714"/>
                <a:gd name="connsiteY0" fmla="*/ 0 h 4408714"/>
                <a:gd name="connsiteX1" fmla="*/ 4408714 w 4408714"/>
                <a:gd name="connsiteY1" fmla="*/ 2204357 h 4408714"/>
                <a:gd name="connsiteX2" fmla="*/ 2204357 w 4408714"/>
                <a:gd name="connsiteY2" fmla="*/ 4408714 h 4408714"/>
                <a:gd name="connsiteX3" fmla="*/ 0 w 4408714"/>
                <a:gd name="connsiteY3" fmla="*/ 2204357 h 4408714"/>
                <a:gd name="connsiteX4" fmla="*/ 2204357 w 4408714"/>
                <a:gd name="connsiteY4" fmla="*/ 0 h 4408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714" h="4408714">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noFill/>
            <a:ln w="381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0" name="椭圆 9"/>
            <p:cNvSpPr/>
            <p:nvPr/>
          </p:nvSpPr>
          <p:spPr>
            <a:xfrm>
              <a:off x="1824517" y="1491406"/>
              <a:ext cx="1879242" cy="1879245"/>
            </a:xfrm>
            <a:prstGeom prst="ellipse">
              <a:avLst/>
            </a:prstGeom>
            <a:noFill/>
            <a:ln w="38100">
              <a:gradFill flip="none" rotWithShape="1">
                <a:gsLst>
                  <a:gs pos="100000">
                    <a:schemeClr val="bg1"/>
                  </a:gs>
                  <a:gs pos="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sp>
        <p:nvSpPr>
          <p:cNvPr id="13" name="任意多边形 12"/>
          <p:cNvSpPr/>
          <p:nvPr/>
        </p:nvSpPr>
        <p:spPr>
          <a:xfrm>
            <a:off x="4090777" y="1312971"/>
            <a:ext cx="1409180" cy="1020223"/>
          </a:xfrm>
          <a:custGeom>
            <a:avLst/>
            <a:gdLst>
              <a:gd name="connsiteX0" fmla="*/ 0 w 3944999"/>
              <a:gd name="connsiteY0" fmla="*/ 2381339 h 2803197"/>
              <a:gd name="connsiteX1" fmla="*/ 3944999 w 3944999"/>
              <a:gd name="connsiteY1" fmla="*/ 2381339 h 2803197"/>
              <a:gd name="connsiteX2" fmla="*/ 3910802 w 3944999"/>
              <a:gd name="connsiteY2" fmla="*/ 2452327 h 2803197"/>
              <a:gd name="connsiteX3" fmla="*/ 3800387 w 3944999"/>
              <a:gd name="connsiteY3" fmla="*/ 2634076 h 2803197"/>
              <a:gd name="connsiteX4" fmla="*/ 3673920 w 3944999"/>
              <a:gd name="connsiteY4" fmla="*/ 2803197 h 2803197"/>
              <a:gd name="connsiteX5" fmla="*/ 271078 w 3944999"/>
              <a:gd name="connsiteY5" fmla="*/ 2803197 h 2803197"/>
              <a:gd name="connsiteX6" fmla="*/ 144612 w 3944999"/>
              <a:gd name="connsiteY6" fmla="*/ 2634076 h 2803197"/>
              <a:gd name="connsiteX7" fmla="*/ 34196 w 3944999"/>
              <a:gd name="connsiteY7" fmla="*/ 2452327 h 2803197"/>
              <a:gd name="connsiteX8" fmla="*/ 271079 w 3944999"/>
              <a:gd name="connsiteY8" fmla="*/ 0 h 2803197"/>
              <a:gd name="connsiteX9" fmla="*/ 3673920 w 3944999"/>
              <a:gd name="connsiteY9" fmla="*/ 0 h 2803197"/>
              <a:gd name="connsiteX10" fmla="*/ 3800387 w 3944999"/>
              <a:gd name="connsiteY10" fmla="*/ 169122 h 2803197"/>
              <a:gd name="connsiteX11" fmla="*/ 3910802 w 3944999"/>
              <a:gd name="connsiteY11" fmla="*/ 350872 h 2803197"/>
              <a:gd name="connsiteX12" fmla="*/ 3944998 w 3944999"/>
              <a:gd name="connsiteY12" fmla="*/ 421857 h 2803197"/>
              <a:gd name="connsiteX13" fmla="*/ 1 w 3944999"/>
              <a:gd name="connsiteY13" fmla="*/ 421857 h 2803197"/>
              <a:gd name="connsiteX14" fmla="*/ 34196 w 3944999"/>
              <a:gd name="connsiteY14" fmla="*/ 350872 h 2803197"/>
              <a:gd name="connsiteX15" fmla="*/ 144612 w 3944999"/>
              <a:gd name="connsiteY15" fmla="*/ 169122 h 280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4999" h="2803197">
                <a:moveTo>
                  <a:pt x="0" y="2381339"/>
                </a:moveTo>
                <a:lnTo>
                  <a:pt x="3944999" y="2381339"/>
                </a:lnTo>
                <a:lnTo>
                  <a:pt x="3910802" y="2452327"/>
                </a:lnTo>
                <a:cubicBezTo>
                  <a:pt x="3876867" y="2514795"/>
                  <a:pt x="3840000" y="2575440"/>
                  <a:pt x="3800387" y="2634076"/>
                </a:cubicBezTo>
                <a:lnTo>
                  <a:pt x="3673920" y="2803197"/>
                </a:lnTo>
                <a:lnTo>
                  <a:pt x="271078" y="2803197"/>
                </a:lnTo>
                <a:lnTo>
                  <a:pt x="144612" y="2634076"/>
                </a:lnTo>
                <a:cubicBezTo>
                  <a:pt x="104998" y="2575440"/>
                  <a:pt x="68131" y="2514795"/>
                  <a:pt x="34196" y="2452327"/>
                </a:cubicBezTo>
                <a:close/>
                <a:moveTo>
                  <a:pt x="271079" y="0"/>
                </a:moveTo>
                <a:lnTo>
                  <a:pt x="3673920" y="0"/>
                </a:lnTo>
                <a:lnTo>
                  <a:pt x="3800387" y="169122"/>
                </a:lnTo>
                <a:cubicBezTo>
                  <a:pt x="3840000" y="227758"/>
                  <a:pt x="3876867" y="288403"/>
                  <a:pt x="3910802" y="350872"/>
                </a:cubicBezTo>
                <a:lnTo>
                  <a:pt x="3944998" y="421857"/>
                </a:lnTo>
                <a:lnTo>
                  <a:pt x="1" y="421857"/>
                </a:lnTo>
                <a:lnTo>
                  <a:pt x="34196" y="350872"/>
                </a:lnTo>
                <a:cubicBezTo>
                  <a:pt x="68131" y="288403"/>
                  <a:pt x="104998" y="227758"/>
                  <a:pt x="144612" y="169122"/>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nvGrpSpPr>
          <p:cNvPr id="18" name="组合 17"/>
          <p:cNvGrpSpPr/>
          <p:nvPr/>
        </p:nvGrpSpPr>
        <p:grpSpPr>
          <a:xfrm>
            <a:off x="3992803" y="1020805"/>
            <a:ext cx="1605128" cy="1604550"/>
            <a:chOff x="4234767" y="424542"/>
            <a:chExt cx="4408714" cy="4408714"/>
          </a:xfrm>
          <a:effectLst>
            <a:outerShdw blurRad="203200" dist="63500" dir="2700000" algn="tl" rotWithShape="0">
              <a:prstClr val="black">
                <a:alpha val="40000"/>
              </a:prstClr>
            </a:outerShdw>
          </a:effectLst>
        </p:grpSpPr>
        <p:sp>
          <p:nvSpPr>
            <p:cNvPr id="20" name="任意多边形 19"/>
            <p:cNvSpPr/>
            <p:nvPr/>
          </p:nvSpPr>
          <p:spPr>
            <a:xfrm>
              <a:off x="4234767" y="424542"/>
              <a:ext cx="4408714" cy="4408714"/>
            </a:xfrm>
            <a:custGeom>
              <a:avLst/>
              <a:gdLst>
                <a:gd name="connsiteX0" fmla="*/ 2204357 w 4408714"/>
                <a:gd name="connsiteY0" fmla="*/ 269100 h 4408714"/>
                <a:gd name="connsiteX1" fmla="*/ 269100 w 4408714"/>
                <a:gd name="connsiteY1" fmla="*/ 2204357 h 4408714"/>
                <a:gd name="connsiteX2" fmla="*/ 2204357 w 4408714"/>
                <a:gd name="connsiteY2" fmla="*/ 4139614 h 4408714"/>
                <a:gd name="connsiteX3" fmla="*/ 4139614 w 4408714"/>
                <a:gd name="connsiteY3" fmla="*/ 2204357 h 4408714"/>
                <a:gd name="connsiteX4" fmla="*/ 2204357 w 4408714"/>
                <a:gd name="connsiteY4" fmla="*/ 269100 h 4408714"/>
                <a:gd name="connsiteX5" fmla="*/ 2204357 w 4408714"/>
                <a:gd name="connsiteY5" fmla="*/ 0 h 4408714"/>
                <a:gd name="connsiteX6" fmla="*/ 4408714 w 4408714"/>
                <a:gd name="connsiteY6" fmla="*/ 2204357 h 4408714"/>
                <a:gd name="connsiteX7" fmla="*/ 2204357 w 4408714"/>
                <a:gd name="connsiteY7" fmla="*/ 4408714 h 4408714"/>
                <a:gd name="connsiteX8" fmla="*/ 0 w 4408714"/>
                <a:gd name="connsiteY8" fmla="*/ 2204357 h 4408714"/>
                <a:gd name="connsiteX9" fmla="*/ 2204357 w 4408714"/>
                <a:gd name="connsiteY9" fmla="*/ 0 h 440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8714" h="4408714">
                  <a:moveTo>
                    <a:pt x="2204357" y="269100"/>
                  </a:moveTo>
                  <a:cubicBezTo>
                    <a:pt x="1135544" y="269100"/>
                    <a:pt x="269100" y="1135544"/>
                    <a:pt x="269100" y="2204357"/>
                  </a:cubicBezTo>
                  <a:cubicBezTo>
                    <a:pt x="269100" y="3273170"/>
                    <a:pt x="1135544" y="4139614"/>
                    <a:pt x="2204357" y="4139614"/>
                  </a:cubicBezTo>
                  <a:cubicBezTo>
                    <a:pt x="3273170" y="4139614"/>
                    <a:pt x="4139614" y="3273170"/>
                    <a:pt x="4139614" y="2204357"/>
                  </a:cubicBezTo>
                  <a:cubicBezTo>
                    <a:pt x="4139614" y="1135544"/>
                    <a:pt x="3273170" y="269100"/>
                    <a:pt x="2204357" y="269100"/>
                  </a:cubicBezTo>
                  <a:close/>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gradFill>
              <a:gsLst>
                <a:gs pos="0">
                  <a:schemeClr val="bg1">
                    <a:lumMod val="95000"/>
                  </a:schemeClr>
                </a:gs>
                <a:gs pos="100000">
                  <a:schemeClr val="bg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21" name="任意多边形 20"/>
            <p:cNvSpPr/>
            <p:nvPr/>
          </p:nvSpPr>
          <p:spPr>
            <a:xfrm>
              <a:off x="4234767" y="424542"/>
              <a:ext cx="4408714" cy="4408714"/>
            </a:xfrm>
            <a:custGeom>
              <a:avLst/>
              <a:gdLst>
                <a:gd name="connsiteX0" fmla="*/ 2204357 w 4408714"/>
                <a:gd name="connsiteY0" fmla="*/ 0 h 4408714"/>
                <a:gd name="connsiteX1" fmla="*/ 4408714 w 4408714"/>
                <a:gd name="connsiteY1" fmla="*/ 2204357 h 4408714"/>
                <a:gd name="connsiteX2" fmla="*/ 2204357 w 4408714"/>
                <a:gd name="connsiteY2" fmla="*/ 4408714 h 4408714"/>
                <a:gd name="connsiteX3" fmla="*/ 0 w 4408714"/>
                <a:gd name="connsiteY3" fmla="*/ 2204357 h 4408714"/>
                <a:gd name="connsiteX4" fmla="*/ 2204357 w 4408714"/>
                <a:gd name="connsiteY4" fmla="*/ 0 h 4408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714" h="4408714">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noFill/>
            <a:ln w="381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22" name="椭圆 21"/>
            <p:cNvSpPr/>
            <p:nvPr/>
          </p:nvSpPr>
          <p:spPr>
            <a:xfrm>
              <a:off x="4496739" y="693642"/>
              <a:ext cx="3870514" cy="3870514"/>
            </a:xfrm>
            <a:prstGeom prst="ellipse">
              <a:avLst/>
            </a:prstGeom>
            <a:noFill/>
            <a:ln w="38100">
              <a:gradFill flip="none" rotWithShape="1">
                <a:gsLst>
                  <a:gs pos="100000">
                    <a:schemeClr val="bg1"/>
                  </a:gs>
                  <a:gs pos="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sp>
        <p:nvSpPr>
          <p:cNvPr id="24" name="任意多边形 23"/>
          <p:cNvSpPr/>
          <p:nvPr/>
        </p:nvSpPr>
        <p:spPr>
          <a:xfrm>
            <a:off x="6844592" y="1313343"/>
            <a:ext cx="1409180" cy="1020223"/>
          </a:xfrm>
          <a:custGeom>
            <a:avLst/>
            <a:gdLst>
              <a:gd name="connsiteX0" fmla="*/ 0 w 3944999"/>
              <a:gd name="connsiteY0" fmla="*/ 2381339 h 2803197"/>
              <a:gd name="connsiteX1" fmla="*/ 3944999 w 3944999"/>
              <a:gd name="connsiteY1" fmla="*/ 2381339 h 2803197"/>
              <a:gd name="connsiteX2" fmla="*/ 3910802 w 3944999"/>
              <a:gd name="connsiteY2" fmla="*/ 2452327 h 2803197"/>
              <a:gd name="connsiteX3" fmla="*/ 3800387 w 3944999"/>
              <a:gd name="connsiteY3" fmla="*/ 2634076 h 2803197"/>
              <a:gd name="connsiteX4" fmla="*/ 3673920 w 3944999"/>
              <a:gd name="connsiteY4" fmla="*/ 2803197 h 2803197"/>
              <a:gd name="connsiteX5" fmla="*/ 271078 w 3944999"/>
              <a:gd name="connsiteY5" fmla="*/ 2803197 h 2803197"/>
              <a:gd name="connsiteX6" fmla="*/ 144612 w 3944999"/>
              <a:gd name="connsiteY6" fmla="*/ 2634076 h 2803197"/>
              <a:gd name="connsiteX7" fmla="*/ 34196 w 3944999"/>
              <a:gd name="connsiteY7" fmla="*/ 2452327 h 2803197"/>
              <a:gd name="connsiteX8" fmla="*/ 271079 w 3944999"/>
              <a:gd name="connsiteY8" fmla="*/ 0 h 2803197"/>
              <a:gd name="connsiteX9" fmla="*/ 3673920 w 3944999"/>
              <a:gd name="connsiteY9" fmla="*/ 0 h 2803197"/>
              <a:gd name="connsiteX10" fmla="*/ 3800387 w 3944999"/>
              <a:gd name="connsiteY10" fmla="*/ 169122 h 2803197"/>
              <a:gd name="connsiteX11" fmla="*/ 3910802 w 3944999"/>
              <a:gd name="connsiteY11" fmla="*/ 350872 h 2803197"/>
              <a:gd name="connsiteX12" fmla="*/ 3944998 w 3944999"/>
              <a:gd name="connsiteY12" fmla="*/ 421857 h 2803197"/>
              <a:gd name="connsiteX13" fmla="*/ 1 w 3944999"/>
              <a:gd name="connsiteY13" fmla="*/ 421857 h 2803197"/>
              <a:gd name="connsiteX14" fmla="*/ 34196 w 3944999"/>
              <a:gd name="connsiteY14" fmla="*/ 350872 h 2803197"/>
              <a:gd name="connsiteX15" fmla="*/ 144612 w 3944999"/>
              <a:gd name="connsiteY15" fmla="*/ 169122 h 280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4999" h="2803197">
                <a:moveTo>
                  <a:pt x="0" y="2381339"/>
                </a:moveTo>
                <a:lnTo>
                  <a:pt x="3944999" y="2381339"/>
                </a:lnTo>
                <a:lnTo>
                  <a:pt x="3910802" y="2452327"/>
                </a:lnTo>
                <a:cubicBezTo>
                  <a:pt x="3876867" y="2514795"/>
                  <a:pt x="3840000" y="2575440"/>
                  <a:pt x="3800387" y="2634076"/>
                </a:cubicBezTo>
                <a:lnTo>
                  <a:pt x="3673920" y="2803197"/>
                </a:lnTo>
                <a:lnTo>
                  <a:pt x="271078" y="2803197"/>
                </a:lnTo>
                <a:lnTo>
                  <a:pt x="144612" y="2634076"/>
                </a:lnTo>
                <a:cubicBezTo>
                  <a:pt x="104998" y="2575440"/>
                  <a:pt x="68131" y="2514795"/>
                  <a:pt x="34196" y="2452327"/>
                </a:cubicBezTo>
                <a:close/>
                <a:moveTo>
                  <a:pt x="271079" y="0"/>
                </a:moveTo>
                <a:lnTo>
                  <a:pt x="3673920" y="0"/>
                </a:lnTo>
                <a:lnTo>
                  <a:pt x="3800387" y="169122"/>
                </a:lnTo>
                <a:cubicBezTo>
                  <a:pt x="3840000" y="227758"/>
                  <a:pt x="3876867" y="288403"/>
                  <a:pt x="3910802" y="350872"/>
                </a:cubicBezTo>
                <a:lnTo>
                  <a:pt x="3944998" y="421857"/>
                </a:lnTo>
                <a:lnTo>
                  <a:pt x="1" y="421857"/>
                </a:lnTo>
                <a:lnTo>
                  <a:pt x="34196" y="350872"/>
                </a:lnTo>
                <a:cubicBezTo>
                  <a:pt x="68131" y="288403"/>
                  <a:pt x="104998" y="227758"/>
                  <a:pt x="144612" y="169122"/>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nvGrpSpPr>
          <p:cNvPr id="29" name="组合 28"/>
          <p:cNvGrpSpPr/>
          <p:nvPr/>
        </p:nvGrpSpPr>
        <p:grpSpPr>
          <a:xfrm>
            <a:off x="6746617" y="1021177"/>
            <a:ext cx="1605128" cy="1604550"/>
            <a:chOff x="4234767" y="424542"/>
            <a:chExt cx="4408714" cy="4408714"/>
          </a:xfrm>
          <a:effectLst>
            <a:outerShdw blurRad="203200" dist="63500" dir="2700000" algn="tl" rotWithShape="0">
              <a:prstClr val="black">
                <a:alpha val="40000"/>
              </a:prstClr>
            </a:outerShdw>
          </a:effectLst>
        </p:grpSpPr>
        <p:sp>
          <p:nvSpPr>
            <p:cNvPr id="31" name="任意多边形 30"/>
            <p:cNvSpPr/>
            <p:nvPr/>
          </p:nvSpPr>
          <p:spPr>
            <a:xfrm>
              <a:off x="4234767" y="424542"/>
              <a:ext cx="4408714" cy="4408714"/>
            </a:xfrm>
            <a:custGeom>
              <a:avLst/>
              <a:gdLst>
                <a:gd name="connsiteX0" fmla="*/ 2204357 w 4408714"/>
                <a:gd name="connsiteY0" fmla="*/ 269100 h 4408714"/>
                <a:gd name="connsiteX1" fmla="*/ 269100 w 4408714"/>
                <a:gd name="connsiteY1" fmla="*/ 2204357 h 4408714"/>
                <a:gd name="connsiteX2" fmla="*/ 2204357 w 4408714"/>
                <a:gd name="connsiteY2" fmla="*/ 4139614 h 4408714"/>
                <a:gd name="connsiteX3" fmla="*/ 4139614 w 4408714"/>
                <a:gd name="connsiteY3" fmla="*/ 2204357 h 4408714"/>
                <a:gd name="connsiteX4" fmla="*/ 2204357 w 4408714"/>
                <a:gd name="connsiteY4" fmla="*/ 269100 h 4408714"/>
                <a:gd name="connsiteX5" fmla="*/ 2204357 w 4408714"/>
                <a:gd name="connsiteY5" fmla="*/ 0 h 4408714"/>
                <a:gd name="connsiteX6" fmla="*/ 4408714 w 4408714"/>
                <a:gd name="connsiteY6" fmla="*/ 2204357 h 4408714"/>
                <a:gd name="connsiteX7" fmla="*/ 2204357 w 4408714"/>
                <a:gd name="connsiteY7" fmla="*/ 4408714 h 4408714"/>
                <a:gd name="connsiteX8" fmla="*/ 0 w 4408714"/>
                <a:gd name="connsiteY8" fmla="*/ 2204357 h 4408714"/>
                <a:gd name="connsiteX9" fmla="*/ 2204357 w 4408714"/>
                <a:gd name="connsiteY9" fmla="*/ 0 h 440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8714" h="4408714">
                  <a:moveTo>
                    <a:pt x="2204357" y="269100"/>
                  </a:moveTo>
                  <a:cubicBezTo>
                    <a:pt x="1135544" y="269100"/>
                    <a:pt x="269100" y="1135544"/>
                    <a:pt x="269100" y="2204357"/>
                  </a:cubicBezTo>
                  <a:cubicBezTo>
                    <a:pt x="269100" y="3273170"/>
                    <a:pt x="1135544" y="4139614"/>
                    <a:pt x="2204357" y="4139614"/>
                  </a:cubicBezTo>
                  <a:cubicBezTo>
                    <a:pt x="3273170" y="4139614"/>
                    <a:pt x="4139614" y="3273170"/>
                    <a:pt x="4139614" y="2204357"/>
                  </a:cubicBezTo>
                  <a:cubicBezTo>
                    <a:pt x="4139614" y="1135544"/>
                    <a:pt x="3273170" y="269100"/>
                    <a:pt x="2204357" y="269100"/>
                  </a:cubicBezTo>
                  <a:close/>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gradFill>
              <a:gsLst>
                <a:gs pos="0">
                  <a:schemeClr val="bg1">
                    <a:lumMod val="95000"/>
                  </a:schemeClr>
                </a:gs>
                <a:gs pos="100000">
                  <a:schemeClr val="bg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32" name="任意多边形 31"/>
            <p:cNvSpPr/>
            <p:nvPr/>
          </p:nvSpPr>
          <p:spPr>
            <a:xfrm>
              <a:off x="4234767" y="424542"/>
              <a:ext cx="4408714" cy="4408714"/>
            </a:xfrm>
            <a:custGeom>
              <a:avLst/>
              <a:gdLst>
                <a:gd name="connsiteX0" fmla="*/ 2204357 w 4408714"/>
                <a:gd name="connsiteY0" fmla="*/ 0 h 4408714"/>
                <a:gd name="connsiteX1" fmla="*/ 4408714 w 4408714"/>
                <a:gd name="connsiteY1" fmla="*/ 2204357 h 4408714"/>
                <a:gd name="connsiteX2" fmla="*/ 2204357 w 4408714"/>
                <a:gd name="connsiteY2" fmla="*/ 4408714 h 4408714"/>
                <a:gd name="connsiteX3" fmla="*/ 0 w 4408714"/>
                <a:gd name="connsiteY3" fmla="*/ 2204357 h 4408714"/>
                <a:gd name="connsiteX4" fmla="*/ 2204357 w 4408714"/>
                <a:gd name="connsiteY4" fmla="*/ 0 h 4408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714" h="4408714">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noFill/>
            <a:ln w="381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33" name="椭圆 32"/>
            <p:cNvSpPr/>
            <p:nvPr/>
          </p:nvSpPr>
          <p:spPr>
            <a:xfrm>
              <a:off x="4496739" y="693642"/>
              <a:ext cx="3870514" cy="3870514"/>
            </a:xfrm>
            <a:prstGeom prst="ellipse">
              <a:avLst/>
            </a:prstGeom>
            <a:noFill/>
            <a:ln w="38100">
              <a:gradFill flip="none" rotWithShape="1">
                <a:gsLst>
                  <a:gs pos="100000">
                    <a:schemeClr val="bg1"/>
                  </a:gs>
                  <a:gs pos="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sp>
        <p:nvSpPr>
          <p:cNvPr id="35" name="任意多边形 34"/>
          <p:cNvSpPr/>
          <p:nvPr/>
        </p:nvSpPr>
        <p:spPr>
          <a:xfrm>
            <a:off x="1372733" y="3202159"/>
            <a:ext cx="1409180" cy="1020223"/>
          </a:xfrm>
          <a:custGeom>
            <a:avLst/>
            <a:gdLst>
              <a:gd name="connsiteX0" fmla="*/ 0 w 3944999"/>
              <a:gd name="connsiteY0" fmla="*/ 2381339 h 2803197"/>
              <a:gd name="connsiteX1" fmla="*/ 3944999 w 3944999"/>
              <a:gd name="connsiteY1" fmla="*/ 2381339 h 2803197"/>
              <a:gd name="connsiteX2" fmla="*/ 3910802 w 3944999"/>
              <a:gd name="connsiteY2" fmla="*/ 2452327 h 2803197"/>
              <a:gd name="connsiteX3" fmla="*/ 3800387 w 3944999"/>
              <a:gd name="connsiteY3" fmla="*/ 2634076 h 2803197"/>
              <a:gd name="connsiteX4" fmla="*/ 3673920 w 3944999"/>
              <a:gd name="connsiteY4" fmla="*/ 2803197 h 2803197"/>
              <a:gd name="connsiteX5" fmla="*/ 271078 w 3944999"/>
              <a:gd name="connsiteY5" fmla="*/ 2803197 h 2803197"/>
              <a:gd name="connsiteX6" fmla="*/ 144612 w 3944999"/>
              <a:gd name="connsiteY6" fmla="*/ 2634076 h 2803197"/>
              <a:gd name="connsiteX7" fmla="*/ 34196 w 3944999"/>
              <a:gd name="connsiteY7" fmla="*/ 2452327 h 2803197"/>
              <a:gd name="connsiteX8" fmla="*/ 271079 w 3944999"/>
              <a:gd name="connsiteY8" fmla="*/ 0 h 2803197"/>
              <a:gd name="connsiteX9" fmla="*/ 3673920 w 3944999"/>
              <a:gd name="connsiteY9" fmla="*/ 0 h 2803197"/>
              <a:gd name="connsiteX10" fmla="*/ 3800387 w 3944999"/>
              <a:gd name="connsiteY10" fmla="*/ 169122 h 2803197"/>
              <a:gd name="connsiteX11" fmla="*/ 3910802 w 3944999"/>
              <a:gd name="connsiteY11" fmla="*/ 350872 h 2803197"/>
              <a:gd name="connsiteX12" fmla="*/ 3944998 w 3944999"/>
              <a:gd name="connsiteY12" fmla="*/ 421857 h 2803197"/>
              <a:gd name="connsiteX13" fmla="*/ 1 w 3944999"/>
              <a:gd name="connsiteY13" fmla="*/ 421857 h 2803197"/>
              <a:gd name="connsiteX14" fmla="*/ 34196 w 3944999"/>
              <a:gd name="connsiteY14" fmla="*/ 350872 h 2803197"/>
              <a:gd name="connsiteX15" fmla="*/ 144612 w 3944999"/>
              <a:gd name="connsiteY15" fmla="*/ 169122 h 280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4999" h="2803197">
                <a:moveTo>
                  <a:pt x="0" y="2381339"/>
                </a:moveTo>
                <a:lnTo>
                  <a:pt x="3944999" y="2381339"/>
                </a:lnTo>
                <a:lnTo>
                  <a:pt x="3910802" y="2452327"/>
                </a:lnTo>
                <a:cubicBezTo>
                  <a:pt x="3876867" y="2514795"/>
                  <a:pt x="3840000" y="2575440"/>
                  <a:pt x="3800387" y="2634076"/>
                </a:cubicBezTo>
                <a:lnTo>
                  <a:pt x="3673920" y="2803197"/>
                </a:lnTo>
                <a:lnTo>
                  <a:pt x="271078" y="2803197"/>
                </a:lnTo>
                <a:lnTo>
                  <a:pt x="144612" y="2634076"/>
                </a:lnTo>
                <a:cubicBezTo>
                  <a:pt x="104998" y="2575440"/>
                  <a:pt x="68131" y="2514795"/>
                  <a:pt x="34196" y="2452327"/>
                </a:cubicBezTo>
                <a:close/>
                <a:moveTo>
                  <a:pt x="271079" y="0"/>
                </a:moveTo>
                <a:lnTo>
                  <a:pt x="3673920" y="0"/>
                </a:lnTo>
                <a:lnTo>
                  <a:pt x="3800387" y="169122"/>
                </a:lnTo>
                <a:cubicBezTo>
                  <a:pt x="3840000" y="227758"/>
                  <a:pt x="3876867" y="288403"/>
                  <a:pt x="3910802" y="350872"/>
                </a:cubicBezTo>
                <a:lnTo>
                  <a:pt x="3944998" y="421857"/>
                </a:lnTo>
                <a:lnTo>
                  <a:pt x="1" y="421857"/>
                </a:lnTo>
                <a:lnTo>
                  <a:pt x="34196" y="350872"/>
                </a:lnTo>
                <a:cubicBezTo>
                  <a:pt x="68131" y="288403"/>
                  <a:pt x="104998" y="227758"/>
                  <a:pt x="144612" y="169122"/>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nvGrpSpPr>
          <p:cNvPr id="40" name="组合 39"/>
          <p:cNvGrpSpPr/>
          <p:nvPr/>
        </p:nvGrpSpPr>
        <p:grpSpPr>
          <a:xfrm>
            <a:off x="1274758" y="2909995"/>
            <a:ext cx="1605128" cy="1604550"/>
            <a:chOff x="4234767" y="424542"/>
            <a:chExt cx="4408714" cy="4408714"/>
          </a:xfrm>
          <a:effectLst>
            <a:outerShdw blurRad="203200" dist="63500" dir="2700000" algn="tl" rotWithShape="0">
              <a:prstClr val="black">
                <a:alpha val="40000"/>
              </a:prstClr>
            </a:outerShdw>
          </a:effectLst>
        </p:grpSpPr>
        <p:sp>
          <p:nvSpPr>
            <p:cNvPr id="42" name="任意多边形 41"/>
            <p:cNvSpPr/>
            <p:nvPr/>
          </p:nvSpPr>
          <p:spPr>
            <a:xfrm>
              <a:off x="4234767" y="424542"/>
              <a:ext cx="4408714" cy="4408714"/>
            </a:xfrm>
            <a:custGeom>
              <a:avLst/>
              <a:gdLst>
                <a:gd name="connsiteX0" fmla="*/ 2204357 w 4408714"/>
                <a:gd name="connsiteY0" fmla="*/ 269100 h 4408714"/>
                <a:gd name="connsiteX1" fmla="*/ 269100 w 4408714"/>
                <a:gd name="connsiteY1" fmla="*/ 2204357 h 4408714"/>
                <a:gd name="connsiteX2" fmla="*/ 2204357 w 4408714"/>
                <a:gd name="connsiteY2" fmla="*/ 4139614 h 4408714"/>
                <a:gd name="connsiteX3" fmla="*/ 4139614 w 4408714"/>
                <a:gd name="connsiteY3" fmla="*/ 2204357 h 4408714"/>
                <a:gd name="connsiteX4" fmla="*/ 2204357 w 4408714"/>
                <a:gd name="connsiteY4" fmla="*/ 269100 h 4408714"/>
                <a:gd name="connsiteX5" fmla="*/ 2204357 w 4408714"/>
                <a:gd name="connsiteY5" fmla="*/ 0 h 4408714"/>
                <a:gd name="connsiteX6" fmla="*/ 4408714 w 4408714"/>
                <a:gd name="connsiteY6" fmla="*/ 2204357 h 4408714"/>
                <a:gd name="connsiteX7" fmla="*/ 2204357 w 4408714"/>
                <a:gd name="connsiteY7" fmla="*/ 4408714 h 4408714"/>
                <a:gd name="connsiteX8" fmla="*/ 0 w 4408714"/>
                <a:gd name="connsiteY8" fmla="*/ 2204357 h 4408714"/>
                <a:gd name="connsiteX9" fmla="*/ 2204357 w 4408714"/>
                <a:gd name="connsiteY9" fmla="*/ 0 h 440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8714" h="4408714">
                  <a:moveTo>
                    <a:pt x="2204357" y="269100"/>
                  </a:moveTo>
                  <a:cubicBezTo>
                    <a:pt x="1135544" y="269100"/>
                    <a:pt x="269100" y="1135544"/>
                    <a:pt x="269100" y="2204357"/>
                  </a:cubicBezTo>
                  <a:cubicBezTo>
                    <a:pt x="269100" y="3273170"/>
                    <a:pt x="1135544" y="4139614"/>
                    <a:pt x="2204357" y="4139614"/>
                  </a:cubicBezTo>
                  <a:cubicBezTo>
                    <a:pt x="3273170" y="4139614"/>
                    <a:pt x="4139614" y="3273170"/>
                    <a:pt x="4139614" y="2204357"/>
                  </a:cubicBezTo>
                  <a:cubicBezTo>
                    <a:pt x="4139614" y="1135544"/>
                    <a:pt x="3273170" y="269100"/>
                    <a:pt x="2204357" y="269100"/>
                  </a:cubicBezTo>
                  <a:close/>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gradFill>
              <a:gsLst>
                <a:gs pos="0">
                  <a:schemeClr val="bg1">
                    <a:lumMod val="95000"/>
                  </a:schemeClr>
                </a:gs>
                <a:gs pos="100000">
                  <a:schemeClr val="bg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43" name="任意多边形 42"/>
            <p:cNvSpPr/>
            <p:nvPr/>
          </p:nvSpPr>
          <p:spPr>
            <a:xfrm>
              <a:off x="4234767" y="424542"/>
              <a:ext cx="4408714" cy="4408714"/>
            </a:xfrm>
            <a:custGeom>
              <a:avLst/>
              <a:gdLst>
                <a:gd name="connsiteX0" fmla="*/ 2204357 w 4408714"/>
                <a:gd name="connsiteY0" fmla="*/ 0 h 4408714"/>
                <a:gd name="connsiteX1" fmla="*/ 4408714 w 4408714"/>
                <a:gd name="connsiteY1" fmla="*/ 2204357 h 4408714"/>
                <a:gd name="connsiteX2" fmla="*/ 2204357 w 4408714"/>
                <a:gd name="connsiteY2" fmla="*/ 4408714 h 4408714"/>
                <a:gd name="connsiteX3" fmla="*/ 0 w 4408714"/>
                <a:gd name="connsiteY3" fmla="*/ 2204357 h 4408714"/>
                <a:gd name="connsiteX4" fmla="*/ 2204357 w 4408714"/>
                <a:gd name="connsiteY4" fmla="*/ 0 h 4408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714" h="4408714">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noFill/>
            <a:ln w="381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44" name="椭圆 43"/>
            <p:cNvSpPr/>
            <p:nvPr/>
          </p:nvSpPr>
          <p:spPr>
            <a:xfrm>
              <a:off x="4496739" y="693642"/>
              <a:ext cx="3870514" cy="3870514"/>
            </a:xfrm>
            <a:prstGeom prst="ellipse">
              <a:avLst/>
            </a:prstGeom>
            <a:noFill/>
            <a:ln w="38100">
              <a:gradFill flip="none" rotWithShape="1">
                <a:gsLst>
                  <a:gs pos="100000">
                    <a:schemeClr val="bg1"/>
                  </a:gs>
                  <a:gs pos="0">
                    <a:schemeClr val="bg1">
                      <a:lumMod val="65000"/>
                    </a:schemeClr>
                  </a:gs>
                </a:gsLst>
                <a:lin ang="2700000" scaled="1"/>
                <a:tileRect/>
              </a:gradFill>
            </a:ln>
            <a:effectLst>
              <a:innerShdw blurRad="4699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sp>
        <p:nvSpPr>
          <p:cNvPr id="93" name="任意多边形 92"/>
          <p:cNvSpPr/>
          <p:nvPr/>
        </p:nvSpPr>
        <p:spPr>
          <a:xfrm>
            <a:off x="4090777" y="3202159"/>
            <a:ext cx="1409180" cy="1020223"/>
          </a:xfrm>
          <a:custGeom>
            <a:avLst/>
            <a:gdLst>
              <a:gd name="connsiteX0" fmla="*/ 0 w 3944999"/>
              <a:gd name="connsiteY0" fmla="*/ 2381339 h 2803197"/>
              <a:gd name="connsiteX1" fmla="*/ 3944999 w 3944999"/>
              <a:gd name="connsiteY1" fmla="*/ 2381339 h 2803197"/>
              <a:gd name="connsiteX2" fmla="*/ 3910802 w 3944999"/>
              <a:gd name="connsiteY2" fmla="*/ 2452327 h 2803197"/>
              <a:gd name="connsiteX3" fmla="*/ 3800387 w 3944999"/>
              <a:gd name="connsiteY3" fmla="*/ 2634076 h 2803197"/>
              <a:gd name="connsiteX4" fmla="*/ 3673920 w 3944999"/>
              <a:gd name="connsiteY4" fmla="*/ 2803197 h 2803197"/>
              <a:gd name="connsiteX5" fmla="*/ 271078 w 3944999"/>
              <a:gd name="connsiteY5" fmla="*/ 2803197 h 2803197"/>
              <a:gd name="connsiteX6" fmla="*/ 144612 w 3944999"/>
              <a:gd name="connsiteY6" fmla="*/ 2634076 h 2803197"/>
              <a:gd name="connsiteX7" fmla="*/ 34196 w 3944999"/>
              <a:gd name="connsiteY7" fmla="*/ 2452327 h 2803197"/>
              <a:gd name="connsiteX8" fmla="*/ 271079 w 3944999"/>
              <a:gd name="connsiteY8" fmla="*/ 0 h 2803197"/>
              <a:gd name="connsiteX9" fmla="*/ 3673920 w 3944999"/>
              <a:gd name="connsiteY9" fmla="*/ 0 h 2803197"/>
              <a:gd name="connsiteX10" fmla="*/ 3800387 w 3944999"/>
              <a:gd name="connsiteY10" fmla="*/ 169122 h 2803197"/>
              <a:gd name="connsiteX11" fmla="*/ 3910802 w 3944999"/>
              <a:gd name="connsiteY11" fmla="*/ 350872 h 2803197"/>
              <a:gd name="connsiteX12" fmla="*/ 3944998 w 3944999"/>
              <a:gd name="connsiteY12" fmla="*/ 421857 h 2803197"/>
              <a:gd name="connsiteX13" fmla="*/ 1 w 3944999"/>
              <a:gd name="connsiteY13" fmla="*/ 421857 h 2803197"/>
              <a:gd name="connsiteX14" fmla="*/ 34196 w 3944999"/>
              <a:gd name="connsiteY14" fmla="*/ 350872 h 2803197"/>
              <a:gd name="connsiteX15" fmla="*/ 144612 w 3944999"/>
              <a:gd name="connsiteY15" fmla="*/ 169122 h 280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4999" h="2803197">
                <a:moveTo>
                  <a:pt x="0" y="2381339"/>
                </a:moveTo>
                <a:lnTo>
                  <a:pt x="3944999" y="2381339"/>
                </a:lnTo>
                <a:lnTo>
                  <a:pt x="3910802" y="2452327"/>
                </a:lnTo>
                <a:cubicBezTo>
                  <a:pt x="3876867" y="2514795"/>
                  <a:pt x="3840000" y="2575440"/>
                  <a:pt x="3800387" y="2634076"/>
                </a:cubicBezTo>
                <a:lnTo>
                  <a:pt x="3673920" y="2803197"/>
                </a:lnTo>
                <a:lnTo>
                  <a:pt x="271078" y="2803197"/>
                </a:lnTo>
                <a:lnTo>
                  <a:pt x="144612" y="2634076"/>
                </a:lnTo>
                <a:cubicBezTo>
                  <a:pt x="104998" y="2575440"/>
                  <a:pt x="68131" y="2514795"/>
                  <a:pt x="34196" y="2452327"/>
                </a:cubicBezTo>
                <a:close/>
                <a:moveTo>
                  <a:pt x="271079" y="0"/>
                </a:moveTo>
                <a:lnTo>
                  <a:pt x="3673920" y="0"/>
                </a:lnTo>
                <a:lnTo>
                  <a:pt x="3800387" y="169122"/>
                </a:lnTo>
                <a:cubicBezTo>
                  <a:pt x="3840000" y="227758"/>
                  <a:pt x="3876867" y="288403"/>
                  <a:pt x="3910802" y="350872"/>
                </a:cubicBezTo>
                <a:lnTo>
                  <a:pt x="3944998" y="421857"/>
                </a:lnTo>
                <a:lnTo>
                  <a:pt x="1" y="421857"/>
                </a:lnTo>
                <a:lnTo>
                  <a:pt x="34196" y="350872"/>
                </a:lnTo>
                <a:cubicBezTo>
                  <a:pt x="68131" y="288403"/>
                  <a:pt x="104998" y="227758"/>
                  <a:pt x="144612" y="169122"/>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nvGrpSpPr>
          <p:cNvPr id="98" name="组合 97"/>
          <p:cNvGrpSpPr/>
          <p:nvPr/>
        </p:nvGrpSpPr>
        <p:grpSpPr>
          <a:xfrm>
            <a:off x="3992803" y="2909995"/>
            <a:ext cx="1605128" cy="1604550"/>
            <a:chOff x="4234767" y="424542"/>
            <a:chExt cx="4408714" cy="4408714"/>
          </a:xfrm>
          <a:effectLst>
            <a:outerShdw blurRad="203200" dist="63500" dir="2700000" algn="tl" rotWithShape="0">
              <a:prstClr val="black">
                <a:alpha val="40000"/>
              </a:prstClr>
            </a:outerShdw>
          </a:effectLst>
        </p:grpSpPr>
        <p:sp>
          <p:nvSpPr>
            <p:cNvPr id="100" name="任意多边形 99"/>
            <p:cNvSpPr/>
            <p:nvPr/>
          </p:nvSpPr>
          <p:spPr>
            <a:xfrm>
              <a:off x="4234767" y="424542"/>
              <a:ext cx="4408714" cy="4408714"/>
            </a:xfrm>
            <a:custGeom>
              <a:avLst/>
              <a:gdLst>
                <a:gd name="connsiteX0" fmla="*/ 2204357 w 4408714"/>
                <a:gd name="connsiteY0" fmla="*/ 269100 h 4408714"/>
                <a:gd name="connsiteX1" fmla="*/ 269100 w 4408714"/>
                <a:gd name="connsiteY1" fmla="*/ 2204357 h 4408714"/>
                <a:gd name="connsiteX2" fmla="*/ 2204357 w 4408714"/>
                <a:gd name="connsiteY2" fmla="*/ 4139614 h 4408714"/>
                <a:gd name="connsiteX3" fmla="*/ 4139614 w 4408714"/>
                <a:gd name="connsiteY3" fmla="*/ 2204357 h 4408714"/>
                <a:gd name="connsiteX4" fmla="*/ 2204357 w 4408714"/>
                <a:gd name="connsiteY4" fmla="*/ 269100 h 4408714"/>
                <a:gd name="connsiteX5" fmla="*/ 2204357 w 4408714"/>
                <a:gd name="connsiteY5" fmla="*/ 0 h 4408714"/>
                <a:gd name="connsiteX6" fmla="*/ 4408714 w 4408714"/>
                <a:gd name="connsiteY6" fmla="*/ 2204357 h 4408714"/>
                <a:gd name="connsiteX7" fmla="*/ 2204357 w 4408714"/>
                <a:gd name="connsiteY7" fmla="*/ 4408714 h 4408714"/>
                <a:gd name="connsiteX8" fmla="*/ 0 w 4408714"/>
                <a:gd name="connsiteY8" fmla="*/ 2204357 h 4408714"/>
                <a:gd name="connsiteX9" fmla="*/ 2204357 w 4408714"/>
                <a:gd name="connsiteY9" fmla="*/ 0 h 440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8714" h="4408714">
                  <a:moveTo>
                    <a:pt x="2204357" y="269100"/>
                  </a:moveTo>
                  <a:cubicBezTo>
                    <a:pt x="1135544" y="269100"/>
                    <a:pt x="269100" y="1135544"/>
                    <a:pt x="269100" y="2204357"/>
                  </a:cubicBezTo>
                  <a:cubicBezTo>
                    <a:pt x="269100" y="3273170"/>
                    <a:pt x="1135544" y="4139614"/>
                    <a:pt x="2204357" y="4139614"/>
                  </a:cubicBezTo>
                  <a:cubicBezTo>
                    <a:pt x="3273170" y="4139614"/>
                    <a:pt x="4139614" y="3273170"/>
                    <a:pt x="4139614" y="2204357"/>
                  </a:cubicBezTo>
                  <a:cubicBezTo>
                    <a:pt x="4139614" y="1135544"/>
                    <a:pt x="3273170" y="269100"/>
                    <a:pt x="2204357" y="269100"/>
                  </a:cubicBezTo>
                  <a:close/>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gradFill>
              <a:gsLst>
                <a:gs pos="0">
                  <a:schemeClr val="bg1">
                    <a:lumMod val="95000"/>
                  </a:schemeClr>
                </a:gs>
                <a:gs pos="100000">
                  <a:schemeClr val="bg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01" name="任意多边形 100"/>
            <p:cNvSpPr/>
            <p:nvPr/>
          </p:nvSpPr>
          <p:spPr>
            <a:xfrm>
              <a:off x="4234767" y="424542"/>
              <a:ext cx="4408714" cy="4408714"/>
            </a:xfrm>
            <a:custGeom>
              <a:avLst/>
              <a:gdLst>
                <a:gd name="connsiteX0" fmla="*/ 2204357 w 4408714"/>
                <a:gd name="connsiteY0" fmla="*/ 0 h 4408714"/>
                <a:gd name="connsiteX1" fmla="*/ 4408714 w 4408714"/>
                <a:gd name="connsiteY1" fmla="*/ 2204357 h 4408714"/>
                <a:gd name="connsiteX2" fmla="*/ 2204357 w 4408714"/>
                <a:gd name="connsiteY2" fmla="*/ 4408714 h 4408714"/>
                <a:gd name="connsiteX3" fmla="*/ 0 w 4408714"/>
                <a:gd name="connsiteY3" fmla="*/ 2204357 h 4408714"/>
                <a:gd name="connsiteX4" fmla="*/ 2204357 w 4408714"/>
                <a:gd name="connsiteY4" fmla="*/ 0 h 4408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714" h="4408714">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noFill/>
            <a:ln w="381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02" name="椭圆 101"/>
            <p:cNvSpPr/>
            <p:nvPr/>
          </p:nvSpPr>
          <p:spPr>
            <a:xfrm>
              <a:off x="4496739" y="693642"/>
              <a:ext cx="3870514" cy="3870514"/>
            </a:xfrm>
            <a:prstGeom prst="ellipse">
              <a:avLst/>
            </a:prstGeom>
            <a:noFill/>
            <a:ln w="38100">
              <a:gradFill flip="none" rotWithShape="1">
                <a:gsLst>
                  <a:gs pos="100000">
                    <a:schemeClr val="bg1"/>
                  </a:gs>
                  <a:gs pos="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sp>
        <p:nvSpPr>
          <p:cNvPr id="114" name="任意多边形 113"/>
          <p:cNvSpPr/>
          <p:nvPr/>
        </p:nvSpPr>
        <p:spPr>
          <a:xfrm>
            <a:off x="6844592" y="3202531"/>
            <a:ext cx="1409180" cy="1020223"/>
          </a:xfrm>
          <a:custGeom>
            <a:avLst/>
            <a:gdLst>
              <a:gd name="connsiteX0" fmla="*/ 0 w 3944999"/>
              <a:gd name="connsiteY0" fmla="*/ 2381339 h 2803197"/>
              <a:gd name="connsiteX1" fmla="*/ 3944999 w 3944999"/>
              <a:gd name="connsiteY1" fmla="*/ 2381339 h 2803197"/>
              <a:gd name="connsiteX2" fmla="*/ 3910802 w 3944999"/>
              <a:gd name="connsiteY2" fmla="*/ 2452327 h 2803197"/>
              <a:gd name="connsiteX3" fmla="*/ 3800387 w 3944999"/>
              <a:gd name="connsiteY3" fmla="*/ 2634076 h 2803197"/>
              <a:gd name="connsiteX4" fmla="*/ 3673920 w 3944999"/>
              <a:gd name="connsiteY4" fmla="*/ 2803197 h 2803197"/>
              <a:gd name="connsiteX5" fmla="*/ 271078 w 3944999"/>
              <a:gd name="connsiteY5" fmla="*/ 2803197 h 2803197"/>
              <a:gd name="connsiteX6" fmla="*/ 144612 w 3944999"/>
              <a:gd name="connsiteY6" fmla="*/ 2634076 h 2803197"/>
              <a:gd name="connsiteX7" fmla="*/ 34196 w 3944999"/>
              <a:gd name="connsiteY7" fmla="*/ 2452327 h 2803197"/>
              <a:gd name="connsiteX8" fmla="*/ 271079 w 3944999"/>
              <a:gd name="connsiteY8" fmla="*/ 0 h 2803197"/>
              <a:gd name="connsiteX9" fmla="*/ 3673920 w 3944999"/>
              <a:gd name="connsiteY9" fmla="*/ 0 h 2803197"/>
              <a:gd name="connsiteX10" fmla="*/ 3800387 w 3944999"/>
              <a:gd name="connsiteY10" fmla="*/ 169122 h 2803197"/>
              <a:gd name="connsiteX11" fmla="*/ 3910802 w 3944999"/>
              <a:gd name="connsiteY11" fmla="*/ 350872 h 2803197"/>
              <a:gd name="connsiteX12" fmla="*/ 3944998 w 3944999"/>
              <a:gd name="connsiteY12" fmla="*/ 421857 h 2803197"/>
              <a:gd name="connsiteX13" fmla="*/ 1 w 3944999"/>
              <a:gd name="connsiteY13" fmla="*/ 421857 h 2803197"/>
              <a:gd name="connsiteX14" fmla="*/ 34196 w 3944999"/>
              <a:gd name="connsiteY14" fmla="*/ 350872 h 2803197"/>
              <a:gd name="connsiteX15" fmla="*/ 144612 w 3944999"/>
              <a:gd name="connsiteY15" fmla="*/ 169122 h 280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4999" h="2803197">
                <a:moveTo>
                  <a:pt x="0" y="2381339"/>
                </a:moveTo>
                <a:lnTo>
                  <a:pt x="3944999" y="2381339"/>
                </a:lnTo>
                <a:lnTo>
                  <a:pt x="3910802" y="2452327"/>
                </a:lnTo>
                <a:cubicBezTo>
                  <a:pt x="3876867" y="2514795"/>
                  <a:pt x="3840000" y="2575440"/>
                  <a:pt x="3800387" y="2634076"/>
                </a:cubicBezTo>
                <a:lnTo>
                  <a:pt x="3673920" y="2803197"/>
                </a:lnTo>
                <a:lnTo>
                  <a:pt x="271078" y="2803197"/>
                </a:lnTo>
                <a:lnTo>
                  <a:pt x="144612" y="2634076"/>
                </a:lnTo>
                <a:cubicBezTo>
                  <a:pt x="104998" y="2575440"/>
                  <a:pt x="68131" y="2514795"/>
                  <a:pt x="34196" y="2452327"/>
                </a:cubicBezTo>
                <a:close/>
                <a:moveTo>
                  <a:pt x="271079" y="0"/>
                </a:moveTo>
                <a:lnTo>
                  <a:pt x="3673920" y="0"/>
                </a:lnTo>
                <a:lnTo>
                  <a:pt x="3800387" y="169122"/>
                </a:lnTo>
                <a:cubicBezTo>
                  <a:pt x="3840000" y="227758"/>
                  <a:pt x="3876867" y="288403"/>
                  <a:pt x="3910802" y="350872"/>
                </a:cubicBezTo>
                <a:lnTo>
                  <a:pt x="3944998" y="421857"/>
                </a:lnTo>
                <a:lnTo>
                  <a:pt x="1" y="421857"/>
                </a:lnTo>
                <a:lnTo>
                  <a:pt x="34196" y="350872"/>
                </a:lnTo>
                <a:cubicBezTo>
                  <a:pt x="68131" y="288403"/>
                  <a:pt x="104998" y="227758"/>
                  <a:pt x="144612" y="169122"/>
                </a:cubicBezTo>
                <a:close/>
              </a:path>
            </a:pathLst>
          </a:cu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nvGrpSpPr>
          <p:cNvPr id="119" name="组合 118"/>
          <p:cNvGrpSpPr/>
          <p:nvPr/>
        </p:nvGrpSpPr>
        <p:grpSpPr>
          <a:xfrm>
            <a:off x="6746617" y="2910367"/>
            <a:ext cx="1605128" cy="1604550"/>
            <a:chOff x="4234767" y="424542"/>
            <a:chExt cx="4408714" cy="4408714"/>
          </a:xfrm>
          <a:effectLst>
            <a:outerShdw blurRad="203200" dist="63500" dir="2700000" algn="tl" rotWithShape="0">
              <a:prstClr val="black">
                <a:alpha val="40000"/>
              </a:prstClr>
            </a:outerShdw>
          </a:effectLst>
        </p:grpSpPr>
        <p:sp>
          <p:nvSpPr>
            <p:cNvPr id="121" name="任意多边形 120"/>
            <p:cNvSpPr/>
            <p:nvPr/>
          </p:nvSpPr>
          <p:spPr>
            <a:xfrm>
              <a:off x="4234767" y="424542"/>
              <a:ext cx="4408714" cy="4408714"/>
            </a:xfrm>
            <a:custGeom>
              <a:avLst/>
              <a:gdLst>
                <a:gd name="connsiteX0" fmla="*/ 2204357 w 4408714"/>
                <a:gd name="connsiteY0" fmla="*/ 269100 h 4408714"/>
                <a:gd name="connsiteX1" fmla="*/ 269100 w 4408714"/>
                <a:gd name="connsiteY1" fmla="*/ 2204357 h 4408714"/>
                <a:gd name="connsiteX2" fmla="*/ 2204357 w 4408714"/>
                <a:gd name="connsiteY2" fmla="*/ 4139614 h 4408714"/>
                <a:gd name="connsiteX3" fmla="*/ 4139614 w 4408714"/>
                <a:gd name="connsiteY3" fmla="*/ 2204357 h 4408714"/>
                <a:gd name="connsiteX4" fmla="*/ 2204357 w 4408714"/>
                <a:gd name="connsiteY4" fmla="*/ 269100 h 4408714"/>
                <a:gd name="connsiteX5" fmla="*/ 2204357 w 4408714"/>
                <a:gd name="connsiteY5" fmla="*/ 0 h 4408714"/>
                <a:gd name="connsiteX6" fmla="*/ 4408714 w 4408714"/>
                <a:gd name="connsiteY6" fmla="*/ 2204357 h 4408714"/>
                <a:gd name="connsiteX7" fmla="*/ 2204357 w 4408714"/>
                <a:gd name="connsiteY7" fmla="*/ 4408714 h 4408714"/>
                <a:gd name="connsiteX8" fmla="*/ 0 w 4408714"/>
                <a:gd name="connsiteY8" fmla="*/ 2204357 h 4408714"/>
                <a:gd name="connsiteX9" fmla="*/ 2204357 w 4408714"/>
                <a:gd name="connsiteY9" fmla="*/ 0 h 440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8714" h="4408714">
                  <a:moveTo>
                    <a:pt x="2204357" y="269100"/>
                  </a:moveTo>
                  <a:cubicBezTo>
                    <a:pt x="1135544" y="269100"/>
                    <a:pt x="269100" y="1135544"/>
                    <a:pt x="269100" y="2204357"/>
                  </a:cubicBezTo>
                  <a:cubicBezTo>
                    <a:pt x="269100" y="3273170"/>
                    <a:pt x="1135544" y="4139614"/>
                    <a:pt x="2204357" y="4139614"/>
                  </a:cubicBezTo>
                  <a:cubicBezTo>
                    <a:pt x="3273170" y="4139614"/>
                    <a:pt x="4139614" y="3273170"/>
                    <a:pt x="4139614" y="2204357"/>
                  </a:cubicBezTo>
                  <a:cubicBezTo>
                    <a:pt x="4139614" y="1135544"/>
                    <a:pt x="3273170" y="269100"/>
                    <a:pt x="2204357" y="269100"/>
                  </a:cubicBezTo>
                  <a:close/>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gradFill>
              <a:gsLst>
                <a:gs pos="0">
                  <a:schemeClr val="bg1">
                    <a:lumMod val="95000"/>
                  </a:schemeClr>
                </a:gs>
                <a:gs pos="100000">
                  <a:schemeClr val="bg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22" name="任意多边形 121"/>
            <p:cNvSpPr/>
            <p:nvPr/>
          </p:nvSpPr>
          <p:spPr>
            <a:xfrm>
              <a:off x="4234767" y="424542"/>
              <a:ext cx="4408714" cy="4408714"/>
            </a:xfrm>
            <a:custGeom>
              <a:avLst/>
              <a:gdLst>
                <a:gd name="connsiteX0" fmla="*/ 2204357 w 4408714"/>
                <a:gd name="connsiteY0" fmla="*/ 0 h 4408714"/>
                <a:gd name="connsiteX1" fmla="*/ 4408714 w 4408714"/>
                <a:gd name="connsiteY1" fmla="*/ 2204357 h 4408714"/>
                <a:gd name="connsiteX2" fmla="*/ 2204357 w 4408714"/>
                <a:gd name="connsiteY2" fmla="*/ 4408714 h 4408714"/>
                <a:gd name="connsiteX3" fmla="*/ 0 w 4408714"/>
                <a:gd name="connsiteY3" fmla="*/ 2204357 h 4408714"/>
                <a:gd name="connsiteX4" fmla="*/ 2204357 w 4408714"/>
                <a:gd name="connsiteY4" fmla="*/ 0 h 4408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714" h="4408714">
                  <a:moveTo>
                    <a:pt x="2204357" y="0"/>
                  </a:moveTo>
                  <a:cubicBezTo>
                    <a:pt x="3421790" y="0"/>
                    <a:pt x="4408714" y="986924"/>
                    <a:pt x="4408714" y="2204357"/>
                  </a:cubicBezTo>
                  <a:cubicBezTo>
                    <a:pt x="4408714" y="3421790"/>
                    <a:pt x="3421790" y="4408714"/>
                    <a:pt x="2204357" y="4408714"/>
                  </a:cubicBezTo>
                  <a:cubicBezTo>
                    <a:pt x="986924" y="4408714"/>
                    <a:pt x="0" y="3421790"/>
                    <a:pt x="0" y="2204357"/>
                  </a:cubicBezTo>
                  <a:cubicBezTo>
                    <a:pt x="0" y="986924"/>
                    <a:pt x="986924" y="0"/>
                    <a:pt x="2204357" y="0"/>
                  </a:cubicBezTo>
                  <a:close/>
                </a:path>
              </a:pathLst>
            </a:custGeom>
            <a:noFill/>
            <a:ln w="38100">
              <a:gradFill flip="none" rotWithShape="1">
                <a:gsLst>
                  <a:gs pos="0">
                    <a:schemeClr val="bg1"/>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sp>
          <p:nvSpPr>
            <p:cNvPr id="123" name="椭圆 122"/>
            <p:cNvSpPr/>
            <p:nvPr/>
          </p:nvSpPr>
          <p:spPr>
            <a:xfrm>
              <a:off x="4496739" y="693642"/>
              <a:ext cx="3870514" cy="3870514"/>
            </a:xfrm>
            <a:prstGeom prst="ellipse">
              <a:avLst/>
            </a:prstGeom>
            <a:noFill/>
            <a:ln w="38100">
              <a:gradFill flip="none" rotWithShape="1">
                <a:gsLst>
                  <a:gs pos="100000">
                    <a:schemeClr val="bg1"/>
                  </a:gs>
                  <a:gs pos="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900">
                <a:solidFill>
                  <a:prstClr val="white"/>
                </a:solidFill>
                <a:latin typeface="Calibri" panose="020F0502020204030204"/>
                <a:ea typeface="等线" panose="02010600030101010101" pitchFamily="2" charset="-122"/>
              </a:endParaRPr>
            </a:p>
          </p:txBody>
        </p:sp>
      </p:grpSp>
      <p:grpSp>
        <p:nvGrpSpPr>
          <p:cNvPr id="7" name="组合 6"/>
          <p:cNvGrpSpPr/>
          <p:nvPr/>
        </p:nvGrpSpPr>
        <p:grpSpPr>
          <a:xfrm>
            <a:off x="4295188" y="1476324"/>
            <a:ext cx="1140755" cy="549791"/>
            <a:chOff x="5726056" y="1968438"/>
            <a:chExt cx="1521278" cy="733451"/>
          </a:xfrm>
        </p:grpSpPr>
        <p:sp>
          <p:nvSpPr>
            <p:cNvPr id="74" name="文本框 91"/>
            <p:cNvSpPr txBox="1"/>
            <p:nvPr/>
          </p:nvSpPr>
          <p:spPr>
            <a:xfrm>
              <a:off x="5759473" y="1968438"/>
              <a:ext cx="1280948" cy="307942"/>
            </a:xfrm>
            <a:prstGeom prst="rect">
              <a:avLst/>
            </a:prstGeom>
            <a:noFill/>
          </p:spPr>
          <p:txBody>
            <a:bodyPr wrap="square" rtlCol="0">
              <a:spAutoFit/>
            </a:bodyPr>
            <a:lstStyle/>
            <a:p>
              <a:pPr defTabSz="685594">
                <a:defRPr/>
              </a:pPr>
              <a:r>
                <a:rPr lang="zh-CN" altLang="en-US" sz="900" dirty="0">
                  <a:solidFill>
                    <a:prstClr val="white"/>
                  </a:solidFill>
                  <a:latin typeface="时尚中黑简体" panose="01010104010101010101" pitchFamily="2" charset="-122"/>
                  <a:ea typeface="时尚中黑简体" panose="01010104010101010101" pitchFamily="2" charset="-122"/>
                </a:rPr>
                <a:t>添加标题</a:t>
              </a:r>
            </a:p>
          </p:txBody>
        </p:sp>
        <p:sp>
          <p:nvSpPr>
            <p:cNvPr id="125" name="矩形 47"/>
            <p:cNvSpPr>
              <a:spLocks noChangeArrowheads="1"/>
            </p:cNvSpPr>
            <p:nvPr/>
          </p:nvSpPr>
          <p:spPr bwMode="auto">
            <a:xfrm>
              <a:off x="5726056" y="2312369"/>
              <a:ext cx="1521278" cy="38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600" dirty="0">
                  <a:solidFill>
                    <a:prstClr val="white"/>
                  </a:solidFill>
                  <a:latin typeface="微软雅黑" pitchFamily="34" charset="-122"/>
                  <a:ea typeface="微软雅黑" pitchFamily="34" charset="-122"/>
                </a:rPr>
                <a:t>您的内容打在这里或者通过复制您的文本</a:t>
              </a:r>
              <a:endParaRPr lang="en-US" altLang="zh-CN" sz="600" dirty="0">
                <a:solidFill>
                  <a:prstClr val="white"/>
                </a:solidFill>
                <a:latin typeface="微软雅黑" pitchFamily="34" charset="-122"/>
                <a:ea typeface="微软雅黑" pitchFamily="34" charset="-122"/>
                <a:sym typeface="微软雅黑" pitchFamily="34" charset="-122"/>
              </a:endParaRPr>
            </a:p>
          </p:txBody>
        </p:sp>
      </p:grpSp>
      <p:grpSp>
        <p:nvGrpSpPr>
          <p:cNvPr id="6" name="组合 5"/>
          <p:cNvGrpSpPr/>
          <p:nvPr/>
        </p:nvGrpSpPr>
        <p:grpSpPr>
          <a:xfrm>
            <a:off x="1541373" y="1495371"/>
            <a:ext cx="1140755" cy="558618"/>
            <a:chOff x="2053648" y="1993844"/>
            <a:chExt cx="1521278" cy="745225"/>
          </a:xfrm>
        </p:grpSpPr>
        <p:sp>
          <p:nvSpPr>
            <p:cNvPr id="71" name="文本框 120"/>
            <p:cNvSpPr txBox="1"/>
            <p:nvPr/>
          </p:nvSpPr>
          <p:spPr>
            <a:xfrm>
              <a:off x="2172121" y="1993844"/>
              <a:ext cx="1280948" cy="307942"/>
            </a:xfrm>
            <a:prstGeom prst="rect">
              <a:avLst/>
            </a:prstGeom>
            <a:noFill/>
          </p:spPr>
          <p:txBody>
            <a:bodyPr wrap="square" rtlCol="0">
              <a:spAutoFit/>
            </a:bodyPr>
            <a:lstStyle/>
            <a:p>
              <a:pPr defTabSz="685594">
                <a:defRPr/>
              </a:pPr>
              <a:r>
                <a:rPr lang="zh-CN" altLang="en-US" sz="900" dirty="0">
                  <a:solidFill>
                    <a:prstClr val="white"/>
                  </a:solidFill>
                  <a:latin typeface="时尚中黑简体" panose="01010104010101010101" pitchFamily="2" charset="-122"/>
                  <a:ea typeface="时尚中黑简体" panose="01010104010101010101" pitchFamily="2" charset="-122"/>
                </a:rPr>
                <a:t>添加标题</a:t>
              </a:r>
            </a:p>
          </p:txBody>
        </p:sp>
        <p:sp>
          <p:nvSpPr>
            <p:cNvPr id="126" name="矩形 47"/>
            <p:cNvSpPr>
              <a:spLocks noChangeArrowheads="1"/>
            </p:cNvSpPr>
            <p:nvPr/>
          </p:nvSpPr>
          <p:spPr bwMode="auto">
            <a:xfrm>
              <a:off x="2053648" y="2349550"/>
              <a:ext cx="1521278" cy="38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600" dirty="0">
                  <a:solidFill>
                    <a:prstClr val="white"/>
                  </a:solidFill>
                  <a:latin typeface="微软雅黑" pitchFamily="34" charset="-122"/>
                  <a:ea typeface="微软雅黑" pitchFamily="34" charset="-122"/>
                </a:rPr>
                <a:t>您的内容打在这里或者通过复制您的文本</a:t>
              </a:r>
              <a:endParaRPr lang="en-US" altLang="zh-CN" sz="600" dirty="0">
                <a:solidFill>
                  <a:prstClr val="white"/>
                </a:solidFill>
                <a:latin typeface="微软雅黑" pitchFamily="34" charset="-122"/>
                <a:ea typeface="微软雅黑" pitchFamily="34" charset="-122"/>
                <a:sym typeface="微软雅黑" pitchFamily="34" charset="-122"/>
              </a:endParaRPr>
            </a:p>
          </p:txBody>
        </p:sp>
      </p:grpSp>
      <p:grpSp>
        <p:nvGrpSpPr>
          <p:cNvPr id="12" name="组合 11"/>
          <p:cNvGrpSpPr/>
          <p:nvPr/>
        </p:nvGrpSpPr>
        <p:grpSpPr>
          <a:xfrm>
            <a:off x="7012545" y="1499750"/>
            <a:ext cx="1140755" cy="554237"/>
            <a:chOff x="9349846" y="1999688"/>
            <a:chExt cx="1521278" cy="739383"/>
          </a:xfrm>
        </p:grpSpPr>
        <p:sp>
          <p:nvSpPr>
            <p:cNvPr id="77" name="文本框 112"/>
            <p:cNvSpPr txBox="1"/>
            <p:nvPr/>
          </p:nvSpPr>
          <p:spPr>
            <a:xfrm>
              <a:off x="9470010" y="1999688"/>
              <a:ext cx="1280948" cy="307943"/>
            </a:xfrm>
            <a:prstGeom prst="rect">
              <a:avLst/>
            </a:prstGeom>
            <a:noFill/>
          </p:spPr>
          <p:txBody>
            <a:bodyPr wrap="square" rtlCol="0">
              <a:spAutoFit/>
            </a:bodyPr>
            <a:lstStyle/>
            <a:p>
              <a:pPr defTabSz="685594">
                <a:defRPr/>
              </a:pPr>
              <a:r>
                <a:rPr lang="zh-CN" altLang="en-US" sz="900" dirty="0">
                  <a:solidFill>
                    <a:prstClr val="white"/>
                  </a:solidFill>
                  <a:latin typeface="时尚中黑简体" panose="01010104010101010101" pitchFamily="2" charset="-122"/>
                  <a:ea typeface="时尚中黑简体" panose="01010104010101010101" pitchFamily="2" charset="-122"/>
                </a:rPr>
                <a:t>添加标题</a:t>
              </a:r>
            </a:p>
          </p:txBody>
        </p:sp>
        <p:sp>
          <p:nvSpPr>
            <p:cNvPr id="127" name="矩形 47"/>
            <p:cNvSpPr>
              <a:spLocks noChangeArrowheads="1"/>
            </p:cNvSpPr>
            <p:nvPr/>
          </p:nvSpPr>
          <p:spPr bwMode="auto">
            <a:xfrm>
              <a:off x="9349846" y="2349551"/>
              <a:ext cx="1521278" cy="38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600" dirty="0">
                  <a:solidFill>
                    <a:prstClr val="white"/>
                  </a:solidFill>
                  <a:latin typeface="微软雅黑" pitchFamily="34" charset="-122"/>
                  <a:ea typeface="微软雅黑" pitchFamily="34" charset="-122"/>
                </a:rPr>
                <a:t>您的内容打在这里或者通过复制您的文本</a:t>
              </a:r>
              <a:endParaRPr lang="en-US" altLang="zh-CN" sz="600" dirty="0">
                <a:solidFill>
                  <a:prstClr val="white"/>
                </a:solidFill>
                <a:latin typeface="微软雅黑" pitchFamily="34" charset="-122"/>
                <a:ea typeface="微软雅黑" pitchFamily="34" charset="-122"/>
                <a:sym typeface="微软雅黑" pitchFamily="34" charset="-122"/>
              </a:endParaRPr>
            </a:p>
          </p:txBody>
        </p:sp>
      </p:grpSp>
      <p:grpSp>
        <p:nvGrpSpPr>
          <p:cNvPr id="23" name="组合 22"/>
          <p:cNvGrpSpPr/>
          <p:nvPr/>
        </p:nvGrpSpPr>
        <p:grpSpPr>
          <a:xfrm>
            <a:off x="4277648" y="3384562"/>
            <a:ext cx="1140755" cy="535480"/>
            <a:chOff x="5702666" y="4514124"/>
            <a:chExt cx="1521278" cy="714358"/>
          </a:xfrm>
        </p:grpSpPr>
        <p:sp>
          <p:nvSpPr>
            <p:cNvPr id="91" name="文本框 91"/>
            <p:cNvSpPr txBox="1"/>
            <p:nvPr/>
          </p:nvSpPr>
          <p:spPr>
            <a:xfrm>
              <a:off x="5759472" y="4514124"/>
              <a:ext cx="1280948" cy="307942"/>
            </a:xfrm>
            <a:prstGeom prst="rect">
              <a:avLst/>
            </a:prstGeom>
            <a:noFill/>
          </p:spPr>
          <p:txBody>
            <a:bodyPr wrap="square" rtlCol="0">
              <a:spAutoFit/>
            </a:bodyPr>
            <a:lstStyle/>
            <a:p>
              <a:pPr defTabSz="685594">
                <a:defRPr/>
              </a:pPr>
              <a:r>
                <a:rPr lang="zh-CN" altLang="en-US" sz="900" dirty="0">
                  <a:solidFill>
                    <a:prstClr val="white"/>
                  </a:solidFill>
                  <a:latin typeface="时尚中黑简体" panose="01010104010101010101" pitchFamily="2" charset="-122"/>
                  <a:ea typeface="时尚中黑简体" panose="01010104010101010101" pitchFamily="2" charset="-122"/>
                </a:rPr>
                <a:t>添加标题</a:t>
              </a:r>
            </a:p>
          </p:txBody>
        </p:sp>
        <p:sp>
          <p:nvSpPr>
            <p:cNvPr id="128" name="矩形 47"/>
            <p:cNvSpPr>
              <a:spLocks noChangeArrowheads="1"/>
            </p:cNvSpPr>
            <p:nvPr/>
          </p:nvSpPr>
          <p:spPr bwMode="auto">
            <a:xfrm>
              <a:off x="5702666" y="4838963"/>
              <a:ext cx="1521278" cy="38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600" dirty="0">
                  <a:solidFill>
                    <a:prstClr val="white"/>
                  </a:solidFill>
                  <a:latin typeface="微软雅黑" pitchFamily="34" charset="-122"/>
                  <a:ea typeface="微软雅黑" pitchFamily="34" charset="-122"/>
                </a:rPr>
                <a:t>您的内容打在这里或者通过复制您的文本</a:t>
              </a:r>
              <a:endParaRPr lang="en-US" altLang="zh-CN" sz="600" dirty="0">
                <a:solidFill>
                  <a:prstClr val="white"/>
                </a:solidFill>
                <a:latin typeface="微软雅黑" pitchFamily="34" charset="-122"/>
                <a:ea typeface="微软雅黑" pitchFamily="34" charset="-122"/>
                <a:sym typeface="微软雅黑" pitchFamily="34" charset="-122"/>
              </a:endParaRPr>
            </a:p>
          </p:txBody>
        </p:sp>
      </p:grpSp>
      <p:grpSp>
        <p:nvGrpSpPr>
          <p:cNvPr id="28" name="组合 27"/>
          <p:cNvGrpSpPr/>
          <p:nvPr/>
        </p:nvGrpSpPr>
        <p:grpSpPr>
          <a:xfrm>
            <a:off x="1523834" y="3398090"/>
            <a:ext cx="1140755" cy="549819"/>
            <a:chOff x="2030258" y="4532175"/>
            <a:chExt cx="1521278" cy="733488"/>
          </a:xfrm>
        </p:grpSpPr>
        <p:sp>
          <p:nvSpPr>
            <p:cNvPr id="80" name="文本框 133"/>
            <p:cNvSpPr txBox="1"/>
            <p:nvPr/>
          </p:nvSpPr>
          <p:spPr>
            <a:xfrm>
              <a:off x="2134766" y="4532175"/>
              <a:ext cx="1280948" cy="307942"/>
            </a:xfrm>
            <a:prstGeom prst="rect">
              <a:avLst/>
            </a:prstGeom>
            <a:noFill/>
          </p:spPr>
          <p:txBody>
            <a:bodyPr wrap="square" rtlCol="0">
              <a:spAutoFit/>
            </a:bodyPr>
            <a:lstStyle/>
            <a:p>
              <a:pPr defTabSz="685594">
                <a:defRPr/>
              </a:pPr>
              <a:r>
                <a:rPr lang="zh-CN" altLang="en-US" sz="900" dirty="0">
                  <a:solidFill>
                    <a:prstClr val="white"/>
                  </a:solidFill>
                  <a:latin typeface="时尚中黑简体" panose="01010104010101010101" pitchFamily="2" charset="-122"/>
                  <a:ea typeface="时尚中黑简体" panose="01010104010101010101" pitchFamily="2" charset="-122"/>
                </a:rPr>
                <a:t>添加标题</a:t>
              </a:r>
            </a:p>
          </p:txBody>
        </p:sp>
        <p:sp>
          <p:nvSpPr>
            <p:cNvPr id="129" name="矩形 47"/>
            <p:cNvSpPr>
              <a:spLocks noChangeArrowheads="1"/>
            </p:cNvSpPr>
            <p:nvPr/>
          </p:nvSpPr>
          <p:spPr bwMode="auto">
            <a:xfrm>
              <a:off x="2030258" y="4876143"/>
              <a:ext cx="1521278" cy="38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600" dirty="0">
                  <a:solidFill>
                    <a:prstClr val="white"/>
                  </a:solidFill>
                  <a:latin typeface="微软雅黑" pitchFamily="34" charset="-122"/>
                  <a:ea typeface="微软雅黑" pitchFamily="34" charset="-122"/>
                </a:rPr>
                <a:t>您的内容打在这里或者通过复制您的文本</a:t>
              </a:r>
              <a:endParaRPr lang="en-US" altLang="zh-CN" sz="600" dirty="0">
                <a:solidFill>
                  <a:prstClr val="white"/>
                </a:solidFill>
                <a:latin typeface="微软雅黑" pitchFamily="34" charset="-122"/>
                <a:ea typeface="微软雅黑" pitchFamily="34" charset="-122"/>
                <a:sym typeface="微软雅黑" pitchFamily="34" charset="-122"/>
              </a:endParaRPr>
            </a:p>
          </p:txBody>
        </p:sp>
      </p:grpSp>
      <p:grpSp>
        <p:nvGrpSpPr>
          <p:cNvPr id="17" name="组合 16"/>
          <p:cNvGrpSpPr/>
          <p:nvPr/>
        </p:nvGrpSpPr>
        <p:grpSpPr>
          <a:xfrm>
            <a:off x="6995006" y="3398458"/>
            <a:ext cx="1140755" cy="549448"/>
            <a:chOff x="9326456" y="4532671"/>
            <a:chExt cx="1521278" cy="732994"/>
          </a:xfrm>
        </p:grpSpPr>
        <p:sp>
          <p:nvSpPr>
            <p:cNvPr id="112" name="文本框 112"/>
            <p:cNvSpPr txBox="1"/>
            <p:nvPr/>
          </p:nvSpPr>
          <p:spPr>
            <a:xfrm>
              <a:off x="9470011" y="4532671"/>
              <a:ext cx="1280948" cy="307943"/>
            </a:xfrm>
            <a:prstGeom prst="rect">
              <a:avLst/>
            </a:prstGeom>
            <a:noFill/>
          </p:spPr>
          <p:txBody>
            <a:bodyPr wrap="square" rtlCol="0">
              <a:spAutoFit/>
            </a:bodyPr>
            <a:lstStyle/>
            <a:p>
              <a:pPr defTabSz="685594">
                <a:defRPr/>
              </a:pPr>
              <a:r>
                <a:rPr lang="zh-CN" altLang="en-US" sz="900" dirty="0">
                  <a:solidFill>
                    <a:prstClr val="white"/>
                  </a:solidFill>
                  <a:latin typeface="时尚中黑简体" panose="01010104010101010101" pitchFamily="2" charset="-122"/>
                  <a:ea typeface="时尚中黑简体" panose="01010104010101010101" pitchFamily="2" charset="-122"/>
                </a:rPr>
                <a:t>添加标题</a:t>
              </a:r>
            </a:p>
          </p:txBody>
        </p:sp>
        <p:sp>
          <p:nvSpPr>
            <p:cNvPr id="130" name="矩形 47"/>
            <p:cNvSpPr>
              <a:spLocks noChangeArrowheads="1"/>
            </p:cNvSpPr>
            <p:nvPr/>
          </p:nvSpPr>
          <p:spPr bwMode="auto">
            <a:xfrm>
              <a:off x="9326456" y="4876145"/>
              <a:ext cx="1521278" cy="38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4" tIns="25707" rIns="51414" bIns="25707">
              <a:spAutoFit/>
            </a:bodyPr>
            <a:lstStyle/>
            <a:p>
              <a:pPr defTabSz="685594">
                <a:lnSpc>
                  <a:spcPct val="130000"/>
                </a:lnSpc>
                <a:spcBef>
                  <a:spcPct val="0"/>
                </a:spcBef>
                <a:defRPr/>
              </a:pPr>
              <a:r>
                <a:rPr lang="zh-CN" altLang="en-US" sz="600" dirty="0">
                  <a:solidFill>
                    <a:prstClr val="white"/>
                  </a:solidFill>
                  <a:latin typeface="微软雅黑" pitchFamily="34" charset="-122"/>
                  <a:ea typeface="微软雅黑" pitchFamily="34" charset="-122"/>
                </a:rPr>
                <a:t>您的内容打在这里或者通过复制您的文本</a:t>
              </a:r>
              <a:endParaRPr lang="en-US" altLang="zh-CN" sz="600" dirty="0">
                <a:solidFill>
                  <a:prstClr val="white"/>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1033956414"/>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par>
                          <p:cTn id="32" fill="hold">
                            <p:stCondLst>
                              <p:cond delay="3500"/>
                            </p:stCondLst>
                            <p:childTnLst>
                              <p:par>
                                <p:cTn id="33" presetID="12" presetClass="entr" presetSubtype="2"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p:tgtEl>
                                          <p:spTgt spid="45"/>
                                        </p:tgtEl>
                                        <p:attrNameLst>
                                          <p:attrName>ppt_x</p:attrName>
                                        </p:attrNameLst>
                                      </p:cBhvr>
                                      <p:tavLst>
                                        <p:tav tm="0">
                                          <p:val>
                                            <p:strVal val="#ppt_x+#ppt_w*1.125000"/>
                                          </p:val>
                                        </p:tav>
                                        <p:tav tm="100000">
                                          <p:val>
                                            <p:strVal val="#ppt_x"/>
                                          </p:val>
                                        </p:tav>
                                      </p:tavLst>
                                    </p:anim>
                                    <p:animEffect transition="in" filter="wipe(left)">
                                      <p:cBhvr>
                                        <p:cTn id="36" dur="500"/>
                                        <p:tgtEl>
                                          <p:spTgt spid="45"/>
                                        </p:tgtEl>
                                      </p:cBhvr>
                                    </p:animEffect>
                                  </p:childTnLst>
                                </p:cTn>
                              </p:par>
                            </p:childTnLst>
                          </p:cTn>
                        </p:par>
                        <p:par>
                          <p:cTn id="37" fill="hold">
                            <p:stCondLst>
                              <p:cond delay="4000"/>
                            </p:stCondLst>
                            <p:childTnLst>
                              <p:par>
                                <p:cTn id="38" presetID="16" presetClass="entr" presetSubtype="37"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arn(outVertical)">
                                      <p:cBhvr>
                                        <p:cTn id="40" dur="500"/>
                                        <p:tgtEl>
                                          <p:spTgt spid="6"/>
                                        </p:tgtEl>
                                      </p:cBhvr>
                                    </p:animEffect>
                                  </p:childTnLst>
                                </p:cTn>
                              </p:par>
                            </p:childTnLst>
                          </p:cTn>
                        </p:par>
                        <p:par>
                          <p:cTn id="41" fill="hold">
                            <p:stCondLst>
                              <p:cond delay="4500"/>
                            </p:stCondLst>
                            <p:childTnLst>
                              <p:par>
                                <p:cTn id="42" presetID="16" presetClass="entr" presetSubtype="21"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500"/>
                                        <p:tgtEl>
                                          <p:spTgt spid="13"/>
                                        </p:tgtEl>
                                      </p:cBhvr>
                                    </p:animEffect>
                                  </p:childTnLst>
                                </p:cTn>
                              </p:par>
                            </p:childTnLst>
                          </p:cTn>
                        </p:par>
                        <p:par>
                          <p:cTn id="45" fill="hold">
                            <p:stCondLst>
                              <p:cond delay="5000"/>
                            </p:stCondLst>
                            <p:childTnLst>
                              <p:par>
                                <p:cTn id="46" presetID="12" presetClass="entr" presetSubtype="2"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p:tgtEl>
                                          <p:spTgt spid="46"/>
                                        </p:tgtEl>
                                        <p:attrNameLst>
                                          <p:attrName>ppt_x</p:attrName>
                                        </p:attrNameLst>
                                      </p:cBhvr>
                                      <p:tavLst>
                                        <p:tav tm="0">
                                          <p:val>
                                            <p:strVal val="#ppt_x+#ppt_w*1.125000"/>
                                          </p:val>
                                        </p:tav>
                                        <p:tav tm="100000">
                                          <p:val>
                                            <p:strVal val="#ppt_x"/>
                                          </p:val>
                                        </p:tav>
                                      </p:tavLst>
                                    </p:anim>
                                    <p:animEffect transition="in" filter="wipe(left)">
                                      <p:cBhvr>
                                        <p:cTn id="49" dur="500"/>
                                        <p:tgtEl>
                                          <p:spTgt spid="46"/>
                                        </p:tgtEl>
                                      </p:cBhvr>
                                    </p:animEffect>
                                  </p:childTnLst>
                                </p:cTn>
                              </p:par>
                            </p:childTnLst>
                          </p:cTn>
                        </p:par>
                        <p:par>
                          <p:cTn id="50" fill="hold">
                            <p:stCondLst>
                              <p:cond delay="5500"/>
                            </p:stCondLst>
                            <p:childTnLst>
                              <p:par>
                                <p:cTn id="51" presetID="16" presetClass="entr" presetSubtype="21"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arn(inVertical)">
                                      <p:cBhvr>
                                        <p:cTn id="53" dur="500"/>
                                        <p:tgtEl>
                                          <p:spTgt spid="7"/>
                                        </p:tgtEl>
                                      </p:cBhvr>
                                    </p:animEffect>
                                  </p:childTnLst>
                                </p:cTn>
                              </p:par>
                            </p:childTnLst>
                          </p:cTn>
                        </p:par>
                        <p:par>
                          <p:cTn id="54" fill="hold">
                            <p:stCondLst>
                              <p:cond delay="6000"/>
                            </p:stCondLst>
                            <p:childTnLst>
                              <p:par>
                                <p:cTn id="55" presetID="16" presetClass="entr" presetSubtype="2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arn(inVertical)">
                                      <p:cBhvr>
                                        <p:cTn id="57" dur="500"/>
                                        <p:tgtEl>
                                          <p:spTgt spid="24"/>
                                        </p:tgtEl>
                                      </p:cBhvr>
                                    </p:animEffect>
                                  </p:childTnLst>
                                </p:cTn>
                              </p:par>
                            </p:childTnLst>
                          </p:cTn>
                        </p:par>
                        <p:par>
                          <p:cTn id="58" fill="hold">
                            <p:stCondLst>
                              <p:cond delay="6500"/>
                            </p:stCondLst>
                            <p:childTnLst>
                              <p:par>
                                <p:cTn id="59" presetID="12" presetClass="entr" presetSubtype="2" fill="hold" nodeType="after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p:tgtEl>
                                          <p:spTgt spid="47"/>
                                        </p:tgtEl>
                                        <p:attrNameLst>
                                          <p:attrName>ppt_x</p:attrName>
                                        </p:attrNameLst>
                                      </p:cBhvr>
                                      <p:tavLst>
                                        <p:tav tm="0">
                                          <p:val>
                                            <p:strVal val="#ppt_x+#ppt_w*1.125000"/>
                                          </p:val>
                                        </p:tav>
                                        <p:tav tm="100000">
                                          <p:val>
                                            <p:strVal val="#ppt_x"/>
                                          </p:val>
                                        </p:tav>
                                      </p:tavLst>
                                    </p:anim>
                                    <p:animEffect transition="in" filter="wipe(left)">
                                      <p:cBhvr>
                                        <p:cTn id="62" dur="500"/>
                                        <p:tgtEl>
                                          <p:spTgt spid="47"/>
                                        </p:tgtEl>
                                      </p:cBhvr>
                                    </p:animEffect>
                                  </p:childTnLst>
                                </p:cTn>
                              </p:par>
                            </p:childTnLst>
                          </p:cTn>
                        </p:par>
                        <p:par>
                          <p:cTn id="63" fill="hold">
                            <p:stCondLst>
                              <p:cond delay="7000"/>
                            </p:stCondLst>
                            <p:childTnLst>
                              <p:par>
                                <p:cTn id="64" presetID="16" presetClass="entr" presetSubtype="21"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arn(inVertical)">
                                      <p:cBhvr>
                                        <p:cTn id="66" dur="500"/>
                                        <p:tgtEl>
                                          <p:spTgt spid="12"/>
                                        </p:tgtEl>
                                      </p:cBhvr>
                                    </p:animEffect>
                                  </p:childTnLst>
                                </p:cTn>
                              </p:par>
                            </p:childTnLst>
                          </p:cTn>
                        </p:par>
                        <p:par>
                          <p:cTn id="67" fill="hold">
                            <p:stCondLst>
                              <p:cond delay="7500"/>
                            </p:stCondLst>
                            <p:childTnLst>
                              <p:par>
                                <p:cTn id="68" presetID="16" presetClass="entr" presetSubtype="21" fill="hold" grpId="0" nodeType="after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arn(inVertical)">
                                      <p:cBhvr>
                                        <p:cTn id="70" dur="500"/>
                                        <p:tgtEl>
                                          <p:spTgt spid="35"/>
                                        </p:tgtEl>
                                      </p:cBhvr>
                                    </p:animEffect>
                                  </p:childTnLst>
                                </p:cTn>
                              </p:par>
                            </p:childTnLst>
                          </p:cTn>
                        </p:par>
                        <p:par>
                          <p:cTn id="71" fill="hold">
                            <p:stCondLst>
                              <p:cond delay="8000"/>
                            </p:stCondLst>
                            <p:childTnLst>
                              <p:par>
                                <p:cTn id="72" presetID="12" presetClass="entr" presetSubtype="2" fill="hold" nodeType="afterEffect">
                                  <p:stCondLst>
                                    <p:cond delay="0"/>
                                  </p:stCondLst>
                                  <p:childTnLst>
                                    <p:set>
                                      <p:cBhvr>
                                        <p:cTn id="73" dur="1" fill="hold">
                                          <p:stCondLst>
                                            <p:cond delay="0"/>
                                          </p:stCondLst>
                                        </p:cTn>
                                        <p:tgtEl>
                                          <p:spTgt spid="50"/>
                                        </p:tgtEl>
                                        <p:attrNameLst>
                                          <p:attrName>style.visibility</p:attrName>
                                        </p:attrNameLst>
                                      </p:cBhvr>
                                      <p:to>
                                        <p:strVal val="visible"/>
                                      </p:to>
                                    </p:set>
                                    <p:anim calcmode="lin" valueType="num">
                                      <p:cBhvr additive="base">
                                        <p:cTn id="74" dur="500"/>
                                        <p:tgtEl>
                                          <p:spTgt spid="50"/>
                                        </p:tgtEl>
                                        <p:attrNameLst>
                                          <p:attrName>ppt_x</p:attrName>
                                        </p:attrNameLst>
                                      </p:cBhvr>
                                      <p:tavLst>
                                        <p:tav tm="0">
                                          <p:val>
                                            <p:strVal val="#ppt_x+#ppt_w*1.125000"/>
                                          </p:val>
                                        </p:tav>
                                        <p:tav tm="100000">
                                          <p:val>
                                            <p:strVal val="#ppt_x"/>
                                          </p:val>
                                        </p:tav>
                                      </p:tavLst>
                                    </p:anim>
                                    <p:animEffect transition="in" filter="wipe(left)">
                                      <p:cBhvr>
                                        <p:cTn id="75" dur="500"/>
                                        <p:tgtEl>
                                          <p:spTgt spid="50"/>
                                        </p:tgtEl>
                                      </p:cBhvr>
                                    </p:animEffect>
                                  </p:childTnLst>
                                </p:cTn>
                              </p:par>
                            </p:childTnLst>
                          </p:cTn>
                        </p:par>
                        <p:par>
                          <p:cTn id="76" fill="hold">
                            <p:stCondLst>
                              <p:cond delay="8500"/>
                            </p:stCondLst>
                            <p:childTnLst>
                              <p:par>
                                <p:cTn id="77" presetID="16" presetClass="entr" presetSubtype="21" fill="hold"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childTnLst>
                          </p:cTn>
                        </p:par>
                        <p:par>
                          <p:cTn id="80" fill="hold">
                            <p:stCondLst>
                              <p:cond delay="9000"/>
                            </p:stCondLst>
                            <p:childTnLst>
                              <p:par>
                                <p:cTn id="81" presetID="16" presetClass="entr" presetSubtype="21" fill="hold" grpId="0" nodeType="after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barn(inVertical)">
                                      <p:cBhvr>
                                        <p:cTn id="83" dur="500"/>
                                        <p:tgtEl>
                                          <p:spTgt spid="93"/>
                                        </p:tgtEl>
                                      </p:cBhvr>
                                    </p:animEffect>
                                  </p:childTnLst>
                                </p:cTn>
                              </p:par>
                            </p:childTnLst>
                          </p:cTn>
                        </p:par>
                        <p:par>
                          <p:cTn id="84" fill="hold">
                            <p:stCondLst>
                              <p:cond delay="9500"/>
                            </p:stCondLst>
                            <p:childTnLst>
                              <p:par>
                                <p:cTn id="85" presetID="12" presetClass="entr" presetSubtype="2" fill="hold" nodeType="afterEffect">
                                  <p:stCondLst>
                                    <p:cond delay="0"/>
                                  </p:stCondLst>
                                  <p:childTnLst>
                                    <p:set>
                                      <p:cBhvr>
                                        <p:cTn id="86" dur="1" fill="hold">
                                          <p:stCondLst>
                                            <p:cond delay="0"/>
                                          </p:stCondLst>
                                        </p:cTn>
                                        <p:tgtEl>
                                          <p:spTgt spid="49"/>
                                        </p:tgtEl>
                                        <p:attrNameLst>
                                          <p:attrName>style.visibility</p:attrName>
                                        </p:attrNameLst>
                                      </p:cBhvr>
                                      <p:to>
                                        <p:strVal val="visible"/>
                                      </p:to>
                                    </p:set>
                                    <p:anim calcmode="lin" valueType="num">
                                      <p:cBhvr additive="base">
                                        <p:cTn id="87" dur="500"/>
                                        <p:tgtEl>
                                          <p:spTgt spid="49"/>
                                        </p:tgtEl>
                                        <p:attrNameLst>
                                          <p:attrName>ppt_x</p:attrName>
                                        </p:attrNameLst>
                                      </p:cBhvr>
                                      <p:tavLst>
                                        <p:tav tm="0">
                                          <p:val>
                                            <p:strVal val="#ppt_x+#ppt_w*1.125000"/>
                                          </p:val>
                                        </p:tav>
                                        <p:tav tm="100000">
                                          <p:val>
                                            <p:strVal val="#ppt_x"/>
                                          </p:val>
                                        </p:tav>
                                      </p:tavLst>
                                    </p:anim>
                                    <p:animEffect transition="in" filter="wipe(left)">
                                      <p:cBhvr>
                                        <p:cTn id="88" dur="500"/>
                                        <p:tgtEl>
                                          <p:spTgt spid="49"/>
                                        </p:tgtEl>
                                      </p:cBhvr>
                                    </p:animEffect>
                                  </p:childTnLst>
                                </p:cTn>
                              </p:par>
                            </p:childTnLst>
                          </p:cTn>
                        </p:par>
                        <p:par>
                          <p:cTn id="89" fill="hold">
                            <p:stCondLst>
                              <p:cond delay="10000"/>
                            </p:stCondLst>
                            <p:childTnLst>
                              <p:par>
                                <p:cTn id="90" presetID="16" presetClass="entr" presetSubtype="21" fill="hold"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arn(inVertical)">
                                      <p:cBhvr>
                                        <p:cTn id="92" dur="500"/>
                                        <p:tgtEl>
                                          <p:spTgt spid="23"/>
                                        </p:tgtEl>
                                      </p:cBhvr>
                                    </p:animEffect>
                                  </p:childTnLst>
                                </p:cTn>
                              </p:par>
                            </p:childTnLst>
                          </p:cTn>
                        </p:par>
                        <p:par>
                          <p:cTn id="93" fill="hold">
                            <p:stCondLst>
                              <p:cond delay="10500"/>
                            </p:stCondLst>
                            <p:childTnLst>
                              <p:par>
                                <p:cTn id="94" presetID="16" presetClass="entr" presetSubtype="21" fill="hold" grpId="0" nodeType="afterEffect">
                                  <p:stCondLst>
                                    <p:cond delay="0"/>
                                  </p:stCondLst>
                                  <p:childTnLst>
                                    <p:set>
                                      <p:cBhvr>
                                        <p:cTn id="95" dur="1" fill="hold">
                                          <p:stCondLst>
                                            <p:cond delay="0"/>
                                          </p:stCondLst>
                                        </p:cTn>
                                        <p:tgtEl>
                                          <p:spTgt spid="114"/>
                                        </p:tgtEl>
                                        <p:attrNameLst>
                                          <p:attrName>style.visibility</p:attrName>
                                        </p:attrNameLst>
                                      </p:cBhvr>
                                      <p:to>
                                        <p:strVal val="visible"/>
                                      </p:to>
                                    </p:set>
                                    <p:animEffect transition="in" filter="barn(inVertical)">
                                      <p:cBhvr>
                                        <p:cTn id="96" dur="500"/>
                                        <p:tgtEl>
                                          <p:spTgt spid="114"/>
                                        </p:tgtEl>
                                      </p:cBhvr>
                                    </p:animEffect>
                                  </p:childTnLst>
                                </p:cTn>
                              </p:par>
                            </p:childTnLst>
                          </p:cTn>
                        </p:par>
                        <p:par>
                          <p:cTn id="97" fill="hold">
                            <p:stCondLst>
                              <p:cond delay="11000"/>
                            </p:stCondLst>
                            <p:childTnLst>
                              <p:par>
                                <p:cTn id="98" presetID="12" presetClass="entr" presetSubtype="2" fill="hold" nodeType="after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additive="base">
                                        <p:cTn id="100" dur="500"/>
                                        <p:tgtEl>
                                          <p:spTgt spid="48"/>
                                        </p:tgtEl>
                                        <p:attrNameLst>
                                          <p:attrName>ppt_x</p:attrName>
                                        </p:attrNameLst>
                                      </p:cBhvr>
                                      <p:tavLst>
                                        <p:tav tm="0">
                                          <p:val>
                                            <p:strVal val="#ppt_x+#ppt_w*1.125000"/>
                                          </p:val>
                                        </p:tav>
                                        <p:tav tm="100000">
                                          <p:val>
                                            <p:strVal val="#ppt_x"/>
                                          </p:val>
                                        </p:tav>
                                      </p:tavLst>
                                    </p:anim>
                                    <p:animEffect transition="in" filter="wipe(left)">
                                      <p:cBhvr>
                                        <p:cTn id="101" dur="500"/>
                                        <p:tgtEl>
                                          <p:spTgt spid="48"/>
                                        </p:tgtEl>
                                      </p:cBhvr>
                                    </p:animEffect>
                                  </p:childTnLst>
                                </p:cTn>
                              </p:par>
                            </p:childTnLst>
                          </p:cTn>
                        </p:par>
                        <p:par>
                          <p:cTn id="102" fill="hold">
                            <p:stCondLst>
                              <p:cond delay="11500"/>
                            </p:stCondLst>
                            <p:childTnLst>
                              <p:par>
                                <p:cTn id="103" presetID="16" presetClass="entr" presetSubtype="21" fill="hold" nodeType="after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barn(inVertical)">
                                      <p:cBhvr>
                                        <p:cTn id="10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24" grpId="0" animBg="1"/>
      <p:bldP spid="35" grpId="0" animBg="1"/>
      <p:bldP spid="93" grpId="0" animBg="1"/>
      <p:bldP spid="1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2"/>
          <p:cNvSpPr>
            <a:spLocks/>
          </p:cNvSpPr>
          <p:nvPr/>
        </p:nvSpPr>
        <p:spPr bwMode="auto">
          <a:xfrm>
            <a:off x="1824226" y="1508552"/>
            <a:ext cx="2203045" cy="50267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65" tIns="31032" rIns="62065" bIns="31032"/>
          <a:lstStyle/>
          <a:p>
            <a:pPr defTabSz="914126">
              <a:defRPr/>
            </a:pPr>
            <a:endParaRPr lang="zh-CN" altLang="en-US" sz="1799">
              <a:solidFill>
                <a:prstClr val="white"/>
              </a:solidFill>
              <a:latin typeface="微软雅黑" panose="020B0503020204020204" pitchFamily="34" charset="-122"/>
              <a:ea typeface="微软雅黑" panose="020B0503020204020204" pitchFamily="34" charset="-122"/>
            </a:endParaRPr>
          </a:p>
        </p:txBody>
      </p:sp>
      <p:sp>
        <p:nvSpPr>
          <p:cNvPr id="31" name="Freeform 42"/>
          <p:cNvSpPr>
            <a:spLocks/>
          </p:cNvSpPr>
          <p:nvPr/>
        </p:nvSpPr>
        <p:spPr bwMode="auto">
          <a:xfrm flipH="1">
            <a:off x="5072215" y="1508552"/>
            <a:ext cx="2203045" cy="50267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65" tIns="31032" rIns="62065" bIns="31032"/>
          <a:lstStyle/>
          <a:p>
            <a:pPr defTabSz="914126">
              <a:defRPr/>
            </a:pPr>
            <a:endParaRPr lang="zh-CN" altLang="en-US" sz="1799">
              <a:solidFill>
                <a:prstClr val="white"/>
              </a:solidFill>
              <a:latin typeface="微软雅黑" panose="020B0503020204020204" pitchFamily="34" charset="-122"/>
              <a:ea typeface="微软雅黑" panose="020B0503020204020204" pitchFamily="34" charset="-122"/>
            </a:endParaRPr>
          </a:p>
        </p:txBody>
      </p:sp>
      <p:sp>
        <p:nvSpPr>
          <p:cNvPr id="32" name="Freeform 42"/>
          <p:cNvSpPr>
            <a:spLocks/>
          </p:cNvSpPr>
          <p:nvPr/>
        </p:nvSpPr>
        <p:spPr bwMode="auto">
          <a:xfrm flipV="1">
            <a:off x="1824226" y="3772736"/>
            <a:ext cx="2203045" cy="501593"/>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65" tIns="31032" rIns="62065" bIns="31032"/>
          <a:lstStyle/>
          <a:p>
            <a:pPr defTabSz="914126">
              <a:defRPr/>
            </a:pPr>
            <a:endParaRPr lang="zh-CN" altLang="en-US" sz="1799">
              <a:solidFill>
                <a:prstClr val="white"/>
              </a:solidFill>
              <a:latin typeface="微软雅黑" panose="020B0503020204020204" pitchFamily="34" charset="-122"/>
              <a:ea typeface="微软雅黑" panose="020B0503020204020204" pitchFamily="34" charset="-122"/>
            </a:endParaRPr>
          </a:p>
        </p:txBody>
      </p:sp>
      <p:sp>
        <p:nvSpPr>
          <p:cNvPr id="33" name="Freeform 42"/>
          <p:cNvSpPr>
            <a:spLocks/>
          </p:cNvSpPr>
          <p:nvPr/>
        </p:nvSpPr>
        <p:spPr bwMode="auto">
          <a:xfrm flipH="1" flipV="1">
            <a:off x="5072215" y="3772736"/>
            <a:ext cx="2203045" cy="501593"/>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65" tIns="31032" rIns="62065" bIns="31032"/>
          <a:lstStyle/>
          <a:p>
            <a:pPr defTabSz="914126">
              <a:defRPr/>
            </a:pPr>
            <a:endParaRPr lang="zh-CN" altLang="en-US" sz="1799">
              <a:solidFill>
                <a:prstClr val="white"/>
              </a:solidFill>
              <a:latin typeface="微软雅黑" panose="020B0503020204020204" pitchFamily="34" charset="-122"/>
              <a:ea typeface="微软雅黑" panose="020B0503020204020204" pitchFamily="34" charset="-122"/>
            </a:endParaRPr>
          </a:p>
        </p:txBody>
      </p:sp>
      <p:sp>
        <p:nvSpPr>
          <p:cNvPr id="34" name="矩形 32"/>
          <p:cNvSpPr>
            <a:spLocks noChangeArrowheads="1"/>
          </p:cNvSpPr>
          <p:nvPr/>
        </p:nvSpPr>
        <p:spPr bwMode="auto">
          <a:xfrm>
            <a:off x="1411" y="2549494"/>
            <a:ext cx="9141178" cy="782054"/>
          </a:xfrm>
          <a:prstGeom prst="rect">
            <a:avLst/>
          </a:prstGeom>
          <a:solidFill>
            <a:schemeClr val="bg1">
              <a:lumMod val="85000"/>
            </a:schemeClr>
          </a:solidFill>
          <a:ln>
            <a:noFill/>
          </a:ln>
        </p:spPr>
        <p:txBody>
          <a:bodyPr lIns="62065" tIns="31032" rIns="62065" bIns="31032"/>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endParaRPr lang="zh-CN" altLang="en-US" sz="1200">
              <a:solidFill>
                <a:prstClr val="white"/>
              </a:solidFill>
              <a:latin typeface="微软雅黑" panose="020B0503020204020204" pitchFamily="34" charset="-122"/>
            </a:endParaRPr>
          </a:p>
        </p:txBody>
      </p:sp>
      <p:sp>
        <p:nvSpPr>
          <p:cNvPr id="35" name="TextBox 33"/>
          <p:cNvSpPr txBox="1">
            <a:spLocks noChangeArrowheads="1"/>
          </p:cNvSpPr>
          <p:nvPr/>
        </p:nvSpPr>
        <p:spPr bwMode="auto">
          <a:xfrm>
            <a:off x="3204272" y="2771705"/>
            <a:ext cx="2689355" cy="370353"/>
          </a:xfrm>
          <a:prstGeom prst="rect">
            <a:avLst/>
          </a:prstGeom>
          <a:noFill/>
          <a:ln>
            <a:noFill/>
          </a:ln>
        </p:spPr>
        <p:txBody>
          <a:bodyPr wrap="none"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r>
              <a:rPr lang="zh-CN" altLang="en-US" sz="1999" b="1" dirty="0">
                <a:solidFill>
                  <a:prstClr val="white"/>
                </a:solidFill>
                <a:latin typeface="微软雅黑" pitchFamily="34" charset="-122"/>
              </a:rPr>
              <a:t>点击添加表述内容标题</a:t>
            </a:r>
          </a:p>
        </p:txBody>
      </p:sp>
      <p:grpSp>
        <p:nvGrpSpPr>
          <p:cNvPr id="36" name="组合 34"/>
          <p:cNvGrpSpPr>
            <a:grpSpLocks/>
          </p:cNvGrpSpPr>
          <p:nvPr/>
        </p:nvGrpSpPr>
        <p:grpSpPr bwMode="auto">
          <a:xfrm>
            <a:off x="1443944" y="1962684"/>
            <a:ext cx="783185" cy="785291"/>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endParaRPr lang="zh-CN" altLang="en-US" sz="1200">
                <a:solidFill>
                  <a:prstClr val="white"/>
                </a:solidFill>
                <a:latin typeface="微软雅黑" panose="020B0503020204020204" pitchFamily="34" charset="-122"/>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26">
                <a:defRPr/>
              </a:pPr>
              <a:endParaRPr lang="zh-CN" altLang="en-US" sz="1799">
                <a:solidFill>
                  <a:prstClr val="white"/>
                </a:solidFill>
                <a:latin typeface="微软雅黑" panose="020B0503020204020204" pitchFamily="34" charset="-122"/>
                <a:ea typeface="微软雅黑" panose="020B0503020204020204" pitchFamily="34" charset="-122"/>
              </a:endParaRPr>
            </a:p>
          </p:txBody>
        </p:sp>
      </p:grpSp>
      <p:grpSp>
        <p:nvGrpSpPr>
          <p:cNvPr id="39" name="组合 37"/>
          <p:cNvGrpSpPr>
            <a:grpSpLocks/>
          </p:cNvGrpSpPr>
          <p:nvPr/>
        </p:nvGrpSpPr>
        <p:grpSpPr bwMode="auto">
          <a:xfrm>
            <a:off x="1461181" y="3032750"/>
            <a:ext cx="783185" cy="785291"/>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endParaRPr lang="zh-CN" altLang="en-US" sz="1200">
                <a:solidFill>
                  <a:prstClr val="white"/>
                </a:solidFill>
                <a:latin typeface="微软雅黑" panose="020B0503020204020204" pitchFamily="34" charset="-122"/>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26">
                <a:defRPr/>
              </a:pPr>
              <a:endParaRPr lang="zh-CN" altLang="en-US" sz="1799">
                <a:solidFill>
                  <a:prstClr val="white"/>
                </a:solidFill>
                <a:latin typeface="微软雅黑" panose="020B0503020204020204" pitchFamily="34" charset="-122"/>
                <a:ea typeface="微软雅黑" panose="020B0503020204020204" pitchFamily="34" charset="-122"/>
              </a:endParaRPr>
            </a:p>
          </p:txBody>
        </p:sp>
      </p:grpSp>
      <p:grpSp>
        <p:nvGrpSpPr>
          <p:cNvPr id="42" name="组合 40"/>
          <p:cNvGrpSpPr>
            <a:grpSpLocks/>
          </p:cNvGrpSpPr>
          <p:nvPr/>
        </p:nvGrpSpPr>
        <p:grpSpPr bwMode="auto">
          <a:xfrm>
            <a:off x="6851886" y="1984257"/>
            <a:ext cx="784263" cy="785291"/>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endParaRPr lang="zh-CN" altLang="en-US" sz="1200">
                <a:solidFill>
                  <a:prstClr val="white"/>
                </a:solidFill>
                <a:latin typeface="微软雅黑" panose="020B0503020204020204" pitchFamily="34" charset="-122"/>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26">
                <a:defRPr/>
              </a:pPr>
              <a:endParaRPr lang="zh-CN" altLang="en-US" sz="1799">
                <a:solidFill>
                  <a:prstClr val="white"/>
                </a:solidFill>
                <a:latin typeface="微软雅黑" panose="020B0503020204020204" pitchFamily="34" charset="-122"/>
                <a:ea typeface="微软雅黑" panose="020B0503020204020204" pitchFamily="34" charset="-122"/>
              </a:endParaRPr>
            </a:p>
          </p:txBody>
        </p:sp>
      </p:grpSp>
      <p:grpSp>
        <p:nvGrpSpPr>
          <p:cNvPr id="45" name="组合 43"/>
          <p:cNvGrpSpPr>
            <a:grpSpLocks/>
          </p:cNvGrpSpPr>
          <p:nvPr/>
        </p:nvGrpSpPr>
        <p:grpSpPr bwMode="auto">
          <a:xfrm>
            <a:off x="6884205" y="3053246"/>
            <a:ext cx="783185" cy="785291"/>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endParaRPr lang="zh-CN" altLang="en-US" sz="1200">
                <a:solidFill>
                  <a:prstClr val="white"/>
                </a:solidFill>
                <a:latin typeface="微软雅黑" panose="020B0503020204020204" pitchFamily="34" charset="-122"/>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26">
                <a:defRPr/>
              </a:pPr>
              <a:endParaRPr lang="zh-CN" altLang="en-US" sz="1799">
                <a:solidFill>
                  <a:prstClr val="white"/>
                </a:solidFill>
                <a:latin typeface="微软雅黑" panose="020B0503020204020204" pitchFamily="34" charset="-122"/>
                <a:ea typeface="微软雅黑" panose="020B0503020204020204" pitchFamily="34" charset="-122"/>
              </a:endParaRPr>
            </a:p>
          </p:txBody>
        </p:sp>
      </p:grpSp>
      <p:sp>
        <p:nvSpPr>
          <p:cNvPr id="48" name="TextBox 46"/>
          <p:cNvSpPr txBox="1">
            <a:spLocks noChangeArrowheads="1"/>
          </p:cNvSpPr>
          <p:nvPr/>
        </p:nvSpPr>
        <p:spPr bwMode="auto">
          <a:xfrm>
            <a:off x="2291765" y="1201122"/>
            <a:ext cx="1193630" cy="27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r>
              <a:rPr lang="zh-CN" altLang="en-US" sz="1400" b="1" dirty="0">
                <a:solidFill>
                  <a:prstClr val="white"/>
                </a:solidFill>
                <a:latin typeface="微软雅黑" pitchFamily="34" charset="-122"/>
              </a:rPr>
              <a:t>添加标题内容</a:t>
            </a:r>
            <a:endParaRPr lang="en-US" altLang="zh-CN" sz="1400" b="1" dirty="0">
              <a:solidFill>
                <a:prstClr val="white"/>
              </a:solidFill>
              <a:latin typeface="微软雅黑" pitchFamily="34" charset="-122"/>
            </a:endParaRPr>
          </a:p>
        </p:txBody>
      </p:sp>
      <p:sp>
        <p:nvSpPr>
          <p:cNvPr id="49" name="TextBox 47"/>
          <p:cNvSpPr txBox="1">
            <a:spLocks noChangeArrowheads="1"/>
          </p:cNvSpPr>
          <p:nvPr/>
        </p:nvSpPr>
        <p:spPr bwMode="auto">
          <a:xfrm>
            <a:off x="2240056" y="1592554"/>
            <a:ext cx="1759204" cy="73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r>
              <a:rPr lang="zh-CN" altLang="en-US" sz="1100" dirty="0">
                <a:solidFill>
                  <a:prstClr val="white"/>
                </a:solidFill>
                <a:latin typeface="微软雅黑" panose="020B0503020204020204" pitchFamily="34" charset="-122"/>
              </a:rPr>
              <a:t>这里可以添加主要内容这里可以添加主要内容这里可以添加主要内容这里可以添加主要内容</a:t>
            </a:r>
          </a:p>
        </p:txBody>
      </p:sp>
      <p:sp>
        <p:nvSpPr>
          <p:cNvPr id="50" name="TextBox 48"/>
          <p:cNvSpPr txBox="1">
            <a:spLocks noChangeArrowheads="1"/>
          </p:cNvSpPr>
          <p:nvPr/>
        </p:nvSpPr>
        <p:spPr bwMode="auto">
          <a:xfrm>
            <a:off x="5576383" y="1201122"/>
            <a:ext cx="1194707" cy="27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defTabSz="914126" eaLnBrk="1" hangingPunct="1">
              <a:spcBef>
                <a:spcPct val="0"/>
              </a:spcBef>
              <a:buNone/>
              <a:defRPr/>
            </a:pPr>
            <a:r>
              <a:rPr lang="zh-CN" altLang="en-US" sz="1400" b="1" dirty="0">
                <a:solidFill>
                  <a:prstClr val="white"/>
                </a:solidFill>
                <a:latin typeface="微软雅黑" pitchFamily="34" charset="-122"/>
              </a:rPr>
              <a:t>添加标题内容</a:t>
            </a:r>
            <a:endParaRPr lang="en-US" altLang="zh-CN" sz="1400" b="1" dirty="0">
              <a:solidFill>
                <a:prstClr val="white"/>
              </a:solidFill>
              <a:latin typeface="微软雅黑" pitchFamily="34" charset="-122"/>
            </a:endParaRPr>
          </a:p>
        </p:txBody>
      </p:sp>
      <p:sp>
        <p:nvSpPr>
          <p:cNvPr id="51" name="TextBox 49"/>
          <p:cNvSpPr txBox="1">
            <a:spLocks noChangeArrowheads="1"/>
          </p:cNvSpPr>
          <p:nvPr/>
        </p:nvSpPr>
        <p:spPr bwMode="auto">
          <a:xfrm>
            <a:off x="5076523" y="1592554"/>
            <a:ext cx="1759204" cy="73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defTabSz="914126" eaLnBrk="1" hangingPunct="1">
              <a:spcBef>
                <a:spcPct val="0"/>
              </a:spcBef>
              <a:buNone/>
              <a:defRPr/>
            </a:pPr>
            <a:r>
              <a:rPr lang="zh-CN" altLang="en-US" sz="1100">
                <a:solidFill>
                  <a:prstClr val="white"/>
                </a:solidFill>
                <a:latin typeface="微软雅黑" panose="020B0503020204020204" pitchFamily="34" charset="-122"/>
              </a:rPr>
              <a:t>这里可以添加主要内容这里可以添加主要内容这里可以添加主要内容这里可以添加主要内容</a:t>
            </a:r>
          </a:p>
        </p:txBody>
      </p:sp>
      <p:sp>
        <p:nvSpPr>
          <p:cNvPr id="52" name="TextBox 50"/>
          <p:cNvSpPr txBox="1">
            <a:spLocks noChangeArrowheads="1"/>
          </p:cNvSpPr>
          <p:nvPr/>
        </p:nvSpPr>
        <p:spPr bwMode="auto">
          <a:xfrm>
            <a:off x="2291765" y="4309926"/>
            <a:ext cx="1193630" cy="27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r>
              <a:rPr lang="zh-CN" altLang="en-US" sz="1400" b="1" dirty="0">
                <a:solidFill>
                  <a:prstClr val="white"/>
                </a:solidFill>
                <a:latin typeface="微软雅黑" pitchFamily="34" charset="-122"/>
              </a:rPr>
              <a:t>添加标题内容</a:t>
            </a:r>
            <a:endParaRPr lang="en-US" altLang="zh-CN" sz="1400" b="1" dirty="0">
              <a:solidFill>
                <a:prstClr val="white"/>
              </a:solidFill>
              <a:latin typeface="微软雅黑" pitchFamily="34" charset="-122"/>
            </a:endParaRPr>
          </a:p>
        </p:txBody>
      </p:sp>
      <p:sp>
        <p:nvSpPr>
          <p:cNvPr id="53" name="TextBox 51"/>
          <p:cNvSpPr txBox="1">
            <a:spLocks noChangeArrowheads="1"/>
          </p:cNvSpPr>
          <p:nvPr/>
        </p:nvSpPr>
        <p:spPr bwMode="auto">
          <a:xfrm>
            <a:off x="2240056" y="3486746"/>
            <a:ext cx="1759204" cy="73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914126" eaLnBrk="1" hangingPunct="1">
              <a:spcBef>
                <a:spcPct val="0"/>
              </a:spcBef>
              <a:buNone/>
              <a:defRPr/>
            </a:pPr>
            <a:r>
              <a:rPr lang="zh-CN" altLang="en-US" sz="1100">
                <a:solidFill>
                  <a:prstClr val="white"/>
                </a:solidFill>
                <a:latin typeface="微软雅黑" panose="020B0503020204020204" pitchFamily="34" charset="-122"/>
              </a:rPr>
              <a:t>这里可以添加主要内容这里可以添加主要内容这里可以添加主要内容这里可以添加主要内容</a:t>
            </a:r>
          </a:p>
        </p:txBody>
      </p:sp>
      <p:sp>
        <p:nvSpPr>
          <p:cNvPr id="54" name="TextBox 52"/>
          <p:cNvSpPr txBox="1">
            <a:spLocks noChangeArrowheads="1"/>
          </p:cNvSpPr>
          <p:nvPr/>
        </p:nvSpPr>
        <p:spPr bwMode="auto">
          <a:xfrm>
            <a:off x="5576383" y="4309926"/>
            <a:ext cx="1194707" cy="27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defTabSz="914126" eaLnBrk="1" hangingPunct="1">
              <a:spcBef>
                <a:spcPct val="0"/>
              </a:spcBef>
              <a:buNone/>
              <a:defRPr/>
            </a:pPr>
            <a:r>
              <a:rPr lang="zh-CN" altLang="en-US" sz="1400" b="1" dirty="0">
                <a:solidFill>
                  <a:prstClr val="white"/>
                </a:solidFill>
                <a:latin typeface="微软雅黑" pitchFamily="34" charset="-122"/>
              </a:rPr>
              <a:t>添加标题内容</a:t>
            </a:r>
            <a:endParaRPr lang="en-US" altLang="zh-CN" sz="1400" b="1" dirty="0">
              <a:solidFill>
                <a:prstClr val="white"/>
              </a:solidFill>
              <a:latin typeface="微软雅黑" pitchFamily="34" charset="-122"/>
            </a:endParaRPr>
          </a:p>
        </p:txBody>
      </p:sp>
      <p:sp>
        <p:nvSpPr>
          <p:cNvPr id="55" name="TextBox 53"/>
          <p:cNvSpPr txBox="1">
            <a:spLocks noChangeArrowheads="1"/>
          </p:cNvSpPr>
          <p:nvPr/>
        </p:nvSpPr>
        <p:spPr bwMode="auto">
          <a:xfrm>
            <a:off x="5076523" y="3486746"/>
            <a:ext cx="1759204" cy="73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65" tIns="31032" rIns="62065" bIns="3103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defTabSz="914126" eaLnBrk="1" hangingPunct="1">
              <a:spcBef>
                <a:spcPct val="0"/>
              </a:spcBef>
              <a:buNone/>
              <a:defRPr/>
            </a:pPr>
            <a:r>
              <a:rPr lang="zh-CN" altLang="en-US" sz="1100">
                <a:solidFill>
                  <a:prstClr val="white"/>
                </a:solidFill>
                <a:latin typeface="微软雅黑" panose="020B0503020204020204" pitchFamily="34" charset="-122"/>
              </a:rPr>
              <a:t>这里可以添加主要内容这里可以添加主要内容这里可以添加主要内容这里可以添加主要内容</a:t>
            </a:r>
          </a:p>
        </p:txBody>
      </p:sp>
    </p:spTree>
    <p:extLst>
      <p:ext uri="{BB962C8B-B14F-4D97-AF65-F5344CB8AC3E}">
        <p14:creationId xmlns:p14="http://schemas.microsoft.com/office/powerpoint/2010/main" val="4066445318"/>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45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45"/>
                                        </p:tgtEl>
                                        <p:attrNameLst>
                                          <p:attrName>ppt_x,ppt_y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ppt_x,ppt_y</p:attrName>
                                        </p:attrNameLst>
                                      </p:cBhvr>
                                      <p:rCtr x="-15400" y="6000"/>
                                    </p:animMotion>
                                  </p:childTnLst>
                                </p:cTn>
                              </p:par>
                            </p:childTnLst>
                          </p:cTn>
                        </p:par>
                        <p:par>
                          <p:cTn id="33" fill="hold">
                            <p:stCondLst>
                              <p:cond delay="24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2950"/>
                            </p:stCondLst>
                            <p:childTnLst>
                              <p:par>
                                <p:cTn id="47" presetID="47"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1000"/>
                                        <p:tgtEl>
                                          <p:spTgt spid="50"/>
                                        </p:tgtEl>
                                      </p:cBhvr>
                                    </p:animEffect>
                                    <p:anim calcmode="lin" valueType="num">
                                      <p:cBhvr>
                                        <p:cTn id="55" dur="1000" fill="hold"/>
                                        <p:tgtEl>
                                          <p:spTgt spid="50"/>
                                        </p:tgtEl>
                                        <p:attrNameLst>
                                          <p:attrName>ppt_x</p:attrName>
                                        </p:attrNameLst>
                                      </p:cBhvr>
                                      <p:tavLst>
                                        <p:tav tm="0">
                                          <p:val>
                                            <p:strVal val="#ppt_x"/>
                                          </p:val>
                                        </p:tav>
                                        <p:tav tm="100000">
                                          <p:val>
                                            <p:strVal val="#ppt_x"/>
                                          </p:val>
                                        </p:tav>
                                      </p:tavLst>
                                    </p:anim>
                                    <p:anim calcmode="lin" valueType="num">
                                      <p:cBhvr>
                                        <p:cTn id="56" dur="10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1000"/>
                                        <p:tgtEl>
                                          <p:spTgt spid="52"/>
                                        </p:tgtEl>
                                      </p:cBhvr>
                                    </p:animEffect>
                                    <p:anim calcmode="lin" valueType="num">
                                      <p:cBhvr>
                                        <p:cTn id="65" dur="1000" fill="hold"/>
                                        <p:tgtEl>
                                          <p:spTgt spid="52"/>
                                        </p:tgtEl>
                                        <p:attrNameLst>
                                          <p:attrName>ppt_x</p:attrName>
                                        </p:attrNameLst>
                                      </p:cBhvr>
                                      <p:tavLst>
                                        <p:tav tm="0">
                                          <p:val>
                                            <p:strVal val="#ppt_x"/>
                                          </p:val>
                                        </p:tav>
                                        <p:tav tm="100000">
                                          <p:val>
                                            <p:strVal val="#ppt_x"/>
                                          </p:val>
                                        </p:tav>
                                      </p:tavLst>
                                    </p:anim>
                                    <p:anim calcmode="lin" valueType="num">
                                      <p:cBhvr>
                                        <p:cTn id="66" dur="1000" fill="hold"/>
                                        <p:tgtEl>
                                          <p:spTgt spid="52"/>
                                        </p:tgtEl>
                                        <p:attrNameLst>
                                          <p:attrName>ppt_y</p:attrName>
                                        </p:attrNameLst>
                                      </p:cBhvr>
                                      <p:tavLst>
                                        <p:tav tm="0">
                                          <p:val>
                                            <p:strVal val="#ppt_y+.1"/>
                                          </p:val>
                                        </p:tav>
                                        <p:tav tm="100000">
                                          <p:val>
                                            <p:strVal val="#ppt_y"/>
                                          </p:val>
                                        </p:tav>
                                      </p:tavLst>
                                    </p:anim>
                                  </p:childTnLst>
                                </p:cTn>
                              </p:par>
                            </p:childTnLst>
                          </p:cTn>
                        </p:par>
                        <p:par>
                          <p:cTn id="67" fill="hold">
                            <p:stCondLst>
                              <p:cond delay="3950"/>
                            </p:stCondLst>
                            <p:childTnLst>
                              <p:par>
                                <p:cTn id="68" presetID="22" presetClass="entr" presetSubtype="1"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up)">
                                      <p:cBhvr>
                                        <p:cTn id="70" dur="500"/>
                                        <p:tgtEl>
                                          <p:spTgt spid="4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up)">
                                      <p:cBhvr>
                                        <p:cTn id="73" dur="500"/>
                                        <p:tgtEl>
                                          <p:spTgt spid="5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down)">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autoUpdateAnimBg="0"/>
      <p:bldP spid="35" grpId="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859136" y="2160988"/>
            <a:ext cx="5201167" cy="991733"/>
          </a:xfrm>
          <a:custGeom>
            <a:avLst/>
            <a:gdLst>
              <a:gd name="connsiteX0" fmla="*/ 12232394 w 12583909"/>
              <a:gd name="connsiteY0" fmla="*/ 351517 h 2400301"/>
              <a:gd name="connsiteX1" fmla="*/ 12232394 w 12583909"/>
              <a:gd name="connsiteY1" fmla="*/ 2048785 h 2400301"/>
              <a:gd name="connsiteX2" fmla="*/ 10626274 w 12583909"/>
              <a:gd name="connsiteY2" fmla="*/ 2131172 h 2400301"/>
              <a:gd name="connsiteX3" fmla="*/ 10579657 w 12583909"/>
              <a:gd name="connsiteY3" fmla="*/ 2089037 h 2400301"/>
              <a:gd name="connsiteX4" fmla="*/ 10571832 w 12583909"/>
              <a:gd name="connsiteY4" fmla="*/ 2089037 h 2400301"/>
              <a:gd name="connsiteX5" fmla="*/ 10538493 w 12583909"/>
              <a:gd name="connsiteY5" fmla="*/ 2052152 h 2400301"/>
              <a:gd name="connsiteX6" fmla="*/ 8841225 w 12583909"/>
              <a:gd name="connsiteY6" fmla="*/ 2052152 h 2400301"/>
              <a:gd name="connsiteX7" fmla="*/ 8807885 w 12583909"/>
              <a:gd name="connsiteY7" fmla="*/ 2089036 h 2400301"/>
              <a:gd name="connsiteX8" fmla="*/ 8793324 w 12583909"/>
              <a:gd name="connsiteY8" fmla="*/ 2089037 h 2400301"/>
              <a:gd name="connsiteX9" fmla="*/ 8746708 w 12583909"/>
              <a:gd name="connsiteY9" fmla="*/ 2131172 h 2400301"/>
              <a:gd name="connsiteX10" fmla="*/ 7231737 w 12583909"/>
              <a:gd name="connsiteY10" fmla="*/ 2131172 h 2400301"/>
              <a:gd name="connsiteX11" fmla="*/ 7185121 w 12583909"/>
              <a:gd name="connsiteY11" fmla="*/ 2089037 h 2400301"/>
              <a:gd name="connsiteX12" fmla="*/ 7176648 w 12583909"/>
              <a:gd name="connsiteY12" fmla="*/ 2089037 h 2400301"/>
              <a:gd name="connsiteX13" fmla="*/ 7137221 w 12583909"/>
              <a:gd name="connsiteY13" fmla="*/ 2045416 h 2400301"/>
              <a:gd name="connsiteX14" fmla="*/ 5439952 w 12583909"/>
              <a:gd name="connsiteY14" fmla="*/ 2045416 h 2400301"/>
              <a:gd name="connsiteX15" fmla="*/ 5400527 w 12583909"/>
              <a:gd name="connsiteY15" fmla="*/ 2089035 h 2400301"/>
              <a:gd name="connsiteX16" fmla="*/ 5398788 w 12583909"/>
              <a:gd name="connsiteY16" fmla="*/ 2089035 h 2400301"/>
              <a:gd name="connsiteX17" fmla="*/ 5352171 w 12583909"/>
              <a:gd name="connsiteY17" fmla="*/ 2131171 h 2400301"/>
              <a:gd name="connsiteX18" fmla="*/ 3837201 w 12583909"/>
              <a:gd name="connsiteY18" fmla="*/ 2131171 h 2400301"/>
              <a:gd name="connsiteX19" fmla="*/ 3790584 w 12583909"/>
              <a:gd name="connsiteY19" fmla="*/ 2089036 h 2400301"/>
              <a:gd name="connsiteX20" fmla="*/ 3782759 w 12583909"/>
              <a:gd name="connsiteY20" fmla="*/ 2089036 h 2400301"/>
              <a:gd name="connsiteX21" fmla="*/ 3749420 w 12583909"/>
              <a:gd name="connsiteY21" fmla="*/ 2052152 h 2400301"/>
              <a:gd name="connsiteX22" fmla="*/ 2052151 w 12583909"/>
              <a:gd name="connsiteY22" fmla="*/ 2052152 h 2400301"/>
              <a:gd name="connsiteX23" fmla="*/ 2018814 w 12583909"/>
              <a:gd name="connsiteY23" fmla="*/ 2089035 h 2400301"/>
              <a:gd name="connsiteX24" fmla="*/ 2004252 w 12583909"/>
              <a:gd name="connsiteY24" fmla="*/ 2089035 h 2400301"/>
              <a:gd name="connsiteX25" fmla="*/ 1957634 w 12583909"/>
              <a:gd name="connsiteY25" fmla="*/ 2131171 h 2400301"/>
              <a:gd name="connsiteX26" fmla="*/ 351516 w 12583909"/>
              <a:gd name="connsiteY26" fmla="*/ 2048786 h 2400301"/>
              <a:gd name="connsiteX27" fmla="*/ 351516 w 12583909"/>
              <a:gd name="connsiteY27" fmla="*/ 351517 h 2400301"/>
              <a:gd name="connsiteX28" fmla="*/ 1957635 w 12583909"/>
              <a:gd name="connsiteY28" fmla="*/ 269131 h 2400301"/>
              <a:gd name="connsiteX29" fmla="*/ 2010995 w 12583909"/>
              <a:gd name="connsiteY29" fmla="*/ 317361 h 2400301"/>
              <a:gd name="connsiteX30" fmla="*/ 2018236 w 12583909"/>
              <a:gd name="connsiteY30" fmla="*/ 317361 h 2400301"/>
              <a:gd name="connsiteX31" fmla="*/ 2052152 w 12583909"/>
              <a:gd name="connsiteY31" fmla="*/ 354883 h 2400301"/>
              <a:gd name="connsiteX32" fmla="*/ 3749420 w 12583909"/>
              <a:gd name="connsiteY32" fmla="*/ 354883 h 2400301"/>
              <a:gd name="connsiteX33" fmla="*/ 3783336 w 12583909"/>
              <a:gd name="connsiteY33" fmla="*/ 317359 h 2400301"/>
              <a:gd name="connsiteX34" fmla="*/ 3783842 w 12583909"/>
              <a:gd name="connsiteY34" fmla="*/ 317359 h 2400301"/>
              <a:gd name="connsiteX35" fmla="*/ 3837202 w 12583909"/>
              <a:gd name="connsiteY35" fmla="*/ 269129 h 2400301"/>
              <a:gd name="connsiteX36" fmla="*/ 5352171 w 12583909"/>
              <a:gd name="connsiteY36" fmla="*/ 269130 h 2400301"/>
              <a:gd name="connsiteX37" fmla="*/ 5405530 w 12583909"/>
              <a:gd name="connsiteY37" fmla="*/ 317359 h 2400301"/>
              <a:gd name="connsiteX38" fmla="*/ 5413095 w 12583909"/>
              <a:gd name="connsiteY38" fmla="*/ 317360 h 2400301"/>
              <a:gd name="connsiteX39" fmla="*/ 5450056 w 12583909"/>
              <a:gd name="connsiteY39" fmla="*/ 358251 h 2400301"/>
              <a:gd name="connsiteX40" fmla="*/ 7147324 w 12583909"/>
              <a:gd name="connsiteY40" fmla="*/ 358251 h 2400301"/>
              <a:gd name="connsiteX41" fmla="*/ 7210650 w 12583909"/>
              <a:gd name="connsiteY41" fmla="*/ 288190 h 2400301"/>
              <a:gd name="connsiteX42" fmla="*/ 7231738 w 12583909"/>
              <a:gd name="connsiteY42" fmla="*/ 269129 h 2400301"/>
              <a:gd name="connsiteX43" fmla="*/ 8746706 w 12583909"/>
              <a:gd name="connsiteY43" fmla="*/ 269130 h 2400301"/>
              <a:gd name="connsiteX44" fmla="*/ 8800066 w 12583909"/>
              <a:gd name="connsiteY44" fmla="*/ 317360 h 2400301"/>
              <a:gd name="connsiteX45" fmla="*/ 8806660 w 12583909"/>
              <a:gd name="connsiteY45" fmla="*/ 317360 h 2400301"/>
              <a:gd name="connsiteX46" fmla="*/ 8834488 w 12583909"/>
              <a:gd name="connsiteY46" fmla="*/ 348148 h 2400301"/>
              <a:gd name="connsiteX47" fmla="*/ 10531757 w 12583909"/>
              <a:gd name="connsiteY47" fmla="*/ 348148 h 2400301"/>
              <a:gd name="connsiteX48" fmla="*/ 10559585 w 12583909"/>
              <a:gd name="connsiteY48" fmla="*/ 317359 h 2400301"/>
              <a:gd name="connsiteX49" fmla="*/ 10572914 w 12583909"/>
              <a:gd name="connsiteY49" fmla="*/ 317359 h 2400301"/>
              <a:gd name="connsiteX50" fmla="*/ 10626275 w 12583909"/>
              <a:gd name="connsiteY50" fmla="*/ 269130 h 2400301"/>
              <a:gd name="connsiteX51" fmla="*/ 12232394 w 12583909"/>
              <a:gd name="connsiteY51" fmla="*/ 351517 h 240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583909" h="2400301">
                <a:moveTo>
                  <a:pt x="12232394" y="351517"/>
                </a:moveTo>
                <a:cubicBezTo>
                  <a:pt x="12701082" y="820205"/>
                  <a:pt x="12701081" y="1580097"/>
                  <a:pt x="12232394" y="2048785"/>
                </a:cubicBezTo>
                <a:cubicBezTo>
                  <a:pt x="11792998" y="2488181"/>
                  <a:pt x="11097662" y="2515643"/>
                  <a:pt x="10626274" y="2131172"/>
                </a:cubicBezTo>
                <a:lnTo>
                  <a:pt x="10579657" y="2089037"/>
                </a:lnTo>
                <a:lnTo>
                  <a:pt x="10571832" y="2089037"/>
                </a:lnTo>
                <a:lnTo>
                  <a:pt x="10538493" y="2052152"/>
                </a:lnTo>
                <a:cubicBezTo>
                  <a:pt x="10069805" y="1583464"/>
                  <a:pt x="9309913" y="1583464"/>
                  <a:pt x="8841225" y="2052152"/>
                </a:cubicBezTo>
                <a:lnTo>
                  <a:pt x="8807885" y="2089036"/>
                </a:lnTo>
                <a:lnTo>
                  <a:pt x="8793324" y="2089037"/>
                </a:lnTo>
                <a:lnTo>
                  <a:pt x="8746708" y="2131172"/>
                </a:lnTo>
                <a:cubicBezTo>
                  <a:pt x="8306745" y="2490011"/>
                  <a:pt x="7671700" y="2490011"/>
                  <a:pt x="7231737" y="2131172"/>
                </a:cubicBezTo>
                <a:lnTo>
                  <a:pt x="7185121" y="2089037"/>
                </a:lnTo>
                <a:lnTo>
                  <a:pt x="7176648" y="2089037"/>
                </a:lnTo>
                <a:lnTo>
                  <a:pt x="7137221" y="2045416"/>
                </a:lnTo>
                <a:cubicBezTo>
                  <a:pt x="6668533" y="1576728"/>
                  <a:pt x="5908640" y="1576728"/>
                  <a:pt x="5439952" y="2045416"/>
                </a:cubicBezTo>
                <a:lnTo>
                  <a:pt x="5400527" y="2089035"/>
                </a:lnTo>
                <a:lnTo>
                  <a:pt x="5398788" y="2089035"/>
                </a:lnTo>
                <a:lnTo>
                  <a:pt x="5352171" y="2131171"/>
                </a:lnTo>
                <a:cubicBezTo>
                  <a:pt x="4912209" y="2490010"/>
                  <a:pt x="4277163" y="2490011"/>
                  <a:pt x="3837201" y="2131171"/>
                </a:cubicBezTo>
                <a:lnTo>
                  <a:pt x="3790584" y="2089036"/>
                </a:lnTo>
                <a:lnTo>
                  <a:pt x="3782759" y="2089036"/>
                </a:lnTo>
                <a:lnTo>
                  <a:pt x="3749420" y="2052152"/>
                </a:lnTo>
                <a:cubicBezTo>
                  <a:pt x="3280732" y="1583463"/>
                  <a:pt x="2520839" y="1583463"/>
                  <a:pt x="2052151" y="2052152"/>
                </a:cubicBezTo>
                <a:lnTo>
                  <a:pt x="2018814" y="2089035"/>
                </a:lnTo>
                <a:lnTo>
                  <a:pt x="2004252" y="2089035"/>
                </a:lnTo>
                <a:lnTo>
                  <a:pt x="1957634" y="2131171"/>
                </a:lnTo>
                <a:cubicBezTo>
                  <a:pt x="1486247" y="2515642"/>
                  <a:pt x="790911" y="2488181"/>
                  <a:pt x="351516" y="2048786"/>
                </a:cubicBezTo>
                <a:cubicBezTo>
                  <a:pt x="-117171" y="1580098"/>
                  <a:pt x="-117172" y="820205"/>
                  <a:pt x="351516" y="351517"/>
                </a:cubicBezTo>
                <a:cubicBezTo>
                  <a:pt x="790911" y="-87879"/>
                  <a:pt x="1486248" y="-115340"/>
                  <a:pt x="1957635" y="269131"/>
                </a:cubicBezTo>
                <a:lnTo>
                  <a:pt x="2010995" y="317361"/>
                </a:lnTo>
                <a:lnTo>
                  <a:pt x="2018236" y="317361"/>
                </a:lnTo>
                <a:lnTo>
                  <a:pt x="2052152" y="354883"/>
                </a:lnTo>
                <a:cubicBezTo>
                  <a:pt x="2520840" y="823572"/>
                  <a:pt x="3280732" y="823571"/>
                  <a:pt x="3749420" y="354883"/>
                </a:cubicBezTo>
                <a:lnTo>
                  <a:pt x="3783336" y="317359"/>
                </a:lnTo>
                <a:lnTo>
                  <a:pt x="3783842" y="317359"/>
                </a:lnTo>
                <a:lnTo>
                  <a:pt x="3837202" y="269129"/>
                </a:lnTo>
                <a:cubicBezTo>
                  <a:pt x="4277163" y="-89710"/>
                  <a:pt x="4912209" y="-89710"/>
                  <a:pt x="5352171" y="269130"/>
                </a:cubicBezTo>
                <a:lnTo>
                  <a:pt x="5405530" y="317359"/>
                </a:lnTo>
                <a:lnTo>
                  <a:pt x="5413095" y="317360"/>
                </a:lnTo>
                <a:lnTo>
                  <a:pt x="5450056" y="358251"/>
                </a:lnTo>
                <a:cubicBezTo>
                  <a:pt x="5918744" y="826940"/>
                  <a:pt x="6678636" y="826940"/>
                  <a:pt x="7147324" y="358251"/>
                </a:cubicBezTo>
                <a:lnTo>
                  <a:pt x="7210650" y="288190"/>
                </a:lnTo>
                <a:lnTo>
                  <a:pt x="7231738" y="269129"/>
                </a:lnTo>
                <a:cubicBezTo>
                  <a:pt x="7671700" y="-89709"/>
                  <a:pt x="8306745" y="-89709"/>
                  <a:pt x="8746706" y="269130"/>
                </a:cubicBezTo>
                <a:lnTo>
                  <a:pt x="8800066" y="317360"/>
                </a:lnTo>
                <a:lnTo>
                  <a:pt x="8806660" y="317360"/>
                </a:lnTo>
                <a:lnTo>
                  <a:pt x="8834488" y="348148"/>
                </a:lnTo>
                <a:cubicBezTo>
                  <a:pt x="9303177" y="816836"/>
                  <a:pt x="10063069" y="816836"/>
                  <a:pt x="10531757" y="348148"/>
                </a:cubicBezTo>
                <a:lnTo>
                  <a:pt x="10559585" y="317359"/>
                </a:lnTo>
                <a:lnTo>
                  <a:pt x="10572914" y="317359"/>
                </a:lnTo>
                <a:lnTo>
                  <a:pt x="10626275" y="269130"/>
                </a:lnTo>
                <a:cubicBezTo>
                  <a:pt x="11097663" y="-115341"/>
                  <a:pt x="11792998" y="-87879"/>
                  <a:pt x="12232394" y="351517"/>
                </a:cubicBezTo>
                <a:close/>
              </a:path>
            </a:pathLst>
          </a:custGeom>
          <a:gradFill flip="none" rotWithShape="1">
            <a:gsLst>
              <a:gs pos="100000">
                <a:schemeClr val="bg1"/>
              </a:gs>
              <a:gs pos="0">
                <a:schemeClr val="bg1">
                  <a:lumMod val="75000"/>
                </a:schemeClr>
              </a:gs>
            </a:gsLst>
            <a:lin ang="2700000" scaled="1"/>
            <a:tileRect/>
          </a:gradFill>
          <a:ln w="15875">
            <a:gradFill>
              <a:gsLst>
                <a:gs pos="0">
                  <a:schemeClr val="bg1"/>
                </a:gs>
                <a:gs pos="100000">
                  <a:schemeClr val="bg1">
                    <a:lumMod val="75000"/>
                  </a:schemeClr>
                </a:gs>
              </a:gsLst>
              <a:lin ang="5400000" scaled="1"/>
            </a:gradFill>
          </a:ln>
          <a:effectLst>
            <a:outerShdw blurRad="4191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nvGrpSpPr>
          <p:cNvPr id="43" name="组合 42"/>
          <p:cNvGrpSpPr/>
          <p:nvPr/>
        </p:nvGrpSpPr>
        <p:grpSpPr>
          <a:xfrm>
            <a:off x="1948587" y="2251196"/>
            <a:ext cx="830947" cy="830647"/>
            <a:chOff x="3443288" y="4853200"/>
            <a:chExt cx="1108128" cy="1108128"/>
          </a:xfrm>
        </p:grpSpPr>
        <p:sp>
          <p:nvSpPr>
            <p:cNvPr id="5" name="圆角矩形 4"/>
            <p:cNvSpPr/>
            <p:nvPr/>
          </p:nvSpPr>
          <p:spPr>
            <a:xfrm>
              <a:off x="3443288" y="4853200"/>
              <a:ext cx="1108128" cy="1108128"/>
            </a:xfrm>
            <a:prstGeom prst="roundRect">
              <a:avLst>
                <a:gd name="adj" fmla="val 50000"/>
              </a:avLst>
            </a:prstGeom>
            <a:gradFill>
              <a:gsLst>
                <a:gs pos="0">
                  <a:srgbClr val="0070C0"/>
                </a:gs>
                <a:gs pos="100000">
                  <a:srgbClr val="00B0F0"/>
                </a:gs>
              </a:gsLst>
              <a:lin ang="2700000" scaled="1"/>
            </a:gradFill>
            <a:ln w="22225">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nvGrpSpPr>
            <p:cNvPr id="11" name="Group 41"/>
            <p:cNvGrpSpPr>
              <a:grpSpLocks noChangeAspect="1"/>
            </p:cNvGrpSpPr>
            <p:nvPr/>
          </p:nvGrpSpPr>
          <p:grpSpPr bwMode="auto">
            <a:xfrm>
              <a:off x="3773846" y="5132871"/>
              <a:ext cx="447011" cy="547203"/>
              <a:chOff x="3783" y="2089"/>
              <a:chExt cx="116" cy="142"/>
            </a:xfrm>
            <a:solidFill>
              <a:schemeClr val="bg1"/>
            </a:solidFill>
            <a:effectLst/>
          </p:grpSpPr>
          <p:sp>
            <p:nvSpPr>
              <p:cNvPr id="12"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4"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5"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6"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7"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8"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9"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grpSp>
      </p:grpSp>
      <p:grpSp>
        <p:nvGrpSpPr>
          <p:cNvPr id="50" name="组合 49"/>
          <p:cNvGrpSpPr/>
          <p:nvPr/>
        </p:nvGrpSpPr>
        <p:grpSpPr>
          <a:xfrm>
            <a:off x="4763332" y="2234045"/>
            <a:ext cx="830947" cy="830647"/>
            <a:chOff x="6102297" y="2204940"/>
            <a:chExt cx="1108128" cy="1108128"/>
          </a:xfrm>
        </p:grpSpPr>
        <p:sp>
          <p:nvSpPr>
            <p:cNvPr id="9" name="圆角矩形 8"/>
            <p:cNvSpPr/>
            <p:nvPr/>
          </p:nvSpPr>
          <p:spPr>
            <a:xfrm>
              <a:off x="6102297" y="2204940"/>
              <a:ext cx="1108128" cy="1108128"/>
            </a:xfrm>
            <a:prstGeom prst="roundRect">
              <a:avLst>
                <a:gd name="adj" fmla="val 50000"/>
              </a:avLst>
            </a:prstGeom>
            <a:gradFill>
              <a:gsLst>
                <a:gs pos="0">
                  <a:srgbClr val="0070C0"/>
                </a:gs>
                <a:gs pos="100000">
                  <a:srgbClr val="00B0F0"/>
                </a:gs>
              </a:gsLst>
              <a:lin ang="2700000" scaled="1"/>
            </a:gradFill>
            <a:ln w="22225">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nvGrpSpPr>
            <p:cNvPr id="20" name="Group 52"/>
            <p:cNvGrpSpPr>
              <a:grpSpLocks noChangeAspect="1"/>
            </p:cNvGrpSpPr>
            <p:nvPr/>
          </p:nvGrpSpPr>
          <p:grpSpPr bwMode="auto">
            <a:xfrm>
              <a:off x="6372767" y="2477855"/>
              <a:ext cx="567188" cy="562297"/>
              <a:chOff x="3783" y="2102"/>
              <a:chExt cx="116" cy="115"/>
            </a:xfrm>
            <a:solidFill>
              <a:schemeClr val="bg1"/>
            </a:solidFill>
            <a:effectLst/>
          </p:grpSpPr>
          <p:sp>
            <p:nvSpPr>
              <p:cNvPr id="21"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22"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23"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24"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25"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26"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27"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grpSp>
      </p:grpSp>
      <p:grpSp>
        <p:nvGrpSpPr>
          <p:cNvPr id="45" name="组合 44"/>
          <p:cNvGrpSpPr/>
          <p:nvPr/>
        </p:nvGrpSpPr>
        <p:grpSpPr>
          <a:xfrm>
            <a:off x="3339373" y="2244681"/>
            <a:ext cx="830947" cy="830647"/>
            <a:chOff x="4768646" y="3525740"/>
            <a:chExt cx="1108128" cy="1108128"/>
          </a:xfrm>
        </p:grpSpPr>
        <p:sp>
          <p:nvSpPr>
            <p:cNvPr id="6" name="圆角矩形 5"/>
            <p:cNvSpPr/>
            <p:nvPr/>
          </p:nvSpPr>
          <p:spPr>
            <a:xfrm>
              <a:off x="4768646" y="3525740"/>
              <a:ext cx="1108128" cy="1108128"/>
            </a:xfrm>
            <a:prstGeom prst="roundRect">
              <a:avLst>
                <a:gd name="adj" fmla="val 50000"/>
              </a:avLst>
            </a:prstGeom>
            <a:gradFill>
              <a:gsLst>
                <a:gs pos="0">
                  <a:srgbClr val="0070C0"/>
                </a:gs>
                <a:gs pos="100000">
                  <a:srgbClr val="00B0F0"/>
                </a:gs>
              </a:gsLst>
              <a:lin ang="2700000" scaled="1"/>
            </a:gradFill>
            <a:ln w="22225">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nvGrpSpPr>
            <p:cNvPr id="28" name="Group 62"/>
            <p:cNvGrpSpPr>
              <a:grpSpLocks noChangeAspect="1"/>
            </p:cNvGrpSpPr>
            <p:nvPr/>
          </p:nvGrpSpPr>
          <p:grpSpPr bwMode="auto">
            <a:xfrm>
              <a:off x="5047787" y="3860292"/>
              <a:ext cx="549846" cy="439024"/>
              <a:chOff x="3775" y="2110"/>
              <a:chExt cx="129" cy="103"/>
            </a:xfrm>
            <a:solidFill>
              <a:schemeClr val="bg1"/>
            </a:solidFill>
            <a:effectLst/>
          </p:grpSpPr>
          <p:sp>
            <p:nvSpPr>
              <p:cNvPr id="29"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30"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31"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grpSp>
      </p:grpSp>
      <p:grpSp>
        <p:nvGrpSpPr>
          <p:cNvPr id="60" name="组合 59"/>
          <p:cNvGrpSpPr/>
          <p:nvPr/>
        </p:nvGrpSpPr>
        <p:grpSpPr>
          <a:xfrm>
            <a:off x="6157836" y="2241531"/>
            <a:ext cx="830947" cy="830647"/>
            <a:chOff x="7418361" y="886700"/>
            <a:chExt cx="1108128" cy="1108128"/>
          </a:xfrm>
        </p:grpSpPr>
        <p:sp>
          <p:nvSpPr>
            <p:cNvPr id="10" name="圆角矩形 9"/>
            <p:cNvSpPr/>
            <p:nvPr/>
          </p:nvSpPr>
          <p:spPr>
            <a:xfrm>
              <a:off x="7418361" y="886700"/>
              <a:ext cx="1108128" cy="1108128"/>
            </a:xfrm>
            <a:prstGeom prst="roundRect">
              <a:avLst>
                <a:gd name="adj" fmla="val 50000"/>
              </a:avLst>
            </a:prstGeom>
            <a:gradFill>
              <a:gsLst>
                <a:gs pos="0">
                  <a:srgbClr val="0070C0"/>
                </a:gs>
                <a:gs pos="100000">
                  <a:srgbClr val="00B0F0"/>
                </a:gs>
              </a:gsLst>
              <a:lin ang="2700000" scaled="1"/>
            </a:gradFill>
            <a:ln w="22225">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nvGrpSpPr>
            <p:cNvPr id="32" name="Group 68"/>
            <p:cNvGrpSpPr>
              <a:grpSpLocks noChangeAspect="1"/>
            </p:cNvGrpSpPr>
            <p:nvPr/>
          </p:nvGrpSpPr>
          <p:grpSpPr bwMode="auto">
            <a:xfrm>
              <a:off x="7702659" y="1180843"/>
              <a:ext cx="539531" cy="519841"/>
              <a:chOff x="3770" y="2095"/>
              <a:chExt cx="137" cy="132"/>
            </a:xfrm>
            <a:solidFill>
              <a:schemeClr val="bg1"/>
            </a:solidFill>
            <a:effectLst/>
          </p:grpSpPr>
          <p:sp>
            <p:nvSpPr>
              <p:cNvPr id="33" name="Freeform 69"/>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34" name="Freeform 70"/>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35" name="Freeform 71"/>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36" name="Freeform 72"/>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37" name="Freeform 73"/>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38" name="Freeform 74"/>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39" name="Freeform 75"/>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grpSp>
      </p:grpSp>
      <p:grpSp>
        <p:nvGrpSpPr>
          <p:cNvPr id="47" name="组合 46"/>
          <p:cNvGrpSpPr/>
          <p:nvPr/>
        </p:nvGrpSpPr>
        <p:grpSpPr>
          <a:xfrm flipH="1" flipV="1">
            <a:off x="1201191" y="1200574"/>
            <a:ext cx="2575557" cy="941752"/>
            <a:chOff x="4012632" y="4340208"/>
            <a:chExt cx="3434690" cy="1256348"/>
          </a:xfrm>
        </p:grpSpPr>
        <p:sp>
          <p:nvSpPr>
            <p:cNvPr id="48" name="椭圆 47"/>
            <p:cNvSpPr/>
            <p:nvPr/>
          </p:nvSpPr>
          <p:spPr>
            <a:xfrm>
              <a:off x="4012632" y="4340208"/>
              <a:ext cx="118623" cy="11862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sp>
          <p:nvSpPr>
            <p:cNvPr id="49" name="任意多边形 48"/>
            <p:cNvSpPr/>
            <p:nvPr/>
          </p:nvSpPr>
          <p:spPr>
            <a:xfrm>
              <a:off x="4065596" y="4394703"/>
              <a:ext cx="3381726" cy="1201853"/>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4337572"/>
                <a:gd name="connsiteY0" fmla="*/ 0 h 930796"/>
                <a:gd name="connsiteX1" fmla="*/ 2247515 w 4337572"/>
                <a:gd name="connsiteY1" fmla="*/ 930796 h 930796"/>
                <a:gd name="connsiteX2" fmla="*/ 4337572 w 4337572"/>
                <a:gd name="connsiteY2" fmla="*/ 930796 h 930796"/>
                <a:gd name="connsiteX0" fmla="*/ 0 w 4337572"/>
                <a:gd name="connsiteY0" fmla="*/ 0 h 930796"/>
                <a:gd name="connsiteX1" fmla="*/ 1364871 w 4337572"/>
                <a:gd name="connsiteY1" fmla="*/ 930796 h 930796"/>
                <a:gd name="connsiteX2" fmla="*/ 4337572 w 4337572"/>
                <a:gd name="connsiteY2" fmla="*/ 930796 h 930796"/>
              </a:gdLst>
              <a:ahLst/>
              <a:cxnLst>
                <a:cxn ang="0">
                  <a:pos x="connsiteX0" y="connsiteY0"/>
                </a:cxn>
                <a:cxn ang="0">
                  <a:pos x="connsiteX1" y="connsiteY1"/>
                </a:cxn>
                <a:cxn ang="0">
                  <a:pos x="connsiteX2" y="connsiteY2"/>
                </a:cxn>
              </a:cxnLst>
              <a:rect l="l" t="t" r="r" b="b"/>
              <a:pathLst>
                <a:path w="4337572" h="930796">
                  <a:moveTo>
                    <a:pt x="0" y="0"/>
                  </a:moveTo>
                  <a:lnTo>
                    <a:pt x="1364871" y="930796"/>
                  </a:lnTo>
                  <a:lnTo>
                    <a:pt x="4337572" y="930796"/>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grpSp>
        <p:nvGrpSpPr>
          <p:cNvPr id="57" name="组合 56"/>
          <p:cNvGrpSpPr/>
          <p:nvPr/>
        </p:nvGrpSpPr>
        <p:grpSpPr>
          <a:xfrm>
            <a:off x="2256640" y="3190808"/>
            <a:ext cx="1828688" cy="549060"/>
            <a:chOff x="5246304" y="4593021"/>
            <a:chExt cx="2438687" cy="732476"/>
          </a:xfrm>
        </p:grpSpPr>
        <p:sp>
          <p:nvSpPr>
            <p:cNvPr id="58" name="椭圆 57"/>
            <p:cNvSpPr/>
            <p:nvPr/>
          </p:nvSpPr>
          <p:spPr>
            <a:xfrm>
              <a:off x="5246304" y="4593021"/>
              <a:ext cx="118623" cy="11862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sp>
          <p:nvSpPr>
            <p:cNvPr id="59" name="任意多边形 58"/>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grpSp>
        <p:nvGrpSpPr>
          <p:cNvPr id="66" name="组合 65"/>
          <p:cNvGrpSpPr/>
          <p:nvPr/>
        </p:nvGrpSpPr>
        <p:grpSpPr>
          <a:xfrm>
            <a:off x="2727818" y="3800474"/>
            <a:ext cx="1698876" cy="657988"/>
            <a:chOff x="1324726" y="3439252"/>
            <a:chExt cx="2265573" cy="877792"/>
          </a:xfrm>
        </p:grpSpPr>
        <p:sp>
          <p:nvSpPr>
            <p:cNvPr id="44" name="文本框 75"/>
            <p:cNvSpPr txBox="1"/>
            <p:nvPr/>
          </p:nvSpPr>
          <p:spPr>
            <a:xfrm>
              <a:off x="1659757" y="3520391"/>
              <a:ext cx="1493848" cy="349002"/>
            </a:xfrm>
            <a:prstGeom prst="rect">
              <a:avLst/>
            </a:prstGeom>
            <a:noFill/>
          </p:spPr>
          <p:txBody>
            <a:bodyPr wrap="square" rtlCol="0">
              <a:spAutoFit/>
            </a:bodyPr>
            <a:lstStyle/>
            <a:p>
              <a:pPr defTabSz="685594">
                <a:defRPr/>
              </a:pPr>
              <a:r>
                <a:rPr lang="zh-CN" altLang="en-US" sz="1100" b="1" dirty="0">
                  <a:solidFill>
                    <a:prstClr val="white"/>
                  </a:solidFill>
                  <a:latin typeface="微软雅黑" panose="020B0503020204020204" pitchFamily="34" charset="-122"/>
                  <a:ea typeface="微软雅黑" panose="020B0503020204020204" pitchFamily="34" charset="-122"/>
                </a:rPr>
                <a:t>添加标题</a:t>
              </a:r>
            </a:p>
          </p:txBody>
        </p:sp>
        <p:sp>
          <p:nvSpPr>
            <p:cNvPr id="46" name="文本框 77"/>
            <p:cNvSpPr txBox="1"/>
            <p:nvPr/>
          </p:nvSpPr>
          <p:spPr>
            <a:xfrm>
              <a:off x="1324726" y="3439252"/>
              <a:ext cx="501542" cy="451650"/>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等线" panose="02010600030101010101" pitchFamily="2" charset="-122"/>
                </a:rPr>
                <a:t>01</a:t>
              </a:r>
              <a:endParaRPr lang="zh-CN" altLang="en-US" sz="1600" dirty="0">
                <a:solidFill>
                  <a:prstClr val="white"/>
                </a:solidFill>
                <a:latin typeface="Impact" panose="020B0806030902050204" pitchFamily="34" charset="0"/>
                <a:ea typeface="等线" panose="02010600030101010101" pitchFamily="2" charset="-122"/>
              </a:endParaRPr>
            </a:p>
          </p:txBody>
        </p:sp>
        <p:sp>
          <p:nvSpPr>
            <p:cNvPr id="68" name="文本框 113"/>
            <p:cNvSpPr txBox="1"/>
            <p:nvPr/>
          </p:nvSpPr>
          <p:spPr>
            <a:xfrm>
              <a:off x="1342679" y="3848971"/>
              <a:ext cx="2247620" cy="468073"/>
            </a:xfrm>
            <a:prstGeom prst="rect">
              <a:avLst/>
            </a:prstGeom>
            <a:noFill/>
          </p:spPr>
          <p:txBody>
            <a:bodyPr wrap="square" rtlCol="0">
              <a:spAutoFit/>
            </a:bodyPr>
            <a:lstStyle/>
            <a:p>
              <a:pPr defTabSz="685594">
                <a:lnSpc>
                  <a:spcPct val="120000"/>
                </a:lnSpc>
                <a:defRPr/>
              </a:pPr>
              <a:r>
                <a:rPr lang="zh-CN" altLang="en-US" sz="70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9" name="组合 68"/>
          <p:cNvGrpSpPr/>
          <p:nvPr/>
        </p:nvGrpSpPr>
        <p:grpSpPr>
          <a:xfrm>
            <a:off x="1173904" y="1274928"/>
            <a:ext cx="1692193" cy="686003"/>
            <a:chOff x="6408112" y="5059574"/>
            <a:chExt cx="2256660" cy="915164"/>
          </a:xfrm>
        </p:grpSpPr>
        <p:sp>
          <p:nvSpPr>
            <p:cNvPr id="65" name="文本框 96"/>
            <p:cNvSpPr txBox="1"/>
            <p:nvPr/>
          </p:nvSpPr>
          <p:spPr>
            <a:xfrm>
              <a:off x="6743142" y="5140712"/>
              <a:ext cx="1493848" cy="349002"/>
            </a:xfrm>
            <a:prstGeom prst="rect">
              <a:avLst/>
            </a:prstGeom>
            <a:noFill/>
          </p:spPr>
          <p:txBody>
            <a:bodyPr wrap="square" rtlCol="0">
              <a:spAutoFit/>
            </a:bodyPr>
            <a:lstStyle/>
            <a:p>
              <a:pPr defTabSz="685594">
                <a:defRPr/>
              </a:pPr>
              <a:r>
                <a:rPr lang="zh-CN" altLang="en-US" sz="1100" b="1" dirty="0">
                  <a:solidFill>
                    <a:prstClr val="white"/>
                  </a:solidFill>
                  <a:latin typeface="微软雅黑" panose="020B0503020204020204" pitchFamily="34" charset="-122"/>
                  <a:ea typeface="微软雅黑" panose="020B0503020204020204" pitchFamily="34" charset="-122"/>
                </a:rPr>
                <a:t>添加标题</a:t>
              </a:r>
            </a:p>
          </p:txBody>
        </p:sp>
        <p:sp>
          <p:nvSpPr>
            <p:cNvPr id="67" name="文本框 98"/>
            <p:cNvSpPr txBox="1"/>
            <p:nvPr/>
          </p:nvSpPr>
          <p:spPr>
            <a:xfrm>
              <a:off x="6408112" y="5059574"/>
              <a:ext cx="631869" cy="451649"/>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等线" panose="02010600030101010101" pitchFamily="2" charset="-122"/>
                </a:rPr>
                <a:t>02</a:t>
              </a:r>
              <a:endParaRPr lang="zh-CN" altLang="en-US" sz="1600" dirty="0">
                <a:solidFill>
                  <a:prstClr val="white"/>
                </a:solidFill>
                <a:latin typeface="Impact" panose="020B0806030902050204" pitchFamily="34" charset="0"/>
                <a:ea typeface="等线" panose="02010600030101010101" pitchFamily="2" charset="-122"/>
              </a:endParaRPr>
            </a:p>
          </p:txBody>
        </p:sp>
        <p:sp>
          <p:nvSpPr>
            <p:cNvPr id="70" name="文本框 113"/>
            <p:cNvSpPr txBox="1"/>
            <p:nvPr/>
          </p:nvSpPr>
          <p:spPr>
            <a:xfrm>
              <a:off x="6417151" y="5506665"/>
              <a:ext cx="2247621" cy="468073"/>
            </a:xfrm>
            <a:prstGeom prst="rect">
              <a:avLst/>
            </a:prstGeom>
            <a:noFill/>
          </p:spPr>
          <p:txBody>
            <a:bodyPr wrap="square" rtlCol="0">
              <a:spAutoFit/>
            </a:bodyPr>
            <a:lstStyle/>
            <a:p>
              <a:pPr defTabSz="685594">
                <a:lnSpc>
                  <a:spcPct val="120000"/>
                </a:lnSpc>
                <a:defRPr/>
              </a:pPr>
              <a:r>
                <a:rPr lang="zh-CN" altLang="en-US" sz="70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2" name="组合 71"/>
          <p:cNvGrpSpPr/>
          <p:nvPr/>
        </p:nvGrpSpPr>
        <p:grpSpPr>
          <a:xfrm>
            <a:off x="4798468" y="3764822"/>
            <a:ext cx="1716146" cy="705305"/>
            <a:chOff x="9063187" y="2410526"/>
            <a:chExt cx="2288603" cy="940914"/>
          </a:xfrm>
        </p:grpSpPr>
        <p:sp>
          <p:nvSpPr>
            <p:cNvPr id="61" name="文本框 92"/>
            <p:cNvSpPr txBox="1"/>
            <p:nvPr/>
          </p:nvSpPr>
          <p:spPr>
            <a:xfrm>
              <a:off x="9398217" y="2491664"/>
              <a:ext cx="1493849" cy="349002"/>
            </a:xfrm>
            <a:prstGeom prst="rect">
              <a:avLst/>
            </a:prstGeom>
            <a:noFill/>
          </p:spPr>
          <p:txBody>
            <a:bodyPr wrap="square" rtlCol="0">
              <a:spAutoFit/>
            </a:bodyPr>
            <a:lstStyle/>
            <a:p>
              <a:pPr defTabSz="685594">
                <a:defRPr/>
              </a:pPr>
              <a:r>
                <a:rPr lang="zh-CN" altLang="en-US" sz="1100" b="1" dirty="0">
                  <a:solidFill>
                    <a:prstClr val="white"/>
                  </a:solidFill>
                  <a:latin typeface="微软雅黑" panose="020B0503020204020204" pitchFamily="34" charset="-122"/>
                  <a:ea typeface="微软雅黑" panose="020B0503020204020204" pitchFamily="34" charset="-122"/>
                </a:rPr>
                <a:t>添加标题</a:t>
              </a:r>
            </a:p>
          </p:txBody>
        </p:sp>
        <p:sp>
          <p:nvSpPr>
            <p:cNvPr id="63" name="文本框 94"/>
            <p:cNvSpPr txBox="1"/>
            <p:nvPr/>
          </p:nvSpPr>
          <p:spPr>
            <a:xfrm>
              <a:off x="9063187" y="2410526"/>
              <a:ext cx="501543" cy="410591"/>
            </a:xfrm>
            <a:prstGeom prst="rect">
              <a:avLst/>
            </a:prstGeom>
            <a:noFill/>
          </p:spPr>
          <p:txBody>
            <a:bodyPr wrap="square" rtlCol="0">
              <a:spAutoFit/>
            </a:bodyPr>
            <a:lstStyle/>
            <a:p>
              <a:pPr defTabSz="685594">
                <a:defRPr/>
              </a:pPr>
              <a:r>
                <a:rPr lang="en-US" altLang="zh-CN" sz="1400" dirty="0">
                  <a:solidFill>
                    <a:prstClr val="white"/>
                  </a:solidFill>
                  <a:latin typeface="Impact" panose="020B0806030902050204" pitchFamily="34" charset="0"/>
                  <a:ea typeface="等线" panose="02010600030101010101" pitchFamily="2" charset="-122"/>
                </a:rPr>
                <a:t>04</a:t>
              </a:r>
              <a:endParaRPr lang="zh-CN" altLang="en-US" sz="1400" dirty="0">
                <a:solidFill>
                  <a:prstClr val="white"/>
                </a:solidFill>
                <a:latin typeface="Impact" panose="020B0806030902050204" pitchFamily="34" charset="0"/>
                <a:ea typeface="等线" panose="02010600030101010101" pitchFamily="2" charset="-122"/>
              </a:endParaRPr>
            </a:p>
          </p:txBody>
        </p:sp>
        <p:sp>
          <p:nvSpPr>
            <p:cNvPr id="71" name="文本框 113"/>
            <p:cNvSpPr txBox="1"/>
            <p:nvPr/>
          </p:nvSpPr>
          <p:spPr>
            <a:xfrm>
              <a:off x="9104170" y="2883367"/>
              <a:ext cx="2247620" cy="468073"/>
            </a:xfrm>
            <a:prstGeom prst="rect">
              <a:avLst/>
            </a:prstGeom>
            <a:noFill/>
          </p:spPr>
          <p:txBody>
            <a:bodyPr wrap="square" rtlCol="0">
              <a:spAutoFit/>
            </a:bodyPr>
            <a:lstStyle/>
            <a:p>
              <a:pPr defTabSz="685594">
                <a:lnSpc>
                  <a:spcPct val="120000"/>
                </a:lnSpc>
                <a:defRPr/>
              </a:pPr>
              <a:r>
                <a:rPr lang="zh-CN" altLang="en-US" sz="70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2" name="组合 61"/>
          <p:cNvGrpSpPr/>
          <p:nvPr/>
        </p:nvGrpSpPr>
        <p:grpSpPr>
          <a:xfrm>
            <a:off x="6006833" y="1274927"/>
            <a:ext cx="1692490" cy="639197"/>
            <a:chOff x="3872062" y="812896"/>
            <a:chExt cx="2257057" cy="852723"/>
          </a:xfrm>
        </p:grpSpPr>
        <p:sp>
          <p:nvSpPr>
            <p:cNvPr id="51" name="文本框 82"/>
            <p:cNvSpPr txBox="1"/>
            <p:nvPr/>
          </p:nvSpPr>
          <p:spPr>
            <a:xfrm>
              <a:off x="4207093" y="894034"/>
              <a:ext cx="1493850" cy="349002"/>
            </a:xfrm>
            <a:prstGeom prst="rect">
              <a:avLst/>
            </a:prstGeom>
            <a:noFill/>
          </p:spPr>
          <p:txBody>
            <a:bodyPr wrap="square" rtlCol="0">
              <a:spAutoFit/>
            </a:bodyPr>
            <a:lstStyle/>
            <a:p>
              <a:pPr defTabSz="685594">
                <a:defRPr/>
              </a:pPr>
              <a:r>
                <a:rPr lang="zh-CN" altLang="en-US" sz="1100" b="1" dirty="0">
                  <a:solidFill>
                    <a:prstClr val="white"/>
                  </a:solidFill>
                  <a:latin typeface="微软雅黑" panose="020B0503020204020204" pitchFamily="34" charset="-122"/>
                  <a:ea typeface="微软雅黑" panose="020B0503020204020204" pitchFamily="34" charset="-122"/>
                </a:rPr>
                <a:t>添加标题</a:t>
              </a:r>
            </a:p>
          </p:txBody>
        </p:sp>
        <p:sp>
          <p:nvSpPr>
            <p:cNvPr id="53" name="文本框 84"/>
            <p:cNvSpPr txBox="1"/>
            <p:nvPr/>
          </p:nvSpPr>
          <p:spPr>
            <a:xfrm>
              <a:off x="3872062" y="812896"/>
              <a:ext cx="534838" cy="451649"/>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等线" panose="02010600030101010101" pitchFamily="2" charset="-122"/>
                </a:rPr>
                <a:t>03</a:t>
              </a:r>
              <a:endParaRPr lang="zh-CN" altLang="en-US" sz="1600" dirty="0">
                <a:solidFill>
                  <a:prstClr val="white"/>
                </a:solidFill>
                <a:latin typeface="Impact" panose="020B0806030902050204" pitchFamily="34" charset="0"/>
                <a:ea typeface="等线" panose="02010600030101010101" pitchFamily="2" charset="-122"/>
              </a:endParaRPr>
            </a:p>
          </p:txBody>
        </p:sp>
        <p:sp>
          <p:nvSpPr>
            <p:cNvPr id="64" name="文本框 113"/>
            <p:cNvSpPr txBox="1"/>
            <p:nvPr/>
          </p:nvSpPr>
          <p:spPr>
            <a:xfrm>
              <a:off x="3881498" y="1197546"/>
              <a:ext cx="2247621" cy="468073"/>
            </a:xfrm>
            <a:prstGeom prst="rect">
              <a:avLst/>
            </a:prstGeom>
            <a:noFill/>
          </p:spPr>
          <p:txBody>
            <a:bodyPr wrap="square" rtlCol="0">
              <a:spAutoFit/>
            </a:bodyPr>
            <a:lstStyle/>
            <a:p>
              <a:pPr defTabSz="685594">
                <a:lnSpc>
                  <a:spcPct val="120000"/>
                </a:lnSpc>
                <a:defRPr/>
              </a:pPr>
              <a:r>
                <a:rPr lang="zh-CN" altLang="en-US" sz="70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3" name="组合 72"/>
          <p:cNvGrpSpPr/>
          <p:nvPr/>
        </p:nvGrpSpPr>
        <p:grpSpPr>
          <a:xfrm flipV="1">
            <a:off x="5124700" y="1200575"/>
            <a:ext cx="2637191" cy="941751"/>
            <a:chOff x="4012632" y="4340208"/>
            <a:chExt cx="3205989" cy="1256347"/>
          </a:xfrm>
        </p:grpSpPr>
        <p:sp>
          <p:nvSpPr>
            <p:cNvPr id="74" name="椭圆 73"/>
            <p:cNvSpPr/>
            <p:nvPr/>
          </p:nvSpPr>
          <p:spPr>
            <a:xfrm>
              <a:off x="4012632" y="4340208"/>
              <a:ext cx="118623" cy="11862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sp>
          <p:nvSpPr>
            <p:cNvPr id="75" name="任意多边形 74"/>
            <p:cNvSpPr/>
            <p:nvPr/>
          </p:nvSpPr>
          <p:spPr>
            <a:xfrm>
              <a:off x="4065595" y="4394701"/>
              <a:ext cx="3153026" cy="120185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4337572"/>
                <a:gd name="connsiteY0" fmla="*/ 0 h 930796"/>
                <a:gd name="connsiteX1" fmla="*/ 2247515 w 4337572"/>
                <a:gd name="connsiteY1" fmla="*/ 930796 h 930796"/>
                <a:gd name="connsiteX2" fmla="*/ 4337572 w 4337572"/>
                <a:gd name="connsiteY2" fmla="*/ 930796 h 930796"/>
                <a:gd name="connsiteX0" fmla="*/ 0 w 4337572"/>
                <a:gd name="connsiteY0" fmla="*/ 0 h 930796"/>
                <a:gd name="connsiteX1" fmla="*/ 1364871 w 4337572"/>
                <a:gd name="connsiteY1" fmla="*/ 930796 h 930796"/>
                <a:gd name="connsiteX2" fmla="*/ 4337572 w 4337572"/>
                <a:gd name="connsiteY2" fmla="*/ 930796 h 930796"/>
              </a:gdLst>
              <a:ahLst/>
              <a:cxnLst>
                <a:cxn ang="0">
                  <a:pos x="connsiteX0" y="connsiteY0"/>
                </a:cxn>
                <a:cxn ang="0">
                  <a:pos x="connsiteX1" y="connsiteY1"/>
                </a:cxn>
                <a:cxn ang="0">
                  <a:pos x="connsiteX2" y="connsiteY2"/>
                </a:cxn>
              </a:cxnLst>
              <a:rect l="l" t="t" r="r" b="b"/>
              <a:pathLst>
                <a:path w="4337572" h="930796">
                  <a:moveTo>
                    <a:pt x="0" y="0"/>
                  </a:moveTo>
                  <a:lnTo>
                    <a:pt x="1364871" y="930796"/>
                  </a:lnTo>
                  <a:lnTo>
                    <a:pt x="4337572" y="930796"/>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grpSp>
        <p:nvGrpSpPr>
          <p:cNvPr id="76" name="组合 75"/>
          <p:cNvGrpSpPr/>
          <p:nvPr/>
        </p:nvGrpSpPr>
        <p:grpSpPr>
          <a:xfrm flipH="1">
            <a:off x="4887119" y="3178371"/>
            <a:ext cx="1757293" cy="549060"/>
            <a:chOff x="5246304" y="4593021"/>
            <a:chExt cx="2438687" cy="732476"/>
          </a:xfrm>
        </p:grpSpPr>
        <p:sp>
          <p:nvSpPr>
            <p:cNvPr id="77" name="椭圆 76"/>
            <p:cNvSpPr/>
            <p:nvPr/>
          </p:nvSpPr>
          <p:spPr>
            <a:xfrm>
              <a:off x="5246304" y="4593021"/>
              <a:ext cx="118623" cy="11862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sp>
          <p:nvSpPr>
            <p:cNvPr id="78" name="任意多边形 77"/>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spTree>
    <p:extLst>
      <p:ext uri="{BB962C8B-B14F-4D97-AF65-F5344CB8AC3E}">
        <p14:creationId xmlns:p14="http://schemas.microsoft.com/office/powerpoint/2010/main" val="1049154538"/>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anim calcmode="lin" valueType="num">
                                      <p:cBhvr>
                                        <p:cTn id="14" dur="500" fill="hold"/>
                                        <p:tgtEl>
                                          <p:spTgt spid="43"/>
                                        </p:tgtEl>
                                        <p:attrNameLst>
                                          <p:attrName>ppt_x</p:attrName>
                                        </p:attrNameLst>
                                      </p:cBhvr>
                                      <p:tavLst>
                                        <p:tav tm="0">
                                          <p:val>
                                            <p:strVal val="#ppt_x"/>
                                          </p:val>
                                        </p:tav>
                                        <p:tav tm="100000">
                                          <p:val>
                                            <p:strVal val="#ppt_x"/>
                                          </p:val>
                                        </p:tav>
                                      </p:tavLst>
                                    </p:anim>
                                    <p:anim calcmode="lin" valueType="num">
                                      <p:cBhvr>
                                        <p:cTn id="15" dur="500" fill="hold"/>
                                        <p:tgtEl>
                                          <p:spTgt spid="4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anim calcmode="lin" valueType="num">
                                      <p:cBhvr>
                                        <p:cTn id="20" dur="500" fill="hold"/>
                                        <p:tgtEl>
                                          <p:spTgt spid="45"/>
                                        </p:tgtEl>
                                        <p:attrNameLst>
                                          <p:attrName>ppt_x</p:attrName>
                                        </p:attrNameLst>
                                      </p:cBhvr>
                                      <p:tavLst>
                                        <p:tav tm="0">
                                          <p:val>
                                            <p:strVal val="#ppt_x"/>
                                          </p:val>
                                        </p:tav>
                                        <p:tav tm="100000">
                                          <p:val>
                                            <p:strVal val="#ppt_x"/>
                                          </p:val>
                                        </p:tav>
                                      </p:tavLst>
                                    </p:anim>
                                    <p:anim calcmode="lin" valueType="num">
                                      <p:cBhvr>
                                        <p:cTn id="21" dur="500" fill="hold"/>
                                        <p:tgtEl>
                                          <p:spTgt spid="4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anim calcmode="lin" valueType="num">
                                      <p:cBhvr>
                                        <p:cTn id="26" dur="500" fill="hold"/>
                                        <p:tgtEl>
                                          <p:spTgt spid="50"/>
                                        </p:tgtEl>
                                        <p:attrNameLst>
                                          <p:attrName>ppt_x</p:attrName>
                                        </p:attrNameLst>
                                      </p:cBhvr>
                                      <p:tavLst>
                                        <p:tav tm="0">
                                          <p:val>
                                            <p:strVal val="#ppt_x"/>
                                          </p:val>
                                        </p:tav>
                                        <p:tav tm="100000">
                                          <p:val>
                                            <p:strVal val="#ppt_x"/>
                                          </p:val>
                                        </p:tav>
                                      </p:tavLst>
                                    </p:anim>
                                    <p:anim calcmode="lin" valueType="num">
                                      <p:cBhvr>
                                        <p:cTn id="27" dur="500" fill="hold"/>
                                        <p:tgtEl>
                                          <p:spTgt spid="5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anim calcmode="lin" valueType="num">
                                      <p:cBhvr>
                                        <p:cTn id="32" dur="500" fill="hold"/>
                                        <p:tgtEl>
                                          <p:spTgt spid="60"/>
                                        </p:tgtEl>
                                        <p:attrNameLst>
                                          <p:attrName>ppt_x</p:attrName>
                                        </p:attrNameLst>
                                      </p:cBhvr>
                                      <p:tavLst>
                                        <p:tav tm="0">
                                          <p:val>
                                            <p:strVal val="#ppt_x"/>
                                          </p:val>
                                        </p:tav>
                                        <p:tav tm="100000">
                                          <p:val>
                                            <p:strVal val="#ppt_x"/>
                                          </p:val>
                                        </p:tav>
                                      </p:tavLst>
                                    </p:anim>
                                    <p:anim calcmode="lin" valueType="num">
                                      <p:cBhvr>
                                        <p:cTn id="33" dur="500" fill="hold"/>
                                        <p:tgtEl>
                                          <p:spTgt spid="60"/>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2"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right)">
                                      <p:cBhvr>
                                        <p:cTn id="37" dur="500"/>
                                        <p:tgtEl>
                                          <p:spTgt spid="47"/>
                                        </p:tgtEl>
                                      </p:cBhvr>
                                    </p:animEffect>
                                  </p:childTnLst>
                                </p:cTn>
                              </p:par>
                              <p:par>
                                <p:cTn id="38" presetID="22" presetClass="entr" presetSubtype="8"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left)">
                                      <p:cBhvr>
                                        <p:cTn id="44" dur="500"/>
                                        <p:tgtEl>
                                          <p:spTgt spid="76"/>
                                        </p:tgtEl>
                                      </p:cBhvr>
                                    </p:animEffect>
                                  </p:childTnLst>
                                </p:cTn>
                              </p:par>
                              <p:par>
                                <p:cTn id="45" presetID="14" presetClass="entr" presetSubtype="1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randombar(horizontal)">
                                      <p:cBhvr>
                                        <p:cTn id="47" dur="500"/>
                                        <p:tgtEl>
                                          <p:spTgt spid="72"/>
                                        </p:tgtEl>
                                      </p:cBhvr>
                                    </p:animEffect>
                                  </p:childTnLst>
                                </p:cTn>
                              </p:par>
                              <p:par>
                                <p:cTn id="48" presetID="22" presetClass="entr" presetSubtype="2" fill="hold" nodeType="with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wipe(right)">
                                      <p:cBhvr>
                                        <p:cTn id="50" dur="500"/>
                                        <p:tgtEl>
                                          <p:spTgt spid="73"/>
                                        </p:tgtEl>
                                      </p:cBhvr>
                                    </p:animEffect>
                                  </p:childTnLst>
                                </p:cTn>
                              </p:par>
                              <p:par>
                                <p:cTn id="51" presetID="14" presetClass="entr" presetSubtype="1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randombar(horizontal)">
                                      <p:cBhvr>
                                        <p:cTn id="53" dur="500"/>
                                        <p:tgtEl>
                                          <p:spTgt spid="62"/>
                                        </p:tgtEl>
                                      </p:cBhvr>
                                    </p:animEffect>
                                  </p:childTnLst>
                                </p:cTn>
                              </p:par>
                              <p:par>
                                <p:cTn id="54" presetID="14" presetClass="entr" presetSubtype="1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randombar(horizontal)">
                                      <p:cBhvr>
                                        <p:cTn id="56" dur="500"/>
                                        <p:tgtEl>
                                          <p:spTgt spid="66"/>
                                        </p:tgtEl>
                                      </p:cBhvr>
                                    </p:animEffect>
                                  </p:childTnLst>
                                </p:cTn>
                              </p:par>
                              <p:par>
                                <p:cTn id="57" presetID="14" presetClass="entr" presetSubtype="1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randombar(horizontal)">
                                      <p:cBhvr>
                                        <p:cTn id="5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flipH="1">
            <a:off x="3121174" y="-164554"/>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15191" y="1331086"/>
            <a:ext cx="1005648" cy="1005648"/>
            <a:chOff x="4615191" y="1330292"/>
            <a:chExt cx="1005648" cy="1005648"/>
          </a:xfrm>
        </p:grpSpPr>
        <p:sp>
          <p:nvSpPr>
            <p:cNvPr id="29" name="椭圆 28"/>
            <p:cNvSpPr/>
            <p:nvPr/>
          </p:nvSpPr>
          <p:spPr>
            <a:xfrm>
              <a:off x="4615191"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sp>
          <p:nvSpPr>
            <p:cNvPr id="28" name="椭圆 27"/>
            <p:cNvSpPr/>
            <p:nvPr/>
          </p:nvSpPr>
          <p:spPr>
            <a:xfrm>
              <a:off x="4734911" y="1450012"/>
              <a:ext cx="766208" cy="766208"/>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grpSp>
      <p:sp>
        <p:nvSpPr>
          <p:cNvPr id="37" name="Rectangle 5"/>
          <p:cNvSpPr>
            <a:spLocks noChangeArrowheads="1"/>
          </p:cNvSpPr>
          <p:nvPr/>
        </p:nvSpPr>
        <p:spPr bwMode="auto">
          <a:xfrm>
            <a:off x="2007195" y="3003799"/>
            <a:ext cx="51296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b="1" dirty="0">
                <a:solidFill>
                  <a:prstClr val="white"/>
                </a:solidFill>
                <a:latin typeface="Arial" charset="0"/>
                <a:ea typeface="微软雅黑" pitchFamily="34" charset="-122"/>
              </a:rPr>
              <a:t>感谢各位领导莅临指导</a:t>
            </a:r>
            <a:endParaRPr lang="zh-CN" altLang="en-US" sz="4000" dirty="0">
              <a:solidFill>
                <a:prstClr val="white"/>
              </a:solidFill>
              <a:latin typeface="Arial" charset="0"/>
              <a:ea typeface="微软雅黑" pitchFamily="34" charset="-122"/>
            </a:endParaRPr>
          </a:p>
        </p:txBody>
      </p:sp>
      <p:sp>
        <p:nvSpPr>
          <p:cNvPr id="39" name="Rectangle 7"/>
          <p:cNvSpPr>
            <a:spLocks noChangeArrowheads="1"/>
          </p:cNvSpPr>
          <p:nvPr/>
        </p:nvSpPr>
        <p:spPr bwMode="auto">
          <a:xfrm>
            <a:off x="3334894" y="3723878"/>
            <a:ext cx="248061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en-US" altLang="zh-CN" sz="1400" dirty="0">
                <a:solidFill>
                  <a:prstClr val="white"/>
                </a:solidFill>
                <a:latin typeface="Arial" charset="0"/>
                <a:ea typeface="宋体" panose="02010600030101010101" pitchFamily="2" charset="-122"/>
              </a:rPr>
              <a:t>THANK YOU FOR WATCHING</a:t>
            </a:r>
          </a:p>
        </p:txBody>
      </p:sp>
      <p:grpSp>
        <p:nvGrpSpPr>
          <p:cNvPr id="7" name="组合 6"/>
          <p:cNvGrpSpPr/>
          <p:nvPr/>
        </p:nvGrpSpPr>
        <p:grpSpPr>
          <a:xfrm>
            <a:off x="2402370" y="1331086"/>
            <a:ext cx="1005648" cy="1005648"/>
            <a:chOff x="2402370" y="1330292"/>
            <a:chExt cx="1005648" cy="1005648"/>
          </a:xfrm>
        </p:grpSpPr>
        <p:sp>
          <p:nvSpPr>
            <p:cNvPr id="12" name="椭圆 11"/>
            <p:cNvSpPr/>
            <p:nvPr/>
          </p:nvSpPr>
          <p:spPr>
            <a:xfrm>
              <a:off x="2402370"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sp>
          <p:nvSpPr>
            <p:cNvPr id="11" name="椭圆 10"/>
            <p:cNvSpPr/>
            <p:nvPr/>
          </p:nvSpPr>
          <p:spPr>
            <a:xfrm>
              <a:off x="2522090" y="1450012"/>
              <a:ext cx="766208" cy="766208"/>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grpSp>
      <p:grpSp>
        <p:nvGrpSpPr>
          <p:cNvPr id="14" name="组合 13"/>
          <p:cNvGrpSpPr/>
          <p:nvPr/>
        </p:nvGrpSpPr>
        <p:grpSpPr>
          <a:xfrm>
            <a:off x="3508476" y="1331086"/>
            <a:ext cx="1005648" cy="1005648"/>
            <a:chOff x="3508476" y="1330292"/>
            <a:chExt cx="1005648" cy="1005648"/>
          </a:xfrm>
        </p:grpSpPr>
        <p:sp>
          <p:nvSpPr>
            <p:cNvPr id="26" name="椭圆 25"/>
            <p:cNvSpPr/>
            <p:nvPr/>
          </p:nvSpPr>
          <p:spPr>
            <a:xfrm>
              <a:off x="3508476"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sp>
          <p:nvSpPr>
            <p:cNvPr id="25" name="椭圆 24"/>
            <p:cNvSpPr/>
            <p:nvPr/>
          </p:nvSpPr>
          <p:spPr>
            <a:xfrm>
              <a:off x="3628196" y="1450012"/>
              <a:ext cx="766208" cy="766208"/>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grpSp>
      <p:grpSp>
        <p:nvGrpSpPr>
          <p:cNvPr id="17" name="组合 16"/>
          <p:cNvGrpSpPr/>
          <p:nvPr/>
        </p:nvGrpSpPr>
        <p:grpSpPr>
          <a:xfrm>
            <a:off x="5728373" y="1331086"/>
            <a:ext cx="1005648" cy="1005648"/>
            <a:chOff x="5728373" y="1330292"/>
            <a:chExt cx="1005648" cy="1005648"/>
          </a:xfrm>
        </p:grpSpPr>
        <p:sp>
          <p:nvSpPr>
            <p:cNvPr id="32" name="椭圆 31"/>
            <p:cNvSpPr/>
            <p:nvPr/>
          </p:nvSpPr>
          <p:spPr>
            <a:xfrm>
              <a:off x="5728373"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sp>
          <p:nvSpPr>
            <p:cNvPr id="31" name="椭圆 30"/>
            <p:cNvSpPr/>
            <p:nvPr/>
          </p:nvSpPr>
          <p:spPr>
            <a:xfrm>
              <a:off x="5848093" y="1450012"/>
              <a:ext cx="766208" cy="766208"/>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a:endParaRPr lang="zh-CN" altLang="en-US" sz="4000">
                <a:solidFill>
                  <a:prstClr val="white"/>
                </a:solidFill>
                <a:latin typeface="Calibri"/>
                <a:ea typeface="宋体" panose="02010600030101010101" pitchFamily="2" charset="-122"/>
              </a:endParaRPr>
            </a:p>
          </p:txBody>
        </p:sp>
      </p:grpSp>
      <p:sp>
        <p:nvSpPr>
          <p:cNvPr id="15" name="TextBox 14"/>
          <p:cNvSpPr txBox="1"/>
          <p:nvPr/>
        </p:nvSpPr>
        <p:spPr>
          <a:xfrm>
            <a:off x="2715329" y="1479967"/>
            <a:ext cx="379730" cy="707886"/>
          </a:xfrm>
          <a:prstGeom prst="rect">
            <a:avLst/>
          </a:prstGeom>
          <a:noFill/>
        </p:spPr>
        <p:txBody>
          <a:bodyPr wrap="square" rtlCol="0">
            <a:spAutoFit/>
          </a:bodyPr>
          <a:lstStyle/>
          <a:p>
            <a:pPr algn="ctr" defTabSz="914400"/>
            <a:r>
              <a:rPr lang="en-US" altLang="zh-CN" sz="4000" dirty="0">
                <a:solidFill>
                  <a:prstClr val="white"/>
                </a:solidFill>
                <a:latin typeface="Impact" panose="020B0806030902050204" pitchFamily="34" charset="0"/>
                <a:ea typeface="宋体" panose="02010600030101010101" pitchFamily="2" charset="-122"/>
              </a:rPr>
              <a:t>2</a:t>
            </a:r>
            <a:endParaRPr lang="zh-CN" altLang="en-US" sz="4000" dirty="0">
              <a:solidFill>
                <a:prstClr val="white"/>
              </a:solidFill>
              <a:latin typeface="Impact" panose="020B0806030902050204" pitchFamily="34" charset="0"/>
              <a:ea typeface="宋体" panose="02010600030101010101" pitchFamily="2" charset="-122"/>
            </a:endParaRPr>
          </a:p>
        </p:txBody>
      </p:sp>
      <p:sp>
        <p:nvSpPr>
          <p:cNvPr id="27" name="TextBox 26"/>
          <p:cNvSpPr txBox="1"/>
          <p:nvPr/>
        </p:nvSpPr>
        <p:spPr>
          <a:xfrm>
            <a:off x="3821435" y="1479967"/>
            <a:ext cx="379730" cy="707886"/>
          </a:xfrm>
          <a:prstGeom prst="rect">
            <a:avLst/>
          </a:prstGeom>
          <a:noFill/>
        </p:spPr>
        <p:txBody>
          <a:bodyPr wrap="square" rtlCol="0">
            <a:spAutoFit/>
          </a:bodyPr>
          <a:lstStyle/>
          <a:p>
            <a:pPr algn="ctr" defTabSz="914400"/>
            <a:r>
              <a:rPr lang="en-US" altLang="zh-CN" sz="4000" dirty="0">
                <a:solidFill>
                  <a:prstClr val="white"/>
                </a:solidFill>
                <a:latin typeface="Impact" panose="020B0806030902050204" pitchFamily="34" charset="0"/>
                <a:ea typeface="宋体" panose="02010600030101010101" pitchFamily="2" charset="-122"/>
              </a:rPr>
              <a:t>0</a:t>
            </a:r>
            <a:endParaRPr lang="zh-CN" altLang="en-US" sz="4000" dirty="0">
              <a:solidFill>
                <a:prstClr val="white"/>
              </a:solidFill>
              <a:latin typeface="Impact" panose="020B0806030902050204" pitchFamily="34" charset="0"/>
              <a:ea typeface="宋体" panose="02010600030101010101" pitchFamily="2" charset="-122"/>
            </a:endParaRPr>
          </a:p>
        </p:txBody>
      </p:sp>
      <p:sp>
        <p:nvSpPr>
          <p:cNvPr id="30" name="TextBox 29"/>
          <p:cNvSpPr txBox="1"/>
          <p:nvPr/>
        </p:nvSpPr>
        <p:spPr>
          <a:xfrm>
            <a:off x="4928150" y="1479967"/>
            <a:ext cx="379730" cy="707886"/>
          </a:xfrm>
          <a:prstGeom prst="rect">
            <a:avLst/>
          </a:prstGeom>
          <a:noFill/>
        </p:spPr>
        <p:txBody>
          <a:bodyPr wrap="square" rtlCol="0">
            <a:spAutoFit/>
          </a:bodyPr>
          <a:lstStyle/>
          <a:p>
            <a:pPr algn="ctr" defTabSz="914400"/>
            <a:r>
              <a:rPr lang="en-US" altLang="zh-CN" sz="4000" dirty="0">
                <a:solidFill>
                  <a:prstClr val="white"/>
                </a:solidFill>
                <a:latin typeface="Impact" panose="020B0806030902050204" pitchFamily="34" charset="0"/>
                <a:ea typeface="宋体" panose="02010600030101010101" pitchFamily="2" charset="-122"/>
              </a:rPr>
              <a:t>X</a:t>
            </a:r>
            <a:endParaRPr lang="zh-CN" altLang="en-US" sz="4000" dirty="0">
              <a:solidFill>
                <a:prstClr val="white"/>
              </a:solidFill>
              <a:latin typeface="Impact" panose="020B0806030902050204" pitchFamily="34" charset="0"/>
              <a:ea typeface="宋体" panose="02010600030101010101" pitchFamily="2" charset="-122"/>
            </a:endParaRPr>
          </a:p>
        </p:txBody>
      </p:sp>
      <p:sp>
        <p:nvSpPr>
          <p:cNvPr id="33" name="TextBox 32"/>
          <p:cNvSpPr txBox="1"/>
          <p:nvPr/>
        </p:nvSpPr>
        <p:spPr>
          <a:xfrm>
            <a:off x="6041332" y="1479967"/>
            <a:ext cx="379730" cy="707886"/>
          </a:xfrm>
          <a:prstGeom prst="rect">
            <a:avLst/>
          </a:prstGeom>
          <a:noFill/>
        </p:spPr>
        <p:txBody>
          <a:bodyPr wrap="square" rtlCol="0">
            <a:spAutoFit/>
          </a:bodyPr>
          <a:lstStyle/>
          <a:p>
            <a:pPr algn="ctr" defTabSz="914400"/>
            <a:r>
              <a:rPr lang="en-US" altLang="zh-CN" sz="4000" dirty="0">
                <a:solidFill>
                  <a:prstClr val="white"/>
                </a:solidFill>
                <a:latin typeface="Impact" panose="020B0806030902050204" pitchFamily="34" charset="0"/>
                <a:ea typeface="宋体" panose="02010600030101010101" pitchFamily="2" charset="-122"/>
              </a:rPr>
              <a:t>X</a:t>
            </a:r>
            <a:endParaRPr lang="zh-CN" altLang="en-US" sz="4000" dirty="0">
              <a:solidFill>
                <a:prstClr val="white"/>
              </a:solidFill>
              <a:latin typeface="Impact" panose="020B0806030902050204" pitchFamily="34" charset="0"/>
              <a:ea typeface="宋体" panose="02010600030101010101" pitchFamily="2" charset="-122"/>
            </a:endParaRPr>
          </a:p>
        </p:txBody>
      </p:sp>
      <p:cxnSp>
        <p:nvCxnSpPr>
          <p:cNvPr id="6" name="直接连接符 5"/>
          <p:cNvCxnSpPr/>
          <p:nvPr/>
        </p:nvCxnSpPr>
        <p:spPr>
          <a:xfrm flipH="1">
            <a:off x="-324544" y="1491630"/>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20100" y="4034011"/>
            <a:ext cx="1728192" cy="1728192"/>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187624" y="-596602"/>
            <a:ext cx="1541092" cy="1541090"/>
          </a:xfrm>
          <a:prstGeom prst="line">
            <a:avLst/>
          </a:prstGeom>
          <a:ln w="25400">
            <a:solidFill>
              <a:srgbClr val="2FB6A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99592" y="2355057"/>
            <a:ext cx="720080" cy="720080"/>
          </a:xfrm>
          <a:prstGeom prst="line">
            <a:avLst/>
          </a:prstGeom>
          <a:ln w="25400">
            <a:solidFill>
              <a:srgbClr val="ADD072"/>
            </a:solidFill>
            <a:headEnd type="triangle"/>
          </a:ln>
        </p:spPr>
        <p:style>
          <a:lnRef idx="1">
            <a:schemeClr val="accent1"/>
          </a:lnRef>
          <a:fillRef idx="0">
            <a:schemeClr val="accent1"/>
          </a:fillRef>
          <a:effectRef idx="0">
            <a:schemeClr val="accent1"/>
          </a:effectRef>
          <a:fontRef idx="minor">
            <a:schemeClr val="tx1"/>
          </a:fontRef>
        </p:style>
      </p:cxnSp>
      <p:sp>
        <p:nvSpPr>
          <p:cNvPr id="64" name="Rectangle 7"/>
          <p:cNvSpPr>
            <a:spLocks noChangeArrowheads="1"/>
          </p:cNvSpPr>
          <p:nvPr/>
        </p:nvSpPr>
        <p:spPr bwMode="auto">
          <a:xfrm>
            <a:off x="3720195" y="4371951"/>
            <a:ext cx="8191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defTabSz="914400" fontAlgn="base">
              <a:spcBef>
                <a:spcPct val="0"/>
              </a:spcBef>
              <a:spcAft>
                <a:spcPct val="0"/>
              </a:spcAft>
            </a:pPr>
            <a:r>
              <a:rPr lang="zh-CN" altLang="en-US" sz="1000" dirty="0">
                <a:solidFill>
                  <a:prstClr val="white"/>
                </a:solidFill>
                <a:latin typeface="微软雅黑" panose="020B0503020204020204" pitchFamily="34" charset="-122"/>
                <a:ea typeface="微软雅黑" panose="020B0503020204020204" pitchFamily="34" charset="-122"/>
              </a:rPr>
              <a:t>汇报人：</a:t>
            </a:r>
            <a:r>
              <a:rPr lang="en-US" altLang="zh-CN" sz="1000" dirty="0">
                <a:solidFill>
                  <a:prstClr val="white"/>
                </a:solidFill>
                <a:latin typeface="微软雅黑" panose="020B0503020204020204" pitchFamily="34" charset="-122"/>
                <a:ea typeface="微软雅黑" panose="020B0503020204020204" pitchFamily="34" charset="-122"/>
              </a:rPr>
              <a:t>1PPT</a:t>
            </a:r>
          </a:p>
          <a:p>
            <a:pPr algn="r" defTabSz="914400" fontAlgn="base">
              <a:spcBef>
                <a:spcPct val="0"/>
              </a:spcBef>
              <a:spcAft>
                <a:spcPct val="0"/>
              </a:spcAft>
            </a:pPr>
            <a:endParaRPr lang="en-US" altLang="zh-CN" sz="1000" dirty="0">
              <a:solidFill>
                <a:prstClr val="white"/>
              </a:solidFill>
              <a:latin typeface="微软雅黑" panose="020B0503020204020204" pitchFamily="34" charset="-122"/>
              <a:ea typeface="微软雅黑" panose="020B0503020204020204" pitchFamily="34" charset="-122"/>
            </a:endParaRPr>
          </a:p>
        </p:txBody>
      </p:sp>
      <p:sp>
        <p:nvSpPr>
          <p:cNvPr id="65" name="Rectangle 7"/>
          <p:cNvSpPr>
            <a:spLocks noChangeArrowheads="1"/>
          </p:cNvSpPr>
          <p:nvPr/>
        </p:nvSpPr>
        <p:spPr bwMode="auto">
          <a:xfrm>
            <a:off x="5042149" y="4371950"/>
            <a:ext cx="67967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fontAlgn="base">
              <a:spcBef>
                <a:spcPct val="0"/>
              </a:spcBef>
              <a:spcAft>
                <a:spcPct val="0"/>
              </a:spcAft>
            </a:pPr>
            <a:r>
              <a:rPr lang="en-US" altLang="zh-CN" sz="1000" dirty="0">
                <a:solidFill>
                  <a:prstClr val="white"/>
                </a:solidFill>
                <a:latin typeface="微软雅黑" panose="020B0503020204020204" pitchFamily="34" charset="-122"/>
                <a:ea typeface="微软雅黑" panose="020B0503020204020204" pitchFamily="34" charset="-122"/>
              </a:rPr>
              <a:t>20XX.10.13</a:t>
            </a:r>
          </a:p>
        </p:txBody>
      </p:sp>
    </p:spTree>
    <p:extLst>
      <p:ext uri="{BB962C8B-B14F-4D97-AF65-F5344CB8AC3E}">
        <p14:creationId xmlns:p14="http://schemas.microsoft.com/office/powerpoint/2010/main" val="1589511413"/>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60000">
                                          <p:cBhvr additive="base">
                                            <p:cTn id="7" dur="750" fill="hold"/>
                                            <p:tgtEl>
                                              <p:spTgt spid="54"/>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60000">
                                      <p:stCondLst>
                                        <p:cond delay="100"/>
                                      </p:stCondLst>
                                      <p:childTnLst>
                                        <p:set>
                                          <p:cBhvr>
                                            <p:cTn id="10" dur="1" fill="hold">
                                              <p:stCondLst>
                                                <p:cond delay="0"/>
                                              </p:stCondLst>
                                            </p:cTn>
                                            <p:tgtEl>
                                              <p:spTgt spid="35"/>
                                            </p:tgtEl>
                                            <p:attrNameLst>
                                              <p:attrName>style.visibility</p:attrName>
                                            </p:attrNameLst>
                                          </p:cBhvr>
                                          <p:to>
                                            <p:strVal val="visible"/>
                                          </p:to>
                                        </p:set>
                                        <p:anim calcmode="lin" valueType="num" p14:bounceEnd="60000">
                                          <p:cBhvr additive="base">
                                            <p:cTn id="11" dur="750" fill="hold"/>
                                            <p:tgtEl>
                                              <p:spTgt spid="35"/>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60000">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14:bounceEnd="60000">
                                          <p:cBhvr additive="base">
                                            <p:cTn id="15" dur="750" fill="hold"/>
                                            <p:tgtEl>
                                              <p:spTgt spid="34"/>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14:presetBounceEnd="60000">
                                      <p:stCondLst>
                                        <p:cond delay="300"/>
                                      </p:stCondLst>
                                      <p:childTnLst>
                                        <p:set>
                                          <p:cBhvr>
                                            <p:cTn id="18" dur="1" fill="hold">
                                              <p:stCondLst>
                                                <p:cond delay="0"/>
                                              </p:stCondLst>
                                            </p:cTn>
                                            <p:tgtEl>
                                              <p:spTgt spid="42"/>
                                            </p:tgtEl>
                                            <p:attrNameLst>
                                              <p:attrName>style.visibility</p:attrName>
                                            </p:attrNameLst>
                                          </p:cBhvr>
                                          <p:to>
                                            <p:strVal val="visible"/>
                                          </p:to>
                                        </p:set>
                                        <p:anim calcmode="lin" valueType="num" p14:bounceEnd="60000">
                                          <p:cBhvr additive="base">
                                            <p:cTn id="19" dur="75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14:presetBounceEnd="60000">
                                      <p:stCondLst>
                                        <p:cond delay="400"/>
                                      </p:stCondLst>
                                      <p:childTnLst>
                                        <p:set>
                                          <p:cBhvr>
                                            <p:cTn id="22" dur="1" fill="hold">
                                              <p:stCondLst>
                                                <p:cond delay="0"/>
                                              </p:stCondLst>
                                            </p:cTn>
                                            <p:tgtEl>
                                              <p:spTgt spid="49"/>
                                            </p:tgtEl>
                                            <p:attrNameLst>
                                              <p:attrName>style.visibility</p:attrName>
                                            </p:attrNameLst>
                                          </p:cBhvr>
                                          <p:to>
                                            <p:strVal val="visible"/>
                                          </p:to>
                                        </p:set>
                                        <p:anim calcmode="lin" valueType="num" p14:bounceEnd="60000">
                                          <p:cBhvr additive="base">
                                            <p:cTn id="23" dur="750" fill="hold"/>
                                            <p:tgtEl>
                                              <p:spTgt spid="49"/>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0000">
                                      <p:stCondLst>
                                        <p:cond delay="300"/>
                                      </p:stCondLst>
                                      <p:childTnLst>
                                        <p:set>
                                          <p:cBhvr>
                                            <p:cTn id="26" dur="1" fill="hold">
                                              <p:stCondLst>
                                                <p:cond delay="0"/>
                                              </p:stCondLst>
                                            </p:cTn>
                                            <p:tgtEl>
                                              <p:spTgt spid="43"/>
                                            </p:tgtEl>
                                            <p:attrNameLst>
                                              <p:attrName>style.visibility</p:attrName>
                                            </p:attrNameLst>
                                          </p:cBhvr>
                                          <p:to>
                                            <p:strVal val="visible"/>
                                          </p:to>
                                        </p:set>
                                        <p:anim calcmode="lin" valueType="num" p14:bounceEnd="60000">
                                          <p:cBhvr additive="base">
                                            <p:cTn id="27" dur="750" fill="hold"/>
                                            <p:tgtEl>
                                              <p:spTgt spid="43"/>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0000">
                                      <p:stCondLst>
                                        <p:cond delay="200"/>
                                      </p:stCondLst>
                                      <p:childTnLst>
                                        <p:set>
                                          <p:cBhvr>
                                            <p:cTn id="30" dur="1" fill="hold">
                                              <p:stCondLst>
                                                <p:cond delay="0"/>
                                              </p:stCondLst>
                                            </p:cTn>
                                            <p:tgtEl>
                                              <p:spTgt spid="36"/>
                                            </p:tgtEl>
                                            <p:attrNameLst>
                                              <p:attrName>style.visibility</p:attrName>
                                            </p:attrNameLst>
                                          </p:cBhvr>
                                          <p:to>
                                            <p:strVal val="visible"/>
                                          </p:to>
                                        </p:set>
                                        <p:anim calcmode="lin" valueType="num" p14:bounceEnd="60000">
                                          <p:cBhvr additive="base">
                                            <p:cTn id="31" dur="75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14:presetBounceEnd="60000">
                                      <p:stCondLst>
                                        <p:cond delay="100"/>
                                      </p:stCondLst>
                                      <p:childTnLst>
                                        <p:set>
                                          <p:cBhvr>
                                            <p:cTn id="34" dur="1" fill="hold">
                                              <p:stCondLst>
                                                <p:cond delay="0"/>
                                              </p:stCondLst>
                                            </p:cTn>
                                            <p:tgtEl>
                                              <p:spTgt spid="60"/>
                                            </p:tgtEl>
                                            <p:attrNameLst>
                                              <p:attrName>style.visibility</p:attrName>
                                            </p:attrNameLst>
                                          </p:cBhvr>
                                          <p:to>
                                            <p:strVal val="visible"/>
                                          </p:to>
                                        </p:set>
                                        <p:anim calcmode="lin" valueType="num" p14:bounceEnd="60000">
                                          <p:cBhvr additive="base">
                                            <p:cTn id="35" dur="75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14:presetBounceEnd="60000">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14:bounceEnd="60000">
                                          <p:cBhvr additive="base">
                                            <p:cTn id="39" dur="750" fill="hold"/>
                                            <p:tgtEl>
                                              <p:spTgt spid="6"/>
                                            </p:tgtEl>
                                            <p:attrNameLst>
                                              <p:attrName>ppt_x</p:attrName>
                                            </p:attrNameLst>
                                          </p:cBhvr>
                                          <p:tavLst>
                                            <p:tav tm="0">
                                              <p:val>
                                                <p:strVal val="0-#ppt_w/2"/>
                                              </p:val>
                                            </p:tav>
                                            <p:tav tm="100000">
                                              <p:val>
                                                <p:strVal val="#ppt_x"/>
                                              </p:val>
                                            </p:tav>
                                          </p:tavLst>
                                        </p:anim>
                                        <p:anim calcmode="lin" valueType="num" p14:bounceEnd="60000">
                                          <p:cBhvr additive="base">
                                            <p:cTn id="40" dur="75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14:presetBounceEnd="81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81000">
                                          <p:cBhvr additive="base">
                                            <p:cTn id="43" dur="1000" fill="hold"/>
                                            <p:tgtEl>
                                              <p:spTgt spid="7"/>
                                            </p:tgtEl>
                                            <p:attrNameLst>
                                              <p:attrName>ppt_x</p:attrName>
                                            </p:attrNameLst>
                                          </p:cBhvr>
                                          <p:tavLst>
                                            <p:tav tm="0">
                                              <p:val>
                                                <p:strVal val="#ppt_x"/>
                                              </p:val>
                                            </p:tav>
                                            <p:tav tm="100000">
                                              <p:val>
                                                <p:strVal val="#ppt_x"/>
                                              </p:val>
                                            </p:tav>
                                          </p:tavLst>
                                        </p:anim>
                                        <p:anim calcmode="lin" valueType="num" p14:bounceEnd="81000">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14:presetBounceEnd="81000">
                                      <p:stCondLst>
                                        <p:cond delay="100"/>
                                      </p:stCondLst>
                                      <p:childTnLst>
                                        <p:set>
                                          <p:cBhvr>
                                            <p:cTn id="46" dur="1" fill="hold">
                                              <p:stCondLst>
                                                <p:cond delay="0"/>
                                              </p:stCondLst>
                                            </p:cTn>
                                            <p:tgtEl>
                                              <p:spTgt spid="14"/>
                                            </p:tgtEl>
                                            <p:attrNameLst>
                                              <p:attrName>style.visibility</p:attrName>
                                            </p:attrNameLst>
                                          </p:cBhvr>
                                          <p:to>
                                            <p:strVal val="visible"/>
                                          </p:to>
                                        </p:set>
                                        <p:anim calcmode="lin" valueType="num" p14:bounceEnd="81000">
                                          <p:cBhvr additive="base">
                                            <p:cTn id="47" dur="1000" fill="hold"/>
                                            <p:tgtEl>
                                              <p:spTgt spid="14"/>
                                            </p:tgtEl>
                                            <p:attrNameLst>
                                              <p:attrName>ppt_x</p:attrName>
                                            </p:attrNameLst>
                                          </p:cBhvr>
                                          <p:tavLst>
                                            <p:tav tm="0">
                                              <p:val>
                                                <p:strVal val="#ppt_x"/>
                                              </p:val>
                                            </p:tav>
                                            <p:tav tm="100000">
                                              <p:val>
                                                <p:strVal val="#ppt_x"/>
                                              </p:val>
                                            </p:tav>
                                          </p:tavLst>
                                        </p:anim>
                                        <p:anim calcmode="lin" valueType="num" p14:bounceEnd="81000">
                                          <p:cBhvr additive="base">
                                            <p:cTn id="48" dur="10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81000">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14:bounceEnd="81000">
                                          <p:cBhvr additive="base">
                                            <p:cTn id="51" dur="1000" fill="hold"/>
                                            <p:tgtEl>
                                              <p:spTgt spid="16"/>
                                            </p:tgtEl>
                                            <p:attrNameLst>
                                              <p:attrName>ppt_x</p:attrName>
                                            </p:attrNameLst>
                                          </p:cBhvr>
                                          <p:tavLst>
                                            <p:tav tm="0">
                                              <p:val>
                                                <p:strVal val="#ppt_x"/>
                                              </p:val>
                                            </p:tav>
                                            <p:tav tm="100000">
                                              <p:val>
                                                <p:strVal val="#ppt_x"/>
                                              </p:val>
                                            </p:tav>
                                          </p:tavLst>
                                        </p:anim>
                                        <p:anim calcmode="lin" valueType="num" p14:bounceEnd="81000">
                                          <p:cBhvr additive="base">
                                            <p:cTn id="52" dur="10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14:presetBounceEnd="81000">
                                      <p:stCondLst>
                                        <p:cond delay="300"/>
                                      </p:stCondLst>
                                      <p:childTnLst>
                                        <p:set>
                                          <p:cBhvr>
                                            <p:cTn id="54" dur="1" fill="hold">
                                              <p:stCondLst>
                                                <p:cond delay="0"/>
                                              </p:stCondLst>
                                            </p:cTn>
                                            <p:tgtEl>
                                              <p:spTgt spid="17"/>
                                            </p:tgtEl>
                                            <p:attrNameLst>
                                              <p:attrName>style.visibility</p:attrName>
                                            </p:attrNameLst>
                                          </p:cBhvr>
                                          <p:to>
                                            <p:strVal val="visible"/>
                                          </p:to>
                                        </p:set>
                                        <p:anim calcmode="lin" valueType="num" p14:bounceEnd="81000">
                                          <p:cBhvr additive="base">
                                            <p:cTn id="55" dur="1000" fill="hold"/>
                                            <p:tgtEl>
                                              <p:spTgt spid="17"/>
                                            </p:tgtEl>
                                            <p:attrNameLst>
                                              <p:attrName>ppt_x</p:attrName>
                                            </p:attrNameLst>
                                          </p:cBhvr>
                                          <p:tavLst>
                                            <p:tav tm="0">
                                              <p:val>
                                                <p:strVal val="#ppt_x"/>
                                              </p:val>
                                            </p:tav>
                                            <p:tav tm="100000">
                                              <p:val>
                                                <p:strVal val="#ppt_x"/>
                                              </p:val>
                                            </p:tav>
                                          </p:tavLst>
                                        </p:anim>
                                        <p:anim calcmode="lin" valueType="num" p14:bounceEnd="81000">
                                          <p:cBhvr additive="base">
                                            <p:cTn id="56" dur="1000" fill="hold"/>
                                            <p:tgtEl>
                                              <p:spTgt spid="17"/>
                                            </p:tgtEl>
                                            <p:attrNameLst>
                                              <p:attrName>ppt_y</p:attrName>
                                            </p:attrNameLst>
                                          </p:cBhvr>
                                          <p:tavLst>
                                            <p:tav tm="0">
                                              <p:val>
                                                <p:strVal val="0-#ppt_h/2"/>
                                              </p:val>
                                            </p:tav>
                                            <p:tav tm="100000">
                                              <p:val>
                                                <p:strVal val="#ppt_y"/>
                                              </p:val>
                                            </p:tav>
                                          </p:tavLst>
                                        </p:anim>
                                      </p:childTnLst>
                                    </p:cTn>
                                  </p:par>
                                  <p:par>
                                    <p:cTn id="57" presetID="45"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6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ppt_w</p:attrName>
                                            </p:attrNameLst>
                                          </p:cBhvr>
                                          <p:tavLst>
                                            <p:tav tm="0" fmla="#ppt_w*sin(2.5*pi*$)">
                                              <p:val>
                                                <p:fltVal val="0"/>
                                              </p:val>
                                            </p:tav>
                                            <p:tav tm="100000">
                                              <p:val>
                                                <p:fltVal val="1"/>
                                              </p:val>
                                            </p:tav>
                                          </p:tavLst>
                                        </p:anim>
                                        <p:anim calcmode="lin" valueType="num">
                                          <p:cBhvr>
                                            <p:cTn id="66" dur="1000" fill="hold"/>
                                            <p:tgtEl>
                                              <p:spTgt spid="27"/>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7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ppt_w</p:attrName>
                                            </p:attrNameLst>
                                          </p:cBhvr>
                                          <p:tavLst>
                                            <p:tav tm="0" fmla="#ppt_w*sin(2.5*pi*$)">
                                              <p:val>
                                                <p:fltVal val="0"/>
                                              </p:val>
                                            </p:tav>
                                            <p:tav tm="100000">
                                              <p:val>
                                                <p:fltVal val="1"/>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ppt_w</p:attrName>
                                            </p:attrNameLst>
                                          </p:cBhvr>
                                          <p:tavLst>
                                            <p:tav tm="0" fmla="#ppt_w*sin(2.5*pi*$)">
                                              <p:val>
                                                <p:fltVal val="0"/>
                                              </p:val>
                                            </p:tav>
                                            <p:tav tm="100000">
                                              <p:val>
                                                <p:fltVal val="1"/>
                                              </p:val>
                                            </p:tav>
                                          </p:tavLst>
                                        </p:anim>
                                        <p:anim calcmode="lin" valueType="num">
                                          <p:cBhvr>
                                            <p:cTn id="76" dur="1000" fill="hold"/>
                                            <p:tgtEl>
                                              <p:spTgt spid="33"/>
                                            </p:tgtEl>
                                            <p:attrNameLst>
                                              <p:attrName>ppt_h</p:attrName>
                                            </p:attrNameLst>
                                          </p:cBhvr>
                                          <p:tavLst>
                                            <p:tav tm="0">
                                              <p:val>
                                                <p:strVal val="#ppt_h"/>
                                              </p:val>
                                            </p:tav>
                                            <p:tav tm="100000">
                                              <p:val>
                                                <p:strVal val="#ppt_h"/>
                                              </p:val>
                                            </p:tav>
                                          </p:tavLst>
                                        </p:anim>
                                      </p:childTnLst>
                                    </p:cTn>
                                  </p:par>
                                  <p:par>
                                    <p:cTn id="77" presetID="2" presetClass="entr" presetSubtype="4" fill="hold" grpId="0" nodeType="withEffect" p14:presetBounceEnd="66667">
                                      <p:stCondLst>
                                        <p:cond delay="800"/>
                                      </p:stCondLst>
                                      <p:childTnLst>
                                        <p:set>
                                          <p:cBhvr>
                                            <p:cTn id="78" dur="1" fill="hold">
                                              <p:stCondLst>
                                                <p:cond delay="0"/>
                                              </p:stCondLst>
                                            </p:cTn>
                                            <p:tgtEl>
                                              <p:spTgt spid="37"/>
                                            </p:tgtEl>
                                            <p:attrNameLst>
                                              <p:attrName>style.visibility</p:attrName>
                                            </p:attrNameLst>
                                          </p:cBhvr>
                                          <p:to>
                                            <p:strVal val="visible"/>
                                          </p:to>
                                        </p:set>
                                        <p:anim calcmode="lin" valueType="num" p14:bounceEnd="66667">
                                          <p:cBhvr additive="base">
                                            <p:cTn id="79" dur="600" fill="hold"/>
                                            <p:tgtEl>
                                              <p:spTgt spid="37"/>
                                            </p:tgtEl>
                                            <p:attrNameLst>
                                              <p:attrName>ppt_x</p:attrName>
                                            </p:attrNameLst>
                                          </p:cBhvr>
                                          <p:tavLst>
                                            <p:tav tm="0">
                                              <p:val>
                                                <p:strVal val="#ppt_x"/>
                                              </p:val>
                                            </p:tav>
                                            <p:tav tm="100000">
                                              <p:val>
                                                <p:strVal val="#ppt_x"/>
                                              </p:val>
                                            </p:tav>
                                          </p:tavLst>
                                        </p:anim>
                                        <p:anim calcmode="lin" valueType="num" p14:bounceEnd="66667">
                                          <p:cBhvr additive="base">
                                            <p:cTn id="80" dur="6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14:presetBounceEnd="66667">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14:bounceEnd="66667">
                                          <p:cBhvr additive="base">
                                            <p:cTn id="83" dur="600" fill="hold"/>
                                            <p:tgtEl>
                                              <p:spTgt spid="39"/>
                                            </p:tgtEl>
                                            <p:attrNameLst>
                                              <p:attrName>ppt_x</p:attrName>
                                            </p:attrNameLst>
                                          </p:cBhvr>
                                          <p:tavLst>
                                            <p:tav tm="0">
                                              <p:val>
                                                <p:strVal val="#ppt_x"/>
                                              </p:val>
                                            </p:tav>
                                            <p:tav tm="100000">
                                              <p:val>
                                                <p:strVal val="#ppt_x"/>
                                              </p:val>
                                            </p:tav>
                                          </p:tavLst>
                                        </p:anim>
                                        <p:anim calcmode="lin" valueType="num" p14:bounceEnd="66667">
                                          <p:cBhvr additive="base">
                                            <p:cTn id="84" dur="600" fill="hold"/>
                                            <p:tgtEl>
                                              <p:spTgt spid="39"/>
                                            </p:tgtEl>
                                            <p:attrNameLst>
                                              <p:attrName>ppt_y</p:attrName>
                                            </p:attrNameLst>
                                          </p:cBhvr>
                                          <p:tavLst>
                                            <p:tav tm="0">
                                              <p:val>
                                                <p:strVal val="1+#ppt_h/2"/>
                                              </p:val>
                                            </p:tav>
                                            <p:tav tm="100000">
                                              <p:val>
                                                <p:strVal val="#ppt_y"/>
                                              </p:val>
                                            </p:tav>
                                          </p:tavLst>
                                        </p:anim>
                                      </p:childTnLst>
                                    </p:cTn>
                                  </p:par>
                                  <p:par>
                                    <p:cTn id="85" presetID="2" presetClass="entr" presetSubtype="8" fill="hold" grpId="0" nodeType="withEffect" p14:presetBounceEnd="80000">
                                      <p:stCondLst>
                                        <p:cond delay="1300"/>
                                      </p:stCondLst>
                                      <p:childTnLst>
                                        <p:set>
                                          <p:cBhvr>
                                            <p:cTn id="86" dur="1" fill="hold">
                                              <p:stCondLst>
                                                <p:cond delay="0"/>
                                              </p:stCondLst>
                                            </p:cTn>
                                            <p:tgtEl>
                                              <p:spTgt spid="64"/>
                                            </p:tgtEl>
                                            <p:attrNameLst>
                                              <p:attrName>style.visibility</p:attrName>
                                            </p:attrNameLst>
                                          </p:cBhvr>
                                          <p:to>
                                            <p:strVal val="visible"/>
                                          </p:to>
                                        </p:set>
                                        <p:anim calcmode="lin" valueType="num" p14:bounceEnd="80000">
                                          <p:cBhvr additive="base">
                                            <p:cTn id="87" dur="1000" fill="hold"/>
                                            <p:tgtEl>
                                              <p:spTgt spid="64"/>
                                            </p:tgtEl>
                                            <p:attrNameLst>
                                              <p:attrName>ppt_x</p:attrName>
                                            </p:attrNameLst>
                                          </p:cBhvr>
                                          <p:tavLst>
                                            <p:tav tm="0">
                                              <p:val>
                                                <p:strVal val="0-#ppt_w/2"/>
                                              </p:val>
                                            </p:tav>
                                            <p:tav tm="100000">
                                              <p:val>
                                                <p:strVal val="#ppt_x"/>
                                              </p:val>
                                            </p:tav>
                                          </p:tavLst>
                                        </p:anim>
                                        <p:anim calcmode="lin" valueType="num" p14:bounceEnd="80000">
                                          <p:cBhvr additive="base">
                                            <p:cTn id="88" dur="1000" fill="hold"/>
                                            <p:tgtEl>
                                              <p:spTgt spid="64"/>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14:presetBounceEnd="80000">
                                      <p:stCondLst>
                                        <p:cond delay="1300"/>
                                      </p:stCondLst>
                                      <p:childTnLst>
                                        <p:set>
                                          <p:cBhvr>
                                            <p:cTn id="90" dur="1" fill="hold">
                                              <p:stCondLst>
                                                <p:cond delay="0"/>
                                              </p:stCondLst>
                                            </p:cTn>
                                            <p:tgtEl>
                                              <p:spTgt spid="65"/>
                                            </p:tgtEl>
                                            <p:attrNameLst>
                                              <p:attrName>style.visibility</p:attrName>
                                            </p:attrNameLst>
                                          </p:cBhvr>
                                          <p:to>
                                            <p:strVal val="visible"/>
                                          </p:to>
                                        </p:set>
                                        <p:anim calcmode="lin" valueType="num" p14:bounceEnd="80000">
                                          <p:cBhvr additive="base">
                                            <p:cTn id="91" dur="1000" fill="hold"/>
                                            <p:tgtEl>
                                              <p:spTgt spid="65"/>
                                            </p:tgtEl>
                                            <p:attrNameLst>
                                              <p:attrName>ppt_x</p:attrName>
                                            </p:attrNameLst>
                                          </p:cBhvr>
                                          <p:tavLst>
                                            <p:tav tm="0">
                                              <p:val>
                                                <p:strVal val="1+#ppt_w/2"/>
                                              </p:val>
                                            </p:tav>
                                            <p:tav tm="100000">
                                              <p:val>
                                                <p:strVal val="#ppt_x"/>
                                              </p:val>
                                            </p:tav>
                                          </p:tavLst>
                                        </p:anim>
                                        <p:anim calcmode="lin" valueType="num" p14:bounceEnd="80000">
                                          <p:cBhvr additive="base">
                                            <p:cTn id="92"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15" grpId="0"/>
          <p:bldP spid="27" grpId="0"/>
          <p:bldP spid="30" grpId="0"/>
          <p:bldP spid="33" grpId="0"/>
          <p:bldP spid="64" grpId="0"/>
          <p:bldP spid="6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750" fill="hold"/>
                                            <p:tgtEl>
                                              <p:spTgt spid="35"/>
                                            </p:tgtEl>
                                            <p:attrNameLst>
                                              <p:attrName>ppt_x</p:attrName>
                                            </p:attrNameLst>
                                          </p:cBhvr>
                                          <p:tavLst>
                                            <p:tav tm="0">
                                              <p:val>
                                                <p:strVal val="#ppt_x"/>
                                              </p:val>
                                            </p:tav>
                                            <p:tav tm="100000">
                                              <p:val>
                                                <p:strVal val="#ppt_x"/>
                                              </p:val>
                                            </p:tav>
                                          </p:tavLst>
                                        </p:anim>
                                        <p:anim calcmode="lin" valueType="num">
                                          <p:cBhvr additive="base">
                                            <p:cTn id="12" dur="75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ppt_x"/>
                                              </p:val>
                                            </p:tav>
                                            <p:tav tm="100000">
                                              <p:val>
                                                <p:strVal val="#ppt_x"/>
                                              </p:val>
                                            </p:tav>
                                          </p:tavLst>
                                        </p:anim>
                                        <p:anim calcmode="lin" valueType="num">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3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750" fill="hold"/>
                                            <p:tgtEl>
                                              <p:spTgt spid="42"/>
                                            </p:tgtEl>
                                            <p:attrNameLst>
                                              <p:attrName>ppt_x</p:attrName>
                                            </p:attrNameLst>
                                          </p:cBhvr>
                                          <p:tavLst>
                                            <p:tav tm="0">
                                              <p:val>
                                                <p:strVal val="1+#ppt_w/2"/>
                                              </p:val>
                                            </p:tav>
                                            <p:tav tm="100000">
                                              <p:val>
                                                <p:strVal val="#ppt_x"/>
                                              </p:val>
                                            </p:tav>
                                          </p:tavLst>
                                        </p:anim>
                                        <p:anim calcmode="lin" valueType="num">
                                          <p:cBhvr additive="base">
                                            <p:cTn id="20" dur="75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750" fill="hold"/>
                                            <p:tgtEl>
                                              <p:spTgt spid="49"/>
                                            </p:tgtEl>
                                            <p:attrNameLst>
                                              <p:attrName>ppt_x</p:attrName>
                                            </p:attrNameLst>
                                          </p:cBhvr>
                                          <p:tavLst>
                                            <p:tav tm="0">
                                              <p:val>
                                                <p:strVal val="#ppt_x"/>
                                              </p:val>
                                            </p:tav>
                                            <p:tav tm="100000">
                                              <p:val>
                                                <p:strVal val="#ppt_x"/>
                                              </p:val>
                                            </p:tav>
                                          </p:tavLst>
                                        </p:anim>
                                        <p:anim calcmode="lin" valueType="num">
                                          <p:cBhvr additive="base">
                                            <p:cTn id="24" dur="75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30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750" fill="hold"/>
                                            <p:tgtEl>
                                              <p:spTgt spid="43"/>
                                            </p:tgtEl>
                                            <p:attrNameLst>
                                              <p:attrName>ppt_x</p:attrName>
                                            </p:attrNameLst>
                                          </p:cBhvr>
                                          <p:tavLst>
                                            <p:tav tm="0">
                                              <p:val>
                                                <p:strVal val="#ppt_x"/>
                                              </p:val>
                                            </p:tav>
                                            <p:tav tm="100000">
                                              <p:val>
                                                <p:strVal val="#ppt_x"/>
                                              </p:val>
                                            </p:tav>
                                          </p:tavLst>
                                        </p:anim>
                                        <p:anim calcmode="lin" valueType="num">
                                          <p:cBhvr additive="base">
                                            <p:cTn id="28" dur="75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0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750" fill="hold"/>
                                            <p:tgtEl>
                                              <p:spTgt spid="36"/>
                                            </p:tgtEl>
                                            <p:attrNameLst>
                                              <p:attrName>ppt_x</p:attrName>
                                            </p:attrNameLst>
                                          </p:cBhvr>
                                          <p:tavLst>
                                            <p:tav tm="0">
                                              <p:val>
                                                <p:strVal val="#ppt_x"/>
                                              </p:val>
                                            </p:tav>
                                            <p:tav tm="100000">
                                              <p:val>
                                                <p:strVal val="#ppt_x"/>
                                              </p:val>
                                            </p:tav>
                                          </p:tavLst>
                                        </p:anim>
                                        <p:anim calcmode="lin" valueType="num">
                                          <p:cBhvr additive="base">
                                            <p:cTn id="32" dur="75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1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750" fill="hold"/>
                                            <p:tgtEl>
                                              <p:spTgt spid="60"/>
                                            </p:tgtEl>
                                            <p:attrNameLst>
                                              <p:attrName>ppt_x</p:attrName>
                                            </p:attrNameLst>
                                          </p:cBhvr>
                                          <p:tavLst>
                                            <p:tav tm="0">
                                              <p:val>
                                                <p:strVal val="0-#ppt_w/2"/>
                                              </p:val>
                                            </p:tav>
                                            <p:tav tm="100000">
                                              <p:val>
                                                <p:strVal val="#ppt_x"/>
                                              </p:val>
                                            </p:tav>
                                          </p:tavLst>
                                        </p:anim>
                                        <p:anim calcmode="lin" valueType="num">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750" fill="hold"/>
                                            <p:tgtEl>
                                              <p:spTgt spid="6"/>
                                            </p:tgtEl>
                                            <p:attrNameLst>
                                              <p:attrName>ppt_x</p:attrName>
                                            </p:attrNameLst>
                                          </p:cBhvr>
                                          <p:tavLst>
                                            <p:tav tm="0">
                                              <p:val>
                                                <p:strVal val="0-#ppt_w/2"/>
                                              </p:val>
                                            </p:tav>
                                            <p:tav tm="100000">
                                              <p:val>
                                                <p:strVal val="#ppt_x"/>
                                              </p:val>
                                            </p:tav>
                                          </p:tavLst>
                                        </p:anim>
                                        <p:anim calcmode="lin" valueType="num">
                                          <p:cBhvr additive="base">
                                            <p:cTn id="40" dur="75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1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ppt_x"/>
                                              </p:val>
                                            </p:tav>
                                            <p:tav tm="100000">
                                              <p:val>
                                                <p:strVal val="#ppt_x"/>
                                              </p:val>
                                            </p:tav>
                                          </p:tavLst>
                                        </p:anim>
                                        <p:anim calcmode="lin" valueType="num">
                                          <p:cBhvr additive="base">
                                            <p:cTn id="48" dur="10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1000" fill="hold"/>
                                            <p:tgtEl>
                                              <p:spTgt spid="16"/>
                                            </p:tgtEl>
                                            <p:attrNameLst>
                                              <p:attrName>ppt_x</p:attrName>
                                            </p:attrNameLst>
                                          </p:cBhvr>
                                          <p:tavLst>
                                            <p:tav tm="0">
                                              <p:val>
                                                <p:strVal val="#ppt_x"/>
                                              </p:val>
                                            </p:tav>
                                            <p:tav tm="100000">
                                              <p:val>
                                                <p:strVal val="#ppt_x"/>
                                              </p:val>
                                            </p:tav>
                                          </p:tavLst>
                                        </p:anim>
                                        <p:anim calcmode="lin" valueType="num">
                                          <p:cBhvr additive="base">
                                            <p:cTn id="52" dur="10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3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1000" fill="hold"/>
                                            <p:tgtEl>
                                              <p:spTgt spid="17"/>
                                            </p:tgtEl>
                                            <p:attrNameLst>
                                              <p:attrName>ppt_x</p:attrName>
                                            </p:attrNameLst>
                                          </p:cBhvr>
                                          <p:tavLst>
                                            <p:tav tm="0">
                                              <p:val>
                                                <p:strVal val="#ppt_x"/>
                                              </p:val>
                                            </p:tav>
                                            <p:tav tm="100000">
                                              <p:val>
                                                <p:strVal val="#ppt_x"/>
                                              </p:val>
                                            </p:tav>
                                          </p:tavLst>
                                        </p:anim>
                                        <p:anim calcmode="lin" valueType="num">
                                          <p:cBhvr additive="base">
                                            <p:cTn id="56" dur="1000" fill="hold"/>
                                            <p:tgtEl>
                                              <p:spTgt spid="17"/>
                                            </p:tgtEl>
                                            <p:attrNameLst>
                                              <p:attrName>ppt_y</p:attrName>
                                            </p:attrNameLst>
                                          </p:cBhvr>
                                          <p:tavLst>
                                            <p:tav tm="0">
                                              <p:val>
                                                <p:strVal val="0-#ppt_h/2"/>
                                              </p:val>
                                            </p:tav>
                                            <p:tav tm="100000">
                                              <p:val>
                                                <p:strVal val="#ppt_y"/>
                                              </p:val>
                                            </p:tav>
                                          </p:tavLst>
                                        </p:anim>
                                      </p:childTnLst>
                                    </p:cTn>
                                  </p:par>
                                  <p:par>
                                    <p:cTn id="57" presetID="45"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6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ppt_w</p:attrName>
                                            </p:attrNameLst>
                                          </p:cBhvr>
                                          <p:tavLst>
                                            <p:tav tm="0" fmla="#ppt_w*sin(2.5*pi*$)">
                                              <p:val>
                                                <p:fltVal val="0"/>
                                              </p:val>
                                            </p:tav>
                                            <p:tav tm="100000">
                                              <p:val>
                                                <p:fltVal val="1"/>
                                              </p:val>
                                            </p:tav>
                                          </p:tavLst>
                                        </p:anim>
                                        <p:anim calcmode="lin" valueType="num">
                                          <p:cBhvr>
                                            <p:cTn id="66" dur="1000" fill="hold"/>
                                            <p:tgtEl>
                                              <p:spTgt spid="27"/>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7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ppt_w</p:attrName>
                                            </p:attrNameLst>
                                          </p:cBhvr>
                                          <p:tavLst>
                                            <p:tav tm="0" fmla="#ppt_w*sin(2.5*pi*$)">
                                              <p:val>
                                                <p:fltVal val="0"/>
                                              </p:val>
                                            </p:tav>
                                            <p:tav tm="100000">
                                              <p:val>
                                                <p:fltVal val="1"/>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ppt_w</p:attrName>
                                            </p:attrNameLst>
                                          </p:cBhvr>
                                          <p:tavLst>
                                            <p:tav tm="0" fmla="#ppt_w*sin(2.5*pi*$)">
                                              <p:val>
                                                <p:fltVal val="0"/>
                                              </p:val>
                                            </p:tav>
                                            <p:tav tm="100000">
                                              <p:val>
                                                <p:fltVal val="1"/>
                                              </p:val>
                                            </p:tav>
                                          </p:tavLst>
                                        </p:anim>
                                        <p:anim calcmode="lin" valueType="num">
                                          <p:cBhvr>
                                            <p:cTn id="76" dur="1000" fill="hold"/>
                                            <p:tgtEl>
                                              <p:spTgt spid="33"/>
                                            </p:tgtEl>
                                            <p:attrNameLst>
                                              <p:attrName>ppt_h</p:attrName>
                                            </p:attrNameLst>
                                          </p:cBhvr>
                                          <p:tavLst>
                                            <p:tav tm="0">
                                              <p:val>
                                                <p:strVal val="#ppt_h"/>
                                              </p:val>
                                            </p:tav>
                                            <p:tav tm="100000">
                                              <p:val>
                                                <p:strVal val="#ppt_h"/>
                                              </p:val>
                                            </p:tav>
                                          </p:tavLst>
                                        </p:anim>
                                      </p:childTnLst>
                                    </p:cTn>
                                  </p:par>
                                  <p:par>
                                    <p:cTn id="77" presetID="2" presetClass="entr" presetSubtype="4" fill="hold" grpId="0" nodeType="withEffect">
                                      <p:stCondLst>
                                        <p:cond delay="80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600" fill="hold"/>
                                            <p:tgtEl>
                                              <p:spTgt spid="37"/>
                                            </p:tgtEl>
                                            <p:attrNameLst>
                                              <p:attrName>ppt_x</p:attrName>
                                            </p:attrNameLst>
                                          </p:cBhvr>
                                          <p:tavLst>
                                            <p:tav tm="0">
                                              <p:val>
                                                <p:strVal val="#ppt_x"/>
                                              </p:val>
                                            </p:tav>
                                            <p:tav tm="100000">
                                              <p:val>
                                                <p:strVal val="#ppt_x"/>
                                              </p:val>
                                            </p:tav>
                                          </p:tavLst>
                                        </p:anim>
                                        <p:anim calcmode="lin" valueType="num">
                                          <p:cBhvr additive="base">
                                            <p:cTn id="80" dur="6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600" fill="hold"/>
                                            <p:tgtEl>
                                              <p:spTgt spid="39"/>
                                            </p:tgtEl>
                                            <p:attrNameLst>
                                              <p:attrName>ppt_x</p:attrName>
                                            </p:attrNameLst>
                                          </p:cBhvr>
                                          <p:tavLst>
                                            <p:tav tm="0">
                                              <p:val>
                                                <p:strVal val="#ppt_x"/>
                                              </p:val>
                                            </p:tav>
                                            <p:tav tm="100000">
                                              <p:val>
                                                <p:strVal val="#ppt_x"/>
                                              </p:val>
                                            </p:tav>
                                          </p:tavLst>
                                        </p:anim>
                                        <p:anim calcmode="lin" valueType="num">
                                          <p:cBhvr additive="base">
                                            <p:cTn id="84" dur="600" fill="hold"/>
                                            <p:tgtEl>
                                              <p:spTgt spid="39"/>
                                            </p:tgtEl>
                                            <p:attrNameLst>
                                              <p:attrName>ppt_y</p:attrName>
                                            </p:attrNameLst>
                                          </p:cBhvr>
                                          <p:tavLst>
                                            <p:tav tm="0">
                                              <p:val>
                                                <p:strVal val="1+#ppt_h/2"/>
                                              </p:val>
                                            </p:tav>
                                            <p:tav tm="100000">
                                              <p:val>
                                                <p:strVal val="#ppt_y"/>
                                              </p:val>
                                            </p:tav>
                                          </p:tavLst>
                                        </p:anim>
                                      </p:childTnLst>
                                    </p:cTn>
                                  </p:par>
                                  <p:par>
                                    <p:cTn id="85" presetID="2" presetClass="entr" presetSubtype="8" fill="hold" grpId="0" nodeType="withEffect">
                                      <p:stCondLst>
                                        <p:cond delay="1300"/>
                                      </p:stCondLst>
                                      <p:childTnLst>
                                        <p:set>
                                          <p:cBhvr>
                                            <p:cTn id="86" dur="1" fill="hold">
                                              <p:stCondLst>
                                                <p:cond delay="0"/>
                                              </p:stCondLst>
                                            </p:cTn>
                                            <p:tgtEl>
                                              <p:spTgt spid="64"/>
                                            </p:tgtEl>
                                            <p:attrNameLst>
                                              <p:attrName>style.visibility</p:attrName>
                                            </p:attrNameLst>
                                          </p:cBhvr>
                                          <p:to>
                                            <p:strVal val="visible"/>
                                          </p:to>
                                        </p:set>
                                        <p:anim calcmode="lin" valueType="num">
                                          <p:cBhvr additive="base">
                                            <p:cTn id="87" dur="1000" fill="hold"/>
                                            <p:tgtEl>
                                              <p:spTgt spid="64"/>
                                            </p:tgtEl>
                                            <p:attrNameLst>
                                              <p:attrName>ppt_x</p:attrName>
                                            </p:attrNameLst>
                                          </p:cBhvr>
                                          <p:tavLst>
                                            <p:tav tm="0">
                                              <p:val>
                                                <p:strVal val="0-#ppt_w/2"/>
                                              </p:val>
                                            </p:tav>
                                            <p:tav tm="100000">
                                              <p:val>
                                                <p:strVal val="#ppt_x"/>
                                              </p:val>
                                            </p:tav>
                                          </p:tavLst>
                                        </p:anim>
                                        <p:anim calcmode="lin" valueType="num">
                                          <p:cBhvr additive="base">
                                            <p:cTn id="88" dur="1000" fill="hold"/>
                                            <p:tgtEl>
                                              <p:spTgt spid="64"/>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1300"/>
                                      </p:stCondLst>
                                      <p:childTnLst>
                                        <p:set>
                                          <p:cBhvr>
                                            <p:cTn id="90" dur="1" fill="hold">
                                              <p:stCondLst>
                                                <p:cond delay="0"/>
                                              </p:stCondLst>
                                            </p:cTn>
                                            <p:tgtEl>
                                              <p:spTgt spid="65"/>
                                            </p:tgtEl>
                                            <p:attrNameLst>
                                              <p:attrName>style.visibility</p:attrName>
                                            </p:attrNameLst>
                                          </p:cBhvr>
                                          <p:to>
                                            <p:strVal val="visible"/>
                                          </p:to>
                                        </p:set>
                                        <p:anim calcmode="lin" valueType="num">
                                          <p:cBhvr additive="base">
                                            <p:cTn id="91" dur="1000" fill="hold"/>
                                            <p:tgtEl>
                                              <p:spTgt spid="65"/>
                                            </p:tgtEl>
                                            <p:attrNameLst>
                                              <p:attrName>ppt_x</p:attrName>
                                            </p:attrNameLst>
                                          </p:cBhvr>
                                          <p:tavLst>
                                            <p:tav tm="0">
                                              <p:val>
                                                <p:strVal val="1+#ppt_w/2"/>
                                              </p:val>
                                            </p:tav>
                                            <p:tav tm="100000">
                                              <p:val>
                                                <p:strVal val="#ppt_x"/>
                                              </p:val>
                                            </p:tav>
                                          </p:tavLst>
                                        </p:anim>
                                        <p:anim calcmode="lin" valueType="num">
                                          <p:cBhvr additive="base">
                                            <p:cTn id="92"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15" grpId="0"/>
          <p:bldP spid="27" grpId="0"/>
          <p:bldP spid="30" grpId="0"/>
          <p:bldP spid="33" grpId="0"/>
          <p:bldP spid="64" grpId="0"/>
          <p:bldP spid="6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93066" y="764105"/>
            <a:ext cx="1880144" cy="1880144"/>
            <a:chOff x="2921917" y="2223151"/>
            <a:chExt cx="1527064" cy="1527064"/>
          </a:xfrm>
        </p:grpSpPr>
        <p:grpSp>
          <p:nvGrpSpPr>
            <p:cNvPr id="3" name="组合 2"/>
            <p:cNvGrpSpPr/>
            <p:nvPr/>
          </p:nvGrpSpPr>
          <p:grpSpPr>
            <a:xfrm>
              <a:off x="2921917" y="2223151"/>
              <a:ext cx="1527064" cy="1527064"/>
              <a:chOff x="1200760" y="3842075"/>
              <a:chExt cx="1784148" cy="1784148"/>
            </a:xfrm>
          </p:grpSpPr>
          <p:sp>
            <p:nvSpPr>
              <p:cNvPr id="5" name="椭圆 4"/>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4400">
                  <a:solidFill>
                    <a:prstClr val="white"/>
                  </a:solidFill>
                  <a:latin typeface="Calibri" panose="020F0502020204030204"/>
                  <a:ea typeface="等线" panose="02010600030101010101" pitchFamily="2" charset="-122"/>
                </a:endParaRPr>
              </a:p>
            </p:txBody>
          </p:sp>
          <p:sp>
            <p:nvSpPr>
              <p:cNvPr id="6" name="椭圆 5"/>
              <p:cNvSpPr/>
              <p:nvPr/>
            </p:nvSpPr>
            <p:spPr>
              <a:xfrm>
                <a:off x="1331074" y="3972389"/>
                <a:ext cx="1523519" cy="1523519"/>
              </a:xfrm>
              <a:prstGeom prst="ellipse">
                <a:avLst/>
              </a:prstGeom>
              <a:gradFill>
                <a:gsLst>
                  <a:gs pos="0">
                    <a:srgbClr val="0070C0"/>
                  </a:gs>
                  <a:gs pos="100000">
                    <a:srgbClr val="00B0F0"/>
                  </a:gs>
                </a:gsLst>
                <a:lin ang="5400000" scaled="0"/>
              </a:gra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4400">
                  <a:solidFill>
                    <a:prstClr val="white"/>
                  </a:solidFill>
                  <a:latin typeface="Calibri" panose="020F0502020204030204"/>
                  <a:ea typeface="等线" panose="02010600030101010101" pitchFamily="2" charset="-122"/>
                </a:endParaRPr>
              </a:p>
            </p:txBody>
          </p:sp>
        </p:grpSp>
        <p:sp>
          <p:nvSpPr>
            <p:cNvPr id="4" name="文本框 168"/>
            <p:cNvSpPr txBox="1"/>
            <p:nvPr/>
          </p:nvSpPr>
          <p:spPr>
            <a:xfrm>
              <a:off x="2921917" y="2490948"/>
              <a:ext cx="1415526" cy="1074905"/>
            </a:xfrm>
            <a:prstGeom prst="rect">
              <a:avLst/>
            </a:prstGeom>
            <a:noFill/>
          </p:spPr>
          <p:txBody>
            <a:bodyPr wrap="square" rtlCol="0">
              <a:spAutoFit/>
            </a:bodyPr>
            <a:lstStyle/>
            <a:p>
              <a:pPr algn="ctr">
                <a:defRPr/>
              </a:pPr>
              <a:r>
                <a:rPr lang="en-US" altLang="zh-CN" sz="8000" dirty="0">
                  <a:solidFill>
                    <a:prstClr val="white"/>
                  </a:solidFill>
                  <a:latin typeface="微软雅黑" panose="020B0503020204020204" pitchFamily="34" charset="-122"/>
                  <a:ea typeface="微软雅黑" panose="020B0503020204020204" pitchFamily="34" charset="-122"/>
                </a:rPr>
                <a:t>01</a:t>
              </a:r>
              <a:endParaRPr lang="zh-CN" altLang="en-US" sz="8000" dirty="0">
                <a:solidFill>
                  <a:prstClr val="white"/>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76001" y="2869236"/>
            <a:ext cx="5314275" cy="1446550"/>
          </a:xfrm>
          <a:prstGeom prst="rect">
            <a:avLst/>
          </a:prstGeom>
          <a:noFill/>
        </p:spPr>
        <p:txBody>
          <a:bodyPr wrap="none" rtlCol="0">
            <a:spAutoFit/>
          </a:bodyPr>
          <a:lstStyle/>
          <a:p>
            <a:pPr algn="ctr">
              <a:defRPr/>
            </a:pPr>
            <a:r>
              <a:rPr lang="zh-CN" altLang="en-US" sz="4800" b="1" dirty="0">
                <a:solidFill>
                  <a:prstClr val="white"/>
                </a:solidFill>
                <a:latin typeface="微软雅黑" panose="020B0503020204020204" pitchFamily="34" charset="-122"/>
                <a:ea typeface="微软雅黑" panose="020B0503020204020204" pitchFamily="34" charset="-122"/>
              </a:rPr>
              <a:t>第一部分</a:t>
            </a:r>
            <a:endParaRPr lang="en-US" altLang="zh-CN" sz="4800" b="1" dirty="0">
              <a:solidFill>
                <a:prstClr val="white"/>
              </a:solidFill>
              <a:latin typeface="微软雅黑" panose="020B0503020204020204" pitchFamily="34" charset="-122"/>
              <a:ea typeface="微软雅黑" panose="020B0503020204020204" pitchFamily="34" charset="-122"/>
            </a:endParaRPr>
          </a:p>
          <a:p>
            <a:pPr algn="ctr">
              <a:defRPr/>
            </a:pPr>
            <a:r>
              <a:rPr lang="zh-CN" altLang="en-US" sz="4000" dirty="0">
                <a:solidFill>
                  <a:prstClr val="white"/>
                </a:solidFill>
                <a:latin typeface="微软雅黑" panose="020B0503020204020204" pitchFamily="34" charset="-122"/>
                <a:ea typeface="微软雅黑" panose="020B0503020204020204" pitchFamily="34" charset="-122"/>
              </a:rPr>
              <a:t>单击此处添加文字标题</a:t>
            </a:r>
          </a:p>
        </p:txBody>
      </p:sp>
      <p:sp>
        <p:nvSpPr>
          <p:cNvPr id="26" name="文本框 25"/>
          <p:cNvSpPr txBox="1"/>
          <p:nvPr/>
        </p:nvSpPr>
        <p:spPr>
          <a:xfrm>
            <a:off x="526850" y="195486"/>
            <a:ext cx="800219" cy="1631216"/>
          </a:xfrm>
          <a:prstGeom prst="rect">
            <a:avLst/>
          </a:prstGeom>
          <a:noFill/>
        </p:spPr>
        <p:txBody>
          <a:bodyPr vert="eaVert" wrap="none" rtlCol="0">
            <a:spAutoFit/>
          </a:bodyPr>
          <a:lstStyle/>
          <a:p>
            <a:pPr>
              <a:defRPr/>
            </a:pPr>
            <a:r>
              <a:rPr lang="zh-CN" altLang="en-US" sz="4000" b="1" dirty="0">
                <a:solidFill>
                  <a:prstClr val="white"/>
                </a:solidFill>
                <a:latin typeface="微软雅黑" panose="020B0503020204020204" pitchFamily="34" charset="-122"/>
                <a:ea typeface="微软雅黑" panose="020B0503020204020204" pitchFamily="34" charset="-122"/>
              </a:rPr>
              <a:t>过渡页</a:t>
            </a:r>
          </a:p>
        </p:txBody>
      </p:sp>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256186" y="2178635"/>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170746"/>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226911" y="1649393"/>
            <a:ext cx="2512464" cy="2512464"/>
            <a:chOff x="5136360" y="1299207"/>
            <a:chExt cx="3142800" cy="3142800"/>
          </a:xfrm>
        </p:grpSpPr>
        <p:sp>
          <p:nvSpPr>
            <p:cNvPr id="87" name="Oval 18"/>
            <p:cNvSpPr/>
            <p:nvPr/>
          </p:nvSpPr>
          <p:spPr>
            <a:xfrm>
              <a:off x="5136360" y="1299207"/>
              <a:ext cx="3142800" cy="3142800"/>
            </a:xfrm>
            <a:prstGeom prst="ellipse">
              <a:avLst/>
            </a:prstGeom>
            <a:solidFill>
              <a:schemeClr val="accent4"/>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88" name="TextBox 87"/>
            <p:cNvSpPr txBox="1"/>
            <p:nvPr/>
          </p:nvSpPr>
          <p:spPr>
            <a:xfrm>
              <a:off x="5652171" y="3110883"/>
              <a:ext cx="2124555" cy="692773"/>
            </a:xfrm>
            <a:prstGeom prst="rect">
              <a:avLst/>
            </a:prstGeom>
            <a:noFill/>
          </p:spPr>
          <p:txBody>
            <a:bodyPr wrap="square" lIns="0" tIns="0" rIns="0" bIns="0" rtlCol="0">
              <a:spAutoFit/>
            </a:bodyPr>
            <a:lstStyle/>
            <a:p>
              <a:pPr algn="ctr" defTabSz="685594">
                <a:lnSpc>
                  <a:spcPct val="120000"/>
                </a:lnSpc>
                <a:defRPr/>
              </a:pPr>
              <a:r>
                <a:rPr lang="zh-CN" altLang="en-US" sz="1000" dirty="0">
                  <a:solidFill>
                    <a:prstClr val="white"/>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prstClr val="white"/>
                </a:solidFill>
                <a:latin typeface="微软雅黑" pitchFamily="34" charset="-122"/>
                <a:ea typeface="微软雅黑" pitchFamily="34" charset="-122"/>
              </a:endParaRPr>
            </a:p>
          </p:txBody>
        </p:sp>
        <p:sp>
          <p:nvSpPr>
            <p:cNvPr id="89" name="TextBox 88"/>
            <p:cNvSpPr txBox="1"/>
            <p:nvPr/>
          </p:nvSpPr>
          <p:spPr>
            <a:xfrm>
              <a:off x="5992957" y="1822648"/>
              <a:ext cx="1453301" cy="846722"/>
            </a:xfrm>
            <a:prstGeom prst="rect">
              <a:avLst/>
            </a:prstGeom>
            <a:noFill/>
          </p:spPr>
          <p:txBody>
            <a:bodyPr wrap="none" lIns="0" tIns="0" rIns="0" bIns="0" rtlCol="0">
              <a:spAutoFit/>
            </a:bodyPr>
            <a:lstStyle/>
            <a:p>
              <a:pPr algn="ctr" defTabSz="685594">
                <a:defRPr/>
              </a:pPr>
              <a:r>
                <a:rPr lang="en-US" sz="4399" dirty="0">
                  <a:solidFill>
                    <a:prstClr val="white"/>
                  </a:solidFill>
                  <a:latin typeface="微软雅黑" panose="020B0503020204020204" pitchFamily="34" charset="-122"/>
                  <a:ea typeface="微软雅黑" panose="020B0503020204020204" pitchFamily="34" charset="-122"/>
                  <a:cs typeface="Roboto Regular"/>
                </a:rPr>
                <a:t>86%</a:t>
              </a:r>
            </a:p>
          </p:txBody>
        </p:sp>
        <p:sp>
          <p:nvSpPr>
            <p:cNvPr id="90" name="TextBox 89"/>
            <p:cNvSpPr txBox="1"/>
            <p:nvPr/>
          </p:nvSpPr>
          <p:spPr>
            <a:xfrm>
              <a:off x="5909931" y="2707136"/>
              <a:ext cx="1539496" cy="307899"/>
            </a:xfrm>
            <a:prstGeom prst="rect">
              <a:avLst/>
            </a:prstGeom>
            <a:noFill/>
          </p:spPr>
          <p:txBody>
            <a:bodyPr wrap="none" lIns="0" tIns="0" rIns="0" bIns="0" rtlCol="0">
              <a:spAutoFit/>
            </a:bodyPr>
            <a:lstStyle/>
            <a:p>
              <a:pPr algn="ctr" defTabSz="685594">
                <a:defRPr/>
              </a:pPr>
              <a:r>
                <a:rPr lang="zh-CN" altLang="en-US" sz="1600" b="1" dirty="0">
                  <a:solidFill>
                    <a:prstClr val="white"/>
                  </a:solidFill>
                  <a:latin typeface="微软雅黑" panose="020B0503020204020204" pitchFamily="34" charset="-122"/>
                  <a:ea typeface="微软雅黑" panose="020B0503020204020204" pitchFamily="34" charset="-122"/>
                </a:rPr>
                <a:t>点击输入标题</a:t>
              </a:r>
            </a:p>
          </p:txBody>
        </p:sp>
      </p:grpSp>
      <p:grpSp>
        <p:nvGrpSpPr>
          <p:cNvPr id="91" name="组合 90"/>
          <p:cNvGrpSpPr/>
          <p:nvPr/>
        </p:nvGrpSpPr>
        <p:grpSpPr>
          <a:xfrm>
            <a:off x="1116684" y="1221730"/>
            <a:ext cx="2371907" cy="2371907"/>
            <a:chOff x="909267" y="1241284"/>
            <a:chExt cx="2506980" cy="2506980"/>
          </a:xfrm>
        </p:grpSpPr>
        <p:sp>
          <p:nvSpPr>
            <p:cNvPr id="92" name="Oval 16"/>
            <p:cNvSpPr/>
            <p:nvPr/>
          </p:nvSpPr>
          <p:spPr>
            <a:xfrm>
              <a:off x="909267" y="1241284"/>
              <a:ext cx="2506980" cy="2506980"/>
            </a:xfrm>
            <a:prstGeom prst="ellipse">
              <a:avLst/>
            </a:prstGeom>
            <a:solidFill>
              <a:schemeClr val="accent1"/>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93" name="TextBox 92"/>
            <p:cNvSpPr txBox="1"/>
            <p:nvPr/>
          </p:nvSpPr>
          <p:spPr>
            <a:xfrm>
              <a:off x="1261338" y="2666615"/>
              <a:ext cx="1798493" cy="585366"/>
            </a:xfrm>
            <a:prstGeom prst="rect">
              <a:avLst/>
            </a:prstGeom>
            <a:noFill/>
          </p:spPr>
          <p:txBody>
            <a:bodyPr wrap="square" lIns="0" tIns="0" rIns="0" bIns="0" rtlCol="0">
              <a:spAutoFit/>
            </a:bodyPr>
            <a:lstStyle/>
            <a:p>
              <a:pPr algn="ctr" defTabSz="685594">
                <a:lnSpc>
                  <a:spcPct val="120000"/>
                </a:lnSpc>
                <a:defRPr/>
              </a:pPr>
              <a:r>
                <a:rPr lang="zh-CN" altLang="en-US" sz="1000" dirty="0">
                  <a:solidFill>
                    <a:prstClr val="white"/>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prstClr val="white"/>
                </a:solidFill>
                <a:latin typeface="微软雅黑" pitchFamily="34" charset="-122"/>
                <a:ea typeface="微软雅黑" pitchFamily="34" charset="-122"/>
              </a:endParaRPr>
            </a:p>
          </p:txBody>
        </p:sp>
        <p:sp>
          <p:nvSpPr>
            <p:cNvPr id="94" name="TextBox 93"/>
            <p:cNvSpPr txBox="1"/>
            <p:nvPr/>
          </p:nvSpPr>
          <p:spPr>
            <a:xfrm>
              <a:off x="1614212" y="1637353"/>
              <a:ext cx="1119579" cy="650406"/>
            </a:xfrm>
            <a:prstGeom prst="rect">
              <a:avLst/>
            </a:prstGeom>
            <a:noFill/>
          </p:spPr>
          <p:txBody>
            <a:bodyPr wrap="none" lIns="0" tIns="0" rIns="0" bIns="0" rtlCol="0">
              <a:spAutoFit/>
            </a:bodyPr>
            <a:lstStyle/>
            <a:p>
              <a:pPr algn="ctr" defTabSz="685594">
                <a:defRPr/>
              </a:pPr>
              <a:r>
                <a:rPr lang="en-US" sz="3999" dirty="0">
                  <a:solidFill>
                    <a:prstClr val="white"/>
                  </a:solidFill>
                  <a:latin typeface="微软雅黑" panose="020B0503020204020204" pitchFamily="34" charset="-122"/>
                  <a:ea typeface="微软雅黑" panose="020B0503020204020204" pitchFamily="34" charset="-122"/>
                  <a:cs typeface="Roboto Regular"/>
                </a:rPr>
                <a:t>76%</a:t>
              </a:r>
            </a:p>
          </p:txBody>
        </p:sp>
        <p:sp>
          <p:nvSpPr>
            <p:cNvPr id="95" name="TextBox 94"/>
            <p:cNvSpPr txBox="1"/>
            <p:nvPr/>
          </p:nvSpPr>
          <p:spPr>
            <a:xfrm>
              <a:off x="1619373" y="2306574"/>
              <a:ext cx="1097561" cy="219512"/>
            </a:xfrm>
            <a:prstGeom prst="rect">
              <a:avLst/>
            </a:prstGeom>
            <a:noFill/>
          </p:spPr>
          <p:txBody>
            <a:bodyPr wrap="none" lIns="0" tIns="0" rIns="0" bIns="0" rtlCol="0">
              <a:spAutoFit/>
            </a:bodyPr>
            <a:lstStyle/>
            <a:p>
              <a:pPr algn="ctr" defTabSz="685594">
                <a:defRPr/>
              </a:pPr>
              <a:r>
                <a:rPr lang="zh-CN" altLang="en-US" b="1" dirty="0">
                  <a:solidFill>
                    <a:prstClr val="white"/>
                  </a:solidFill>
                  <a:latin typeface="微软雅黑" panose="020B0503020204020204" pitchFamily="34" charset="-122"/>
                  <a:ea typeface="微软雅黑" panose="020B0503020204020204" pitchFamily="34" charset="-122"/>
                </a:rPr>
                <a:t>点击输入标题</a:t>
              </a:r>
            </a:p>
          </p:txBody>
        </p:sp>
      </p:grpSp>
      <p:grpSp>
        <p:nvGrpSpPr>
          <p:cNvPr id="96" name="组合 95"/>
          <p:cNvGrpSpPr/>
          <p:nvPr/>
        </p:nvGrpSpPr>
        <p:grpSpPr>
          <a:xfrm>
            <a:off x="2996433" y="2605460"/>
            <a:ext cx="2033912" cy="2033912"/>
            <a:chOff x="2923938" y="2625442"/>
            <a:chExt cx="2034540" cy="2034540"/>
          </a:xfrm>
        </p:grpSpPr>
        <p:sp>
          <p:nvSpPr>
            <p:cNvPr id="97" name="Oval 14"/>
            <p:cNvSpPr/>
            <p:nvPr/>
          </p:nvSpPr>
          <p:spPr>
            <a:xfrm>
              <a:off x="2923938" y="2625442"/>
              <a:ext cx="2034540" cy="2034540"/>
            </a:xfrm>
            <a:prstGeom prst="ellipse">
              <a:avLst/>
            </a:prstGeom>
            <a:solidFill>
              <a:schemeClr val="accent2"/>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98" name="TextBox 97"/>
            <p:cNvSpPr txBox="1"/>
            <p:nvPr/>
          </p:nvSpPr>
          <p:spPr>
            <a:xfrm>
              <a:off x="3256432" y="3700222"/>
              <a:ext cx="1400331" cy="443198"/>
            </a:xfrm>
            <a:prstGeom prst="rect">
              <a:avLst/>
            </a:prstGeom>
            <a:noFill/>
          </p:spPr>
          <p:txBody>
            <a:bodyPr wrap="square" lIns="0" tIns="0" rIns="0" bIns="0" rtlCol="0">
              <a:spAutoFit/>
            </a:bodyPr>
            <a:lstStyle/>
            <a:p>
              <a:pPr algn="ctr" defTabSz="685594">
                <a:lnSpc>
                  <a:spcPct val="120000"/>
                </a:lnSpc>
                <a:defRPr/>
              </a:pPr>
              <a:r>
                <a:rPr lang="zh-CN" altLang="en-US" sz="800" dirty="0">
                  <a:solidFill>
                    <a:prstClr val="white"/>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prstClr val="white"/>
                </a:solidFill>
                <a:latin typeface="微软雅黑" pitchFamily="34" charset="-122"/>
                <a:ea typeface="微软雅黑" pitchFamily="34" charset="-122"/>
              </a:endParaRPr>
            </a:p>
          </p:txBody>
        </p:sp>
        <p:sp>
          <p:nvSpPr>
            <p:cNvPr id="99" name="TextBox 98"/>
            <p:cNvSpPr txBox="1"/>
            <p:nvPr/>
          </p:nvSpPr>
          <p:spPr>
            <a:xfrm>
              <a:off x="3529234" y="2957625"/>
              <a:ext cx="846386" cy="492443"/>
            </a:xfrm>
            <a:prstGeom prst="rect">
              <a:avLst/>
            </a:prstGeom>
            <a:noFill/>
          </p:spPr>
          <p:txBody>
            <a:bodyPr wrap="none" lIns="0" tIns="0" rIns="0" bIns="0" rtlCol="0">
              <a:spAutoFit/>
            </a:bodyPr>
            <a:lstStyle/>
            <a:p>
              <a:pPr algn="ctr" defTabSz="685594">
                <a:defRPr/>
              </a:pPr>
              <a:r>
                <a:rPr lang="en-US" sz="3199" dirty="0">
                  <a:solidFill>
                    <a:prstClr val="white"/>
                  </a:solidFill>
                  <a:latin typeface="微软雅黑" panose="020B0503020204020204" pitchFamily="34" charset="-122"/>
                  <a:ea typeface="微软雅黑" panose="020B0503020204020204" pitchFamily="34" charset="-122"/>
                  <a:cs typeface="Roboto Regular"/>
                </a:rPr>
                <a:t>53%</a:t>
              </a:r>
            </a:p>
          </p:txBody>
        </p:sp>
        <p:sp>
          <p:nvSpPr>
            <p:cNvPr id="100" name="TextBox 99"/>
            <p:cNvSpPr txBox="1"/>
            <p:nvPr/>
          </p:nvSpPr>
          <p:spPr>
            <a:xfrm>
              <a:off x="3563888" y="3499899"/>
              <a:ext cx="769441" cy="153888"/>
            </a:xfrm>
            <a:prstGeom prst="rect">
              <a:avLst/>
            </a:prstGeom>
            <a:noFill/>
          </p:spPr>
          <p:txBody>
            <a:bodyPr wrap="none" lIns="0" tIns="0" rIns="0" bIns="0" rtlCol="0">
              <a:spAutoFit/>
            </a:bodyPr>
            <a:lstStyle/>
            <a:p>
              <a:pPr algn="ctr" defTabSz="685594">
                <a:defRPr/>
              </a:pPr>
              <a:r>
                <a:rPr lang="zh-CN" altLang="en-US" sz="1000" b="1" dirty="0">
                  <a:solidFill>
                    <a:prstClr val="white"/>
                  </a:solidFill>
                  <a:latin typeface="微软雅黑" panose="020B0503020204020204" pitchFamily="34" charset="-122"/>
                  <a:ea typeface="微软雅黑" panose="020B0503020204020204" pitchFamily="34" charset="-122"/>
                </a:rPr>
                <a:t>点击输入标题</a:t>
              </a:r>
            </a:p>
          </p:txBody>
        </p:sp>
      </p:grpSp>
      <p:grpSp>
        <p:nvGrpSpPr>
          <p:cNvPr id="101" name="组合 100"/>
          <p:cNvGrpSpPr/>
          <p:nvPr/>
        </p:nvGrpSpPr>
        <p:grpSpPr>
          <a:xfrm>
            <a:off x="3815317" y="1132035"/>
            <a:ext cx="1663069" cy="1663069"/>
            <a:chOff x="3743074" y="1151562"/>
            <a:chExt cx="1663582" cy="1663582"/>
          </a:xfrm>
        </p:grpSpPr>
        <p:sp>
          <p:nvSpPr>
            <p:cNvPr id="102" name="Oval 17"/>
            <p:cNvSpPr/>
            <p:nvPr/>
          </p:nvSpPr>
          <p:spPr>
            <a:xfrm>
              <a:off x="3743074" y="1151562"/>
              <a:ext cx="1663582" cy="1663582"/>
            </a:xfrm>
            <a:prstGeom prst="ellipse">
              <a:avLst/>
            </a:prstGeom>
            <a:solidFill>
              <a:schemeClr val="accent3"/>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103" name="TextBox 102"/>
            <p:cNvSpPr txBox="1"/>
            <p:nvPr/>
          </p:nvSpPr>
          <p:spPr>
            <a:xfrm>
              <a:off x="3889740" y="2007393"/>
              <a:ext cx="1330331" cy="443198"/>
            </a:xfrm>
            <a:prstGeom prst="rect">
              <a:avLst/>
            </a:prstGeom>
            <a:noFill/>
          </p:spPr>
          <p:txBody>
            <a:bodyPr wrap="square" lIns="0" tIns="0" rIns="0" bIns="0" rtlCol="0">
              <a:spAutoFit/>
            </a:bodyPr>
            <a:lstStyle/>
            <a:p>
              <a:pPr algn="ctr" defTabSz="685594">
                <a:lnSpc>
                  <a:spcPct val="120000"/>
                </a:lnSpc>
                <a:defRPr/>
              </a:pPr>
              <a:r>
                <a:rPr lang="zh-CN" altLang="en-US" sz="800" dirty="0">
                  <a:solidFill>
                    <a:prstClr val="white"/>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prstClr val="white"/>
                </a:solidFill>
                <a:latin typeface="微软雅黑" pitchFamily="34" charset="-122"/>
                <a:ea typeface="微软雅黑" pitchFamily="34" charset="-122"/>
              </a:endParaRPr>
            </a:p>
          </p:txBody>
        </p:sp>
        <p:sp>
          <p:nvSpPr>
            <p:cNvPr id="104" name="TextBox 103"/>
            <p:cNvSpPr txBox="1"/>
            <p:nvPr/>
          </p:nvSpPr>
          <p:spPr>
            <a:xfrm>
              <a:off x="4162542" y="1314546"/>
              <a:ext cx="846386" cy="492443"/>
            </a:xfrm>
            <a:prstGeom prst="rect">
              <a:avLst/>
            </a:prstGeom>
            <a:noFill/>
          </p:spPr>
          <p:txBody>
            <a:bodyPr wrap="none" lIns="0" tIns="0" rIns="0" bIns="0" rtlCol="0">
              <a:spAutoFit/>
            </a:bodyPr>
            <a:lstStyle/>
            <a:p>
              <a:pPr algn="ctr" defTabSz="685594">
                <a:defRPr/>
              </a:pPr>
              <a:r>
                <a:rPr lang="en-US" sz="3199" dirty="0">
                  <a:solidFill>
                    <a:prstClr val="white"/>
                  </a:solidFill>
                  <a:latin typeface="微软雅黑" panose="020B0503020204020204" pitchFamily="34" charset="-122"/>
                  <a:ea typeface="微软雅黑" panose="020B0503020204020204" pitchFamily="34" charset="-122"/>
                  <a:cs typeface="Roboto Regular"/>
                </a:rPr>
                <a:t>38%</a:t>
              </a:r>
            </a:p>
          </p:txBody>
        </p:sp>
        <p:sp>
          <p:nvSpPr>
            <p:cNvPr id="105" name="TextBox 104"/>
            <p:cNvSpPr txBox="1"/>
            <p:nvPr/>
          </p:nvSpPr>
          <p:spPr>
            <a:xfrm>
              <a:off x="4203355" y="1802519"/>
              <a:ext cx="769441" cy="153888"/>
            </a:xfrm>
            <a:prstGeom prst="rect">
              <a:avLst/>
            </a:prstGeom>
            <a:noFill/>
          </p:spPr>
          <p:txBody>
            <a:bodyPr wrap="none" lIns="0" tIns="0" rIns="0" bIns="0" rtlCol="0">
              <a:spAutoFit/>
            </a:bodyPr>
            <a:lstStyle/>
            <a:p>
              <a:pPr algn="ctr" defTabSz="685594">
                <a:defRPr/>
              </a:pPr>
              <a:r>
                <a:rPr lang="zh-CN" altLang="en-US" sz="1000" b="1" dirty="0">
                  <a:solidFill>
                    <a:prstClr val="white"/>
                  </a:solidFill>
                  <a:latin typeface="微软雅黑" panose="020B0503020204020204" pitchFamily="34" charset="-122"/>
                  <a:ea typeface="微软雅黑" panose="020B0503020204020204" pitchFamily="34" charset="-122"/>
                </a:rPr>
                <a:t>点击输入标题</a:t>
              </a:r>
            </a:p>
          </p:txBody>
        </p:sp>
      </p:grpSp>
    </p:spTree>
    <p:extLst>
      <p:ext uri="{BB962C8B-B14F-4D97-AF65-F5344CB8AC3E}">
        <p14:creationId xmlns:p14="http://schemas.microsoft.com/office/powerpoint/2010/main" val="2552820098"/>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animEffect transition="in" filter="fade">
                                      <p:cBhvr>
                                        <p:cTn id="9" dur="500"/>
                                        <p:tgtEl>
                                          <p:spTgt spid="9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p:cTn id="13" dur="500" fill="hold"/>
                                        <p:tgtEl>
                                          <p:spTgt spid="96"/>
                                        </p:tgtEl>
                                        <p:attrNameLst>
                                          <p:attrName>ppt_w</p:attrName>
                                        </p:attrNameLst>
                                      </p:cBhvr>
                                      <p:tavLst>
                                        <p:tav tm="0">
                                          <p:val>
                                            <p:fltVal val="0"/>
                                          </p:val>
                                        </p:tav>
                                        <p:tav tm="100000">
                                          <p:val>
                                            <p:strVal val="#ppt_w"/>
                                          </p:val>
                                        </p:tav>
                                      </p:tavLst>
                                    </p:anim>
                                    <p:anim calcmode="lin" valueType="num">
                                      <p:cBhvr>
                                        <p:cTn id="14" dur="500" fill="hold"/>
                                        <p:tgtEl>
                                          <p:spTgt spid="96"/>
                                        </p:tgtEl>
                                        <p:attrNameLst>
                                          <p:attrName>ppt_h</p:attrName>
                                        </p:attrNameLst>
                                      </p:cBhvr>
                                      <p:tavLst>
                                        <p:tav tm="0">
                                          <p:val>
                                            <p:fltVal val="0"/>
                                          </p:val>
                                        </p:tav>
                                        <p:tav tm="100000">
                                          <p:val>
                                            <p:strVal val="#ppt_h"/>
                                          </p:val>
                                        </p:tav>
                                      </p:tavLst>
                                    </p:anim>
                                    <p:animEffect transition="in" filter="fade">
                                      <p:cBhvr>
                                        <p:cTn id="15" dur="500"/>
                                        <p:tgtEl>
                                          <p:spTgt spid="9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p:cTn id="19" dur="500" fill="hold"/>
                                        <p:tgtEl>
                                          <p:spTgt spid="101"/>
                                        </p:tgtEl>
                                        <p:attrNameLst>
                                          <p:attrName>ppt_w</p:attrName>
                                        </p:attrNameLst>
                                      </p:cBhvr>
                                      <p:tavLst>
                                        <p:tav tm="0">
                                          <p:val>
                                            <p:fltVal val="0"/>
                                          </p:val>
                                        </p:tav>
                                        <p:tav tm="100000">
                                          <p:val>
                                            <p:strVal val="#ppt_w"/>
                                          </p:val>
                                        </p:tav>
                                      </p:tavLst>
                                    </p:anim>
                                    <p:anim calcmode="lin" valueType="num">
                                      <p:cBhvr>
                                        <p:cTn id="20" dur="500" fill="hold"/>
                                        <p:tgtEl>
                                          <p:spTgt spid="101"/>
                                        </p:tgtEl>
                                        <p:attrNameLst>
                                          <p:attrName>ppt_h</p:attrName>
                                        </p:attrNameLst>
                                      </p:cBhvr>
                                      <p:tavLst>
                                        <p:tav tm="0">
                                          <p:val>
                                            <p:fltVal val="0"/>
                                          </p:val>
                                        </p:tav>
                                        <p:tav tm="100000">
                                          <p:val>
                                            <p:strVal val="#ppt_h"/>
                                          </p:val>
                                        </p:tav>
                                      </p:tavLst>
                                    </p:anim>
                                    <p:animEffect transition="in" filter="fade">
                                      <p:cBhvr>
                                        <p:cTn id="21" dur="500"/>
                                        <p:tgtEl>
                                          <p:spTgt spid="10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500" fill="hold"/>
                                        <p:tgtEl>
                                          <p:spTgt spid="44"/>
                                        </p:tgtEl>
                                        <p:attrNameLst>
                                          <p:attrName>ppt_w</p:attrName>
                                        </p:attrNameLst>
                                      </p:cBhvr>
                                      <p:tavLst>
                                        <p:tav tm="0">
                                          <p:val>
                                            <p:fltVal val="0"/>
                                          </p:val>
                                        </p:tav>
                                        <p:tav tm="100000">
                                          <p:val>
                                            <p:strVal val="#ppt_w"/>
                                          </p:val>
                                        </p:tav>
                                      </p:tavLst>
                                    </p:anim>
                                    <p:anim calcmode="lin" valueType="num">
                                      <p:cBhvr>
                                        <p:cTn id="26" dur="500" fill="hold"/>
                                        <p:tgtEl>
                                          <p:spTgt spid="44"/>
                                        </p:tgtEl>
                                        <p:attrNameLst>
                                          <p:attrName>ppt_h</p:attrName>
                                        </p:attrNameLst>
                                      </p:cBhvr>
                                      <p:tavLst>
                                        <p:tav tm="0">
                                          <p:val>
                                            <p:fltVal val="0"/>
                                          </p:val>
                                        </p:tav>
                                        <p:tav tm="100000">
                                          <p:val>
                                            <p:strVal val="#ppt_h"/>
                                          </p:val>
                                        </p:tav>
                                      </p:tavLst>
                                    </p:anim>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32"/>
          <p:cNvGrpSpPr>
            <a:grpSpLocks/>
          </p:cNvGrpSpPr>
          <p:nvPr/>
        </p:nvGrpSpPr>
        <p:grpSpPr bwMode="auto">
          <a:xfrm>
            <a:off x="-107074" y="2506211"/>
            <a:ext cx="2966692" cy="506256"/>
            <a:chOff x="-1032447" y="0"/>
            <a:chExt cx="2967616" cy="506624"/>
          </a:xfrm>
          <a:solidFill>
            <a:schemeClr val="accent1"/>
          </a:solidFill>
          <a:effectLst>
            <a:outerShdw blurRad="127000" dist="38100" dir="8100000" algn="tr" rotWithShape="0">
              <a:prstClr val="black">
                <a:alpha val="40000"/>
              </a:prstClr>
            </a:outerShdw>
          </a:effectLst>
        </p:grpSpPr>
        <p:sp>
          <p:nvSpPr>
            <p:cNvPr id="49"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sp>
          <p:nvSpPr>
            <p:cNvPr id="50"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grpSp>
      <p:sp>
        <p:nvSpPr>
          <p:cNvPr id="51" name="椭圆 35"/>
          <p:cNvSpPr>
            <a:spLocks noChangeArrowheads="1"/>
          </p:cNvSpPr>
          <p:nvPr/>
        </p:nvSpPr>
        <p:spPr bwMode="auto">
          <a:xfrm>
            <a:off x="1361480" y="1192168"/>
            <a:ext cx="1060123" cy="1060123"/>
          </a:xfrm>
          <a:prstGeom prst="ellipse">
            <a:avLst/>
          </a:prstGeom>
          <a:solidFill>
            <a:schemeClr val="accent1"/>
          </a:solidFill>
          <a:ln w="76200">
            <a:solidFill>
              <a:schemeClr val="bg1"/>
            </a:solidFill>
          </a:ln>
          <a:effectLst>
            <a:outerShdw blurRad="127000" dist="38100" dir="8100000" algn="tr" rotWithShape="0">
              <a:prstClr val="black">
                <a:alpha val="40000"/>
              </a:prstClr>
            </a:outerShdw>
          </a:effec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grpSp>
        <p:nvGrpSpPr>
          <p:cNvPr id="52" name="组合 36"/>
          <p:cNvGrpSpPr>
            <a:grpSpLocks/>
          </p:cNvGrpSpPr>
          <p:nvPr/>
        </p:nvGrpSpPr>
        <p:grpSpPr bwMode="auto">
          <a:xfrm flipV="1">
            <a:off x="2743765" y="2580802"/>
            <a:ext cx="1934566" cy="506257"/>
            <a:chOff x="0" y="0"/>
            <a:chExt cx="1935168" cy="506624"/>
          </a:xfrm>
          <a:solidFill>
            <a:schemeClr val="accent2"/>
          </a:solidFill>
          <a:effectLst>
            <a:outerShdw blurRad="127000" dist="38100" dir="8100000" algn="tr" rotWithShape="0">
              <a:prstClr val="black">
                <a:alpha val="40000"/>
              </a:prstClr>
            </a:outerShdw>
          </a:effectLst>
        </p:grpSpPr>
        <p:sp>
          <p:nvSpPr>
            <p:cNvPr id="53"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sp>
          <p:nvSpPr>
            <p:cNvPr id="54"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grpSp>
      <p:sp>
        <p:nvSpPr>
          <p:cNvPr id="55" name="椭圆 39"/>
          <p:cNvSpPr>
            <a:spLocks noChangeArrowheads="1"/>
          </p:cNvSpPr>
          <p:nvPr/>
        </p:nvSpPr>
        <p:spPr bwMode="auto">
          <a:xfrm>
            <a:off x="3245260" y="3260041"/>
            <a:ext cx="1060123" cy="1060123"/>
          </a:xfrm>
          <a:prstGeom prst="ellipse">
            <a:avLst/>
          </a:prstGeom>
          <a:solidFill>
            <a:schemeClr val="accent2"/>
          </a:solidFill>
          <a:ln w="76200">
            <a:solidFill>
              <a:schemeClr val="bg1"/>
            </a:solidFill>
          </a:ln>
          <a:effectLst>
            <a:outerShdw blurRad="127000" dist="38100" dir="8100000" algn="tr" rotWithShape="0">
              <a:prstClr val="black">
                <a:alpha val="40000"/>
              </a:prstClr>
            </a:outerShdw>
          </a:effec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grpSp>
        <p:nvGrpSpPr>
          <p:cNvPr id="56" name="组合 40"/>
          <p:cNvGrpSpPr>
            <a:grpSpLocks/>
          </p:cNvGrpSpPr>
          <p:nvPr/>
        </p:nvGrpSpPr>
        <p:grpSpPr bwMode="auto">
          <a:xfrm>
            <a:off x="4565652" y="2506211"/>
            <a:ext cx="1936152" cy="506256"/>
            <a:chOff x="0" y="0"/>
            <a:chExt cx="1935168" cy="506624"/>
          </a:xfrm>
          <a:solidFill>
            <a:schemeClr val="accent3"/>
          </a:solidFill>
          <a:effectLst>
            <a:outerShdw blurRad="127000" dist="38100" dir="8100000" algn="tr" rotWithShape="0">
              <a:prstClr val="black">
                <a:alpha val="40000"/>
              </a:prstClr>
            </a:outerShdw>
          </a:effectLst>
        </p:grpSpPr>
        <p:sp>
          <p:nvSpPr>
            <p:cNvPr id="57"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sp>
          <p:nvSpPr>
            <p:cNvPr id="58"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grpSp>
      <p:sp>
        <p:nvSpPr>
          <p:cNvPr id="59" name="椭圆 43"/>
          <p:cNvSpPr>
            <a:spLocks noChangeArrowheads="1"/>
          </p:cNvSpPr>
          <p:nvPr/>
        </p:nvSpPr>
        <p:spPr bwMode="auto">
          <a:xfrm>
            <a:off x="5003668" y="1192168"/>
            <a:ext cx="1060123" cy="1060123"/>
          </a:xfrm>
          <a:prstGeom prst="ellipse">
            <a:avLst/>
          </a:prstGeom>
          <a:solidFill>
            <a:schemeClr val="accent3"/>
          </a:solidFill>
          <a:ln w="76200">
            <a:solidFill>
              <a:schemeClr val="bg1"/>
            </a:solidFill>
          </a:ln>
          <a:effectLst>
            <a:outerShdw blurRad="127000" dist="38100" dir="8100000" algn="tr" rotWithShape="0">
              <a:prstClr val="black">
                <a:alpha val="40000"/>
              </a:prstClr>
            </a:outerShdw>
          </a:effec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sp>
        <p:nvSpPr>
          <p:cNvPr id="60" name="椭圆 45"/>
          <p:cNvSpPr>
            <a:spLocks noChangeArrowheads="1"/>
          </p:cNvSpPr>
          <p:nvPr/>
        </p:nvSpPr>
        <p:spPr bwMode="auto">
          <a:xfrm>
            <a:off x="6822381" y="3260041"/>
            <a:ext cx="1060123" cy="1060123"/>
          </a:xfrm>
          <a:prstGeom prst="ellipse">
            <a:avLst/>
          </a:prstGeom>
          <a:solidFill>
            <a:schemeClr val="accent4"/>
          </a:solidFill>
          <a:ln w="76200">
            <a:solidFill>
              <a:schemeClr val="bg1"/>
            </a:solidFill>
          </a:ln>
          <a:effectLst>
            <a:outerShdw blurRad="127000" dist="38100" dir="8100000" algn="tr" rotWithShape="0">
              <a:prstClr val="black">
                <a:alpha val="40000"/>
              </a:prstClr>
            </a:outerShdw>
          </a:effec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sp>
        <p:nvSpPr>
          <p:cNvPr id="61" name="TextBox 46"/>
          <p:cNvSpPr>
            <a:spLocks noChangeArrowheads="1"/>
          </p:cNvSpPr>
          <p:nvPr/>
        </p:nvSpPr>
        <p:spPr bwMode="auto">
          <a:xfrm>
            <a:off x="1193257" y="3606009"/>
            <a:ext cx="1396569" cy="89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914126">
              <a:lnSpc>
                <a:spcPts val="1400"/>
              </a:lnSpc>
              <a:defRPr/>
            </a:pPr>
            <a:r>
              <a:rPr lang="zh-CN" altLang="en-US" sz="1000" dirty="0">
                <a:solidFill>
                  <a:prstClr val="white"/>
                </a:solidFill>
                <a:latin typeface="微软雅黑" pitchFamily="34" charset="-122"/>
                <a:ea typeface="微软雅黑" pitchFamily="34" charset="-122"/>
                <a:sym typeface="微软雅黑" pitchFamily="34" charset="-122"/>
              </a:rPr>
              <a:t>详写内容</a:t>
            </a:r>
            <a:r>
              <a:rPr lang="en-US" altLang="zh-CN" sz="1000" dirty="0">
                <a:solidFill>
                  <a:prstClr val="white"/>
                </a:solidFill>
                <a:latin typeface="微软雅黑" pitchFamily="34" charset="-122"/>
                <a:ea typeface="微软雅黑" pitchFamily="34" charset="-122"/>
                <a:sym typeface="微软雅黑" pitchFamily="34" charset="-122"/>
              </a:rPr>
              <a:t>……</a:t>
            </a:r>
            <a:r>
              <a:rPr lang="zh-CN" altLang="en-US" sz="1000" dirty="0">
                <a:solidFill>
                  <a:prstClr val="white"/>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dirty="0">
              <a:solidFill>
                <a:prstClr val="white"/>
              </a:solidFill>
              <a:latin typeface="微软雅黑" pitchFamily="34" charset="-122"/>
              <a:ea typeface="微软雅黑" pitchFamily="34" charset="-122"/>
              <a:sym typeface="微软雅黑" pitchFamily="34" charset="-122"/>
            </a:endParaRPr>
          </a:p>
        </p:txBody>
      </p:sp>
      <p:sp>
        <p:nvSpPr>
          <p:cNvPr id="62" name="TextBox 47"/>
          <p:cNvSpPr>
            <a:spLocks noChangeArrowheads="1"/>
          </p:cNvSpPr>
          <p:nvPr/>
        </p:nvSpPr>
        <p:spPr bwMode="auto">
          <a:xfrm>
            <a:off x="1294825" y="3314000"/>
            <a:ext cx="1195018" cy="184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200" b="1" dirty="0">
                <a:solidFill>
                  <a:prstClr val="white"/>
                </a:solidFill>
                <a:latin typeface="微软雅黑" pitchFamily="34" charset="-122"/>
                <a:ea typeface="微软雅黑" pitchFamily="34" charset="-122"/>
                <a:sym typeface="微软雅黑" pitchFamily="34" charset="-122"/>
              </a:rPr>
              <a:t>添加标题内容</a:t>
            </a:r>
          </a:p>
        </p:txBody>
      </p:sp>
      <p:sp>
        <p:nvSpPr>
          <p:cNvPr id="63" name="TextBox 50"/>
          <p:cNvSpPr>
            <a:spLocks noChangeArrowheads="1"/>
          </p:cNvSpPr>
          <p:nvPr/>
        </p:nvSpPr>
        <p:spPr bwMode="auto">
          <a:xfrm>
            <a:off x="1294825" y="2704588"/>
            <a:ext cx="1195018" cy="184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200" b="1" dirty="0">
                <a:solidFill>
                  <a:prstClr val="white"/>
                </a:solidFill>
                <a:latin typeface="微软雅黑" pitchFamily="34" charset="-122"/>
                <a:ea typeface="微软雅黑" pitchFamily="34" charset="-122"/>
                <a:sym typeface="微软雅黑" pitchFamily="34" charset="-122"/>
              </a:rPr>
              <a:t>输入文本内容</a:t>
            </a:r>
          </a:p>
        </p:txBody>
      </p:sp>
      <p:sp>
        <p:nvSpPr>
          <p:cNvPr id="64" name="TextBox 51"/>
          <p:cNvSpPr>
            <a:spLocks noChangeArrowheads="1"/>
          </p:cNvSpPr>
          <p:nvPr/>
        </p:nvSpPr>
        <p:spPr bwMode="auto">
          <a:xfrm>
            <a:off x="3113539" y="2704588"/>
            <a:ext cx="1195018" cy="184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200" b="1" dirty="0">
                <a:solidFill>
                  <a:prstClr val="white"/>
                </a:solidFill>
                <a:latin typeface="微软雅黑" pitchFamily="34" charset="-122"/>
                <a:ea typeface="微软雅黑" pitchFamily="34" charset="-122"/>
                <a:sym typeface="微软雅黑" pitchFamily="34" charset="-122"/>
              </a:rPr>
              <a:t>输入文本内容</a:t>
            </a:r>
          </a:p>
        </p:txBody>
      </p:sp>
      <p:sp>
        <p:nvSpPr>
          <p:cNvPr id="65" name="TextBox 52"/>
          <p:cNvSpPr>
            <a:spLocks noChangeArrowheads="1"/>
          </p:cNvSpPr>
          <p:nvPr/>
        </p:nvSpPr>
        <p:spPr bwMode="auto">
          <a:xfrm>
            <a:off x="5016363" y="2704588"/>
            <a:ext cx="1193432" cy="184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200" b="1" dirty="0">
                <a:solidFill>
                  <a:prstClr val="white"/>
                </a:solidFill>
                <a:latin typeface="微软雅黑" pitchFamily="34" charset="-122"/>
                <a:ea typeface="微软雅黑" pitchFamily="34" charset="-122"/>
                <a:sym typeface="微软雅黑" pitchFamily="34" charset="-122"/>
              </a:rPr>
              <a:t>输入文本内容</a:t>
            </a:r>
          </a:p>
        </p:txBody>
      </p:sp>
      <p:grpSp>
        <p:nvGrpSpPr>
          <p:cNvPr id="66" name="组合 53"/>
          <p:cNvGrpSpPr>
            <a:grpSpLocks/>
          </p:cNvGrpSpPr>
          <p:nvPr/>
        </p:nvGrpSpPr>
        <p:grpSpPr bwMode="auto">
          <a:xfrm flipV="1">
            <a:off x="6384365" y="2580799"/>
            <a:ext cx="2866710" cy="506258"/>
            <a:chOff x="-1" y="0"/>
            <a:chExt cx="2865253" cy="506625"/>
          </a:xfrm>
          <a:solidFill>
            <a:schemeClr val="accent4"/>
          </a:solidFill>
          <a:effectLst>
            <a:outerShdw blurRad="127000" dist="38100" dir="8100000" algn="tr" rotWithShape="0">
              <a:prstClr val="black">
                <a:alpha val="40000"/>
              </a:prstClr>
            </a:outerShdw>
          </a:effectLst>
        </p:grpSpPr>
        <p:sp>
          <p:nvSpPr>
            <p:cNvPr id="67"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sp>
          <p:nvSpPr>
            <p:cNvPr id="68"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914126">
                <a:defRPr/>
              </a:pPr>
              <a:endParaRPr lang="zh-CN" altLang="zh-CN" sz="1799">
                <a:solidFill>
                  <a:prstClr val="white"/>
                </a:solidFill>
                <a:latin typeface="宋体" pitchFamily="2" charset="-122"/>
                <a:ea typeface="宋体" panose="02010600030101010101" pitchFamily="2" charset="-122"/>
                <a:sym typeface="宋体" pitchFamily="2" charset="-122"/>
              </a:endParaRPr>
            </a:p>
          </p:txBody>
        </p:sp>
      </p:grpSp>
      <p:sp>
        <p:nvSpPr>
          <p:cNvPr id="69" name="TextBox 56"/>
          <p:cNvSpPr>
            <a:spLocks noChangeArrowheads="1"/>
          </p:cNvSpPr>
          <p:nvPr/>
        </p:nvSpPr>
        <p:spPr bwMode="auto">
          <a:xfrm>
            <a:off x="6689072" y="2704588"/>
            <a:ext cx="1195019" cy="184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200" b="1" dirty="0">
                <a:solidFill>
                  <a:prstClr val="white"/>
                </a:solidFill>
                <a:latin typeface="微软雅黑" pitchFamily="34" charset="-122"/>
                <a:ea typeface="微软雅黑" pitchFamily="34" charset="-122"/>
                <a:sym typeface="微软雅黑" pitchFamily="34" charset="-122"/>
              </a:rPr>
              <a:t>输入文本内容</a:t>
            </a:r>
          </a:p>
        </p:txBody>
      </p:sp>
      <p:sp>
        <p:nvSpPr>
          <p:cNvPr id="70" name="TextBox 57"/>
          <p:cNvSpPr>
            <a:spLocks noChangeArrowheads="1"/>
          </p:cNvSpPr>
          <p:nvPr/>
        </p:nvSpPr>
        <p:spPr bwMode="auto">
          <a:xfrm>
            <a:off x="3077037" y="1382609"/>
            <a:ext cx="1396569" cy="89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914126">
              <a:lnSpc>
                <a:spcPts val="1400"/>
              </a:lnSpc>
              <a:defRPr/>
            </a:pPr>
            <a:r>
              <a:rPr lang="zh-CN" altLang="en-US" sz="1000" dirty="0">
                <a:solidFill>
                  <a:prstClr val="white"/>
                </a:solidFill>
                <a:latin typeface="微软雅黑" pitchFamily="34" charset="-122"/>
                <a:ea typeface="微软雅黑" pitchFamily="34" charset="-122"/>
                <a:sym typeface="微软雅黑" pitchFamily="34" charset="-122"/>
              </a:rPr>
              <a:t>详写内容</a:t>
            </a:r>
            <a:r>
              <a:rPr lang="en-US" altLang="zh-CN" sz="1000" dirty="0">
                <a:solidFill>
                  <a:prstClr val="white"/>
                </a:solidFill>
                <a:latin typeface="微软雅黑" pitchFamily="34" charset="-122"/>
                <a:ea typeface="微软雅黑" pitchFamily="34" charset="-122"/>
                <a:sym typeface="微软雅黑" pitchFamily="34" charset="-122"/>
              </a:rPr>
              <a:t>……</a:t>
            </a:r>
            <a:r>
              <a:rPr lang="zh-CN" altLang="en-US" sz="1000" dirty="0">
                <a:solidFill>
                  <a:prstClr val="white"/>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dirty="0">
              <a:solidFill>
                <a:prstClr val="white"/>
              </a:solidFill>
              <a:latin typeface="微软雅黑" pitchFamily="34" charset="-122"/>
              <a:ea typeface="微软雅黑" pitchFamily="34" charset="-122"/>
              <a:sym typeface="微软雅黑" pitchFamily="34" charset="-122"/>
            </a:endParaRPr>
          </a:p>
        </p:txBody>
      </p:sp>
      <p:sp>
        <p:nvSpPr>
          <p:cNvPr id="71" name="TextBox 58"/>
          <p:cNvSpPr>
            <a:spLocks noChangeArrowheads="1"/>
          </p:cNvSpPr>
          <p:nvPr/>
        </p:nvSpPr>
        <p:spPr bwMode="auto">
          <a:xfrm>
            <a:off x="3178605" y="1089012"/>
            <a:ext cx="1193432" cy="18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200" b="1" dirty="0">
                <a:solidFill>
                  <a:prstClr val="white"/>
                </a:solidFill>
                <a:latin typeface="微软雅黑" pitchFamily="34" charset="-122"/>
                <a:ea typeface="微软雅黑" pitchFamily="34" charset="-122"/>
                <a:sym typeface="微软雅黑" pitchFamily="34" charset="-122"/>
              </a:rPr>
              <a:t>添加标题内容</a:t>
            </a:r>
          </a:p>
        </p:txBody>
      </p:sp>
      <p:sp>
        <p:nvSpPr>
          <p:cNvPr id="72" name="TextBox 59"/>
          <p:cNvSpPr>
            <a:spLocks noChangeArrowheads="1"/>
          </p:cNvSpPr>
          <p:nvPr/>
        </p:nvSpPr>
        <p:spPr bwMode="auto">
          <a:xfrm>
            <a:off x="4835445" y="3618706"/>
            <a:ext cx="1396569" cy="89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914126">
              <a:lnSpc>
                <a:spcPts val="1400"/>
              </a:lnSpc>
              <a:defRPr/>
            </a:pPr>
            <a:r>
              <a:rPr lang="zh-CN" altLang="en-US" sz="1000">
                <a:solidFill>
                  <a:prstClr val="white"/>
                </a:solidFill>
                <a:latin typeface="微软雅黑" pitchFamily="34" charset="-122"/>
                <a:ea typeface="微软雅黑" pitchFamily="34" charset="-122"/>
                <a:sym typeface="微软雅黑" pitchFamily="34" charset="-122"/>
              </a:rPr>
              <a:t>详写内容</a:t>
            </a:r>
            <a:r>
              <a:rPr lang="en-US" altLang="zh-CN" sz="1000">
                <a:solidFill>
                  <a:prstClr val="white"/>
                </a:solidFill>
                <a:latin typeface="微软雅黑" pitchFamily="34" charset="-122"/>
                <a:ea typeface="微软雅黑" pitchFamily="34" charset="-122"/>
                <a:sym typeface="微软雅黑" pitchFamily="34" charset="-122"/>
              </a:rPr>
              <a:t>……</a:t>
            </a:r>
            <a:r>
              <a:rPr lang="zh-CN" altLang="en-US" sz="1000">
                <a:solidFill>
                  <a:prstClr val="white"/>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a:solidFill>
                <a:prstClr val="white"/>
              </a:solidFill>
              <a:latin typeface="微软雅黑" pitchFamily="34" charset="-122"/>
              <a:ea typeface="微软雅黑" pitchFamily="34" charset="-122"/>
              <a:sym typeface="微软雅黑" pitchFamily="34" charset="-122"/>
            </a:endParaRPr>
          </a:p>
        </p:txBody>
      </p:sp>
      <p:sp>
        <p:nvSpPr>
          <p:cNvPr id="73" name="TextBox 62"/>
          <p:cNvSpPr>
            <a:spLocks noChangeArrowheads="1"/>
          </p:cNvSpPr>
          <p:nvPr/>
        </p:nvSpPr>
        <p:spPr bwMode="auto">
          <a:xfrm>
            <a:off x="4935426" y="3325109"/>
            <a:ext cx="1195018" cy="185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200" b="1" dirty="0">
                <a:solidFill>
                  <a:prstClr val="white"/>
                </a:solidFill>
                <a:latin typeface="微软雅黑" pitchFamily="34" charset="-122"/>
                <a:ea typeface="微软雅黑" pitchFamily="34" charset="-122"/>
                <a:sym typeface="微软雅黑" pitchFamily="34" charset="-122"/>
              </a:rPr>
              <a:t>添加标题内容</a:t>
            </a:r>
          </a:p>
        </p:txBody>
      </p:sp>
      <p:sp>
        <p:nvSpPr>
          <p:cNvPr id="74" name="TextBox 63"/>
          <p:cNvSpPr>
            <a:spLocks noChangeArrowheads="1"/>
          </p:cNvSpPr>
          <p:nvPr/>
        </p:nvSpPr>
        <p:spPr bwMode="auto">
          <a:xfrm>
            <a:off x="6589091" y="1382609"/>
            <a:ext cx="1396569" cy="89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914126">
              <a:lnSpc>
                <a:spcPts val="1400"/>
              </a:lnSpc>
              <a:defRPr/>
            </a:pPr>
            <a:r>
              <a:rPr lang="zh-CN" altLang="en-US" sz="1000">
                <a:solidFill>
                  <a:prstClr val="white"/>
                </a:solidFill>
                <a:latin typeface="微软雅黑" pitchFamily="34" charset="-122"/>
                <a:ea typeface="微软雅黑" pitchFamily="34" charset="-122"/>
                <a:sym typeface="微软雅黑" pitchFamily="34" charset="-122"/>
              </a:rPr>
              <a:t>详写内容</a:t>
            </a:r>
            <a:r>
              <a:rPr lang="en-US" altLang="zh-CN" sz="1000">
                <a:solidFill>
                  <a:prstClr val="white"/>
                </a:solidFill>
                <a:latin typeface="微软雅黑" pitchFamily="34" charset="-122"/>
                <a:ea typeface="微软雅黑" pitchFamily="34" charset="-122"/>
                <a:sym typeface="微软雅黑" pitchFamily="34" charset="-122"/>
              </a:rPr>
              <a:t>……</a:t>
            </a:r>
            <a:r>
              <a:rPr lang="zh-CN" altLang="en-US" sz="1000">
                <a:solidFill>
                  <a:prstClr val="white"/>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a:solidFill>
                <a:prstClr val="white"/>
              </a:solidFill>
              <a:latin typeface="微软雅黑" pitchFamily="34" charset="-122"/>
              <a:ea typeface="微软雅黑" pitchFamily="34" charset="-122"/>
              <a:sym typeface="微软雅黑" pitchFamily="34" charset="-122"/>
            </a:endParaRPr>
          </a:p>
        </p:txBody>
      </p:sp>
      <p:sp>
        <p:nvSpPr>
          <p:cNvPr id="75" name="TextBox 66"/>
          <p:cNvSpPr>
            <a:spLocks noChangeArrowheads="1"/>
          </p:cNvSpPr>
          <p:nvPr/>
        </p:nvSpPr>
        <p:spPr bwMode="auto">
          <a:xfrm>
            <a:off x="6689072" y="1089012"/>
            <a:ext cx="1195019" cy="18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200" b="1" dirty="0">
                <a:solidFill>
                  <a:prstClr val="white"/>
                </a:solidFill>
                <a:latin typeface="微软雅黑" pitchFamily="34" charset="-122"/>
                <a:ea typeface="微软雅黑" pitchFamily="34" charset="-122"/>
                <a:sym typeface="微软雅黑" pitchFamily="34" charset="-122"/>
              </a:rPr>
              <a:t>添加标题内容</a:t>
            </a:r>
          </a:p>
        </p:txBody>
      </p:sp>
      <p:sp>
        <p:nvSpPr>
          <p:cNvPr id="76" name="TextBox 67"/>
          <p:cNvSpPr>
            <a:spLocks noChangeArrowheads="1"/>
          </p:cNvSpPr>
          <p:nvPr/>
        </p:nvSpPr>
        <p:spPr bwMode="auto">
          <a:xfrm>
            <a:off x="1610640" y="1476243"/>
            <a:ext cx="561802"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600" b="1" dirty="0">
                <a:solidFill>
                  <a:prstClr val="white"/>
                </a:solidFill>
                <a:latin typeface="微软雅黑" pitchFamily="34" charset="-122"/>
                <a:ea typeface="微软雅黑" pitchFamily="34" charset="-122"/>
                <a:sym typeface="微软雅黑" pitchFamily="34" charset="-122"/>
              </a:rPr>
              <a:t>添加标题</a:t>
            </a:r>
          </a:p>
        </p:txBody>
      </p:sp>
      <p:sp>
        <p:nvSpPr>
          <p:cNvPr id="77" name="TextBox 68"/>
          <p:cNvSpPr>
            <a:spLocks noChangeArrowheads="1"/>
          </p:cNvSpPr>
          <p:nvPr/>
        </p:nvSpPr>
        <p:spPr bwMode="auto">
          <a:xfrm>
            <a:off x="5252828" y="1476243"/>
            <a:ext cx="560214" cy="49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600" b="1" dirty="0">
                <a:solidFill>
                  <a:prstClr val="white"/>
                </a:solidFill>
                <a:latin typeface="微软雅黑" pitchFamily="34" charset="-122"/>
                <a:ea typeface="微软雅黑" pitchFamily="34" charset="-122"/>
                <a:sym typeface="微软雅黑" pitchFamily="34" charset="-122"/>
              </a:rPr>
              <a:t>添加标题</a:t>
            </a:r>
          </a:p>
        </p:txBody>
      </p:sp>
      <p:sp>
        <p:nvSpPr>
          <p:cNvPr id="78" name="TextBox 70"/>
          <p:cNvSpPr>
            <a:spLocks noChangeArrowheads="1"/>
          </p:cNvSpPr>
          <p:nvPr/>
        </p:nvSpPr>
        <p:spPr bwMode="auto">
          <a:xfrm>
            <a:off x="3494421" y="3544117"/>
            <a:ext cx="561802" cy="49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600" b="1" dirty="0">
                <a:solidFill>
                  <a:prstClr val="white"/>
                </a:solidFill>
                <a:latin typeface="微软雅黑" pitchFamily="34" charset="-122"/>
                <a:ea typeface="微软雅黑" pitchFamily="34" charset="-122"/>
                <a:sym typeface="微软雅黑" pitchFamily="34" charset="-122"/>
              </a:rPr>
              <a:t>添加标题</a:t>
            </a:r>
          </a:p>
        </p:txBody>
      </p:sp>
      <p:sp>
        <p:nvSpPr>
          <p:cNvPr id="79" name="TextBox 72"/>
          <p:cNvSpPr>
            <a:spLocks noChangeArrowheads="1"/>
          </p:cNvSpPr>
          <p:nvPr/>
        </p:nvSpPr>
        <p:spPr bwMode="auto">
          <a:xfrm>
            <a:off x="7071542" y="3544117"/>
            <a:ext cx="561802" cy="49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914126">
              <a:defRPr/>
            </a:pPr>
            <a:r>
              <a:rPr lang="zh-CN" altLang="en-US" sz="1600" b="1" dirty="0">
                <a:solidFill>
                  <a:prstClr val="white"/>
                </a:solidFill>
                <a:latin typeface="微软雅黑" pitchFamily="34" charset="-122"/>
                <a:ea typeface="微软雅黑" pitchFamily="34" charset="-122"/>
                <a:sym typeface="微软雅黑" pitchFamily="34" charset="-122"/>
              </a:rPr>
              <a:t>添加标题</a:t>
            </a:r>
          </a:p>
        </p:txBody>
      </p:sp>
    </p:spTree>
    <p:extLst>
      <p:ext uri="{BB962C8B-B14F-4D97-AF65-F5344CB8AC3E}">
        <p14:creationId xmlns:p14="http://schemas.microsoft.com/office/powerpoint/2010/main" val="4025870029"/>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300" fill="hold"/>
                                        <p:tgtEl>
                                          <p:spTgt spid="63"/>
                                        </p:tgtEl>
                                        <p:attrNameLst>
                                          <p:attrName>ppt_w</p:attrName>
                                        </p:attrNameLst>
                                      </p:cBhvr>
                                      <p:tavLst>
                                        <p:tav tm="0">
                                          <p:val>
                                            <p:fltVal val="0"/>
                                          </p:val>
                                        </p:tav>
                                        <p:tav tm="100000">
                                          <p:val>
                                            <p:strVal val="#ppt_w"/>
                                          </p:val>
                                        </p:tav>
                                      </p:tavLst>
                                    </p:anim>
                                    <p:anim calcmode="lin" valueType="num">
                                      <p:cBhvr>
                                        <p:cTn id="8" dur="300" fill="hold"/>
                                        <p:tgtEl>
                                          <p:spTgt spid="63"/>
                                        </p:tgtEl>
                                        <p:attrNameLst>
                                          <p:attrName>ppt_h</p:attrName>
                                        </p:attrNameLst>
                                      </p:cBhvr>
                                      <p:tavLst>
                                        <p:tav tm="0">
                                          <p:val>
                                            <p:fltVal val="0"/>
                                          </p:val>
                                        </p:tav>
                                        <p:tav tm="100000">
                                          <p:val>
                                            <p:strVal val="#ppt_h"/>
                                          </p:val>
                                        </p:tav>
                                      </p:tavLst>
                                    </p:anim>
                                    <p:animEffect>
                                      <p:cBhvr>
                                        <p:cTn id="9" dur="300"/>
                                        <p:tgtEl>
                                          <p:spTgt spid="63"/>
                                        </p:tgtEl>
                                      </p:cBhvr>
                                    </p:animEffect>
                                  </p:childTnLst>
                                </p:cTn>
                              </p:par>
                              <p:par>
                                <p:cTn id="10" presetID="10"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300" fill="hold"/>
                                        <p:tgtEl>
                                          <p:spTgt spid="25"/>
                                        </p:tgtEl>
                                        <p:attrNameLst>
                                          <p:attrName>ppt_w</p:attrName>
                                        </p:attrNameLst>
                                      </p:cBhvr>
                                      <p:tavLst>
                                        <p:tav tm="0">
                                          <p:val>
                                            <p:fltVal val="0"/>
                                          </p:val>
                                        </p:tav>
                                        <p:tav tm="100000">
                                          <p:val>
                                            <p:strVal val="#ppt_w"/>
                                          </p:val>
                                        </p:tav>
                                      </p:tavLst>
                                    </p:anim>
                                    <p:anim calcmode="lin" valueType="num">
                                      <p:cBhvr>
                                        <p:cTn id="13" dur="300" fill="hold"/>
                                        <p:tgtEl>
                                          <p:spTgt spid="25"/>
                                        </p:tgtEl>
                                        <p:attrNameLst>
                                          <p:attrName>ppt_h</p:attrName>
                                        </p:attrNameLst>
                                      </p:cBhvr>
                                      <p:tavLst>
                                        <p:tav tm="0">
                                          <p:val>
                                            <p:fltVal val="0"/>
                                          </p:val>
                                        </p:tav>
                                        <p:tav tm="100000">
                                          <p:val>
                                            <p:strVal val="#ppt_h"/>
                                          </p:val>
                                        </p:tav>
                                      </p:tavLst>
                                    </p:anim>
                                    <p:animEffect>
                                      <p:cBhvr>
                                        <p:cTn id="14" dur="300"/>
                                        <p:tgtEl>
                                          <p:spTgt spid="25"/>
                                        </p:tgtEl>
                                      </p:cBhvr>
                                    </p:animEffect>
                                  </p:childTnLst>
                                </p:cTn>
                              </p:par>
                            </p:childTnLst>
                          </p:cTn>
                        </p:par>
                        <p:par>
                          <p:cTn id="15" fill="hold">
                            <p:stCondLst>
                              <p:cond delay="300"/>
                            </p:stCondLst>
                            <p:childTnLst>
                              <p:par>
                                <p:cTn id="16" presetID="42" presetClass="entr" presetSubtype="0" fill="hold" grpId="0" nodeType="afterEffect">
                                  <p:stCondLst>
                                    <p:cond delay="0"/>
                                  </p:stCondLst>
                                  <p:childTnLst>
                                    <p:set>
                                      <p:cBhvr>
                                        <p:cTn id="17" dur="1" fill="hold">
                                          <p:stCondLst>
                                            <p:cond delay="0"/>
                                          </p:stCondLst>
                                        </p:cTn>
                                        <p:tgtEl>
                                          <p:spTgt spid="62"/>
                                        </p:tgtEl>
                                        <p:attrNameLst>
                                          <p:attrName>style.visibility</p:attrName>
                                        </p:attrNameLst>
                                      </p:cBhvr>
                                      <p:to>
                                        <p:strVal val="visible"/>
                                      </p:to>
                                    </p:set>
                                    <p:animEffect>
                                      <p:cBhvr>
                                        <p:cTn id="18" dur="600"/>
                                        <p:tgtEl>
                                          <p:spTgt spid="62"/>
                                        </p:tgtEl>
                                      </p:cBhvr>
                                    </p:animEffect>
                                    <p:anim calcmode="lin" valueType="num">
                                      <p:cBhvr>
                                        <p:cTn id="19" dur="600" fill="hold"/>
                                        <p:tgtEl>
                                          <p:spTgt spid="62"/>
                                        </p:tgtEl>
                                        <p:attrNameLst>
                                          <p:attrName>ppt_x</p:attrName>
                                        </p:attrNameLst>
                                      </p:cBhvr>
                                      <p:tavLst>
                                        <p:tav tm="0">
                                          <p:val>
                                            <p:strVal val="#ppt_x"/>
                                          </p:val>
                                        </p:tav>
                                        <p:tav tm="100000">
                                          <p:val>
                                            <p:strVal val="#ppt_x"/>
                                          </p:val>
                                        </p:tav>
                                      </p:tavLst>
                                    </p:anim>
                                    <p:anim calcmode="lin" valueType="num">
                                      <p:cBhvr>
                                        <p:cTn id="20" dur="600" fill="hold"/>
                                        <p:tgtEl>
                                          <p:spTgt spid="6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Effect>
                                      <p:cBhvr>
                                        <p:cTn id="23" dur="600"/>
                                        <p:tgtEl>
                                          <p:spTgt spid="61"/>
                                        </p:tgtEl>
                                      </p:cBhvr>
                                    </p:animEffect>
                                    <p:anim calcmode="lin" valueType="num">
                                      <p:cBhvr>
                                        <p:cTn id="24" dur="600" fill="hold"/>
                                        <p:tgtEl>
                                          <p:spTgt spid="61"/>
                                        </p:tgtEl>
                                        <p:attrNameLst>
                                          <p:attrName>ppt_x</p:attrName>
                                        </p:attrNameLst>
                                      </p:cBhvr>
                                      <p:tavLst>
                                        <p:tav tm="0">
                                          <p:val>
                                            <p:strVal val="#ppt_x"/>
                                          </p:val>
                                        </p:tav>
                                        <p:tav tm="100000">
                                          <p:val>
                                            <p:strVal val="#ppt_x"/>
                                          </p:val>
                                        </p:tav>
                                      </p:tavLst>
                                    </p:anim>
                                    <p:anim calcmode="lin" valueType="num">
                                      <p:cBhvr>
                                        <p:cTn id="25" dur="600" fill="hold"/>
                                        <p:tgtEl>
                                          <p:spTgt spid="61"/>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p:cBhvr>
                                        <p:cTn id="28" dur="600"/>
                                        <p:tgtEl>
                                          <p:spTgt spid="51"/>
                                        </p:tgtEl>
                                      </p:cBhvr>
                                    </p:animEffect>
                                    <p:anim calcmode="lin" valueType="num">
                                      <p:cBhvr>
                                        <p:cTn id="29" dur="600" fill="hold"/>
                                        <p:tgtEl>
                                          <p:spTgt spid="51"/>
                                        </p:tgtEl>
                                        <p:attrNameLst>
                                          <p:attrName>ppt_x</p:attrName>
                                        </p:attrNameLst>
                                      </p:cBhvr>
                                      <p:tavLst>
                                        <p:tav tm="0">
                                          <p:val>
                                            <p:strVal val="#ppt_x"/>
                                          </p:val>
                                        </p:tav>
                                        <p:tav tm="100000">
                                          <p:val>
                                            <p:strVal val="#ppt_x"/>
                                          </p:val>
                                        </p:tav>
                                      </p:tavLst>
                                    </p:anim>
                                    <p:anim calcmode="lin" valueType="num">
                                      <p:cBhvr>
                                        <p:cTn id="30" dur="600" fill="hold"/>
                                        <p:tgtEl>
                                          <p:spTgt spid="51"/>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p:cBhvr>
                                        <p:cTn id="33" dur="600"/>
                                        <p:tgtEl>
                                          <p:spTgt spid="76"/>
                                        </p:tgtEl>
                                      </p:cBhvr>
                                    </p:animEffect>
                                    <p:anim calcmode="lin" valueType="num">
                                      <p:cBhvr>
                                        <p:cTn id="34" dur="600" fill="hold"/>
                                        <p:tgtEl>
                                          <p:spTgt spid="76"/>
                                        </p:tgtEl>
                                        <p:attrNameLst>
                                          <p:attrName>ppt_x</p:attrName>
                                        </p:attrNameLst>
                                      </p:cBhvr>
                                      <p:tavLst>
                                        <p:tav tm="0">
                                          <p:val>
                                            <p:strVal val="#ppt_x"/>
                                          </p:val>
                                        </p:tav>
                                        <p:tav tm="100000">
                                          <p:val>
                                            <p:strVal val="#ppt_x"/>
                                          </p:val>
                                        </p:tav>
                                      </p:tavLst>
                                    </p:anim>
                                    <p:anim calcmode="lin" valueType="num">
                                      <p:cBhvr>
                                        <p:cTn id="35" dur="600" fill="hold"/>
                                        <p:tgtEl>
                                          <p:spTgt spid="76"/>
                                        </p:tgtEl>
                                        <p:attrNameLst>
                                          <p:attrName>ppt_y</p:attrName>
                                        </p:attrNameLst>
                                      </p:cBhvr>
                                      <p:tavLst>
                                        <p:tav tm="0">
                                          <p:val>
                                            <p:strVal val="#ppt_y-.1"/>
                                          </p:val>
                                        </p:tav>
                                        <p:tav tm="100000">
                                          <p:val>
                                            <p:strVal val="#ppt_y"/>
                                          </p:val>
                                        </p:tav>
                                      </p:tavLst>
                                    </p:anim>
                                  </p:childTnLst>
                                </p:cTn>
                              </p:par>
                            </p:childTnLst>
                          </p:cTn>
                        </p:par>
                        <p:par>
                          <p:cTn id="36" fill="hold">
                            <p:stCondLst>
                              <p:cond delay="900"/>
                            </p:stCondLst>
                            <p:childTnLst>
                              <p:par>
                                <p:cTn id="37" presetID="10" presetClass="entr" presetSubtype="0" fill="hold" grpId="0" nodeType="after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p:cTn id="39" dur="300" fill="hold"/>
                                        <p:tgtEl>
                                          <p:spTgt spid="64"/>
                                        </p:tgtEl>
                                        <p:attrNameLst>
                                          <p:attrName>ppt_w</p:attrName>
                                        </p:attrNameLst>
                                      </p:cBhvr>
                                      <p:tavLst>
                                        <p:tav tm="0">
                                          <p:val>
                                            <p:fltVal val="0"/>
                                          </p:val>
                                        </p:tav>
                                        <p:tav tm="100000">
                                          <p:val>
                                            <p:strVal val="#ppt_w"/>
                                          </p:val>
                                        </p:tav>
                                      </p:tavLst>
                                    </p:anim>
                                    <p:anim calcmode="lin" valueType="num">
                                      <p:cBhvr>
                                        <p:cTn id="40" dur="300" fill="hold"/>
                                        <p:tgtEl>
                                          <p:spTgt spid="64"/>
                                        </p:tgtEl>
                                        <p:attrNameLst>
                                          <p:attrName>ppt_h</p:attrName>
                                        </p:attrNameLst>
                                      </p:cBhvr>
                                      <p:tavLst>
                                        <p:tav tm="0">
                                          <p:val>
                                            <p:fltVal val="0"/>
                                          </p:val>
                                        </p:tav>
                                        <p:tav tm="100000">
                                          <p:val>
                                            <p:strVal val="#ppt_h"/>
                                          </p:val>
                                        </p:tav>
                                      </p:tavLst>
                                    </p:anim>
                                    <p:animEffect>
                                      <p:cBhvr>
                                        <p:cTn id="41" dur="300"/>
                                        <p:tgtEl>
                                          <p:spTgt spid="64"/>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300" fill="hold"/>
                                        <p:tgtEl>
                                          <p:spTgt spid="52"/>
                                        </p:tgtEl>
                                        <p:attrNameLst>
                                          <p:attrName>ppt_w</p:attrName>
                                        </p:attrNameLst>
                                      </p:cBhvr>
                                      <p:tavLst>
                                        <p:tav tm="0">
                                          <p:val>
                                            <p:fltVal val="0"/>
                                          </p:val>
                                        </p:tav>
                                        <p:tav tm="100000">
                                          <p:val>
                                            <p:strVal val="#ppt_w"/>
                                          </p:val>
                                        </p:tav>
                                      </p:tavLst>
                                    </p:anim>
                                    <p:anim calcmode="lin" valueType="num">
                                      <p:cBhvr>
                                        <p:cTn id="45" dur="300" fill="hold"/>
                                        <p:tgtEl>
                                          <p:spTgt spid="52"/>
                                        </p:tgtEl>
                                        <p:attrNameLst>
                                          <p:attrName>ppt_h</p:attrName>
                                        </p:attrNameLst>
                                      </p:cBhvr>
                                      <p:tavLst>
                                        <p:tav tm="0">
                                          <p:val>
                                            <p:fltVal val="0"/>
                                          </p:val>
                                        </p:tav>
                                        <p:tav tm="100000">
                                          <p:val>
                                            <p:strVal val="#ppt_h"/>
                                          </p:val>
                                        </p:tav>
                                      </p:tavLst>
                                    </p:anim>
                                    <p:animEffect>
                                      <p:cBhvr>
                                        <p:cTn id="46" dur="300"/>
                                        <p:tgtEl>
                                          <p:spTgt spid="52"/>
                                        </p:tgtEl>
                                      </p:cBhvr>
                                    </p:animEffect>
                                  </p:childTnLst>
                                </p:cTn>
                              </p:par>
                            </p:childTnLst>
                          </p:cTn>
                        </p:par>
                        <p:par>
                          <p:cTn id="47" fill="hold">
                            <p:stCondLst>
                              <p:cond delay="1200"/>
                            </p:stCondLst>
                            <p:childTnLst>
                              <p:par>
                                <p:cTn id="48" presetID="47" presetClass="entr" presetSubtype="0" fill="hold" grpId="0" nodeType="afterEffect">
                                  <p:stCondLst>
                                    <p:cond delay="0"/>
                                  </p:stCondLst>
                                  <p:childTnLst>
                                    <p:set>
                                      <p:cBhvr>
                                        <p:cTn id="49" dur="1" fill="hold">
                                          <p:stCondLst>
                                            <p:cond delay="0"/>
                                          </p:stCondLst>
                                        </p:cTn>
                                        <p:tgtEl>
                                          <p:spTgt spid="71"/>
                                        </p:tgtEl>
                                        <p:attrNameLst>
                                          <p:attrName>style.visibility</p:attrName>
                                        </p:attrNameLst>
                                      </p:cBhvr>
                                      <p:to>
                                        <p:strVal val="visible"/>
                                      </p:to>
                                    </p:set>
                                    <p:animEffect>
                                      <p:cBhvr>
                                        <p:cTn id="50" dur="600"/>
                                        <p:tgtEl>
                                          <p:spTgt spid="71"/>
                                        </p:tgtEl>
                                      </p:cBhvr>
                                    </p:animEffect>
                                    <p:anim calcmode="lin" valueType="num">
                                      <p:cBhvr>
                                        <p:cTn id="51" dur="600" fill="hold"/>
                                        <p:tgtEl>
                                          <p:spTgt spid="71"/>
                                        </p:tgtEl>
                                        <p:attrNameLst>
                                          <p:attrName>ppt_x</p:attrName>
                                        </p:attrNameLst>
                                      </p:cBhvr>
                                      <p:tavLst>
                                        <p:tav tm="0">
                                          <p:val>
                                            <p:strVal val="#ppt_x"/>
                                          </p:val>
                                        </p:tav>
                                        <p:tav tm="100000">
                                          <p:val>
                                            <p:strVal val="#ppt_x"/>
                                          </p:val>
                                        </p:tav>
                                      </p:tavLst>
                                    </p:anim>
                                    <p:anim calcmode="lin" valueType="num">
                                      <p:cBhvr>
                                        <p:cTn id="52" dur="600" fill="hold"/>
                                        <p:tgtEl>
                                          <p:spTgt spid="71"/>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p:cBhvr>
                                        <p:cTn id="55" dur="600"/>
                                        <p:tgtEl>
                                          <p:spTgt spid="70"/>
                                        </p:tgtEl>
                                      </p:cBhvr>
                                    </p:animEffect>
                                    <p:anim calcmode="lin" valueType="num">
                                      <p:cBhvr>
                                        <p:cTn id="56" dur="600" fill="hold"/>
                                        <p:tgtEl>
                                          <p:spTgt spid="70"/>
                                        </p:tgtEl>
                                        <p:attrNameLst>
                                          <p:attrName>ppt_x</p:attrName>
                                        </p:attrNameLst>
                                      </p:cBhvr>
                                      <p:tavLst>
                                        <p:tav tm="0">
                                          <p:val>
                                            <p:strVal val="#ppt_x"/>
                                          </p:val>
                                        </p:tav>
                                        <p:tav tm="100000">
                                          <p:val>
                                            <p:strVal val="#ppt_x"/>
                                          </p:val>
                                        </p:tav>
                                      </p:tavLst>
                                    </p:anim>
                                    <p:anim calcmode="lin" valueType="num">
                                      <p:cBhvr>
                                        <p:cTn id="57" dur="600" fill="hold"/>
                                        <p:tgtEl>
                                          <p:spTgt spid="7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p:cBhvr>
                                        <p:cTn id="60" dur="600"/>
                                        <p:tgtEl>
                                          <p:spTgt spid="55"/>
                                        </p:tgtEl>
                                      </p:cBhvr>
                                    </p:animEffect>
                                    <p:anim calcmode="lin" valueType="num">
                                      <p:cBhvr>
                                        <p:cTn id="61" dur="600" fill="hold"/>
                                        <p:tgtEl>
                                          <p:spTgt spid="55"/>
                                        </p:tgtEl>
                                        <p:attrNameLst>
                                          <p:attrName>ppt_x</p:attrName>
                                        </p:attrNameLst>
                                      </p:cBhvr>
                                      <p:tavLst>
                                        <p:tav tm="0">
                                          <p:val>
                                            <p:strVal val="#ppt_x"/>
                                          </p:val>
                                        </p:tav>
                                        <p:tav tm="100000">
                                          <p:val>
                                            <p:strVal val="#ppt_x"/>
                                          </p:val>
                                        </p:tav>
                                      </p:tavLst>
                                    </p:anim>
                                    <p:anim calcmode="lin" valueType="num">
                                      <p:cBhvr>
                                        <p:cTn id="62" dur="6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animEffect>
                                      <p:cBhvr>
                                        <p:cTn id="65" dur="600"/>
                                        <p:tgtEl>
                                          <p:spTgt spid="78"/>
                                        </p:tgtEl>
                                      </p:cBhvr>
                                    </p:animEffect>
                                    <p:anim calcmode="lin" valueType="num">
                                      <p:cBhvr>
                                        <p:cTn id="66" dur="600" fill="hold"/>
                                        <p:tgtEl>
                                          <p:spTgt spid="78"/>
                                        </p:tgtEl>
                                        <p:attrNameLst>
                                          <p:attrName>ppt_x</p:attrName>
                                        </p:attrNameLst>
                                      </p:cBhvr>
                                      <p:tavLst>
                                        <p:tav tm="0">
                                          <p:val>
                                            <p:strVal val="#ppt_x"/>
                                          </p:val>
                                        </p:tav>
                                        <p:tav tm="100000">
                                          <p:val>
                                            <p:strVal val="#ppt_x"/>
                                          </p:val>
                                        </p:tav>
                                      </p:tavLst>
                                    </p:anim>
                                    <p:anim calcmode="lin" valueType="num">
                                      <p:cBhvr>
                                        <p:cTn id="67" dur="600" fill="hold"/>
                                        <p:tgtEl>
                                          <p:spTgt spid="78"/>
                                        </p:tgtEl>
                                        <p:attrNameLst>
                                          <p:attrName>ppt_y</p:attrName>
                                        </p:attrNameLst>
                                      </p:cBhvr>
                                      <p:tavLst>
                                        <p:tav tm="0">
                                          <p:val>
                                            <p:strVal val="#ppt_y+.1"/>
                                          </p:val>
                                        </p:tav>
                                        <p:tav tm="100000">
                                          <p:val>
                                            <p:strVal val="#ppt_y"/>
                                          </p:val>
                                        </p:tav>
                                      </p:tavLst>
                                    </p:anim>
                                  </p:childTnLst>
                                </p:cTn>
                              </p:par>
                            </p:childTnLst>
                          </p:cTn>
                        </p:par>
                        <p:par>
                          <p:cTn id="68" fill="hold">
                            <p:stCondLst>
                              <p:cond delay="18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 calcmode="lin" valueType="num">
                                      <p:cBhvr>
                                        <p:cTn id="71" dur="300" fill="hold"/>
                                        <p:tgtEl>
                                          <p:spTgt spid="65"/>
                                        </p:tgtEl>
                                        <p:attrNameLst>
                                          <p:attrName>ppt_w</p:attrName>
                                        </p:attrNameLst>
                                      </p:cBhvr>
                                      <p:tavLst>
                                        <p:tav tm="0">
                                          <p:val>
                                            <p:fltVal val="0"/>
                                          </p:val>
                                        </p:tav>
                                        <p:tav tm="100000">
                                          <p:val>
                                            <p:strVal val="#ppt_w"/>
                                          </p:val>
                                        </p:tav>
                                      </p:tavLst>
                                    </p:anim>
                                    <p:anim calcmode="lin" valueType="num">
                                      <p:cBhvr>
                                        <p:cTn id="72" dur="300" fill="hold"/>
                                        <p:tgtEl>
                                          <p:spTgt spid="65"/>
                                        </p:tgtEl>
                                        <p:attrNameLst>
                                          <p:attrName>ppt_h</p:attrName>
                                        </p:attrNameLst>
                                      </p:cBhvr>
                                      <p:tavLst>
                                        <p:tav tm="0">
                                          <p:val>
                                            <p:fltVal val="0"/>
                                          </p:val>
                                        </p:tav>
                                        <p:tav tm="100000">
                                          <p:val>
                                            <p:strVal val="#ppt_h"/>
                                          </p:val>
                                        </p:tav>
                                      </p:tavLst>
                                    </p:anim>
                                    <p:animEffect>
                                      <p:cBhvr>
                                        <p:cTn id="73" dur="300"/>
                                        <p:tgtEl>
                                          <p:spTgt spid="65"/>
                                        </p:tgtEl>
                                      </p:cBhvr>
                                    </p:animEffect>
                                  </p:childTnLst>
                                </p:cTn>
                              </p:par>
                              <p:par>
                                <p:cTn id="74" presetID="10" presetClass="entr" presetSubtype="0"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 calcmode="lin" valueType="num">
                                      <p:cBhvr>
                                        <p:cTn id="76" dur="300" fill="hold"/>
                                        <p:tgtEl>
                                          <p:spTgt spid="56"/>
                                        </p:tgtEl>
                                        <p:attrNameLst>
                                          <p:attrName>ppt_w</p:attrName>
                                        </p:attrNameLst>
                                      </p:cBhvr>
                                      <p:tavLst>
                                        <p:tav tm="0">
                                          <p:val>
                                            <p:fltVal val="0"/>
                                          </p:val>
                                        </p:tav>
                                        <p:tav tm="100000">
                                          <p:val>
                                            <p:strVal val="#ppt_w"/>
                                          </p:val>
                                        </p:tav>
                                      </p:tavLst>
                                    </p:anim>
                                    <p:anim calcmode="lin" valueType="num">
                                      <p:cBhvr>
                                        <p:cTn id="77" dur="300" fill="hold"/>
                                        <p:tgtEl>
                                          <p:spTgt spid="56"/>
                                        </p:tgtEl>
                                        <p:attrNameLst>
                                          <p:attrName>ppt_h</p:attrName>
                                        </p:attrNameLst>
                                      </p:cBhvr>
                                      <p:tavLst>
                                        <p:tav tm="0">
                                          <p:val>
                                            <p:fltVal val="0"/>
                                          </p:val>
                                        </p:tav>
                                        <p:tav tm="100000">
                                          <p:val>
                                            <p:strVal val="#ppt_h"/>
                                          </p:val>
                                        </p:tav>
                                      </p:tavLst>
                                    </p:anim>
                                    <p:animEffect>
                                      <p:cBhvr>
                                        <p:cTn id="78" dur="300"/>
                                        <p:tgtEl>
                                          <p:spTgt spid="56"/>
                                        </p:tgtEl>
                                      </p:cBhvr>
                                    </p:animEffect>
                                  </p:childTnLst>
                                </p:cTn>
                              </p:par>
                            </p:childTnLst>
                          </p:cTn>
                        </p:par>
                        <p:par>
                          <p:cTn id="79" fill="hold">
                            <p:stCondLst>
                              <p:cond delay="2100"/>
                            </p:stCondLst>
                            <p:childTnLst>
                              <p:par>
                                <p:cTn id="80" presetID="42" presetClass="entr" presetSubtype="0" fill="hold" grpId="0" nodeType="afterEffect">
                                  <p:stCondLst>
                                    <p:cond delay="0"/>
                                  </p:stCondLst>
                                  <p:childTnLst>
                                    <p:set>
                                      <p:cBhvr>
                                        <p:cTn id="81" dur="1" fill="hold">
                                          <p:stCondLst>
                                            <p:cond delay="0"/>
                                          </p:stCondLst>
                                        </p:cTn>
                                        <p:tgtEl>
                                          <p:spTgt spid="73"/>
                                        </p:tgtEl>
                                        <p:attrNameLst>
                                          <p:attrName>style.visibility</p:attrName>
                                        </p:attrNameLst>
                                      </p:cBhvr>
                                      <p:to>
                                        <p:strVal val="visible"/>
                                      </p:to>
                                    </p:set>
                                    <p:animEffect>
                                      <p:cBhvr>
                                        <p:cTn id="82" dur="600"/>
                                        <p:tgtEl>
                                          <p:spTgt spid="73"/>
                                        </p:tgtEl>
                                      </p:cBhvr>
                                    </p:animEffect>
                                    <p:anim calcmode="lin" valueType="num">
                                      <p:cBhvr>
                                        <p:cTn id="83" dur="600" fill="hold"/>
                                        <p:tgtEl>
                                          <p:spTgt spid="73"/>
                                        </p:tgtEl>
                                        <p:attrNameLst>
                                          <p:attrName>ppt_x</p:attrName>
                                        </p:attrNameLst>
                                      </p:cBhvr>
                                      <p:tavLst>
                                        <p:tav tm="0">
                                          <p:val>
                                            <p:strVal val="#ppt_x"/>
                                          </p:val>
                                        </p:tav>
                                        <p:tav tm="100000">
                                          <p:val>
                                            <p:strVal val="#ppt_x"/>
                                          </p:val>
                                        </p:tav>
                                      </p:tavLst>
                                    </p:anim>
                                    <p:anim calcmode="lin" valueType="num">
                                      <p:cBhvr>
                                        <p:cTn id="84" dur="600" fill="hold"/>
                                        <p:tgtEl>
                                          <p:spTgt spid="7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p:cBhvr>
                                        <p:cTn id="87" dur="600"/>
                                        <p:tgtEl>
                                          <p:spTgt spid="72"/>
                                        </p:tgtEl>
                                      </p:cBhvr>
                                    </p:animEffect>
                                    <p:anim calcmode="lin" valueType="num">
                                      <p:cBhvr>
                                        <p:cTn id="88" dur="600" fill="hold"/>
                                        <p:tgtEl>
                                          <p:spTgt spid="72"/>
                                        </p:tgtEl>
                                        <p:attrNameLst>
                                          <p:attrName>ppt_x</p:attrName>
                                        </p:attrNameLst>
                                      </p:cBhvr>
                                      <p:tavLst>
                                        <p:tav tm="0">
                                          <p:val>
                                            <p:strVal val="#ppt_x"/>
                                          </p:val>
                                        </p:tav>
                                        <p:tav tm="100000">
                                          <p:val>
                                            <p:strVal val="#ppt_x"/>
                                          </p:val>
                                        </p:tav>
                                      </p:tavLst>
                                    </p:anim>
                                    <p:anim calcmode="lin" valueType="num">
                                      <p:cBhvr>
                                        <p:cTn id="89" dur="600" fill="hold"/>
                                        <p:tgtEl>
                                          <p:spTgt spid="72"/>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59"/>
                                        </p:tgtEl>
                                        <p:attrNameLst>
                                          <p:attrName>style.visibility</p:attrName>
                                        </p:attrNameLst>
                                      </p:cBhvr>
                                      <p:to>
                                        <p:strVal val="visible"/>
                                      </p:to>
                                    </p:set>
                                    <p:animEffect>
                                      <p:cBhvr>
                                        <p:cTn id="92" dur="600"/>
                                        <p:tgtEl>
                                          <p:spTgt spid="59"/>
                                        </p:tgtEl>
                                      </p:cBhvr>
                                    </p:animEffect>
                                    <p:anim calcmode="lin" valueType="num">
                                      <p:cBhvr>
                                        <p:cTn id="93" dur="600" fill="hold"/>
                                        <p:tgtEl>
                                          <p:spTgt spid="59"/>
                                        </p:tgtEl>
                                        <p:attrNameLst>
                                          <p:attrName>ppt_x</p:attrName>
                                        </p:attrNameLst>
                                      </p:cBhvr>
                                      <p:tavLst>
                                        <p:tav tm="0">
                                          <p:val>
                                            <p:strVal val="#ppt_x"/>
                                          </p:val>
                                        </p:tav>
                                        <p:tav tm="100000">
                                          <p:val>
                                            <p:strVal val="#ppt_x"/>
                                          </p:val>
                                        </p:tav>
                                      </p:tavLst>
                                    </p:anim>
                                    <p:anim calcmode="lin" valueType="num">
                                      <p:cBhvr>
                                        <p:cTn id="94" dur="600" fill="hold"/>
                                        <p:tgtEl>
                                          <p:spTgt spid="59"/>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animEffect>
                                      <p:cBhvr>
                                        <p:cTn id="97" dur="600"/>
                                        <p:tgtEl>
                                          <p:spTgt spid="77"/>
                                        </p:tgtEl>
                                      </p:cBhvr>
                                    </p:animEffect>
                                    <p:anim calcmode="lin" valueType="num">
                                      <p:cBhvr>
                                        <p:cTn id="98" dur="600" fill="hold"/>
                                        <p:tgtEl>
                                          <p:spTgt spid="77"/>
                                        </p:tgtEl>
                                        <p:attrNameLst>
                                          <p:attrName>ppt_x</p:attrName>
                                        </p:attrNameLst>
                                      </p:cBhvr>
                                      <p:tavLst>
                                        <p:tav tm="0">
                                          <p:val>
                                            <p:strVal val="#ppt_x"/>
                                          </p:val>
                                        </p:tav>
                                        <p:tav tm="100000">
                                          <p:val>
                                            <p:strVal val="#ppt_x"/>
                                          </p:val>
                                        </p:tav>
                                      </p:tavLst>
                                    </p:anim>
                                    <p:anim calcmode="lin" valueType="num">
                                      <p:cBhvr>
                                        <p:cTn id="99" dur="600" fill="hold"/>
                                        <p:tgtEl>
                                          <p:spTgt spid="77"/>
                                        </p:tgtEl>
                                        <p:attrNameLst>
                                          <p:attrName>ppt_y</p:attrName>
                                        </p:attrNameLst>
                                      </p:cBhvr>
                                      <p:tavLst>
                                        <p:tav tm="0">
                                          <p:val>
                                            <p:strVal val="#ppt_y-.1"/>
                                          </p:val>
                                        </p:tav>
                                        <p:tav tm="100000">
                                          <p:val>
                                            <p:strVal val="#ppt_y"/>
                                          </p:val>
                                        </p:tav>
                                      </p:tavLst>
                                    </p:anim>
                                  </p:childTnLst>
                                </p:cTn>
                              </p:par>
                            </p:childTnLst>
                          </p:cTn>
                        </p:par>
                        <p:par>
                          <p:cTn id="100" fill="hold">
                            <p:stCondLst>
                              <p:cond delay="2700"/>
                            </p:stCondLst>
                            <p:childTnLst>
                              <p:par>
                                <p:cTn id="101" presetID="10" presetClass="entr" presetSubtype="0" fill="hold" grpId="0" nodeType="afterEffect">
                                  <p:stCondLst>
                                    <p:cond delay="0"/>
                                  </p:stCondLst>
                                  <p:childTnLst>
                                    <p:set>
                                      <p:cBhvr>
                                        <p:cTn id="102" dur="1" fill="hold">
                                          <p:stCondLst>
                                            <p:cond delay="0"/>
                                          </p:stCondLst>
                                        </p:cTn>
                                        <p:tgtEl>
                                          <p:spTgt spid="69"/>
                                        </p:tgtEl>
                                        <p:attrNameLst>
                                          <p:attrName>style.visibility</p:attrName>
                                        </p:attrNameLst>
                                      </p:cBhvr>
                                      <p:to>
                                        <p:strVal val="visible"/>
                                      </p:to>
                                    </p:set>
                                    <p:anim calcmode="lin" valueType="num">
                                      <p:cBhvr>
                                        <p:cTn id="103" dur="300" fill="hold"/>
                                        <p:tgtEl>
                                          <p:spTgt spid="69"/>
                                        </p:tgtEl>
                                        <p:attrNameLst>
                                          <p:attrName>ppt_w</p:attrName>
                                        </p:attrNameLst>
                                      </p:cBhvr>
                                      <p:tavLst>
                                        <p:tav tm="0">
                                          <p:val>
                                            <p:fltVal val="0"/>
                                          </p:val>
                                        </p:tav>
                                        <p:tav tm="100000">
                                          <p:val>
                                            <p:strVal val="#ppt_w"/>
                                          </p:val>
                                        </p:tav>
                                      </p:tavLst>
                                    </p:anim>
                                    <p:anim calcmode="lin" valueType="num">
                                      <p:cBhvr>
                                        <p:cTn id="104" dur="300" fill="hold"/>
                                        <p:tgtEl>
                                          <p:spTgt spid="69"/>
                                        </p:tgtEl>
                                        <p:attrNameLst>
                                          <p:attrName>ppt_h</p:attrName>
                                        </p:attrNameLst>
                                      </p:cBhvr>
                                      <p:tavLst>
                                        <p:tav tm="0">
                                          <p:val>
                                            <p:fltVal val="0"/>
                                          </p:val>
                                        </p:tav>
                                        <p:tav tm="100000">
                                          <p:val>
                                            <p:strVal val="#ppt_h"/>
                                          </p:val>
                                        </p:tav>
                                      </p:tavLst>
                                    </p:anim>
                                    <p:animEffect>
                                      <p:cBhvr>
                                        <p:cTn id="105" dur="3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66"/>
                                        </p:tgtEl>
                                        <p:attrNameLst>
                                          <p:attrName>style.visibility</p:attrName>
                                        </p:attrNameLst>
                                      </p:cBhvr>
                                      <p:to>
                                        <p:strVal val="visible"/>
                                      </p:to>
                                    </p:set>
                                    <p:anim calcmode="lin" valueType="num">
                                      <p:cBhvr>
                                        <p:cTn id="108" dur="300" fill="hold"/>
                                        <p:tgtEl>
                                          <p:spTgt spid="66"/>
                                        </p:tgtEl>
                                        <p:attrNameLst>
                                          <p:attrName>ppt_w</p:attrName>
                                        </p:attrNameLst>
                                      </p:cBhvr>
                                      <p:tavLst>
                                        <p:tav tm="0">
                                          <p:val>
                                            <p:fltVal val="0"/>
                                          </p:val>
                                        </p:tav>
                                        <p:tav tm="100000">
                                          <p:val>
                                            <p:strVal val="#ppt_w"/>
                                          </p:val>
                                        </p:tav>
                                      </p:tavLst>
                                    </p:anim>
                                    <p:anim calcmode="lin" valueType="num">
                                      <p:cBhvr>
                                        <p:cTn id="109" dur="300" fill="hold"/>
                                        <p:tgtEl>
                                          <p:spTgt spid="66"/>
                                        </p:tgtEl>
                                        <p:attrNameLst>
                                          <p:attrName>ppt_h</p:attrName>
                                        </p:attrNameLst>
                                      </p:cBhvr>
                                      <p:tavLst>
                                        <p:tav tm="0">
                                          <p:val>
                                            <p:fltVal val="0"/>
                                          </p:val>
                                        </p:tav>
                                        <p:tav tm="100000">
                                          <p:val>
                                            <p:strVal val="#ppt_h"/>
                                          </p:val>
                                        </p:tav>
                                      </p:tavLst>
                                    </p:anim>
                                    <p:animEffect>
                                      <p:cBhvr>
                                        <p:cTn id="110" dur="300"/>
                                        <p:tgtEl>
                                          <p:spTgt spid="66"/>
                                        </p:tgtEl>
                                      </p:cBhvr>
                                    </p:animEffect>
                                  </p:childTnLst>
                                </p:cTn>
                              </p:par>
                            </p:childTnLst>
                          </p:cTn>
                        </p:par>
                        <p:par>
                          <p:cTn id="111" fill="hold">
                            <p:stCondLst>
                              <p:cond delay="3000"/>
                            </p:stCondLst>
                            <p:childTnLst>
                              <p:par>
                                <p:cTn id="112" presetID="47" presetClass="entr" presetSubtype="0" fill="hold" grpId="0" nodeType="afterEffect">
                                  <p:stCondLst>
                                    <p:cond delay="0"/>
                                  </p:stCondLst>
                                  <p:childTnLst>
                                    <p:set>
                                      <p:cBhvr>
                                        <p:cTn id="113" dur="1" fill="hold">
                                          <p:stCondLst>
                                            <p:cond delay="0"/>
                                          </p:stCondLst>
                                        </p:cTn>
                                        <p:tgtEl>
                                          <p:spTgt spid="75"/>
                                        </p:tgtEl>
                                        <p:attrNameLst>
                                          <p:attrName>style.visibility</p:attrName>
                                        </p:attrNameLst>
                                      </p:cBhvr>
                                      <p:to>
                                        <p:strVal val="visible"/>
                                      </p:to>
                                    </p:set>
                                    <p:animEffect>
                                      <p:cBhvr>
                                        <p:cTn id="114" dur="600"/>
                                        <p:tgtEl>
                                          <p:spTgt spid="75"/>
                                        </p:tgtEl>
                                      </p:cBhvr>
                                    </p:animEffect>
                                    <p:anim calcmode="lin" valueType="num">
                                      <p:cBhvr>
                                        <p:cTn id="115" dur="600" fill="hold"/>
                                        <p:tgtEl>
                                          <p:spTgt spid="75"/>
                                        </p:tgtEl>
                                        <p:attrNameLst>
                                          <p:attrName>ppt_x</p:attrName>
                                        </p:attrNameLst>
                                      </p:cBhvr>
                                      <p:tavLst>
                                        <p:tav tm="0">
                                          <p:val>
                                            <p:strVal val="#ppt_x"/>
                                          </p:val>
                                        </p:tav>
                                        <p:tav tm="100000">
                                          <p:val>
                                            <p:strVal val="#ppt_x"/>
                                          </p:val>
                                        </p:tav>
                                      </p:tavLst>
                                    </p:anim>
                                    <p:anim calcmode="lin" valueType="num">
                                      <p:cBhvr>
                                        <p:cTn id="116" dur="600" fill="hold"/>
                                        <p:tgtEl>
                                          <p:spTgt spid="75"/>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74"/>
                                        </p:tgtEl>
                                        <p:attrNameLst>
                                          <p:attrName>style.visibility</p:attrName>
                                        </p:attrNameLst>
                                      </p:cBhvr>
                                      <p:to>
                                        <p:strVal val="visible"/>
                                      </p:to>
                                    </p:set>
                                    <p:animEffect>
                                      <p:cBhvr>
                                        <p:cTn id="119" dur="600"/>
                                        <p:tgtEl>
                                          <p:spTgt spid="74"/>
                                        </p:tgtEl>
                                      </p:cBhvr>
                                    </p:animEffect>
                                    <p:anim calcmode="lin" valueType="num">
                                      <p:cBhvr>
                                        <p:cTn id="120" dur="600" fill="hold"/>
                                        <p:tgtEl>
                                          <p:spTgt spid="74"/>
                                        </p:tgtEl>
                                        <p:attrNameLst>
                                          <p:attrName>ppt_x</p:attrName>
                                        </p:attrNameLst>
                                      </p:cBhvr>
                                      <p:tavLst>
                                        <p:tav tm="0">
                                          <p:val>
                                            <p:strVal val="#ppt_x"/>
                                          </p:val>
                                        </p:tav>
                                        <p:tav tm="100000">
                                          <p:val>
                                            <p:strVal val="#ppt_x"/>
                                          </p:val>
                                        </p:tav>
                                      </p:tavLst>
                                    </p:anim>
                                    <p:anim calcmode="lin" valueType="num">
                                      <p:cBhvr>
                                        <p:cTn id="121" dur="600" fill="hold"/>
                                        <p:tgtEl>
                                          <p:spTgt spid="74"/>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60"/>
                                        </p:tgtEl>
                                        <p:attrNameLst>
                                          <p:attrName>style.visibility</p:attrName>
                                        </p:attrNameLst>
                                      </p:cBhvr>
                                      <p:to>
                                        <p:strVal val="visible"/>
                                      </p:to>
                                    </p:set>
                                    <p:animEffect>
                                      <p:cBhvr>
                                        <p:cTn id="124" dur="600"/>
                                        <p:tgtEl>
                                          <p:spTgt spid="60"/>
                                        </p:tgtEl>
                                      </p:cBhvr>
                                    </p:animEffect>
                                    <p:anim calcmode="lin" valueType="num">
                                      <p:cBhvr>
                                        <p:cTn id="125" dur="600" fill="hold"/>
                                        <p:tgtEl>
                                          <p:spTgt spid="60"/>
                                        </p:tgtEl>
                                        <p:attrNameLst>
                                          <p:attrName>ppt_x</p:attrName>
                                        </p:attrNameLst>
                                      </p:cBhvr>
                                      <p:tavLst>
                                        <p:tav tm="0">
                                          <p:val>
                                            <p:strVal val="#ppt_x"/>
                                          </p:val>
                                        </p:tav>
                                        <p:tav tm="100000">
                                          <p:val>
                                            <p:strVal val="#ppt_x"/>
                                          </p:val>
                                        </p:tav>
                                      </p:tavLst>
                                    </p:anim>
                                    <p:anim calcmode="lin" valueType="num">
                                      <p:cBhvr>
                                        <p:cTn id="126" dur="600" fill="hold"/>
                                        <p:tgtEl>
                                          <p:spTgt spid="6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p:cBhvr>
                                        <p:cTn id="129" dur="600"/>
                                        <p:tgtEl>
                                          <p:spTgt spid="79"/>
                                        </p:tgtEl>
                                      </p:cBhvr>
                                    </p:animEffect>
                                    <p:anim calcmode="lin" valueType="num">
                                      <p:cBhvr>
                                        <p:cTn id="130" dur="600" fill="hold"/>
                                        <p:tgtEl>
                                          <p:spTgt spid="79"/>
                                        </p:tgtEl>
                                        <p:attrNameLst>
                                          <p:attrName>ppt_x</p:attrName>
                                        </p:attrNameLst>
                                      </p:cBhvr>
                                      <p:tavLst>
                                        <p:tav tm="0">
                                          <p:val>
                                            <p:strVal val="#ppt_x"/>
                                          </p:val>
                                        </p:tav>
                                        <p:tav tm="100000">
                                          <p:val>
                                            <p:strVal val="#ppt_x"/>
                                          </p:val>
                                        </p:tav>
                                      </p:tavLst>
                                    </p:anim>
                                    <p:anim calcmode="lin" valueType="num">
                                      <p:cBhvr>
                                        <p:cTn id="131" dur="6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autoUpdateAnimBg="0"/>
      <p:bldP spid="55" grpId="0" bldLvl="0" animBg="1" autoUpdateAnimBg="0"/>
      <p:bldP spid="59" grpId="0" bldLvl="0" animBg="1" autoUpdateAnimBg="0"/>
      <p:bldP spid="60" grpId="0" bldLvl="0" animBg="1" autoUpdateAnimBg="0"/>
      <p:bldP spid="61" grpId="0" bldLvl="0" autoUpdateAnimBg="0"/>
      <p:bldP spid="62" grpId="0" bldLvl="0" autoUpdateAnimBg="0"/>
      <p:bldP spid="63" grpId="0" bldLvl="0" autoUpdateAnimBg="0"/>
      <p:bldP spid="64" grpId="0" bldLvl="0" autoUpdateAnimBg="0"/>
      <p:bldP spid="65" grpId="0" bldLvl="0" autoUpdateAnimBg="0"/>
      <p:bldP spid="69" grpId="0" bldLvl="0" autoUpdateAnimBg="0"/>
      <p:bldP spid="70" grpId="0" bldLvl="0" autoUpdateAnimBg="0"/>
      <p:bldP spid="71" grpId="0" bldLvl="0" autoUpdateAnimBg="0"/>
      <p:bldP spid="72" grpId="0" bldLvl="0" autoUpdateAnimBg="0"/>
      <p:bldP spid="73" grpId="0" bldLvl="0" autoUpdateAnimBg="0"/>
      <p:bldP spid="74" grpId="0" bldLvl="0" autoUpdateAnimBg="0"/>
      <p:bldP spid="75" grpId="0" bldLvl="0" autoUpdateAnimBg="0"/>
      <p:bldP spid="76" grpId="0" bldLvl="0" autoUpdateAnimBg="0"/>
      <p:bldP spid="77" grpId="0" bldLvl="0" autoUpdateAnimBg="0"/>
      <p:bldP spid="78" grpId="0" bldLvl="0" autoUpdateAnimBg="0"/>
      <p:bldP spid="79"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1219667" y="1948035"/>
            <a:ext cx="6958320" cy="1799228"/>
            <a:chOff x="1260022" y="2163164"/>
            <a:chExt cx="6960165" cy="1748634"/>
          </a:xfrm>
          <a:noFill/>
          <a:effectLst>
            <a:outerShdw blurRad="76200" dist="38100" dir="5400000" algn="t" rotWithShape="0">
              <a:prstClr val="black">
                <a:alpha val="28000"/>
              </a:prstClr>
            </a:outerShdw>
          </a:effectLst>
        </p:grpSpPr>
        <p:sp>
          <p:nvSpPr>
            <p:cNvPr id="82" name="Arc 54"/>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defTabSz="685594" hangingPunct="0">
                <a:defRPr/>
              </a:pPr>
              <a:endParaRPr lang="en-US" sz="1013">
                <a:solidFill>
                  <a:prstClr val="white"/>
                </a:solidFill>
                <a:latin typeface="Roboto" pitchFamily="2" charset="0"/>
                <a:ea typeface="Roboto" pitchFamily="2" charset="0"/>
              </a:endParaRPr>
            </a:p>
          </p:txBody>
        </p:sp>
        <p:sp>
          <p:nvSpPr>
            <p:cNvPr id="83" name="Arc 42"/>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defTabSz="685594" hangingPunct="0">
                <a:defRPr/>
              </a:pPr>
              <a:endParaRPr lang="en-US" sz="1013">
                <a:solidFill>
                  <a:prstClr val="white"/>
                </a:solidFill>
                <a:latin typeface="Roboto" pitchFamily="2" charset="0"/>
                <a:ea typeface="Roboto" pitchFamily="2" charset="0"/>
              </a:endParaRPr>
            </a:p>
          </p:txBody>
        </p:sp>
        <p:sp>
          <p:nvSpPr>
            <p:cNvPr id="84" name="Arc 40"/>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defTabSz="685594" hangingPunct="0">
                <a:defRPr/>
              </a:pPr>
              <a:endParaRPr lang="en-US" sz="1013">
                <a:solidFill>
                  <a:prstClr val="white"/>
                </a:solidFill>
                <a:latin typeface="Roboto" pitchFamily="2" charset="0"/>
                <a:ea typeface="Roboto" pitchFamily="2" charset="0"/>
              </a:endParaRPr>
            </a:p>
          </p:txBody>
        </p:sp>
        <p:sp>
          <p:nvSpPr>
            <p:cNvPr id="85" name="Arc 52"/>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defTabSz="685594" hangingPunct="0">
                <a:defRPr/>
              </a:pPr>
              <a:endParaRPr lang="en-US" sz="1013">
                <a:solidFill>
                  <a:prstClr val="white"/>
                </a:solidFill>
                <a:latin typeface="Roboto" pitchFamily="2" charset="0"/>
                <a:ea typeface="Roboto" pitchFamily="2" charset="0"/>
              </a:endParaRPr>
            </a:p>
          </p:txBody>
        </p:sp>
      </p:grpSp>
      <p:grpSp>
        <p:nvGrpSpPr>
          <p:cNvPr id="86" name="组合 85"/>
          <p:cNvGrpSpPr/>
          <p:nvPr/>
        </p:nvGrpSpPr>
        <p:grpSpPr>
          <a:xfrm>
            <a:off x="1267792" y="1348049"/>
            <a:ext cx="1669096" cy="811258"/>
            <a:chOff x="6084168" y="1274556"/>
            <a:chExt cx="1669538" cy="788447"/>
          </a:xfrm>
        </p:grpSpPr>
        <p:sp>
          <p:nvSpPr>
            <p:cNvPr id="87" name="TextBox 86"/>
            <p:cNvSpPr txBox="1"/>
            <p:nvPr/>
          </p:nvSpPr>
          <p:spPr>
            <a:xfrm>
              <a:off x="6084168" y="1514664"/>
              <a:ext cx="1669538" cy="548339"/>
            </a:xfrm>
            <a:prstGeom prst="rect">
              <a:avLst/>
            </a:prstGeom>
            <a:noFill/>
          </p:spPr>
          <p:txBody>
            <a:bodyPr wrap="square" lIns="68552" tIns="34275" rIns="68552" bIns="34275" rtlCol="0">
              <a:spAutoFit/>
            </a:bodyPr>
            <a:lstStyle/>
            <a:p>
              <a:pPr defTabSz="685594">
                <a:lnSpc>
                  <a:spcPct val="130000"/>
                </a:lnSpc>
                <a:defRPr/>
              </a:pPr>
              <a:r>
                <a:rPr lang="zh-CN" altLang="en-US" sz="825" dirty="0">
                  <a:solidFill>
                    <a:prstClr val="white"/>
                  </a:solidFill>
                  <a:latin typeface="微软雅黑" pitchFamily="34" charset="-122"/>
                  <a:ea typeface="微软雅黑" pitchFamily="34" charset="-122"/>
                </a:rPr>
                <a:t>您的内容打在这里，或者通过您的内容打在这里，或者您的内容打在这里，</a:t>
              </a:r>
            </a:p>
          </p:txBody>
        </p:sp>
        <p:sp>
          <p:nvSpPr>
            <p:cNvPr id="88" name="TextBox 87"/>
            <p:cNvSpPr txBox="1"/>
            <p:nvPr/>
          </p:nvSpPr>
          <p:spPr>
            <a:xfrm>
              <a:off x="6532344" y="1274556"/>
              <a:ext cx="1008112" cy="269127"/>
            </a:xfrm>
            <a:prstGeom prst="rect">
              <a:avLst/>
            </a:prstGeom>
            <a:noFill/>
          </p:spPr>
          <p:txBody>
            <a:bodyPr wrap="square" lIns="68552" tIns="0" rIns="68552" bIns="0" rtlCol="0" anchor="t">
              <a:spAutoFit/>
            </a:bodyPr>
            <a:lstStyle/>
            <a:p>
              <a:pPr defTabSz="685594">
                <a:lnSpc>
                  <a:spcPct val="150000"/>
                </a:lnSpc>
                <a:defRPr/>
              </a:pPr>
              <a:r>
                <a:rPr lang="zh-CN" altLang="en-US" sz="1200" dirty="0">
                  <a:solidFill>
                    <a:prstClr val="white"/>
                  </a:solidFill>
                  <a:latin typeface="微软雅黑" pitchFamily="34" charset="-122"/>
                  <a:ea typeface="微软雅黑" pitchFamily="34" charset="-122"/>
                  <a:cs typeface="华文黑体" pitchFamily="2" charset="-122"/>
                </a:rPr>
                <a:t>添加标题</a:t>
              </a:r>
            </a:p>
          </p:txBody>
        </p:sp>
      </p:grpSp>
      <p:grpSp>
        <p:nvGrpSpPr>
          <p:cNvPr id="89" name="组合 88"/>
          <p:cNvGrpSpPr/>
          <p:nvPr/>
        </p:nvGrpSpPr>
        <p:grpSpPr>
          <a:xfrm>
            <a:off x="3015408" y="3733253"/>
            <a:ext cx="1669096" cy="811258"/>
            <a:chOff x="6084168" y="1274556"/>
            <a:chExt cx="1669538" cy="788447"/>
          </a:xfrm>
        </p:grpSpPr>
        <p:sp>
          <p:nvSpPr>
            <p:cNvPr id="90" name="TextBox 89"/>
            <p:cNvSpPr txBox="1"/>
            <p:nvPr/>
          </p:nvSpPr>
          <p:spPr>
            <a:xfrm>
              <a:off x="6084168" y="1514664"/>
              <a:ext cx="1669538" cy="548339"/>
            </a:xfrm>
            <a:prstGeom prst="rect">
              <a:avLst/>
            </a:prstGeom>
            <a:noFill/>
          </p:spPr>
          <p:txBody>
            <a:bodyPr wrap="square" lIns="68552" tIns="34275" rIns="68552" bIns="34275" rtlCol="0">
              <a:spAutoFit/>
            </a:bodyPr>
            <a:lstStyle/>
            <a:p>
              <a:pPr defTabSz="685594">
                <a:lnSpc>
                  <a:spcPct val="130000"/>
                </a:lnSpc>
                <a:defRPr/>
              </a:pPr>
              <a:r>
                <a:rPr lang="zh-CN" altLang="en-US" sz="825" dirty="0">
                  <a:solidFill>
                    <a:prstClr val="white"/>
                  </a:solidFill>
                  <a:latin typeface="微软雅黑" pitchFamily="34" charset="-122"/>
                  <a:ea typeface="微软雅黑" pitchFamily="34" charset="-122"/>
                </a:rPr>
                <a:t>您的内容打在这里，或者通过您的内容打在这里，或者您的内容打在这里，</a:t>
              </a:r>
            </a:p>
          </p:txBody>
        </p:sp>
        <p:sp>
          <p:nvSpPr>
            <p:cNvPr id="91" name="TextBox 90"/>
            <p:cNvSpPr txBox="1"/>
            <p:nvPr/>
          </p:nvSpPr>
          <p:spPr>
            <a:xfrm>
              <a:off x="6532344" y="1274556"/>
              <a:ext cx="1008112" cy="269127"/>
            </a:xfrm>
            <a:prstGeom prst="rect">
              <a:avLst/>
            </a:prstGeom>
            <a:noFill/>
          </p:spPr>
          <p:txBody>
            <a:bodyPr wrap="square" lIns="68552" tIns="0" rIns="68552" bIns="0" rtlCol="0" anchor="t">
              <a:spAutoFit/>
            </a:bodyPr>
            <a:lstStyle/>
            <a:p>
              <a:pPr defTabSz="685594">
                <a:lnSpc>
                  <a:spcPct val="150000"/>
                </a:lnSpc>
                <a:defRPr/>
              </a:pPr>
              <a:r>
                <a:rPr lang="zh-CN" altLang="en-US" sz="1200" dirty="0">
                  <a:solidFill>
                    <a:prstClr val="white"/>
                  </a:solidFill>
                  <a:latin typeface="微软雅黑" pitchFamily="34" charset="-122"/>
                  <a:ea typeface="微软雅黑" pitchFamily="34" charset="-122"/>
                  <a:cs typeface="华文黑体" pitchFamily="2" charset="-122"/>
                </a:rPr>
                <a:t>添加标题</a:t>
              </a:r>
            </a:p>
          </p:txBody>
        </p:sp>
      </p:grpSp>
      <p:grpSp>
        <p:nvGrpSpPr>
          <p:cNvPr id="92" name="组合 91"/>
          <p:cNvGrpSpPr/>
          <p:nvPr/>
        </p:nvGrpSpPr>
        <p:grpSpPr>
          <a:xfrm>
            <a:off x="4698825" y="1348049"/>
            <a:ext cx="1669096" cy="811258"/>
            <a:chOff x="6084168" y="1274556"/>
            <a:chExt cx="1669538" cy="788447"/>
          </a:xfrm>
        </p:grpSpPr>
        <p:sp>
          <p:nvSpPr>
            <p:cNvPr id="93" name="TextBox 92"/>
            <p:cNvSpPr txBox="1"/>
            <p:nvPr/>
          </p:nvSpPr>
          <p:spPr>
            <a:xfrm>
              <a:off x="6084168" y="1514664"/>
              <a:ext cx="1669538" cy="548339"/>
            </a:xfrm>
            <a:prstGeom prst="rect">
              <a:avLst/>
            </a:prstGeom>
            <a:noFill/>
          </p:spPr>
          <p:txBody>
            <a:bodyPr wrap="square" lIns="68552" tIns="34275" rIns="68552" bIns="34275" rtlCol="0">
              <a:spAutoFit/>
            </a:bodyPr>
            <a:lstStyle/>
            <a:p>
              <a:pPr defTabSz="685594">
                <a:lnSpc>
                  <a:spcPct val="130000"/>
                </a:lnSpc>
                <a:defRPr/>
              </a:pPr>
              <a:r>
                <a:rPr lang="zh-CN" altLang="en-US" sz="825" dirty="0">
                  <a:solidFill>
                    <a:prstClr val="white"/>
                  </a:solidFill>
                  <a:latin typeface="微软雅黑" pitchFamily="34" charset="-122"/>
                  <a:ea typeface="微软雅黑" pitchFamily="34" charset="-122"/>
                </a:rPr>
                <a:t>您的内容打在这里，或者通过您的内容打在这里，或者您的内容打在这里，</a:t>
              </a:r>
            </a:p>
          </p:txBody>
        </p:sp>
        <p:sp>
          <p:nvSpPr>
            <p:cNvPr id="94" name="TextBox 93"/>
            <p:cNvSpPr txBox="1"/>
            <p:nvPr/>
          </p:nvSpPr>
          <p:spPr>
            <a:xfrm>
              <a:off x="6532344" y="1274556"/>
              <a:ext cx="1008112" cy="269127"/>
            </a:xfrm>
            <a:prstGeom prst="rect">
              <a:avLst/>
            </a:prstGeom>
            <a:noFill/>
          </p:spPr>
          <p:txBody>
            <a:bodyPr wrap="square" lIns="68552" tIns="0" rIns="68552" bIns="0" rtlCol="0" anchor="t">
              <a:spAutoFit/>
            </a:bodyPr>
            <a:lstStyle/>
            <a:p>
              <a:pPr defTabSz="685594">
                <a:lnSpc>
                  <a:spcPct val="150000"/>
                </a:lnSpc>
                <a:defRPr/>
              </a:pPr>
              <a:r>
                <a:rPr lang="zh-CN" altLang="en-US" sz="1200" dirty="0">
                  <a:solidFill>
                    <a:prstClr val="white"/>
                  </a:solidFill>
                  <a:latin typeface="微软雅黑" pitchFamily="34" charset="-122"/>
                  <a:ea typeface="微软雅黑" pitchFamily="34" charset="-122"/>
                  <a:cs typeface="华文黑体" pitchFamily="2" charset="-122"/>
                </a:rPr>
                <a:t>添加标题</a:t>
              </a:r>
            </a:p>
          </p:txBody>
        </p:sp>
      </p:grpSp>
      <p:grpSp>
        <p:nvGrpSpPr>
          <p:cNvPr id="95" name="组合 94"/>
          <p:cNvGrpSpPr/>
          <p:nvPr/>
        </p:nvGrpSpPr>
        <p:grpSpPr>
          <a:xfrm>
            <a:off x="6511737" y="3733257"/>
            <a:ext cx="1669096" cy="811259"/>
            <a:chOff x="6084168" y="1274556"/>
            <a:chExt cx="1669538" cy="788446"/>
          </a:xfrm>
        </p:grpSpPr>
        <p:sp>
          <p:nvSpPr>
            <p:cNvPr id="96" name="TextBox 95"/>
            <p:cNvSpPr txBox="1"/>
            <p:nvPr/>
          </p:nvSpPr>
          <p:spPr>
            <a:xfrm>
              <a:off x="6084168" y="1514664"/>
              <a:ext cx="1669538" cy="548338"/>
            </a:xfrm>
            <a:prstGeom prst="rect">
              <a:avLst/>
            </a:prstGeom>
            <a:noFill/>
          </p:spPr>
          <p:txBody>
            <a:bodyPr wrap="square" lIns="68552" tIns="34275" rIns="68552" bIns="34275" rtlCol="0">
              <a:spAutoFit/>
            </a:bodyPr>
            <a:lstStyle/>
            <a:p>
              <a:pPr defTabSz="685594">
                <a:lnSpc>
                  <a:spcPct val="130000"/>
                </a:lnSpc>
                <a:defRPr/>
              </a:pPr>
              <a:r>
                <a:rPr lang="zh-CN" altLang="en-US" sz="825" dirty="0">
                  <a:solidFill>
                    <a:prstClr val="white"/>
                  </a:solidFill>
                  <a:latin typeface="微软雅黑" pitchFamily="34" charset="-122"/>
                  <a:ea typeface="微软雅黑" pitchFamily="34" charset="-122"/>
                </a:rPr>
                <a:t>您的内容打在这里，或者通过您的内容打在这里，或者您的内容打在这里，</a:t>
              </a:r>
            </a:p>
          </p:txBody>
        </p:sp>
        <p:sp>
          <p:nvSpPr>
            <p:cNvPr id="97" name="TextBox 96"/>
            <p:cNvSpPr txBox="1"/>
            <p:nvPr/>
          </p:nvSpPr>
          <p:spPr>
            <a:xfrm>
              <a:off x="6532344" y="1274556"/>
              <a:ext cx="1008112" cy="269127"/>
            </a:xfrm>
            <a:prstGeom prst="rect">
              <a:avLst/>
            </a:prstGeom>
            <a:noFill/>
          </p:spPr>
          <p:txBody>
            <a:bodyPr wrap="square" lIns="68552" tIns="0" rIns="68552" bIns="0" rtlCol="0" anchor="t">
              <a:spAutoFit/>
            </a:bodyPr>
            <a:lstStyle/>
            <a:p>
              <a:pPr defTabSz="685594">
                <a:lnSpc>
                  <a:spcPct val="150000"/>
                </a:lnSpc>
                <a:defRPr/>
              </a:pPr>
              <a:r>
                <a:rPr lang="zh-CN" altLang="en-US" sz="1200" dirty="0">
                  <a:solidFill>
                    <a:prstClr val="white"/>
                  </a:solidFill>
                  <a:latin typeface="微软雅黑" pitchFamily="34" charset="-122"/>
                  <a:ea typeface="微软雅黑" pitchFamily="34" charset="-122"/>
                  <a:cs typeface="华文黑体" pitchFamily="2" charset="-122"/>
                </a:rPr>
                <a:t>添加标题</a:t>
              </a:r>
            </a:p>
          </p:txBody>
        </p:sp>
      </p:grpSp>
      <p:grpSp>
        <p:nvGrpSpPr>
          <p:cNvPr id="98" name="组合 97"/>
          <p:cNvGrpSpPr/>
          <p:nvPr/>
        </p:nvGrpSpPr>
        <p:grpSpPr>
          <a:xfrm>
            <a:off x="1517419" y="2248810"/>
            <a:ext cx="1206277" cy="1206521"/>
            <a:chOff x="2201071" y="3406041"/>
            <a:chExt cx="1805286" cy="1805938"/>
          </a:xfrm>
        </p:grpSpPr>
        <p:grpSp>
          <p:nvGrpSpPr>
            <p:cNvPr id="99" name="组合 98"/>
            <p:cNvGrpSpPr/>
            <p:nvPr/>
          </p:nvGrpSpPr>
          <p:grpSpPr>
            <a:xfrm>
              <a:off x="2201071" y="3406041"/>
              <a:ext cx="1805286" cy="1805938"/>
              <a:chOff x="4345444" y="2542859"/>
              <a:chExt cx="1810550" cy="1811205"/>
            </a:xfrm>
          </p:grpSpPr>
          <p:grpSp>
            <p:nvGrpSpPr>
              <p:cNvPr id="101" name="组合 10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03" name="同心圆 10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104" name="椭圆 10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102" name="椭圆 101"/>
              <p:cNvSpPr/>
              <p:nvPr/>
            </p:nvSpPr>
            <p:spPr>
              <a:xfrm>
                <a:off x="4565570" y="2763062"/>
                <a:ext cx="1370298" cy="1370793"/>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100" name="TextBox 99"/>
            <p:cNvSpPr txBox="1"/>
            <p:nvPr/>
          </p:nvSpPr>
          <p:spPr>
            <a:xfrm>
              <a:off x="2591909" y="4089059"/>
              <a:ext cx="1023614" cy="371408"/>
            </a:xfrm>
            <a:prstGeom prst="rect">
              <a:avLst/>
            </a:prstGeom>
            <a:noFill/>
          </p:spPr>
          <p:txBody>
            <a:bodyPr wrap="square" rtlCol="0">
              <a:spAutoFit/>
            </a:bodyPr>
            <a:lstStyle/>
            <a:p>
              <a:pPr defTabSz="685594">
                <a:defRPr/>
              </a:pPr>
              <a:r>
                <a:rPr lang="zh-CN" altLang="en-US" sz="1013" dirty="0">
                  <a:solidFill>
                    <a:prstClr val="white"/>
                  </a:solidFill>
                  <a:latin typeface="微软雅黑" panose="020B0503020204020204" pitchFamily="34" charset="-122"/>
                  <a:ea typeface="微软雅黑" panose="020B0503020204020204" pitchFamily="34" charset="-122"/>
                </a:rPr>
                <a:t>第一步</a:t>
              </a:r>
            </a:p>
          </p:txBody>
        </p:sp>
      </p:grpSp>
      <p:grpSp>
        <p:nvGrpSpPr>
          <p:cNvPr id="105" name="组合 104"/>
          <p:cNvGrpSpPr/>
          <p:nvPr/>
        </p:nvGrpSpPr>
        <p:grpSpPr>
          <a:xfrm>
            <a:off x="4979444" y="2248810"/>
            <a:ext cx="1206277" cy="1206521"/>
            <a:chOff x="7382260" y="3406041"/>
            <a:chExt cx="1805286" cy="1805938"/>
          </a:xfrm>
        </p:grpSpPr>
        <p:grpSp>
          <p:nvGrpSpPr>
            <p:cNvPr id="106" name="组合 105"/>
            <p:cNvGrpSpPr/>
            <p:nvPr/>
          </p:nvGrpSpPr>
          <p:grpSpPr>
            <a:xfrm>
              <a:off x="7382260" y="3406041"/>
              <a:ext cx="1805286" cy="1805938"/>
              <a:chOff x="4345444" y="2542859"/>
              <a:chExt cx="1810550" cy="1811205"/>
            </a:xfrm>
          </p:grpSpPr>
          <p:grpSp>
            <p:nvGrpSpPr>
              <p:cNvPr id="108" name="组合 10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0" name="同心圆 10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111" name="椭圆 110"/>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109" name="椭圆 108"/>
              <p:cNvSpPr/>
              <p:nvPr/>
            </p:nvSpPr>
            <p:spPr>
              <a:xfrm>
                <a:off x="4565570" y="2763062"/>
                <a:ext cx="1370298" cy="1370793"/>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107" name="TextBox 106"/>
            <p:cNvSpPr txBox="1"/>
            <p:nvPr/>
          </p:nvSpPr>
          <p:spPr>
            <a:xfrm>
              <a:off x="7773098" y="4103312"/>
              <a:ext cx="1023614" cy="371408"/>
            </a:xfrm>
            <a:prstGeom prst="rect">
              <a:avLst/>
            </a:prstGeom>
            <a:noFill/>
          </p:spPr>
          <p:txBody>
            <a:bodyPr wrap="square" rtlCol="0">
              <a:spAutoFit/>
            </a:bodyPr>
            <a:lstStyle/>
            <a:p>
              <a:pPr defTabSz="685594">
                <a:defRPr/>
              </a:pPr>
              <a:r>
                <a:rPr lang="zh-CN" altLang="en-US" sz="1013" dirty="0">
                  <a:solidFill>
                    <a:prstClr val="white"/>
                  </a:solidFill>
                  <a:latin typeface="微软雅黑" panose="020B0503020204020204" pitchFamily="34" charset="-122"/>
                  <a:ea typeface="微软雅黑" panose="020B0503020204020204" pitchFamily="34" charset="-122"/>
                </a:rPr>
                <a:t>第三步</a:t>
              </a:r>
            </a:p>
          </p:txBody>
        </p:sp>
      </p:grpSp>
      <p:grpSp>
        <p:nvGrpSpPr>
          <p:cNvPr id="112" name="组合 111"/>
          <p:cNvGrpSpPr/>
          <p:nvPr/>
        </p:nvGrpSpPr>
        <p:grpSpPr>
          <a:xfrm>
            <a:off x="3261411" y="2248810"/>
            <a:ext cx="1206277" cy="1206521"/>
            <a:chOff x="4811090" y="3406041"/>
            <a:chExt cx="1805286" cy="1805938"/>
          </a:xfrm>
        </p:grpSpPr>
        <p:grpSp>
          <p:nvGrpSpPr>
            <p:cNvPr id="113" name="组合 112"/>
            <p:cNvGrpSpPr/>
            <p:nvPr/>
          </p:nvGrpSpPr>
          <p:grpSpPr>
            <a:xfrm>
              <a:off x="4811090" y="3406041"/>
              <a:ext cx="1805286" cy="1805938"/>
              <a:chOff x="4345444" y="2542859"/>
              <a:chExt cx="1810550" cy="1811205"/>
            </a:xfrm>
          </p:grpSpPr>
          <p:grpSp>
            <p:nvGrpSpPr>
              <p:cNvPr id="115" name="组合 11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7" name="同心圆 1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118" name="椭圆 11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116" name="椭圆 115"/>
              <p:cNvSpPr/>
              <p:nvPr/>
            </p:nvSpPr>
            <p:spPr>
              <a:xfrm>
                <a:off x="4565570" y="2763062"/>
                <a:ext cx="1370298" cy="137079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114" name="TextBox 113"/>
            <p:cNvSpPr txBox="1"/>
            <p:nvPr/>
          </p:nvSpPr>
          <p:spPr>
            <a:xfrm>
              <a:off x="5201928" y="4089059"/>
              <a:ext cx="1023614" cy="371408"/>
            </a:xfrm>
            <a:prstGeom prst="rect">
              <a:avLst/>
            </a:prstGeom>
            <a:noFill/>
          </p:spPr>
          <p:txBody>
            <a:bodyPr wrap="square" rtlCol="0">
              <a:spAutoFit/>
            </a:bodyPr>
            <a:lstStyle/>
            <a:p>
              <a:pPr defTabSz="685594">
                <a:defRPr/>
              </a:pPr>
              <a:r>
                <a:rPr lang="zh-CN" altLang="en-US" sz="1013" dirty="0">
                  <a:solidFill>
                    <a:prstClr val="white"/>
                  </a:solidFill>
                  <a:latin typeface="微软雅黑" panose="020B0503020204020204" pitchFamily="34" charset="-122"/>
                  <a:ea typeface="微软雅黑" panose="020B0503020204020204" pitchFamily="34" charset="-122"/>
                </a:rPr>
                <a:t>第二步</a:t>
              </a:r>
            </a:p>
          </p:txBody>
        </p:sp>
      </p:grpSp>
      <p:grpSp>
        <p:nvGrpSpPr>
          <p:cNvPr id="119" name="组合 118"/>
          <p:cNvGrpSpPr/>
          <p:nvPr/>
        </p:nvGrpSpPr>
        <p:grpSpPr>
          <a:xfrm>
            <a:off x="6705060" y="2248810"/>
            <a:ext cx="1206277" cy="1206521"/>
            <a:chOff x="9964778" y="3406041"/>
            <a:chExt cx="1805286" cy="1805938"/>
          </a:xfrm>
        </p:grpSpPr>
        <p:grpSp>
          <p:nvGrpSpPr>
            <p:cNvPr id="120" name="组合 119"/>
            <p:cNvGrpSpPr/>
            <p:nvPr/>
          </p:nvGrpSpPr>
          <p:grpSpPr>
            <a:xfrm>
              <a:off x="9964778" y="3406041"/>
              <a:ext cx="1805286" cy="1805938"/>
              <a:chOff x="4345444" y="2542859"/>
              <a:chExt cx="1810550" cy="1811205"/>
            </a:xfrm>
          </p:grpSpPr>
          <p:grpSp>
            <p:nvGrpSpPr>
              <p:cNvPr id="122" name="组合 12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24" name="同心圆 12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125" name="椭圆 1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123" name="椭圆 122"/>
              <p:cNvSpPr/>
              <p:nvPr/>
            </p:nvSpPr>
            <p:spPr>
              <a:xfrm>
                <a:off x="4565570" y="2763062"/>
                <a:ext cx="1370298" cy="137079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grpSp>
        <p:sp>
          <p:nvSpPr>
            <p:cNvPr id="121" name="TextBox 120"/>
            <p:cNvSpPr txBox="1"/>
            <p:nvPr/>
          </p:nvSpPr>
          <p:spPr>
            <a:xfrm>
              <a:off x="10412616" y="4089059"/>
              <a:ext cx="1023614" cy="371408"/>
            </a:xfrm>
            <a:prstGeom prst="rect">
              <a:avLst/>
            </a:prstGeom>
            <a:noFill/>
          </p:spPr>
          <p:txBody>
            <a:bodyPr wrap="square" rtlCol="0">
              <a:spAutoFit/>
            </a:bodyPr>
            <a:lstStyle/>
            <a:p>
              <a:pPr defTabSz="685594">
                <a:defRPr/>
              </a:pPr>
              <a:r>
                <a:rPr lang="zh-CN" altLang="en-US" sz="1013" dirty="0">
                  <a:solidFill>
                    <a:prstClr val="white"/>
                  </a:solidFill>
                  <a:latin typeface="微软雅黑" panose="020B0503020204020204" pitchFamily="34" charset="-122"/>
                  <a:ea typeface="微软雅黑" panose="020B0503020204020204" pitchFamily="34" charset="-122"/>
                </a:rPr>
                <a:t>第四步</a:t>
              </a:r>
            </a:p>
          </p:txBody>
        </p:sp>
      </p:grpSp>
    </p:spTree>
    <p:extLst>
      <p:ext uri="{BB962C8B-B14F-4D97-AF65-F5344CB8AC3E}">
        <p14:creationId xmlns:p14="http://schemas.microsoft.com/office/powerpoint/2010/main" val="2113709506"/>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1000"/>
                                            <p:tgtEl>
                                              <p:spTgt spid="77"/>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14:bounceEnd="58000">
                                          <p:cBhvr additive="base">
                                            <p:cTn id="11" dur="2000" fill="hold"/>
                                            <p:tgtEl>
                                              <p:spTgt spid="98"/>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98"/>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14:presetBounceEnd="58000">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14:bounceEnd="58000">
                                          <p:cBhvr additive="base">
                                            <p:cTn id="15" dur="2000" fill="hold"/>
                                            <p:tgtEl>
                                              <p:spTgt spid="112"/>
                                            </p:tgtEl>
                                            <p:attrNameLst>
                                              <p:attrName>ppt_x</p:attrName>
                                            </p:attrNameLst>
                                          </p:cBhvr>
                                          <p:tavLst>
                                            <p:tav tm="0">
                                              <p:val>
                                                <p:strVal val="1+#ppt_w/2"/>
                                              </p:val>
                                            </p:tav>
                                            <p:tav tm="100000">
                                              <p:val>
                                                <p:strVal val="#ppt_x"/>
                                              </p:val>
                                            </p:tav>
                                          </p:tavLst>
                                        </p:anim>
                                        <p:anim calcmode="lin" valueType="num" p14:bounceEnd="58000">
                                          <p:cBhvr additive="base">
                                            <p:cTn id="16" dur="2000" fill="hold"/>
                                            <p:tgtEl>
                                              <p:spTgt spid="112"/>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14:presetBounceEnd="58000">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14:bounceEnd="58000">
                                          <p:cBhvr additive="base">
                                            <p:cTn id="19" dur="2000" fill="hold"/>
                                            <p:tgtEl>
                                              <p:spTgt spid="105"/>
                                            </p:tgtEl>
                                            <p:attrNameLst>
                                              <p:attrName>ppt_x</p:attrName>
                                            </p:attrNameLst>
                                          </p:cBhvr>
                                          <p:tavLst>
                                            <p:tav tm="0">
                                              <p:val>
                                                <p:strVal val="0-#ppt_w/2"/>
                                              </p:val>
                                            </p:tav>
                                            <p:tav tm="100000">
                                              <p:val>
                                                <p:strVal val="#ppt_x"/>
                                              </p:val>
                                            </p:tav>
                                          </p:tavLst>
                                        </p:anim>
                                        <p:anim calcmode="lin" valueType="num" p14:bounceEnd="58000">
                                          <p:cBhvr additive="base">
                                            <p:cTn id="20" dur="2000" fill="hold"/>
                                            <p:tgtEl>
                                              <p:spTgt spid="105"/>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14:presetBounceEnd="58000">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14:bounceEnd="58000">
                                          <p:cBhvr additive="base">
                                            <p:cTn id="23" dur="2000" fill="hold"/>
                                            <p:tgtEl>
                                              <p:spTgt spid="119"/>
                                            </p:tgtEl>
                                            <p:attrNameLst>
                                              <p:attrName>ppt_x</p:attrName>
                                            </p:attrNameLst>
                                          </p:cBhvr>
                                          <p:tavLst>
                                            <p:tav tm="0">
                                              <p:val>
                                                <p:strVal val="1+#ppt_w/2"/>
                                              </p:val>
                                            </p:tav>
                                            <p:tav tm="100000">
                                              <p:val>
                                                <p:strVal val="#ppt_x"/>
                                              </p:val>
                                            </p:tav>
                                          </p:tavLst>
                                        </p:anim>
                                        <p:anim calcmode="lin" valueType="num" p14:bounceEnd="58000">
                                          <p:cBhvr additive="base">
                                            <p:cTn id="24" dur="2000" fill="hold"/>
                                            <p:tgtEl>
                                              <p:spTgt spid="119"/>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1000"/>
                                            <p:tgtEl>
                                              <p:spTgt spid="86"/>
                                            </p:tgtEl>
                                          </p:cBhvr>
                                        </p:animEffect>
                                        <p:anim calcmode="lin" valueType="num">
                                          <p:cBhvr>
                                            <p:cTn id="29" dur="1000" fill="hold"/>
                                            <p:tgtEl>
                                              <p:spTgt spid="86"/>
                                            </p:tgtEl>
                                            <p:attrNameLst>
                                              <p:attrName>ppt_x</p:attrName>
                                            </p:attrNameLst>
                                          </p:cBhvr>
                                          <p:tavLst>
                                            <p:tav tm="0">
                                              <p:val>
                                                <p:strVal val="#ppt_x"/>
                                              </p:val>
                                            </p:tav>
                                            <p:tav tm="100000">
                                              <p:val>
                                                <p:strVal val="#ppt_x"/>
                                              </p:val>
                                            </p:tav>
                                          </p:tavLst>
                                        </p:anim>
                                        <p:anim calcmode="lin" valueType="num">
                                          <p:cBhvr>
                                            <p:cTn id="30" dur="1000" fill="hold"/>
                                            <p:tgtEl>
                                              <p:spTgt spid="8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1000"/>
                                            <p:tgtEl>
                                              <p:spTgt spid="92"/>
                                            </p:tgtEl>
                                          </p:cBhvr>
                                        </p:animEffect>
                                        <p:anim calcmode="lin" valueType="num">
                                          <p:cBhvr>
                                            <p:cTn id="34" dur="1000" fill="hold"/>
                                            <p:tgtEl>
                                              <p:spTgt spid="92"/>
                                            </p:tgtEl>
                                            <p:attrNameLst>
                                              <p:attrName>ppt_x</p:attrName>
                                            </p:attrNameLst>
                                          </p:cBhvr>
                                          <p:tavLst>
                                            <p:tav tm="0">
                                              <p:val>
                                                <p:strVal val="#ppt_x"/>
                                              </p:val>
                                            </p:tav>
                                            <p:tav tm="100000">
                                              <p:val>
                                                <p:strVal val="#ppt_x"/>
                                              </p:val>
                                            </p:tav>
                                          </p:tavLst>
                                        </p:anim>
                                        <p:anim calcmode="lin" valueType="num">
                                          <p:cBhvr>
                                            <p:cTn id="35" dur="1000" fill="hold"/>
                                            <p:tgtEl>
                                              <p:spTgt spid="9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fade">
                                          <p:cBhvr>
                                            <p:cTn id="38" dur="1000"/>
                                            <p:tgtEl>
                                              <p:spTgt spid="89"/>
                                            </p:tgtEl>
                                          </p:cBhvr>
                                        </p:animEffect>
                                        <p:anim calcmode="lin" valueType="num">
                                          <p:cBhvr>
                                            <p:cTn id="39" dur="1000" fill="hold"/>
                                            <p:tgtEl>
                                              <p:spTgt spid="89"/>
                                            </p:tgtEl>
                                            <p:attrNameLst>
                                              <p:attrName>ppt_x</p:attrName>
                                            </p:attrNameLst>
                                          </p:cBhvr>
                                          <p:tavLst>
                                            <p:tav tm="0">
                                              <p:val>
                                                <p:strVal val="#ppt_x"/>
                                              </p:val>
                                            </p:tav>
                                            <p:tav tm="100000">
                                              <p:val>
                                                <p:strVal val="#ppt_x"/>
                                              </p:val>
                                            </p:tav>
                                          </p:tavLst>
                                        </p:anim>
                                        <p:anim calcmode="lin" valueType="num">
                                          <p:cBhvr>
                                            <p:cTn id="40" dur="1000" fill="hold"/>
                                            <p:tgtEl>
                                              <p:spTgt spid="89"/>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1000"/>
                                            <p:tgtEl>
                                              <p:spTgt spid="95"/>
                                            </p:tgtEl>
                                          </p:cBhvr>
                                        </p:animEffect>
                                        <p:anim calcmode="lin" valueType="num">
                                          <p:cBhvr>
                                            <p:cTn id="44" dur="1000" fill="hold"/>
                                            <p:tgtEl>
                                              <p:spTgt spid="95"/>
                                            </p:tgtEl>
                                            <p:attrNameLst>
                                              <p:attrName>ppt_x</p:attrName>
                                            </p:attrNameLst>
                                          </p:cBhvr>
                                          <p:tavLst>
                                            <p:tav tm="0">
                                              <p:val>
                                                <p:strVal val="#ppt_x"/>
                                              </p:val>
                                            </p:tav>
                                            <p:tav tm="100000">
                                              <p:val>
                                                <p:strVal val="#ppt_x"/>
                                              </p:val>
                                            </p:tav>
                                          </p:tavLst>
                                        </p:anim>
                                        <p:anim calcmode="lin" valueType="num">
                                          <p:cBhvr>
                                            <p:cTn id="45"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1000"/>
                                            <p:tgtEl>
                                              <p:spTgt spid="77"/>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2000" fill="hold"/>
                                            <p:tgtEl>
                                              <p:spTgt spid="98"/>
                                            </p:tgtEl>
                                            <p:attrNameLst>
                                              <p:attrName>ppt_x</p:attrName>
                                            </p:attrNameLst>
                                          </p:cBhvr>
                                          <p:tavLst>
                                            <p:tav tm="0">
                                              <p:val>
                                                <p:strVal val="0-#ppt_w/2"/>
                                              </p:val>
                                            </p:tav>
                                            <p:tav tm="100000">
                                              <p:val>
                                                <p:strVal val="#ppt_x"/>
                                              </p:val>
                                            </p:tav>
                                          </p:tavLst>
                                        </p:anim>
                                        <p:anim calcmode="lin" valueType="num">
                                          <p:cBhvr additive="base">
                                            <p:cTn id="12" dur="2000" fill="hold"/>
                                            <p:tgtEl>
                                              <p:spTgt spid="98"/>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2000" fill="hold"/>
                                            <p:tgtEl>
                                              <p:spTgt spid="112"/>
                                            </p:tgtEl>
                                            <p:attrNameLst>
                                              <p:attrName>ppt_x</p:attrName>
                                            </p:attrNameLst>
                                          </p:cBhvr>
                                          <p:tavLst>
                                            <p:tav tm="0">
                                              <p:val>
                                                <p:strVal val="1+#ppt_w/2"/>
                                              </p:val>
                                            </p:tav>
                                            <p:tav tm="100000">
                                              <p:val>
                                                <p:strVal val="#ppt_x"/>
                                              </p:val>
                                            </p:tav>
                                          </p:tavLst>
                                        </p:anim>
                                        <p:anim calcmode="lin" valueType="num">
                                          <p:cBhvr additive="base">
                                            <p:cTn id="16" dur="2000" fill="hold"/>
                                            <p:tgtEl>
                                              <p:spTgt spid="112"/>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additive="base">
                                            <p:cTn id="19" dur="2000" fill="hold"/>
                                            <p:tgtEl>
                                              <p:spTgt spid="105"/>
                                            </p:tgtEl>
                                            <p:attrNameLst>
                                              <p:attrName>ppt_x</p:attrName>
                                            </p:attrNameLst>
                                          </p:cBhvr>
                                          <p:tavLst>
                                            <p:tav tm="0">
                                              <p:val>
                                                <p:strVal val="0-#ppt_w/2"/>
                                              </p:val>
                                            </p:tav>
                                            <p:tav tm="100000">
                                              <p:val>
                                                <p:strVal val="#ppt_x"/>
                                              </p:val>
                                            </p:tav>
                                          </p:tavLst>
                                        </p:anim>
                                        <p:anim calcmode="lin" valueType="num">
                                          <p:cBhvr additive="base">
                                            <p:cTn id="20" dur="2000" fill="hold"/>
                                            <p:tgtEl>
                                              <p:spTgt spid="105"/>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2000" fill="hold"/>
                                            <p:tgtEl>
                                              <p:spTgt spid="119"/>
                                            </p:tgtEl>
                                            <p:attrNameLst>
                                              <p:attrName>ppt_x</p:attrName>
                                            </p:attrNameLst>
                                          </p:cBhvr>
                                          <p:tavLst>
                                            <p:tav tm="0">
                                              <p:val>
                                                <p:strVal val="1+#ppt_w/2"/>
                                              </p:val>
                                            </p:tav>
                                            <p:tav tm="100000">
                                              <p:val>
                                                <p:strVal val="#ppt_x"/>
                                              </p:val>
                                            </p:tav>
                                          </p:tavLst>
                                        </p:anim>
                                        <p:anim calcmode="lin" valueType="num">
                                          <p:cBhvr additive="base">
                                            <p:cTn id="24" dur="2000" fill="hold"/>
                                            <p:tgtEl>
                                              <p:spTgt spid="119"/>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1000"/>
                                            <p:tgtEl>
                                              <p:spTgt spid="86"/>
                                            </p:tgtEl>
                                          </p:cBhvr>
                                        </p:animEffect>
                                        <p:anim calcmode="lin" valueType="num">
                                          <p:cBhvr>
                                            <p:cTn id="29" dur="1000" fill="hold"/>
                                            <p:tgtEl>
                                              <p:spTgt spid="86"/>
                                            </p:tgtEl>
                                            <p:attrNameLst>
                                              <p:attrName>ppt_x</p:attrName>
                                            </p:attrNameLst>
                                          </p:cBhvr>
                                          <p:tavLst>
                                            <p:tav tm="0">
                                              <p:val>
                                                <p:strVal val="#ppt_x"/>
                                              </p:val>
                                            </p:tav>
                                            <p:tav tm="100000">
                                              <p:val>
                                                <p:strVal val="#ppt_x"/>
                                              </p:val>
                                            </p:tav>
                                          </p:tavLst>
                                        </p:anim>
                                        <p:anim calcmode="lin" valueType="num">
                                          <p:cBhvr>
                                            <p:cTn id="30" dur="1000" fill="hold"/>
                                            <p:tgtEl>
                                              <p:spTgt spid="8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1000"/>
                                            <p:tgtEl>
                                              <p:spTgt spid="92"/>
                                            </p:tgtEl>
                                          </p:cBhvr>
                                        </p:animEffect>
                                        <p:anim calcmode="lin" valueType="num">
                                          <p:cBhvr>
                                            <p:cTn id="34" dur="1000" fill="hold"/>
                                            <p:tgtEl>
                                              <p:spTgt spid="92"/>
                                            </p:tgtEl>
                                            <p:attrNameLst>
                                              <p:attrName>ppt_x</p:attrName>
                                            </p:attrNameLst>
                                          </p:cBhvr>
                                          <p:tavLst>
                                            <p:tav tm="0">
                                              <p:val>
                                                <p:strVal val="#ppt_x"/>
                                              </p:val>
                                            </p:tav>
                                            <p:tav tm="100000">
                                              <p:val>
                                                <p:strVal val="#ppt_x"/>
                                              </p:val>
                                            </p:tav>
                                          </p:tavLst>
                                        </p:anim>
                                        <p:anim calcmode="lin" valueType="num">
                                          <p:cBhvr>
                                            <p:cTn id="35" dur="1000" fill="hold"/>
                                            <p:tgtEl>
                                              <p:spTgt spid="9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fade">
                                          <p:cBhvr>
                                            <p:cTn id="38" dur="1000"/>
                                            <p:tgtEl>
                                              <p:spTgt spid="89"/>
                                            </p:tgtEl>
                                          </p:cBhvr>
                                        </p:animEffect>
                                        <p:anim calcmode="lin" valueType="num">
                                          <p:cBhvr>
                                            <p:cTn id="39" dur="1000" fill="hold"/>
                                            <p:tgtEl>
                                              <p:spTgt spid="89"/>
                                            </p:tgtEl>
                                            <p:attrNameLst>
                                              <p:attrName>ppt_x</p:attrName>
                                            </p:attrNameLst>
                                          </p:cBhvr>
                                          <p:tavLst>
                                            <p:tav tm="0">
                                              <p:val>
                                                <p:strVal val="#ppt_x"/>
                                              </p:val>
                                            </p:tav>
                                            <p:tav tm="100000">
                                              <p:val>
                                                <p:strVal val="#ppt_x"/>
                                              </p:val>
                                            </p:tav>
                                          </p:tavLst>
                                        </p:anim>
                                        <p:anim calcmode="lin" valueType="num">
                                          <p:cBhvr>
                                            <p:cTn id="40" dur="1000" fill="hold"/>
                                            <p:tgtEl>
                                              <p:spTgt spid="89"/>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1000"/>
                                            <p:tgtEl>
                                              <p:spTgt spid="95"/>
                                            </p:tgtEl>
                                          </p:cBhvr>
                                        </p:animEffect>
                                        <p:anim calcmode="lin" valueType="num">
                                          <p:cBhvr>
                                            <p:cTn id="44" dur="1000" fill="hold"/>
                                            <p:tgtEl>
                                              <p:spTgt spid="95"/>
                                            </p:tgtEl>
                                            <p:attrNameLst>
                                              <p:attrName>ppt_x</p:attrName>
                                            </p:attrNameLst>
                                          </p:cBhvr>
                                          <p:tavLst>
                                            <p:tav tm="0">
                                              <p:val>
                                                <p:strVal val="#ppt_x"/>
                                              </p:val>
                                            </p:tav>
                                            <p:tav tm="100000">
                                              <p:val>
                                                <p:strVal val="#ppt_x"/>
                                              </p:val>
                                            </p:tav>
                                          </p:tavLst>
                                        </p:anim>
                                        <p:anim calcmode="lin" valueType="num">
                                          <p:cBhvr>
                                            <p:cTn id="45"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nvPr>
        </p:nvGraphicFramePr>
        <p:xfrm>
          <a:off x="597809" y="1052412"/>
          <a:ext cx="2702237" cy="16739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图表 2"/>
          <p:cNvGraphicFramePr/>
          <p:nvPr>
            <p:extLst/>
          </p:nvPr>
        </p:nvGraphicFramePr>
        <p:xfrm>
          <a:off x="2346922" y="1052412"/>
          <a:ext cx="2702237" cy="16739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图表 3"/>
          <p:cNvGraphicFramePr/>
          <p:nvPr>
            <p:extLst/>
          </p:nvPr>
        </p:nvGraphicFramePr>
        <p:xfrm>
          <a:off x="4096034" y="1052412"/>
          <a:ext cx="2702237" cy="167390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图表 4"/>
          <p:cNvGraphicFramePr/>
          <p:nvPr>
            <p:extLst/>
          </p:nvPr>
        </p:nvGraphicFramePr>
        <p:xfrm>
          <a:off x="5845148" y="1052412"/>
          <a:ext cx="2702237" cy="1673908"/>
        </p:xfrm>
        <a:graphic>
          <a:graphicData uri="http://schemas.openxmlformats.org/drawingml/2006/chart">
            <c:chart xmlns:c="http://schemas.openxmlformats.org/drawingml/2006/chart" xmlns:r="http://schemas.openxmlformats.org/officeDocument/2006/relationships" r:id="rId6"/>
          </a:graphicData>
        </a:graphic>
      </p:graphicFrame>
      <p:sp>
        <p:nvSpPr>
          <p:cNvPr id="9" name="文本框 13"/>
          <p:cNvSpPr txBox="1"/>
          <p:nvPr/>
        </p:nvSpPr>
        <p:spPr>
          <a:xfrm>
            <a:off x="1501324" y="2615462"/>
            <a:ext cx="943621" cy="248132"/>
          </a:xfrm>
          <a:prstGeom prst="rect">
            <a:avLst/>
          </a:prstGeom>
          <a:noFill/>
        </p:spPr>
        <p:txBody>
          <a:bodyPr wrap="square" rtlCol="0">
            <a:spAutoFit/>
          </a:bodyPr>
          <a:lstStyle/>
          <a:p>
            <a:pPr algn="ctr" defTabSz="685594">
              <a:defRPr/>
            </a:pPr>
            <a:r>
              <a:rPr lang="en-US" altLang="zh-CN" sz="1013" dirty="0">
                <a:solidFill>
                  <a:prstClr val="white"/>
                </a:solidFill>
                <a:latin typeface="Impact" panose="020B0806030902050204" pitchFamily="34" charset="0"/>
                <a:ea typeface="等线" panose="02010600030101010101" pitchFamily="2" charset="-122"/>
              </a:rPr>
              <a:t>2011</a:t>
            </a:r>
            <a:endParaRPr lang="zh-CN" altLang="en-US" sz="900" dirty="0">
              <a:solidFill>
                <a:prstClr val="white"/>
              </a:solidFill>
              <a:latin typeface="Impact" panose="020B0806030902050204" pitchFamily="34" charset="0"/>
              <a:ea typeface="等线" panose="02010600030101010101" pitchFamily="2" charset="-122"/>
            </a:endParaRPr>
          </a:p>
        </p:txBody>
      </p:sp>
      <p:sp>
        <p:nvSpPr>
          <p:cNvPr id="10" name="文本框 14"/>
          <p:cNvSpPr txBox="1"/>
          <p:nvPr/>
        </p:nvSpPr>
        <p:spPr>
          <a:xfrm>
            <a:off x="3304403" y="2615462"/>
            <a:ext cx="943621" cy="248132"/>
          </a:xfrm>
          <a:prstGeom prst="rect">
            <a:avLst/>
          </a:prstGeom>
          <a:noFill/>
        </p:spPr>
        <p:txBody>
          <a:bodyPr wrap="square" rtlCol="0">
            <a:spAutoFit/>
          </a:bodyPr>
          <a:lstStyle/>
          <a:p>
            <a:pPr algn="ctr" defTabSz="685594">
              <a:defRPr/>
            </a:pPr>
            <a:r>
              <a:rPr lang="en-US" altLang="zh-CN" sz="1013" dirty="0">
                <a:solidFill>
                  <a:prstClr val="white"/>
                </a:solidFill>
                <a:latin typeface="Impact" panose="020B0806030902050204" pitchFamily="34" charset="0"/>
                <a:ea typeface="等线" panose="02010600030101010101" pitchFamily="2" charset="-122"/>
              </a:rPr>
              <a:t>2012</a:t>
            </a:r>
            <a:endParaRPr lang="zh-CN" altLang="en-US" sz="900" dirty="0">
              <a:solidFill>
                <a:prstClr val="white"/>
              </a:solidFill>
              <a:latin typeface="Impact" panose="020B0806030902050204" pitchFamily="34" charset="0"/>
              <a:ea typeface="等线" panose="02010600030101010101" pitchFamily="2" charset="-122"/>
            </a:endParaRPr>
          </a:p>
        </p:txBody>
      </p:sp>
      <p:sp>
        <p:nvSpPr>
          <p:cNvPr id="11" name="文本框 15"/>
          <p:cNvSpPr txBox="1"/>
          <p:nvPr/>
        </p:nvSpPr>
        <p:spPr>
          <a:xfrm>
            <a:off x="5002326" y="2615462"/>
            <a:ext cx="943621" cy="248132"/>
          </a:xfrm>
          <a:prstGeom prst="rect">
            <a:avLst/>
          </a:prstGeom>
          <a:noFill/>
        </p:spPr>
        <p:txBody>
          <a:bodyPr wrap="square" rtlCol="0">
            <a:spAutoFit/>
          </a:bodyPr>
          <a:lstStyle/>
          <a:p>
            <a:pPr algn="ctr" defTabSz="685594">
              <a:defRPr/>
            </a:pPr>
            <a:r>
              <a:rPr lang="en-US" altLang="zh-CN" sz="1013" dirty="0">
                <a:solidFill>
                  <a:prstClr val="white"/>
                </a:solidFill>
                <a:latin typeface="Impact" panose="020B0806030902050204" pitchFamily="34" charset="0"/>
                <a:ea typeface="等线" panose="02010600030101010101" pitchFamily="2" charset="-122"/>
              </a:rPr>
              <a:t>2014</a:t>
            </a:r>
            <a:endParaRPr lang="zh-CN" altLang="en-US" sz="900" dirty="0">
              <a:solidFill>
                <a:prstClr val="white"/>
              </a:solidFill>
              <a:latin typeface="Impact" panose="020B0806030902050204" pitchFamily="34" charset="0"/>
              <a:ea typeface="等线" panose="02010600030101010101" pitchFamily="2" charset="-122"/>
            </a:endParaRPr>
          </a:p>
        </p:txBody>
      </p:sp>
      <p:sp>
        <p:nvSpPr>
          <p:cNvPr id="12" name="文本框 16"/>
          <p:cNvSpPr txBox="1"/>
          <p:nvPr/>
        </p:nvSpPr>
        <p:spPr>
          <a:xfrm>
            <a:off x="6805403" y="2615462"/>
            <a:ext cx="943621" cy="248132"/>
          </a:xfrm>
          <a:prstGeom prst="rect">
            <a:avLst/>
          </a:prstGeom>
          <a:noFill/>
        </p:spPr>
        <p:txBody>
          <a:bodyPr wrap="square" rtlCol="0">
            <a:spAutoFit/>
          </a:bodyPr>
          <a:lstStyle/>
          <a:p>
            <a:pPr algn="ctr" defTabSz="685594">
              <a:defRPr/>
            </a:pPr>
            <a:r>
              <a:rPr lang="en-US" altLang="zh-CN" sz="1013" dirty="0">
                <a:solidFill>
                  <a:prstClr val="white"/>
                </a:solidFill>
                <a:latin typeface="Impact" panose="020B0806030902050204" pitchFamily="34" charset="0"/>
                <a:ea typeface="等线" panose="02010600030101010101" pitchFamily="2" charset="-122"/>
              </a:rPr>
              <a:t>2015</a:t>
            </a:r>
            <a:endParaRPr lang="zh-CN" altLang="en-US" sz="900" dirty="0">
              <a:solidFill>
                <a:prstClr val="white"/>
              </a:solidFill>
              <a:latin typeface="Impact" panose="020B0806030902050204" pitchFamily="34" charset="0"/>
              <a:ea typeface="等线" panose="02010600030101010101" pitchFamily="2" charset="-122"/>
            </a:endParaRPr>
          </a:p>
        </p:txBody>
      </p:sp>
      <p:grpSp>
        <p:nvGrpSpPr>
          <p:cNvPr id="14" name="组合 13"/>
          <p:cNvGrpSpPr/>
          <p:nvPr/>
        </p:nvGrpSpPr>
        <p:grpSpPr>
          <a:xfrm>
            <a:off x="6677859" y="3225593"/>
            <a:ext cx="1239456" cy="248132"/>
            <a:chOff x="2080894" y="4828841"/>
            <a:chExt cx="1652904" cy="331021"/>
          </a:xfrm>
        </p:grpSpPr>
        <p:sp>
          <p:nvSpPr>
            <p:cNvPr id="24" name="圆角矩形 23"/>
            <p:cNvSpPr/>
            <p:nvPr/>
          </p:nvSpPr>
          <p:spPr>
            <a:xfrm>
              <a:off x="2080894" y="4880791"/>
              <a:ext cx="265433" cy="265433"/>
            </a:xfrm>
            <a:prstGeom prst="roundRect">
              <a:avLst/>
            </a:prstGeom>
            <a:solidFill>
              <a:schemeClr val="accent5">
                <a:lumMod val="50000"/>
              </a:schemeClr>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25" name="文本框 43"/>
            <p:cNvSpPr txBox="1"/>
            <p:nvPr/>
          </p:nvSpPr>
          <p:spPr>
            <a:xfrm>
              <a:off x="2346328" y="4828841"/>
              <a:ext cx="1387470" cy="331021"/>
            </a:xfrm>
            <a:prstGeom prst="rect">
              <a:avLst/>
            </a:prstGeom>
            <a:noFill/>
          </p:spPr>
          <p:txBody>
            <a:bodyPr wrap="square" rtlCol="0">
              <a:spAutoFit/>
            </a:bodyPr>
            <a:lstStyle/>
            <a:p>
              <a:pPr defTabSz="685594">
                <a:defRPr/>
              </a:pPr>
              <a:r>
                <a:rPr lang="zh-CN" altLang="en-US" sz="1013" dirty="0">
                  <a:solidFill>
                    <a:prstClr val="white"/>
                  </a:solidFill>
                  <a:latin typeface="LiHei Pro" panose="020B0500000000000000" pitchFamily="34" charset="-122"/>
                  <a:ea typeface="LiHei Pro" panose="020B0500000000000000" pitchFamily="34" charset="-122"/>
                </a:rPr>
                <a:t>标题</a:t>
              </a:r>
            </a:p>
          </p:txBody>
        </p:sp>
      </p:grpSp>
      <p:grpSp>
        <p:nvGrpSpPr>
          <p:cNvPr id="15" name="组合 14"/>
          <p:cNvGrpSpPr/>
          <p:nvPr/>
        </p:nvGrpSpPr>
        <p:grpSpPr>
          <a:xfrm>
            <a:off x="5057969" y="3225593"/>
            <a:ext cx="1239456" cy="248132"/>
            <a:chOff x="2080894" y="4828841"/>
            <a:chExt cx="1652904" cy="331021"/>
          </a:xfrm>
        </p:grpSpPr>
        <p:sp>
          <p:nvSpPr>
            <p:cNvPr id="22" name="圆角矩形 21"/>
            <p:cNvSpPr/>
            <p:nvPr/>
          </p:nvSpPr>
          <p:spPr>
            <a:xfrm>
              <a:off x="2080894" y="4880791"/>
              <a:ext cx="265433" cy="265433"/>
            </a:xfrm>
            <a:prstGeom prst="roundRect">
              <a:avLst/>
            </a:prstGeom>
            <a:solidFill>
              <a:schemeClr val="tx2">
                <a:lumMod val="60000"/>
                <a:lumOff val="40000"/>
              </a:schemeClr>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23" name="文本框 41"/>
            <p:cNvSpPr txBox="1"/>
            <p:nvPr/>
          </p:nvSpPr>
          <p:spPr>
            <a:xfrm>
              <a:off x="2346328" y="4828841"/>
              <a:ext cx="1387470" cy="331021"/>
            </a:xfrm>
            <a:prstGeom prst="rect">
              <a:avLst/>
            </a:prstGeom>
            <a:noFill/>
          </p:spPr>
          <p:txBody>
            <a:bodyPr wrap="square" rtlCol="0">
              <a:spAutoFit/>
            </a:bodyPr>
            <a:lstStyle/>
            <a:p>
              <a:pPr defTabSz="685594">
                <a:defRPr/>
              </a:pPr>
              <a:r>
                <a:rPr lang="zh-CN" altLang="en-US" sz="1013" dirty="0">
                  <a:solidFill>
                    <a:prstClr val="white"/>
                  </a:solidFill>
                  <a:latin typeface="LiHei Pro" panose="020B0500000000000000" pitchFamily="34" charset="-122"/>
                  <a:ea typeface="LiHei Pro" panose="020B0500000000000000" pitchFamily="34" charset="-122"/>
                </a:rPr>
                <a:t>标题</a:t>
              </a:r>
            </a:p>
          </p:txBody>
        </p:sp>
      </p:grpSp>
      <p:grpSp>
        <p:nvGrpSpPr>
          <p:cNvPr id="16" name="组合 15"/>
          <p:cNvGrpSpPr/>
          <p:nvPr/>
        </p:nvGrpSpPr>
        <p:grpSpPr>
          <a:xfrm>
            <a:off x="1710194" y="3225593"/>
            <a:ext cx="1239456" cy="248132"/>
            <a:chOff x="2080894" y="4828841"/>
            <a:chExt cx="1652904" cy="331021"/>
          </a:xfrm>
        </p:grpSpPr>
        <p:sp>
          <p:nvSpPr>
            <p:cNvPr id="20" name="圆角矩形 19"/>
            <p:cNvSpPr/>
            <p:nvPr/>
          </p:nvSpPr>
          <p:spPr>
            <a:xfrm>
              <a:off x="2080894" y="4880791"/>
              <a:ext cx="265433" cy="265433"/>
            </a:xfrm>
            <a:prstGeom prst="roundRect">
              <a:avLst/>
            </a:prstGeom>
            <a:solidFill>
              <a:srgbClr val="0070C0"/>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21" name="文本框 39"/>
            <p:cNvSpPr txBox="1"/>
            <p:nvPr/>
          </p:nvSpPr>
          <p:spPr>
            <a:xfrm>
              <a:off x="2346328" y="4828841"/>
              <a:ext cx="1387470" cy="331021"/>
            </a:xfrm>
            <a:prstGeom prst="rect">
              <a:avLst/>
            </a:prstGeom>
            <a:noFill/>
          </p:spPr>
          <p:txBody>
            <a:bodyPr wrap="square" rtlCol="0">
              <a:spAutoFit/>
            </a:bodyPr>
            <a:lstStyle/>
            <a:p>
              <a:pPr defTabSz="685594">
                <a:defRPr/>
              </a:pPr>
              <a:r>
                <a:rPr lang="zh-CN" altLang="en-US" sz="1013" dirty="0">
                  <a:solidFill>
                    <a:prstClr val="white"/>
                  </a:solidFill>
                  <a:latin typeface="LiHei Pro" panose="020B0500000000000000" pitchFamily="34" charset="-122"/>
                  <a:ea typeface="LiHei Pro" panose="020B0500000000000000" pitchFamily="34" charset="-122"/>
                </a:rPr>
                <a:t>标题</a:t>
              </a:r>
            </a:p>
          </p:txBody>
        </p:sp>
      </p:grpSp>
      <p:grpSp>
        <p:nvGrpSpPr>
          <p:cNvPr id="17" name="组合 16"/>
          <p:cNvGrpSpPr/>
          <p:nvPr/>
        </p:nvGrpSpPr>
        <p:grpSpPr>
          <a:xfrm>
            <a:off x="3384080" y="3225593"/>
            <a:ext cx="1239456" cy="248132"/>
            <a:chOff x="2080894" y="4828841"/>
            <a:chExt cx="1652904" cy="331021"/>
          </a:xfrm>
        </p:grpSpPr>
        <p:sp>
          <p:nvSpPr>
            <p:cNvPr id="18" name="圆角矩形 17"/>
            <p:cNvSpPr/>
            <p:nvPr/>
          </p:nvSpPr>
          <p:spPr>
            <a:xfrm>
              <a:off x="2080894" y="4880791"/>
              <a:ext cx="265433" cy="265433"/>
            </a:xfrm>
            <a:prstGeom prst="roundRect">
              <a:avLst/>
            </a:prstGeom>
            <a:solidFill>
              <a:srgbClr val="00B0F0"/>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13">
                <a:solidFill>
                  <a:prstClr val="white"/>
                </a:solidFill>
                <a:latin typeface="Calibri" panose="020F0502020204030204"/>
                <a:ea typeface="等线" panose="02010600030101010101" pitchFamily="2" charset="-122"/>
              </a:endParaRPr>
            </a:p>
          </p:txBody>
        </p:sp>
        <p:sp>
          <p:nvSpPr>
            <p:cNvPr id="19" name="文本框 37"/>
            <p:cNvSpPr txBox="1"/>
            <p:nvPr/>
          </p:nvSpPr>
          <p:spPr>
            <a:xfrm>
              <a:off x="2346328" y="4828841"/>
              <a:ext cx="1387470" cy="331021"/>
            </a:xfrm>
            <a:prstGeom prst="rect">
              <a:avLst/>
            </a:prstGeom>
            <a:noFill/>
          </p:spPr>
          <p:txBody>
            <a:bodyPr wrap="square" rtlCol="0">
              <a:spAutoFit/>
            </a:bodyPr>
            <a:lstStyle/>
            <a:p>
              <a:pPr defTabSz="685594">
                <a:defRPr/>
              </a:pPr>
              <a:r>
                <a:rPr lang="zh-CN" altLang="en-US" sz="1013" dirty="0">
                  <a:solidFill>
                    <a:prstClr val="white"/>
                  </a:solidFill>
                  <a:latin typeface="LiHei Pro" panose="020B0500000000000000" pitchFamily="34" charset="-122"/>
                  <a:ea typeface="LiHei Pro" panose="020B0500000000000000" pitchFamily="34" charset="-122"/>
                </a:rPr>
                <a:t>标题</a:t>
              </a:r>
            </a:p>
          </p:txBody>
        </p:sp>
      </p:grpSp>
      <p:cxnSp>
        <p:nvCxnSpPr>
          <p:cNvPr id="26" name="直接连接符 25"/>
          <p:cNvCxnSpPr/>
          <p:nvPr/>
        </p:nvCxnSpPr>
        <p:spPr>
          <a:xfrm>
            <a:off x="1283826" y="3867194"/>
            <a:ext cx="6577541"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文本框 113"/>
          <p:cNvSpPr txBox="1"/>
          <p:nvPr/>
        </p:nvSpPr>
        <p:spPr>
          <a:xfrm>
            <a:off x="1291526" y="3969487"/>
            <a:ext cx="6569842" cy="784588"/>
          </a:xfrm>
          <a:prstGeom prst="rect">
            <a:avLst/>
          </a:prstGeom>
          <a:noFill/>
        </p:spPr>
        <p:txBody>
          <a:bodyPr wrap="square" rtlCol="0">
            <a:spAutoFit/>
          </a:bodyPr>
          <a:lstStyle/>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a:t>
            </a:r>
            <a:endParaRPr lang="en-US" altLang="zh-CN" sz="750" dirty="0">
              <a:solidFill>
                <a:prstClr val="white"/>
              </a:solidFill>
              <a:latin typeface="微软雅黑" panose="020B0503020204020204" pitchFamily="34" charset="-122"/>
              <a:ea typeface="微软雅黑" panose="020B0503020204020204" pitchFamily="34" charset="-122"/>
            </a:endParaRPr>
          </a:p>
          <a:p>
            <a:pPr algn="just" defTabSz="685594">
              <a:lnSpc>
                <a:spcPct val="150000"/>
              </a:lnSpc>
              <a:defRPr/>
            </a:pPr>
            <a:r>
              <a:rPr lang="zh-CN" altLang="en-US" sz="75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a:t>
            </a:r>
          </a:p>
        </p:txBody>
      </p:sp>
    </p:spTree>
    <p:extLst>
      <p:ext uri="{BB962C8B-B14F-4D97-AF65-F5344CB8AC3E}">
        <p14:creationId xmlns:p14="http://schemas.microsoft.com/office/powerpoint/2010/main" val="3071547225"/>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 fill="hold"/>
                                        <p:tgtEl>
                                          <p:spTgt spid="2"/>
                                        </p:tgtEl>
                                        <p:attrNameLst>
                                          <p:attrName>ppt_w</p:attrName>
                                        </p:attrNameLst>
                                      </p:cBhvr>
                                      <p:tavLst>
                                        <p:tav tm="0">
                                          <p:val>
                                            <p:fltVal val="0"/>
                                          </p:val>
                                        </p:tav>
                                        <p:tav tm="100000">
                                          <p:val>
                                            <p:strVal val="#ppt_w"/>
                                          </p:val>
                                        </p:tav>
                                      </p:tavLst>
                                    </p:anim>
                                    <p:anim calcmode="lin" valueType="num">
                                      <p:cBhvr>
                                        <p:cTn id="8" dur="100" fill="hold"/>
                                        <p:tgtEl>
                                          <p:spTgt spid="2"/>
                                        </p:tgtEl>
                                        <p:attrNameLst>
                                          <p:attrName>ppt_h</p:attrName>
                                        </p:attrNameLst>
                                      </p:cBhvr>
                                      <p:tavLst>
                                        <p:tav tm="0">
                                          <p:val>
                                            <p:fltVal val="0"/>
                                          </p:val>
                                        </p:tav>
                                        <p:tav tm="100000">
                                          <p:val>
                                            <p:strVal val="#ppt_h"/>
                                          </p:val>
                                        </p:tav>
                                      </p:tavLst>
                                    </p:anim>
                                    <p:animEffect transition="in" filter="fade">
                                      <p:cBhvr>
                                        <p:cTn id="9" dur="100"/>
                                        <p:tgtEl>
                                          <p:spTgt spid="2"/>
                                        </p:tgtEl>
                                      </p:cBhvr>
                                    </p:animEffect>
                                  </p:childTnLst>
                                </p:cTn>
                              </p:par>
                              <p:par>
                                <p:cTn id="10" presetID="6" presetClass="emph" presetSubtype="0" fill="hold" grpId="1" nodeType="withEffect">
                                  <p:stCondLst>
                                    <p:cond delay="100"/>
                                  </p:stCondLst>
                                  <p:childTnLst>
                                    <p:animScale>
                                      <p:cBhvr>
                                        <p:cTn id="11" dur="100" fill="hold"/>
                                        <p:tgtEl>
                                          <p:spTgt spid="2"/>
                                        </p:tgtEl>
                                      </p:cBhvr>
                                      <p:by x="110000" y="110000"/>
                                    </p:animScale>
                                  </p:childTnLst>
                                </p:cTn>
                              </p:par>
                              <p:par>
                                <p:cTn id="12" presetID="6" presetClass="emph" presetSubtype="0" fill="hold" grpId="2" nodeType="withEffect">
                                  <p:stCondLst>
                                    <p:cond delay="200"/>
                                  </p:stCondLst>
                                  <p:childTnLst>
                                    <p:animScale>
                                      <p:cBhvr>
                                        <p:cTn id="13" dur="200" fill="hold"/>
                                        <p:tgtEl>
                                          <p:spTgt spid="2"/>
                                        </p:tgtEl>
                                      </p:cBhvr>
                                      <p:by x="90000" y="90000"/>
                                    </p:animScale>
                                  </p:childTnLst>
                                </p:cTn>
                              </p:par>
                              <p:par>
                                <p:cTn id="14" presetID="6" presetClass="emph" presetSubtype="0" fill="hold" grpId="3" nodeType="withEffect">
                                  <p:stCondLst>
                                    <p:cond delay="400"/>
                                  </p:stCondLst>
                                  <p:childTnLst>
                                    <p:animScale>
                                      <p:cBhvr>
                                        <p:cTn id="15" dur="100" fill="hold"/>
                                        <p:tgtEl>
                                          <p:spTgt spid="2"/>
                                        </p:tgtEl>
                                      </p:cBhvr>
                                      <p:by x="105000" y="105000"/>
                                    </p:animScale>
                                  </p:childTnLst>
                                </p:cTn>
                              </p:par>
                              <p:par>
                                <p:cTn id="16" presetID="6" presetClass="emph" presetSubtype="0" fill="hold" grpId="4" nodeType="withEffect">
                                  <p:stCondLst>
                                    <p:cond delay="500"/>
                                  </p:stCondLst>
                                  <p:childTnLst>
                                    <p:animScale>
                                      <p:cBhvr>
                                        <p:cTn id="17" dur="200" fill="hold"/>
                                        <p:tgtEl>
                                          <p:spTgt spid="2"/>
                                        </p:tgtEl>
                                      </p:cBhvr>
                                      <p:by x="95000" y="95000"/>
                                    </p:animScale>
                                  </p:childTnLst>
                                </p:cTn>
                              </p:par>
                            </p:childTnLst>
                          </p:cTn>
                        </p:par>
                        <p:par>
                          <p:cTn id="18" fill="hold">
                            <p:stCondLst>
                              <p:cond delay="7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 fill="hold"/>
                                        <p:tgtEl>
                                          <p:spTgt spid="3"/>
                                        </p:tgtEl>
                                        <p:attrNameLst>
                                          <p:attrName>ppt_w</p:attrName>
                                        </p:attrNameLst>
                                      </p:cBhvr>
                                      <p:tavLst>
                                        <p:tav tm="0">
                                          <p:val>
                                            <p:fltVal val="0"/>
                                          </p:val>
                                        </p:tav>
                                        <p:tav tm="100000">
                                          <p:val>
                                            <p:strVal val="#ppt_w"/>
                                          </p:val>
                                        </p:tav>
                                      </p:tavLst>
                                    </p:anim>
                                    <p:anim calcmode="lin" valueType="num">
                                      <p:cBhvr>
                                        <p:cTn id="22" dur="100" fill="hold"/>
                                        <p:tgtEl>
                                          <p:spTgt spid="3"/>
                                        </p:tgtEl>
                                        <p:attrNameLst>
                                          <p:attrName>ppt_h</p:attrName>
                                        </p:attrNameLst>
                                      </p:cBhvr>
                                      <p:tavLst>
                                        <p:tav tm="0">
                                          <p:val>
                                            <p:fltVal val="0"/>
                                          </p:val>
                                        </p:tav>
                                        <p:tav tm="100000">
                                          <p:val>
                                            <p:strVal val="#ppt_h"/>
                                          </p:val>
                                        </p:tav>
                                      </p:tavLst>
                                    </p:anim>
                                    <p:animEffect transition="in" filter="fade">
                                      <p:cBhvr>
                                        <p:cTn id="23" dur="100"/>
                                        <p:tgtEl>
                                          <p:spTgt spid="3"/>
                                        </p:tgtEl>
                                      </p:cBhvr>
                                    </p:animEffect>
                                  </p:childTnLst>
                                </p:cTn>
                              </p:par>
                              <p:par>
                                <p:cTn id="24" presetID="6" presetClass="emph" presetSubtype="0" fill="hold" grpId="1" nodeType="withEffect">
                                  <p:stCondLst>
                                    <p:cond delay="100"/>
                                  </p:stCondLst>
                                  <p:childTnLst>
                                    <p:animScale>
                                      <p:cBhvr>
                                        <p:cTn id="25" dur="100" fill="hold"/>
                                        <p:tgtEl>
                                          <p:spTgt spid="3"/>
                                        </p:tgtEl>
                                      </p:cBhvr>
                                      <p:by x="110000" y="110000"/>
                                    </p:animScale>
                                  </p:childTnLst>
                                </p:cTn>
                              </p:par>
                              <p:par>
                                <p:cTn id="26" presetID="6" presetClass="emph" presetSubtype="0" fill="hold" grpId="2" nodeType="withEffect">
                                  <p:stCondLst>
                                    <p:cond delay="200"/>
                                  </p:stCondLst>
                                  <p:childTnLst>
                                    <p:animScale>
                                      <p:cBhvr>
                                        <p:cTn id="27" dur="200" fill="hold"/>
                                        <p:tgtEl>
                                          <p:spTgt spid="3"/>
                                        </p:tgtEl>
                                      </p:cBhvr>
                                      <p:by x="90000" y="90000"/>
                                    </p:animScale>
                                  </p:childTnLst>
                                </p:cTn>
                              </p:par>
                              <p:par>
                                <p:cTn id="28" presetID="6" presetClass="emph" presetSubtype="0" fill="hold" grpId="3" nodeType="withEffect">
                                  <p:stCondLst>
                                    <p:cond delay="400"/>
                                  </p:stCondLst>
                                  <p:childTnLst>
                                    <p:animScale>
                                      <p:cBhvr>
                                        <p:cTn id="29" dur="100" fill="hold"/>
                                        <p:tgtEl>
                                          <p:spTgt spid="3"/>
                                        </p:tgtEl>
                                      </p:cBhvr>
                                      <p:by x="105000" y="105000"/>
                                    </p:animScale>
                                  </p:childTnLst>
                                </p:cTn>
                              </p:par>
                              <p:par>
                                <p:cTn id="30" presetID="6" presetClass="emph" presetSubtype="0" fill="hold" grpId="4" nodeType="withEffect">
                                  <p:stCondLst>
                                    <p:cond delay="500"/>
                                  </p:stCondLst>
                                  <p:childTnLst>
                                    <p:animScale>
                                      <p:cBhvr>
                                        <p:cTn id="31" dur="200" fill="hold"/>
                                        <p:tgtEl>
                                          <p:spTgt spid="3"/>
                                        </p:tgtEl>
                                      </p:cBhvr>
                                      <p:by x="95000" y="95000"/>
                                    </p:animScale>
                                  </p:childTnLst>
                                </p:cTn>
                              </p:par>
                            </p:childTnLst>
                          </p:cTn>
                        </p:par>
                        <p:par>
                          <p:cTn id="32" fill="hold">
                            <p:stCondLst>
                              <p:cond delay="1400"/>
                            </p:stCondLst>
                            <p:childTnLst>
                              <p:par>
                                <p:cTn id="33" presetID="53" presetClass="entr" presetSubtype="16"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 fill="hold"/>
                                        <p:tgtEl>
                                          <p:spTgt spid="4"/>
                                        </p:tgtEl>
                                        <p:attrNameLst>
                                          <p:attrName>ppt_w</p:attrName>
                                        </p:attrNameLst>
                                      </p:cBhvr>
                                      <p:tavLst>
                                        <p:tav tm="0">
                                          <p:val>
                                            <p:fltVal val="0"/>
                                          </p:val>
                                        </p:tav>
                                        <p:tav tm="100000">
                                          <p:val>
                                            <p:strVal val="#ppt_w"/>
                                          </p:val>
                                        </p:tav>
                                      </p:tavLst>
                                    </p:anim>
                                    <p:anim calcmode="lin" valueType="num">
                                      <p:cBhvr>
                                        <p:cTn id="36" dur="100" fill="hold"/>
                                        <p:tgtEl>
                                          <p:spTgt spid="4"/>
                                        </p:tgtEl>
                                        <p:attrNameLst>
                                          <p:attrName>ppt_h</p:attrName>
                                        </p:attrNameLst>
                                      </p:cBhvr>
                                      <p:tavLst>
                                        <p:tav tm="0">
                                          <p:val>
                                            <p:fltVal val="0"/>
                                          </p:val>
                                        </p:tav>
                                        <p:tav tm="100000">
                                          <p:val>
                                            <p:strVal val="#ppt_h"/>
                                          </p:val>
                                        </p:tav>
                                      </p:tavLst>
                                    </p:anim>
                                    <p:animEffect transition="in" filter="fade">
                                      <p:cBhvr>
                                        <p:cTn id="37" dur="100"/>
                                        <p:tgtEl>
                                          <p:spTgt spid="4"/>
                                        </p:tgtEl>
                                      </p:cBhvr>
                                    </p:animEffect>
                                  </p:childTnLst>
                                </p:cTn>
                              </p:par>
                              <p:par>
                                <p:cTn id="38" presetID="6" presetClass="emph" presetSubtype="0" fill="hold" grpId="1" nodeType="withEffect">
                                  <p:stCondLst>
                                    <p:cond delay="100"/>
                                  </p:stCondLst>
                                  <p:childTnLst>
                                    <p:animScale>
                                      <p:cBhvr>
                                        <p:cTn id="39" dur="100" fill="hold"/>
                                        <p:tgtEl>
                                          <p:spTgt spid="4"/>
                                        </p:tgtEl>
                                      </p:cBhvr>
                                      <p:by x="110000" y="110000"/>
                                    </p:animScale>
                                  </p:childTnLst>
                                </p:cTn>
                              </p:par>
                              <p:par>
                                <p:cTn id="40" presetID="6" presetClass="emph" presetSubtype="0" fill="hold" grpId="2" nodeType="withEffect">
                                  <p:stCondLst>
                                    <p:cond delay="200"/>
                                  </p:stCondLst>
                                  <p:childTnLst>
                                    <p:animScale>
                                      <p:cBhvr>
                                        <p:cTn id="41" dur="200" fill="hold"/>
                                        <p:tgtEl>
                                          <p:spTgt spid="4"/>
                                        </p:tgtEl>
                                      </p:cBhvr>
                                      <p:by x="90000" y="90000"/>
                                    </p:animScale>
                                  </p:childTnLst>
                                </p:cTn>
                              </p:par>
                              <p:par>
                                <p:cTn id="42" presetID="6" presetClass="emph" presetSubtype="0" fill="hold" grpId="3" nodeType="withEffect">
                                  <p:stCondLst>
                                    <p:cond delay="400"/>
                                  </p:stCondLst>
                                  <p:childTnLst>
                                    <p:animScale>
                                      <p:cBhvr>
                                        <p:cTn id="43" dur="100" fill="hold"/>
                                        <p:tgtEl>
                                          <p:spTgt spid="4"/>
                                        </p:tgtEl>
                                      </p:cBhvr>
                                      <p:by x="105000" y="105000"/>
                                    </p:animScale>
                                  </p:childTnLst>
                                </p:cTn>
                              </p:par>
                              <p:par>
                                <p:cTn id="44" presetID="6" presetClass="emph" presetSubtype="0" fill="hold" grpId="4" nodeType="withEffect">
                                  <p:stCondLst>
                                    <p:cond delay="500"/>
                                  </p:stCondLst>
                                  <p:childTnLst>
                                    <p:animScale>
                                      <p:cBhvr>
                                        <p:cTn id="45" dur="200" fill="hold"/>
                                        <p:tgtEl>
                                          <p:spTgt spid="4"/>
                                        </p:tgtEl>
                                      </p:cBhvr>
                                      <p:by x="95000" y="95000"/>
                                    </p:animScale>
                                  </p:childTnLst>
                                </p:cTn>
                              </p:par>
                            </p:childTnLst>
                          </p:cTn>
                        </p:par>
                        <p:par>
                          <p:cTn id="46" fill="hold">
                            <p:stCondLst>
                              <p:cond delay="2100"/>
                            </p:stCondLst>
                            <p:childTnLst>
                              <p:par>
                                <p:cTn id="47" presetID="53" presetClass="entr" presetSubtype="16"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100" fill="hold"/>
                                        <p:tgtEl>
                                          <p:spTgt spid="5"/>
                                        </p:tgtEl>
                                        <p:attrNameLst>
                                          <p:attrName>ppt_w</p:attrName>
                                        </p:attrNameLst>
                                      </p:cBhvr>
                                      <p:tavLst>
                                        <p:tav tm="0">
                                          <p:val>
                                            <p:fltVal val="0"/>
                                          </p:val>
                                        </p:tav>
                                        <p:tav tm="100000">
                                          <p:val>
                                            <p:strVal val="#ppt_w"/>
                                          </p:val>
                                        </p:tav>
                                      </p:tavLst>
                                    </p:anim>
                                    <p:anim calcmode="lin" valueType="num">
                                      <p:cBhvr>
                                        <p:cTn id="50" dur="100" fill="hold"/>
                                        <p:tgtEl>
                                          <p:spTgt spid="5"/>
                                        </p:tgtEl>
                                        <p:attrNameLst>
                                          <p:attrName>ppt_h</p:attrName>
                                        </p:attrNameLst>
                                      </p:cBhvr>
                                      <p:tavLst>
                                        <p:tav tm="0">
                                          <p:val>
                                            <p:fltVal val="0"/>
                                          </p:val>
                                        </p:tav>
                                        <p:tav tm="100000">
                                          <p:val>
                                            <p:strVal val="#ppt_h"/>
                                          </p:val>
                                        </p:tav>
                                      </p:tavLst>
                                    </p:anim>
                                    <p:animEffect transition="in" filter="fade">
                                      <p:cBhvr>
                                        <p:cTn id="51" dur="100"/>
                                        <p:tgtEl>
                                          <p:spTgt spid="5"/>
                                        </p:tgtEl>
                                      </p:cBhvr>
                                    </p:animEffect>
                                  </p:childTnLst>
                                </p:cTn>
                              </p:par>
                              <p:par>
                                <p:cTn id="52" presetID="6" presetClass="emph" presetSubtype="0" fill="hold" grpId="1" nodeType="withEffect">
                                  <p:stCondLst>
                                    <p:cond delay="100"/>
                                  </p:stCondLst>
                                  <p:childTnLst>
                                    <p:animScale>
                                      <p:cBhvr>
                                        <p:cTn id="53" dur="100" fill="hold"/>
                                        <p:tgtEl>
                                          <p:spTgt spid="5"/>
                                        </p:tgtEl>
                                      </p:cBhvr>
                                      <p:by x="110000" y="110000"/>
                                    </p:animScale>
                                  </p:childTnLst>
                                </p:cTn>
                              </p:par>
                              <p:par>
                                <p:cTn id="54" presetID="6" presetClass="emph" presetSubtype="0" fill="hold" grpId="2" nodeType="withEffect">
                                  <p:stCondLst>
                                    <p:cond delay="200"/>
                                  </p:stCondLst>
                                  <p:childTnLst>
                                    <p:animScale>
                                      <p:cBhvr>
                                        <p:cTn id="55" dur="200" fill="hold"/>
                                        <p:tgtEl>
                                          <p:spTgt spid="5"/>
                                        </p:tgtEl>
                                      </p:cBhvr>
                                      <p:by x="90000" y="90000"/>
                                    </p:animScale>
                                  </p:childTnLst>
                                </p:cTn>
                              </p:par>
                              <p:par>
                                <p:cTn id="56" presetID="6" presetClass="emph" presetSubtype="0" fill="hold" grpId="3" nodeType="withEffect">
                                  <p:stCondLst>
                                    <p:cond delay="400"/>
                                  </p:stCondLst>
                                  <p:childTnLst>
                                    <p:animScale>
                                      <p:cBhvr>
                                        <p:cTn id="57" dur="100" fill="hold"/>
                                        <p:tgtEl>
                                          <p:spTgt spid="5"/>
                                        </p:tgtEl>
                                      </p:cBhvr>
                                      <p:by x="105000" y="105000"/>
                                    </p:animScale>
                                  </p:childTnLst>
                                </p:cTn>
                              </p:par>
                              <p:par>
                                <p:cTn id="58" presetID="6" presetClass="emph" presetSubtype="0" fill="hold" grpId="4" nodeType="withEffect">
                                  <p:stCondLst>
                                    <p:cond delay="500"/>
                                  </p:stCondLst>
                                  <p:childTnLst>
                                    <p:animScale>
                                      <p:cBhvr>
                                        <p:cTn id="59" dur="200" fill="hold"/>
                                        <p:tgtEl>
                                          <p:spTgt spid="5"/>
                                        </p:tgtEl>
                                      </p:cBhvr>
                                      <p:by x="95000" y="95000"/>
                                    </p:animScale>
                                  </p:childTnLst>
                                </p:cTn>
                              </p:par>
                            </p:childTnLst>
                          </p:cTn>
                        </p:par>
                        <p:par>
                          <p:cTn id="60" fill="hold">
                            <p:stCondLst>
                              <p:cond delay="2800"/>
                            </p:stCondLst>
                            <p:childTnLst>
                              <p:par>
                                <p:cTn id="61" presetID="47" presetClass="entr" presetSubtype="0"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anim calcmode="lin" valueType="num">
                                      <p:cBhvr>
                                        <p:cTn id="64" dur="500" fill="hold"/>
                                        <p:tgtEl>
                                          <p:spTgt spid="9"/>
                                        </p:tgtEl>
                                        <p:attrNameLst>
                                          <p:attrName>ppt_x</p:attrName>
                                        </p:attrNameLst>
                                      </p:cBhvr>
                                      <p:tavLst>
                                        <p:tav tm="0">
                                          <p:val>
                                            <p:strVal val="#ppt_x"/>
                                          </p:val>
                                        </p:tav>
                                        <p:tav tm="100000">
                                          <p:val>
                                            <p:strVal val="#ppt_x"/>
                                          </p:val>
                                        </p:tav>
                                      </p:tavLst>
                                    </p:anim>
                                    <p:anim calcmode="lin" valueType="num">
                                      <p:cBhvr>
                                        <p:cTn id="65" dur="500" fill="hold"/>
                                        <p:tgtEl>
                                          <p:spTgt spid="9"/>
                                        </p:tgtEl>
                                        <p:attrNameLst>
                                          <p:attrName>ppt_y</p:attrName>
                                        </p:attrNameLst>
                                      </p:cBhvr>
                                      <p:tavLst>
                                        <p:tav tm="0">
                                          <p:val>
                                            <p:strVal val="#ppt_y-.1"/>
                                          </p:val>
                                        </p:tav>
                                        <p:tav tm="100000">
                                          <p:val>
                                            <p:strVal val="#ppt_y"/>
                                          </p:val>
                                        </p:tav>
                                      </p:tavLst>
                                    </p:anim>
                                  </p:childTnLst>
                                </p:cTn>
                              </p:par>
                            </p:childTnLst>
                          </p:cTn>
                        </p:par>
                        <p:par>
                          <p:cTn id="66" fill="hold">
                            <p:stCondLst>
                              <p:cond delay="3300"/>
                            </p:stCondLst>
                            <p:childTnLst>
                              <p:par>
                                <p:cTn id="67" presetID="47" presetClass="entr" presetSubtype="0"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anim calcmode="lin" valueType="num">
                                      <p:cBhvr>
                                        <p:cTn id="70" dur="500" fill="hold"/>
                                        <p:tgtEl>
                                          <p:spTgt spid="10"/>
                                        </p:tgtEl>
                                        <p:attrNameLst>
                                          <p:attrName>ppt_x</p:attrName>
                                        </p:attrNameLst>
                                      </p:cBhvr>
                                      <p:tavLst>
                                        <p:tav tm="0">
                                          <p:val>
                                            <p:strVal val="#ppt_x"/>
                                          </p:val>
                                        </p:tav>
                                        <p:tav tm="100000">
                                          <p:val>
                                            <p:strVal val="#ppt_x"/>
                                          </p:val>
                                        </p:tav>
                                      </p:tavLst>
                                    </p:anim>
                                    <p:anim calcmode="lin" valueType="num">
                                      <p:cBhvr>
                                        <p:cTn id="71" dur="500" fill="hold"/>
                                        <p:tgtEl>
                                          <p:spTgt spid="10"/>
                                        </p:tgtEl>
                                        <p:attrNameLst>
                                          <p:attrName>ppt_y</p:attrName>
                                        </p:attrNameLst>
                                      </p:cBhvr>
                                      <p:tavLst>
                                        <p:tav tm="0">
                                          <p:val>
                                            <p:strVal val="#ppt_y-.1"/>
                                          </p:val>
                                        </p:tav>
                                        <p:tav tm="100000">
                                          <p:val>
                                            <p:strVal val="#ppt_y"/>
                                          </p:val>
                                        </p:tav>
                                      </p:tavLst>
                                    </p:anim>
                                  </p:childTnLst>
                                </p:cTn>
                              </p:par>
                            </p:childTnLst>
                          </p:cTn>
                        </p:par>
                        <p:par>
                          <p:cTn id="72" fill="hold">
                            <p:stCondLst>
                              <p:cond delay="3800"/>
                            </p:stCondLst>
                            <p:childTnLst>
                              <p:par>
                                <p:cTn id="73" presetID="47" presetClass="entr" presetSubtype="0"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anim calcmode="lin" valueType="num">
                                      <p:cBhvr>
                                        <p:cTn id="76" dur="500" fill="hold"/>
                                        <p:tgtEl>
                                          <p:spTgt spid="11"/>
                                        </p:tgtEl>
                                        <p:attrNameLst>
                                          <p:attrName>ppt_x</p:attrName>
                                        </p:attrNameLst>
                                      </p:cBhvr>
                                      <p:tavLst>
                                        <p:tav tm="0">
                                          <p:val>
                                            <p:strVal val="#ppt_x"/>
                                          </p:val>
                                        </p:tav>
                                        <p:tav tm="100000">
                                          <p:val>
                                            <p:strVal val="#ppt_x"/>
                                          </p:val>
                                        </p:tav>
                                      </p:tavLst>
                                    </p:anim>
                                    <p:anim calcmode="lin" valueType="num">
                                      <p:cBhvr>
                                        <p:cTn id="77" dur="500" fill="hold"/>
                                        <p:tgtEl>
                                          <p:spTgt spid="11"/>
                                        </p:tgtEl>
                                        <p:attrNameLst>
                                          <p:attrName>ppt_y</p:attrName>
                                        </p:attrNameLst>
                                      </p:cBhvr>
                                      <p:tavLst>
                                        <p:tav tm="0">
                                          <p:val>
                                            <p:strVal val="#ppt_y-.1"/>
                                          </p:val>
                                        </p:tav>
                                        <p:tav tm="100000">
                                          <p:val>
                                            <p:strVal val="#ppt_y"/>
                                          </p:val>
                                        </p:tav>
                                      </p:tavLst>
                                    </p:anim>
                                  </p:childTnLst>
                                </p:cTn>
                              </p:par>
                            </p:childTnLst>
                          </p:cTn>
                        </p:par>
                        <p:par>
                          <p:cTn id="78" fill="hold">
                            <p:stCondLst>
                              <p:cond delay="4300"/>
                            </p:stCondLst>
                            <p:childTnLst>
                              <p:par>
                                <p:cTn id="79" presetID="47" presetClass="entr" presetSubtype="0"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anim calcmode="lin" valueType="num">
                                      <p:cBhvr>
                                        <p:cTn id="82" dur="500" fill="hold"/>
                                        <p:tgtEl>
                                          <p:spTgt spid="12"/>
                                        </p:tgtEl>
                                        <p:attrNameLst>
                                          <p:attrName>ppt_x</p:attrName>
                                        </p:attrNameLst>
                                      </p:cBhvr>
                                      <p:tavLst>
                                        <p:tav tm="0">
                                          <p:val>
                                            <p:strVal val="#ppt_x"/>
                                          </p:val>
                                        </p:tav>
                                        <p:tav tm="100000">
                                          <p:val>
                                            <p:strVal val="#ppt_x"/>
                                          </p:val>
                                        </p:tav>
                                      </p:tavLst>
                                    </p:anim>
                                    <p:anim calcmode="lin" valueType="num">
                                      <p:cBhvr>
                                        <p:cTn id="83" dur="500" fill="hold"/>
                                        <p:tgtEl>
                                          <p:spTgt spid="12"/>
                                        </p:tgtEl>
                                        <p:attrNameLst>
                                          <p:attrName>ppt_y</p:attrName>
                                        </p:attrNameLst>
                                      </p:cBhvr>
                                      <p:tavLst>
                                        <p:tav tm="0">
                                          <p:val>
                                            <p:strVal val="#ppt_y-.1"/>
                                          </p:val>
                                        </p:tav>
                                        <p:tav tm="100000">
                                          <p:val>
                                            <p:strVal val="#ppt_y"/>
                                          </p:val>
                                        </p:tav>
                                      </p:tavLst>
                                    </p:anim>
                                  </p:childTnLst>
                                </p:cTn>
                              </p:par>
                            </p:childTnLst>
                          </p:cTn>
                        </p:par>
                        <p:par>
                          <p:cTn id="84" fill="hold">
                            <p:stCondLst>
                              <p:cond delay="4800"/>
                            </p:stCondLst>
                            <p:childTnLst>
                              <p:par>
                                <p:cTn id="85" presetID="10" presetClass="entr" presetSubtype="0" fill="hold"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par>
                          <p:cTn id="88" fill="hold">
                            <p:stCondLst>
                              <p:cond delay="5300"/>
                            </p:stCondLst>
                            <p:childTnLst>
                              <p:par>
                                <p:cTn id="89" presetID="10" presetClass="entr" presetSubtype="0" fill="hold"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childTnLst>
                          </p:cTn>
                        </p:par>
                        <p:par>
                          <p:cTn id="92" fill="hold">
                            <p:stCondLst>
                              <p:cond delay="5800"/>
                            </p:stCondLst>
                            <p:childTnLst>
                              <p:par>
                                <p:cTn id="93" presetID="10" presetClass="entr" presetSubtype="0" fill="hold"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6300"/>
                            </p:stCondLst>
                            <p:childTnLst>
                              <p:par>
                                <p:cTn id="97" presetID="10" presetClass="entr" presetSubtype="0" fill="hold"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childTnLst>
                          </p:cTn>
                        </p:par>
                        <p:par>
                          <p:cTn id="100" fill="hold">
                            <p:stCondLst>
                              <p:cond delay="6800"/>
                            </p:stCondLst>
                            <p:childTnLst>
                              <p:par>
                                <p:cTn id="101" presetID="16" presetClass="entr" presetSubtype="21" fill="hold"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arn(inVertical)">
                                      <p:cBhvr>
                                        <p:cTn id="103" dur="500"/>
                                        <p:tgtEl>
                                          <p:spTgt spid="26"/>
                                        </p:tgtEl>
                                      </p:cBhvr>
                                    </p:animEffect>
                                  </p:childTnLst>
                                </p:cTn>
                              </p:par>
                            </p:childTnLst>
                          </p:cTn>
                        </p:par>
                        <p:par>
                          <p:cTn id="104" fill="hold">
                            <p:stCondLst>
                              <p:cond delay="7300"/>
                            </p:stCondLst>
                            <p:childTnLst>
                              <p:par>
                                <p:cTn id="105" presetID="22" presetClass="entr" presetSubtype="1"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Graphic spid="2" grpId="2">
        <p:bldAsOne/>
      </p:bldGraphic>
      <p:bldGraphic spid="2" grpId="3">
        <p:bldAsOne/>
      </p:bldGraphic>
      <p:bldGraphic spid="2" grpId="4">
        <p:bldAsOne/>
      </p:bldGraphic>
      <p:bldGraphic spid="3" grpId="0">
        <p:bldAsOne/>
      </p:bldGraphic>
      <p:bldGraphic spid="3" grpId="1">
        <p:bldAsOne/>
      </p:bldGraphic>
      <p:bldGraphic spid="3" grpId="2">
        <p:bldAsOne/>
      </p:bldGraphic>
      <p:bldGraphic spid="3" grpId="3">
        <p:bldAsOne/>
      </p:bldGraphic>
      <p:bldGraphic spid="3" grpId="4">
        <p:bldAsOne/>
      </p:bldGraphic>
      <p:bldGraphic spid="4" grpId="0">
        <p:bldAsOne/>
      </p:bldGraphic>
      <p:bldGraphic spid="4" grpId="1">
        <p:bldAsOne/>
      </p:bldGraphic>
      <p:bldGraphic spid="4" grpId="2">
        <p:bldAsOne/>
      </p:bldGraphic>
      <p:bldGraphic spid="4" grpId="3">
        <p:bldAsOne/>
      </p:bldGraphic>
      <p:bldGraphic spid="4" grpId="4">
        <p:bldAsOne/>
      </p:bldGraphic>
      <p:bldGraphic spid="5" grpId="0">
        <p:bldAsOne/>
      </p:bldGraphic>
      <p:bldGraphic spid="5" grpId="1">
        <p:bldAsOne/>
      </p:bldGraphic>
      <p:bldGraphic spid="5" grpId="2">
        <p:bldAsOne/>
      </p:bldGraphic>
      <p:bldGraphic spid="5" grpId="3">
        <p:bldAsOne/>
      </p:bldGraphic>
      <p:bldGraphic spid="5" grpId="4">
        <p:bldAsOne/>
      </p:bldGraphic>
      <p:bldP spid="9" grpId="0"/>
      <p:bldP spid="10" grpId="0"/>
      <p:bldP spid="11" grpId="0"/>
      <p:bldP spid="12"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459906" y="1078932"/>
            <a:ext cx="1689591" cy="921783"/>
            <a:chOff x="1193092" y="2758123"/>
            <a:chExt cx="2253191" cy="1229708"/>
          </a:xfrm>
        </p:grpSpPr>
        <p:sp>
          <p:nvSpPr>
            <p:cNvPr id="47" name="文本框 88"/>
            <p:cNvSpPr txBox="1"/>
            <p:nvPr/>
          </p:nvSpPr>
          <p:spPr>
            <a:xfrm>
              <a:off x="1558701" y="2853731"/>
              <a:ext cx="1142307" cy="349002"/>
            </a:xfrm>
            <a:prstGeom prst="rect">
              <a:avLst/>
            </a:prstGeom>
            <a:noFill/>
          </p:spPr>
          <p:txBody>
            <a:bodyPr wrap="square" rtlCol="0">
              <a:spAutoFit/>
            </a:bodyPr>
            <a:lstStyle/>
            <a:p>
              <a:pPr defTabSz="685594">
                <a:defRPr/>
              </a:pPr>
              <a:r>
                <a:rPr lang="zh-CN" altLang="en-US" sz="1100" b="1" dirty="0">
                  <a:solidFill>
                    <a:prstClr val="white"/>
                  </a:solidFill>
                  <a:latin typeface="微软雅黑" panose="020B0503020204020204" pitchFamily="34" charset="-122"/>
                  <a:ea typeface="微软雅黑" panose="020B0503020204020204" pitchFamily="34" charset="-122"/>
                </a:rPr>
                <a:t>添加标题</a:t>
              </a:r>
            </a:p>
          </p:txBody>
        </p:sp>
        <p:sp>
          <p:nvSpPr>
            <p:cNvPr id="49" name="文本框 90"/>
            <p:cNvSpPr txBox="1"/>
            <p:nvPr/>
          </p:nvSpPr>
          <p:spPr>
            <a:xfrm>
              <a:off x="1193092" y="2758123"/>
              <a:ext cx="501540" cy="451649"/>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等线" panose="02010600030101010101" pitchFamily="2" charset="-122"/>
                </a:rPr>
                <a:t>01</a:t>
              </a:r>
              <a:endParaRPr lang="zh-CN" altLang="en-US" sz="1600" dirty="0">
                <a:solidFill>
                  <a:prstClr val="white"/>
                </a:solidFill>
                <a:latin typeface="Impact" panose="020B0806030902050204" pitchFamily="34" charset="0"/>
                <a:ea typeface="等线" panose="02010600030101010101" pitchFamily="2" charset="-122"/>
              </a:endParaRPr>
            </a:p>
          </p:txBody>
        </p:sp>
        <p:sp>
          <p:nvSpPr>
            <p:cNvPr id="68" name="文本框 113"/>
            <p:cNvSpPr txBox="1"/>
            <p:nvPr/>
          </p:nvSpPr>
          <p:spPr>
            <a:xfrm>
              <a:off x="1198662" y="3174861"/>
              <a:ext cx="2247621" cy="812970"/>
            </a:xfrm>
            <a:prstGeom prst="rect">
              <a:avLst/>
            </a:prstGeom>
            <a:noFill/>
          </p:spPr>
          <p:txBody>
            <a:bodyPr wrap="square" rtlCol="0">
              <a:spAutoFit/>
            </a:bodyPr>
            <a:lstStyle/>
            <a:p>
              <a:pPr defTabSz="685594">
                <a:lnSpc>
                  <a:spcPct val="120000"/>
                </a:lnSpc>
                <a:defRPr/>
              </a:pPr>
              <a:r>
                <a:rPr lang="zh-CN" altLang="en-US" sz="70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56" name="组合 55"/>
          <p:cNvGrpSpPr/>
          <p:nvPr/>
        </p:nvGrpSpPr>
        <p:grpSpPr>
          <a:xfrm>
            <a:off x="2965506" y="3470989"/>
            <a:ext cx="1711155" cy="923075"/>
            <a:chOff x="2589123" y="4376361"/>
            <a:chExt cx="2281947" cy="1231431"/>
          </a:xfrm>
        </p:grpSpPr>
        <p:sp>
          <p:nvSpPr>
            <p:cNvPr id="57" name="文本框 111"/>
            <p:cNvSpPr txBox="1"/>
            <p:nvPr/>
          </p:nvSpPr>
          <p:spPr>
            <a:xfrm>
              <a:off x="3008683" y="4459392"/>
              <a:ext cx="1142306" cy="349002"/>
            </a:xfrm>
            <a:prstGeom prst="rect">
              <a:avLst/>
            </a:prstGeom>
            <a:noFill/>
          </p:spPr>
          <p:txBody>
            <a:bodyPr wrap="square" rtlCol="0">
              <a:spAutoFit/>
            </a:bodyPr>
            <a:lstStyle/>
            <a:p>
              <a:pPr defTabSz="685594">
                <a:defRPr/>
              </a:pPr>
              <a:r>
                <a:rPr lang="zh-CN" altLang="en-US" sz="1100" b="1" dirty="0">
                  <a:solidFill>
                    <a:prstClr val="white"/>
                  </a:solidFill>
                  <a:latin typeface="微软雅黑" panose="020B0503020204020204" pitchFamily="34" charset="-122"/>
                  <a:ea typeface="微软雅黑" panose="020B0503020204020204" pitchFamily="34" charset="-122"/>
                </a:rPr>
                <a:t>添加标题</a:t>
              </a:r>
            </a:p>
          </p:txBody>
        </p:sp>
        <p:sp>
          <p:nvSpPr>
            <p:cNvPr id="59" name="文本框 113"/>
            <p:cNvSpPr txBox="1"/>
            <p:nvPr/>
          </p:nvSpPr>
          <p:spPr>
            <a:xfrm>
              <a:off x="2589123" y="4376361"/>
              <a:ext cx="501541" cy="780121"/>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等线" panose="02010600030101010101" pitchFamily="2" charset="-122"/>
                </a:rPr>
                <a:t>02</a:t>
              </a:r>
              <a:endParaRPr lang="zh-CN" altLang="en-US" sz="1600" dirty="0">
                <a:solidFill>
                  <a:prstClr val="white"/>
                </a:solidFill>
                <a:latin typeface="Impact" panose="020B0806030902050204" pitchFamily="34" charset="0"/>
                <a:ea typeface="等线" panose="02010600030101010101" pitchFamily="2" charset="-122"/>
              </a:endParaRPr>
            </a:p>
          </p:txBody>
        </p:sp>
        <p:sp>
          <p:nvSpPr>
            <p:cNvPr id="69" name="文本框 113"/>
            <p:cNvSpPr txBox="1"/>
            <p:nvPr/>
          </p:nvSpPr>
          <p:spPr>
            <a:xfrm>
              <a:off x="2623449" y="4794823"/>
              <a:ext cx="2247621" cy="812969"/>
            </a:xfrm>
            <a:prstGeom prst="rect">
              <a:avLst/>
            </a:prstGeom>
            <a:noFill/>
          </p:spPr>
          <p:txBody>
            <a:bodyPr wrap="square" rtlCol="0">
              <a:spAutoFit/>
            </a:bodyPr>
            <a:lstStyle/>
            <a:p>
              <a:pPr defTabSz="685594">
                <a:lnSpc>
                  <a:spcPct val="120000"/>
                </a:lnSpc>
                <a:defRPr/>
              </a:pPr>
              <a:r>
                <a:rPr lang="zh-CN" altLang="en-US" sz="70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58" name="组合 57"/>
          <p:cNvGrpSpPr/>
          <p:nvPr/>
        </p:nvGrpSpPr>
        <p:grpSpPr>
          <a:xfrm>
            <a:off x="4497393" y="1080381"/>
            <a:ext cx="1706088" cy="920334"/>
            <a:chOff x="6931732" y="1797007"/>
            <a:chExt cx="2275191" cy="1227774"/>
          </a:xfrm>
        </p:grpSpPr>
        <p:sp>
          <p:nvSpPr>
            <p:cNvPr id="61" name="文本框 115"/>
            <p:cNvSpPr txBox="1"/>
            <p:nvPr/>
          </p:nvSpPr>
          <p:spPr>
            <a:xfrm>
              <a:off x="7401171" y="1867105"/>
              <a:ext cx="1142308" cy="349001"/>
            </a:xfrm>
            <a:prstGeom prst="rect">
              <a:avLst/>
            </a:prstGeom>
            <a:noFill/>
          </p:spPr>
          <p:txBody>
            <a:bodyPr wrap="square" rtlCol="0">
              <a:spAutoFit/>
            </a:bodyPr>
            <a:lstStyle/>
            <a:p>
              <a:pPr defTabSz="685594">
                <a:defRPr/>
              </a:pPr>
              <a:r>
                <a:rPr lang="zh-CN" altLang="en-US" sz="1100" b="1" dirty="0">
                  <a:solidFill>
                    <a:prstClr val="white"/>
                  </a:solidFill>
                  <a:latin typeface="微软雅黑" panose="020B0503020204020204" pitchFamily="34" charset="-122"/>
                  <a:ea typeface="微软雅黑" panose="020B0503020204020204" pitchFamily="34" charset="-122"/>
                </a:rPr>
                <a:t>添加标题</a:t>
              </a:r>
            </a:p>
          </p:txBody>
        </p:sp>
        <p:sp>
          <p:nvSpPr>
            <p:cNvPr id="63" name="文本框 117"/>
            <p:cNvSpPr txBox="1"/>
            <p:nvPr/>
          </p:nvSpPr>
          <p:spPr>
            <a:xfrm>
              <a:off x="6931732" y="1797007"/>
              <a:ext cx="548403" cy="451649"/>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等线" panose="02010600030101010101" pitchFamily="2" charset="-122"/>
                </a:rPr>
                <a:t>03</a:t>
              </a:r>
              <a:endParaRPr lang="zh-CN" altLang="en-US" sz="1600" dirty="0">
                <a:solidFill>
                  <a:prstClr val="white"/>
                </a:solidFill>
                <a:latin typeface="Impact" panose="020B0806030902050204" pitchFamily="34" charset="0"/>
                <a:ea typeface="等线" panose="02010600030101010101" pitchFamily="2" charset="-122"/>
              </a:endParaRPr>
            </a:p>
          </p:txBody>
        </p:sp>
        <p:sp>
          <p:nvSpPr>
            <p:cNvPr id="70" name="文本框 113"/>
            <p:cNvSpPr txBox="1"/>
            <p:nvPr/>
          </p:nvSpPr>
          <p:spPr>
            <a:xfrm>
              <a:off x="6959302" y="2211812"/>
              <a:ext cx="2247621" cy="812969"/>
            </a:xfrm>
            <a:prstGeom prst="rect">
              <a:avLst/>
            </a:prstGeom>
            <a:noFill/>
          </p:spPr>
          <p:txBody>
            <a:bodyPr wrap="square" rtlCol="0">
              <a:spAutoFit/>
            </a:bodyPr>
            <a:lstStyle/>
            <a:p>
              <a:pPr defTabSz="685594">
                <a:lnSpc>
                  <a:spcPct val="120000"/>
                </a:lnSpc>
                <a:defRPr/>
              </a:pPr>
              <a:r>
                <a:rPr lang="zh-CN" altLang="en-US" sz="70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60" name="组合 59"/>
          <p:cNvGrpSpPr/>
          <p:nvPr/>
        </p:nvGrpSpPr>
        <p:grpSpPr>
          <a:xfrm>
            <a:off x="6119423" y="3470987"/>
            <a:ext cx="1719626" cy="936436"/>
            <a:chOff x="8482482" y="3314639"/>
            <a:chExt cx="2293244" cy="1249255"/>
          </a:xfrm>
        </p:grpSpPr>
        <p:sp>
          <p:nvSpPr>
            <p:cNvPr id="65" name="文本框 119"/>
            <p:cNvSpPr txBox="1"/>
            <p:nvPr/>
          </p:nvSpPr>
          <p:spPr>
            <a:xfrm>
              <a:off x="8913339" y="3379273"/>
              <a:ext cx="1142307" cy="349002"/>
            </a:xfrm>
            <a:prstGeom prst="rect">
              <a:avLst/>
            </a:prstGeom>
            <a:noFill/>
          </p:spPr>
          <p:txBody>
            <a:bodyPr wrap="square" rtlCol="0">
              <a:spAutoFit/>
            </a:bodyPr>
            <a:lstStyle/>
            <a:p>
              <a:pPr defTabSz="685594">
                <a:defRPr/>
              </a:pPr>
              <a:r>
                <a:rPr lang="zh-CN" altLang="en-US" sz="1100" b="1" dirty="0">
                  <a:solidFill>
                    <a:prstClr val="white"/>
                  </a:solidFill>
                  <a:latin typeface="微软雅黑" panose="020B0503020204020204" pitchFamily="34" charset="-122"/>
                  <a:ea typeface="微软雅黑" panose="020B0503020204020204" pitchFamily="34" charset="-122"/>
                </a:rPr>
                <a:t>添加标题</a:t>
              </a:r>
            </a:p>
          </p:txBody>
        </p:sp>
        <p:sp>
          <p:nvSpPr>
            <p:cNvPr id="67" name="文本框 121"/>
            <p:cNvSpPr txBox="1"/>
            <p:nvPr/>
          </p:nvSpPr>
          <p:spPr>
            <a:xfrm>
              <a:off x="8482482" y="3314639"/>
              <a:ext cx="548405" cy="451649"/>
            </a:xfrm>
            <a:prstGeom prst="rect">
              <a:avLst/>
            </a:prstGeom>
            <a:noFill/>
          </p:spPr>
          <p:txBody>
            <a:bodyPr wrap="square" rtlCol="0">
              <a:spAutoFit/>
            </a:bodyPr>
            <a:lstStyle/>
            <a:p>
              <a:pPr defTabSz="685594">
                <a:defRPr/>
              </a:pPr>
              <a:r>
                <a:rPr lang="en-US" altLang="zh-CN" sz="1600" dirty="0">
                  <a:solidFill>
                    <a:prstClr val="white"/>
                  </a:solidFill>
                  <a:latin typeface="Impact" panose="020B0806030902050204" pitchFamily="34" charset="0"/>
                  <a:ea typeface="等线" panose="02010600030101010101" pitchFamily="2" charset="-122"/>
                </a:rPr>
                <a:t>04</a:t>
              </a:r>
              <a:endParaRPr lang="zh-CN" altLang="en-US" sz="1600" dirty="0">
                <a:solidFill>
                  <a:prstClr val="white"/>
                </a:solidFill>
                <a:latin typeface="Impact" panose="020B0806030902050204" pitchFamily="34" charset="0"/>
                <a:ea typeface="等线" panose="02010600030101010101" pitchFamily="2" charset="-122"/>
              </a:endParaRPr>
            </a:p>
          </p:txBody>
        </p:sp>
        <p:sp>
          <p:nvSpPr>
            <p:cNvPr id="71" name="文本框 113"/>
            <p:cNvSpPr txBox="1"/>
            <p:nvPr/>
          </p:nvSpPr>
          <p:spPr>
            <a:xfrm>
              <a:off x="8528105" y="3750925"/>
              <a:ext cx="2247621" cy="812969"/>
            </a:xfrm>
            <a:prstGeom prst="rect">
              <a:avLst/>
            </a:prstGeom>
            <a:noFill/>
          </p:spPr>
          <p:txBody>
            <a:bodyPr wrap="square" rtlCol="0">
              <a:spAutoFit/>
            </a:bodyPr>
            <a:lstStyle/>
            <a:p>
              <a:pPr defTabSz="685594">
                <a:lnSpc>
                  <a:spcPct val="120000"/>
                </a:lnSpc>
                <a:defRPr/>
              </a:pPr>
              <a:r>
                <a:rPr lang="zh-CN" altLang="en-US" sz="700" dirty="0">
                  <a:solidFill>
                    <a:prstClr val="white"/>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3" name="组合 2"/>
          <p:cNvGrpSpPr/>
          <p:nvPr/>
        </p:nvGrpSpPr>
        <p:grpSpPr>
          <a:xfrm>
            <a:off x="1921230" y="788671"/>
            <a:ext cx="5344404" cy="3874419"/>
            <a:chOff x="2560549" y="1050825"/>
            <a:chExt cx="7128072" cy="5167487"/>
          </a:xfrm>
        </p:grpSpPr>
        <p:sp>
          <p:nvSpPr>
            <p:cNvPr id="2" name="任意多边形 1"/>
            <p:cNvSpPr/>
            <p:nvPr/>
          </p:nvSpPr>
          <p:spPr>
            <a:xfrm rot="19188192" flipH="1">
              <a:off x="3162793" y="1050825"/>
              <a:ext cx="5910043" cy="5167487"/>
            </a:xfrm>
            <a:custGeom>
              <a:avLst/>
              <a:gdLst>
                <a:gd name="connsiteX0" fmla="*/ 7803102 w 9728199"/>
                <a:gd name="connsiteY0" fmla="*/ 0 h 8508998"/>
                <a:gd name="connsiteX1" fmla="*/ 9526046 w 9728199"/>
                <a:gd name="connsiteY1" fmla="*/ 0 h 8508998"/>
                <a:gd name="connsiteX2" fmla="*/ 9728199 w 9728199"/>
                <a:gd name="connsiteY2" fmla="*/ 202153 h 8508998"/>
                <a:gd name="connsiteX3" fmla="*/ 9728199 w 9728199"/>
                <a:gd name="connsiteY3" fmla="*/ 1925097 h 8508998"/>
                <a:gd name="connsiteX4" fmla="*/ 9526046 w 9728199"/>
                <a:gd name="connsiteY4" fmla="*/ 2127250 h 8508998"/>
                <a:gd name="connsiteX5" fmla="*/ 8825335 w 9728199"/>
                <a:gd name="connsiteY5" fmla="*/ 2127250 h 8508998"/>
                <a:gd name="connsiteX6" fmla="*/ 8825310 w 9728199"/>
                <a:gd name="connsiteY6" fmla="*/ 2127249 h 8508998"/>
                <a:gd name="connsiteX7" fmla="*/ 8066282 w 9728199"/>
                <a:gd name="connsiteY7" fmla="*/ 2127249 h 8508998"/>
                <a:gd name="connsiteX8" fmla="*/ 7188793 w 9728199"/>
                <a:gd name="connsiteY8" fmla="*/ 3004738 h 8508998"/>
                <a:gd name="connsiteX9" fmla="*/ 7188793 w 9728199"/>
                <a:gd name="connsiteY9" fmla="*/ 3763766 h 8508998"/>
                <a:gd name="connsiteX10" fmla="*/ 7193323 w 9728199"/>
                <a:gd name="connsiteY10" fmla="*/ 3853484 h 8508998"/>
                <a:gd name="connsiteX11" fmla="*/ 7194549 w 9728199"/>
                <a:gd name="connsiteY11" fmla="*/ 3861515 h 8508998"/>
                <a:gd name="connsiteX12" fmla="*/ 7194549 w 9728199"/>
                <a:gd name="connsiteY12" fmla="*/ 4052346 h 8508998"/>
                <a:gd name="connsiteX13" fmla="*/ 6992396 w 9728199"/>
                <a:gd name="connsiteY13" fmla="*/ 4254499 h 8508998"/>
                <a:gd name="connsiteX14" fmla="*/ 6288052 w 9728199"/>
                <a:gd name="connsiteY14" fmla="*/ 4254499 h 8508998"/>
                <a:gd name="connsiteX15" fmla="*/ 5698372 w 9728199"/>
                <a:gd name="connsiteY15" fmla="*/ 4254499 h 8508998"/>
                <a:gd name="connsiteX16" fmla="*/ 5529024 w 9728199"/>
                <a:gd name="connsiteY16" fmla="*/ 4254499 h 8508998"/>
                <a:gd name="connsiteX17" fmla="*/ 4651535 w 9728199"/>
                <a:gd name="connsiteY17" fmla="*/ 5131987 h 8508998"/>
                <a:gd name="connsiteX18" fmla="*/ 4651535 w 9728199"/>
                <a:gd name="connsiteY18" fmla="*/ 5891015 h 8508998"/>
                <a:gd name="connsiteX19" fmla="*/ 4656066 w 9728199"/>
                <a:gd name="connsiteY19" fmla="*/ 5980733 h 8508998"/>
                <a:gd name="connsiteX20" fmla="*/ 4660899 w 9728199"/>
                <a:gd name="connsiteY20" fmla="*/ 6012404 h 8508998"/>
                <a:gd name="connsiteX21" fmla="*/ 4660899 w 9728199"/>
                <a:gd name="connsiteY21" fmla="*/ 6179595 h 8508998"/>
                <a:gd name="connsiteX22" fmla="*/ 4458746 w 9728199"/>
                <a:gd name="connsiteY22" fmla="*/ 6381748 h 8508998"/>
                <a:gd name="connsiteX23" fmla="*/ 3763766 w 9728199"/>
                <a:gd name="connsiteY23" fmla="*/ 6381748 h 8508998"/>
                <a:gd name="connsiteX24" fmla="*/ 3067965 w 9728199"/>
                <a:gd name="connsiteY24" fmla="*/ 6381748 h 8508998"/>
                <a:gd name="connsiteX25" fmla="*/ 3004738 w 9728199"/>
                <a:gd name="connsiteY25" fmla="*/ 6381748 h 8508998"/>
                <a:gd name="connsiteX26" fmla="*/ 2127250 w 9728199"/>
                <a:gd name="connsiteY26" fmla="*/ 7259237 h 8508998"/>
                <a:gd name="connsiteX27" fmla="*/ 2127250 w 9728199"/>
                <a:gd name="connsiteY27" fmla="*/ 7322464 h 8508998"/>
                <a:gd name="connsiteX28" fmla="*/ 2127250 w 9728199"/>
                <a:gd name="connsiteY28" fmla="*/ 8018265 h 8508998"/>
                <a:gd name="connsiteX29" fmla="*/ 2127250 w 9728199"/>
                <a:gd name="connsiteY29" fmla="*/ 8306845 h 8508998"/>
                <a:gd name="connsiteX30" fmla="*/ 1925097 w 9728199"/>
                <a:gd name="connsiteY30" fmla="*/ 8508998 h 8508998"/>
                <a:gd name="connsiteX31" fmla="*/ 202153 w 9728199"/>
                <a:gd name="connsiteY31" fmla="*/ 8508998 h 8508998"/>
                <a:gd name="connsiteX32" fmla="*/ 0 w 9728199"/>
                <a:gd name="connsiteY32" fmla="*/ 8306845 h 8508998"/>
                <a:gd name="connsiteX33" fmla="*/ 0 w 9728199"/>
                <a:gd name="connsiteY33" fmla="*/ 6583901 h 8508998"/>
                <a:gd name="connsiteX34" fmla="*/ 202153 w 9728199"/>
                <a:gd name="connsiteY34" fmla="*/ 6381748 h 8508998"/>
                <a:gd name="connsiteX35" fmla="*/ 897132 w 9728199"/>
                <a:gd name="connsiteY35" fmla="*/ 6381748 h 8508998"/>
                <a:gd name="connsiteX36" fmla="*/ 1360196 w 9728199"/>
                <a:gd name="connsiteY36" fmla="*/ 6381748 h 8508998"/>
                <a:gd name="connsiteX37" fmla="*/ 1656160 w 9728199"/>
                <a:gd name="connsiteY37" fmla="*/ 6381748 h 8508998"/>
                <a:gd name="connsiteX38" fmla="*/ 2533649 w 9728199"/>
                <a:gd name="connsiteY38" fmla="*/ 5504259 h 8508998"/>
                <a:gd name="connsiteX39" fmla="*/ 2533649 w 9728199"/>
                <a:gd name="connsiteY39" fmla="*/ 5208293 h 8508998"/>
                <a:gd name="connsiteX40" fmla="*/ 2533649 w 9728199"/>
                <a:gd name="connsiteY40" fmla="*/ 4745231 h 8508998"/>
                <a:gd name="connsiteX41" fmla="*/ 2533649 w 9728199"/>
                <a:gd name="connsiteY41" fmla="*/ 4456651 h 8508998"/>
                <a:gd name="connsiteX42" fmla="*/ 2735802 w 9728199"/>
                <a:gd name="connsiteY42" fmla="*/ 4254499 h 8508998"/>
                <a:gd name="connsiteX43" fmla="*/ 3276315 w 9728199"/>
                <a:gd name="connsiteY43" fmla="*/ 4254499 h 8508998"/>
                <a:gd name="connsiteX44" fmla="*/ 3336812 w 9728199"/>
                <a:gd name="connsiteY44" fmla="*/ 4263732 h 8508998"/>
                <a:gd name="connsiteX45" fmla="*/ 3426530 w 9728199"/>
                <a:gd name="connsiteY45" fmla="*/ 4268262 h 8508998"/>
                <a:gd name="connsiteX46" fmla="*/ 4185558 w 9728199"/>
                <a:gd name="connsiteY46" fmla="*/ 4268262 h 8508998"/>
                <a:gd name="connsiteX47" fmla="*/ 5063047 w 9728199"/>
                <a:gd name="connsiteY47" fmla="*/ 3390773 h 8508998"/>
                <a:gd name="connsiteX48" fmla="*/ 5063047 w 9728199"/>
                <a:gd name="connsiteY48" fmla="*/ 3182054 h 8508998"/>
                <a:gd name="connsiteX49" fmla="*/ 5067299 w 9728199"/>
                <a:gd name="connsiteY49" fmla="*/ 3177802 h 8508998"/>
                <a:gd name="connsiteX50" fmla="*/ 5067299 w 9728199"/>
                <a:gd name="connsiteY50" fmla="*/ 2329402 h 8508998"/>
                <a:gd name="connsiteX51" fmla="*/ 5269452 w 9728199"/>
                <a:gd name="connsiteY51" fmla="*/ 2127250 h 8508998"/>
                <a:gd name="connsiteX52" fmla="*/ 6365590 w 9728199"/>
                <a:gd name="connsiteY52" fmla="*/ 2127250 h 8508998"/>
                <a:gd name="connsiteX53" fmla="*/ 6365592 w 9728199"/>
                <a:gd name="connsiteY53" fmla="*/ 2127249 h 8508998"/>
                <a:gd name="connsiteX54" fmla="*/ 6723587 w 9728199"/>
                <a:gd name="connsiteY54" fmla="*/ 2127249 h 8508998"/>
                <a:gd name="connsiteX55" fmla="*/ 7601076 w 9728199"/>
                <a:gd name="connsiteY55" fmla="*/ 1249760 h 8508998"/>
                <a:gd name="connsiteX56" fmla="*/ 7601076 w 9728199"/>
                <a:gd name="connsiteY56" fmla="*/ 490731 h 8508998"/>
                <a:gd name="connsiteX57" fmla="*/ 7600949 w 9728199"/>
                <a:gd name="connsiteY57" fmla="*/ 488217 h 8508998"/>
                <a:gd name="connsiteX58" fmla="*/ 7600949 w 9728199"/>
                <a:gd name="connsiteY58" fmla="*/ 202153 h 8508998"/>
                <a:gd name="connsiteX59" fmla="*/ 7803102 w 9728199"/>
                <a:gd name="connsiteY59" fmla="*/ 0 h 85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28199" h="8508998">
                  <a:moveTo>
                    <a:pt x="7803102" y="0"/>
                  </a:moveTo>
                  <a:lnTo>
                    <a:pt x="9526046" y="0"/>
                  </a:lnTo>
                  <a:cubicBezTo>
                    <a:pt x="9637692" y="0"/>
                    <a:pt x="9728199" y="90507"/>
                    <a:pt x="9728199" y="202153"/>
                  </a:cubicBezTo>
                  <a:lnTo>
                    <a:pt x="9728199" y="1925097"/>
                  </a:lnTo>
                  <a:cubicBezTo>
                    <a:pt x="9728199" y="2036743"/>
                    <a:pt x="9637692" y="2127250"/>
                    <a:pt x="9526046" y="2127250"/>
                  </a:cubicBezTo>
                  <a:lnTo>
                    <a:pt x="8825335" y="2127250"/>
                  </a:lnTo>
                  <a:lnTo>
                    <a:pt x="8825310" y="2127249"/>
                  </a:lnTo>
                  <a:lnTo>
                    <a:pt x="8066282" y="2127249"/>
                  </a:lnTo>
                  <a:cubicBezTo>
                    <a:pt x="7581658" y="2127249"/>
                    <a:pt x="7188793" y="2520114"/>
                    <a:pt x="7188793" y="3004738"/>
                  </a:cubicBezTo>
                  <a:lnTo>
                    <a:pt x="7188793" y="3763766"/>
                  </a:lnTo>
                  <a:cubicBezTo>
                    <a:pt x="7188793" y="3794055"/>
                    <a:pt x="7190328" y="3823985"/>
                    <a:pt x="7193323" y="3853484"/>
                  </a:cubicBezTo>
                  <a:lnTo>
                    <a:pt x="7194549" y="3861515"/>
                  </a:lnTo>
                  <a:lnTo>
                    <a:pt x="7194549" y="4052346"/>
                  </a:lnTo>
                  <a:cubicBezTo>
                    <a:pt x="7194549" y="4163992"/>
                    <a:pt x="7104042" y="4254499"/>
                    <a:pt x="6992396" y="4254499"/>
                  </a:cubicBezTo>
                  <a:lnTo>
                    <a:pt x="6288052" y="4254499"/>
                  </a:lnTo>
                  <a:lnTo>
                    <a:pt x="5698372" y="4254499"/>
                  </a:lnTo>
                  <a:lnTo>
                    <a:pt x="5529024" y="4254499"/>
                  </a:lnTo>
                  <a:cubicBezTo>
                    <a:pt x="5044400" y="4254499"/>
                    <a:pt x="4651535" y="4647363"/>
                    <a:pt x="4651535" y="5131987"/>
                  </a:cubicBezTo>
                  <a:lnTo>
                    <a:pt x="4651535" y="5891015"/>
                  </a:lnTo>
                  <a:cubicBezTo>
                    <a:pt x="4651535" y="5921304"/>
                    <a:pt x="4653070" y="5951235"/>
                    <a:pt x="4656066" y="5980733"/>
                  </a:cubicBezTo>
                  <a:lnTo>
                    <a:pt x="4660899" y="6012404"/>
                  </a:lnTo>
                  <a:lnTo>
                    <a:pt x="4660899" y="6179595"/>
                  </a:lnTo>
                  <a:cubicBezTo>
                    <a:pt x="4660899" y="6291241"/>
                    <a:pt x="4570392" y="6381748"/>
                    <a:pt x="4458746" y="6381748"/>
                  </a:cubicBezTo>
                  <a:lnTo>
                    <a:pt x="3763766" y="6381748"/>
                  </a:lnTo>
                  <a:lnTo>
                    <a:pt x="3067965" y="6381748"/>
                  </a:lnTo>
                  <a:lnTo>
                    <a:pt x="3004738" y="6381748"/>
                  </a:lnTo>
                  <a:cubicBezTo>
                    <a:pt x="2520114" y="6381748"/>
                    <a:pt x="2127250" y="6774613"/>
                    <a:pt x="2127250" y="7259237"/>
                  </a:cubicBezTo>
                  <a:lnTo>
                    <a:pt x="2127250" y="7322464"/>
                  </a:lnTo>
                  <a:lnTo>
                    <a:pt x="2127250" y="8018265"/>
                  </a:lnTo>
                  <a:lnTo>
                    <a:pt x="2127250" y="8306845"/>
                  </a:lnTo>
                  <a:cubicBezTo>
                    <a:pt x="2127250" y="8418491"/>
                    <a:pt x="2036743" y="8508998"/>
                    <a:pt x="1925097" y="8508998"/>
                  </a:cubicBezTo>
                  <a:lnTo>
                    <a:pt x="202153" y="8508998"/>
                  </a:lnTo>
                  <a:cubicBezTo>
                    <a:pt x="90507" y="8508998"/>
                    <a:pt x="0" y="8418491"/>
                    <a:pt x="0" y="8306845"/>
                  </a:cubicBezTo>
                  <a:lnTo>
                    <a:pt x="0" y="6583901"/>
                  </a:lnTo>
                  <a:cubicBezTo>
                    <a:pt x="0" y="6472255"/>
                    <a:pt x="90507" y="6381748"/>
                    <a:pt x="202153" y="6381748"/>
                  </a:cubicBezTo>
                  <a:lnTo>
                    <a:pt x="897132" y="6381748"/>
                  </a:lnTo>
                  <a:lnTo>
                    <a:pt x="1360196" y="6381748"/>
                  </a:lnTo>
                  <a:lnTo>
                    <a:pt x="1656160" y="6381748"/>
                  </a:lnTo>
                  <a:cubicBezTo>
                    <a:pt x="2140784" y="6381748"/>
                    <a:pt x="2533649" y="5988883"/>
                    <a:pt x="2533649" y="5504259"/>
                  </a:cubicBezTo>
                  <a:lnTo>
                    <a:pt x="2533649" y="5208293"/>
                  </a:lnTo>
                  <a:lnTo>
                    <a:pt x="2533649" y="4745231"/>
                  </a:lnTo>
                  <a:lnTo>
                    <a:pt x="2533649" y="4456651"/>
                  </a:lnTo>
                  <a:cubicBezTo>
                    <a:pt x="2533649" y="4345005"/>
                    <a:pt x="2624156" y="4254499"/>
                    <a:pt x="2735802" y="4254499"/>
                  </a:cubicBezTo>
                  <a:lnTo>
                    <a:pt x="3276315" y="4254499"/>
                  </a:lnTo>
                  <a:lnTo>
                    <a:pt x="3336812" y="4263732"/>
                  </a:lnTo>
                  <a:cubicBezTo>
                    <a:pt x="3366311" y="4266727"/>
                    <a:pt x="3396241" y="4268262"/>
                    <a:pt x="3426530" y="4268262"/>
                  </a:cubicBezTo>
                  <a:lnTo>
                    <a:pt x="4185558" y="4268262"/>
                  </a:lnTo>
                  <a:cubicBezTo>
                    <a:pt x="4670182" y="4268262"/>
                    <a:pt x="5063047" y="3875397"/>
                    <a:pt x="5063047" y="3390773"/>
                  </a:cubicBezTo>
                  <a:lnTo>
                    <a:pt x="5063047" y="3182054"/>
                  </a:lnTo>
                  <a:lnTo>
                    <a:pt x="5067299" y="3177802"/>
                  </a:lnTo>
                  <a:lnTo>
                    <a:pt x="5067299" y="2329402"/>
                  </a:lnTo>
                  <a:cubicBezTo>
                    <a:pt x="5067299" y="2217756"/>
                    <a:pt x="5157806" y="2127250"/>
                    <a:pt x="5269452" y="2127250"/>
                  </a:cubicBezTo>
                  <a:lnTo>
                    <a:pt x="6365590" y="2127250"/>
                  </a:lnTo>
                  <a:lnTo>
                    <a:pt x="6365592" y="2127249"/>
                  </a:lnTo>
                  <a:lnTo>
                    <a:pt x="6723587" y="2127249"/>
                  </a:lnTo>
                  <a:cubicBezTo>
                    <a:pt x="7208211" y="2127249"/>
                    <a:pt x="7601076" y="1734383"/>
                    <a:pt x="7601076" y="1249760"/>
                  </a:cubicBezTo>
                  <a:lnTo>
                    <a:pt x="7601076" y="490731"/>
                  </a:lnTo>
                  <a:lnTo>
                    <a:pt x="7600949" y="488217"/>
                  </a:lnTo>
                  <a:lnTo>
                    <a:pt x="7600949" y="202153"/>
                  </a:lnTo>
                  <a:cubicBezTo>
                    <a:pt x="7600949" y="90507"/>
                    <a:pt x="7691456" y="0"/>
                    <a:pt x="7803102" y="0"/>
                  </a:cubicBezTo>
                  <a:close/>
                </a:path>
              </a:pathLst>
            </a:custGeom>
            <a:solidFill>
              <a:schemeClr val="bg1">
                <a:lumMod val="95000"/>
              </a:schemeClr>
            </a:solidFill>
            <a:ln w="22225">
              <a:gradFill flip="none" rotWithShape="1">
                <a:gsLst>
                  <a:gs pos="100000">
                    <a:schemeClr val="bg1"/>
                  </a:gs>
                  <a:gs pos="0">
                    <a:schemeClr val="bg1">
                      <a:lumMod val="85000"/>
                    </a:schemeClr>
                  </a:gs>
                </a:gsLst>
                <a:lin ang="0" scaled="0"/>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sp>
          <p:nvSpPr>
            <p:cNvPr id="4" name="圆角矩形 3"/>
            <p:cNvSpPr/>
            <p:nvPr/>
          </p:nvSpPr>
          <p:spPr>
            <a:xfrm rot="19178164">
              <a:off x="2560549" y="3090326"/>
              <a:ext cx="1108272" cy="1107872"/>
            </a:xfrm>
            <a:prstGeom prst="roundRect">
              <a:avLst>
                <a:gd name="adj" fmla="val 9103"/>
              </a:avLst>
            </a:prstGeom>
            <a:gradFill>
              <a:gsLst>
                <a:gs pos="0">
                  <a:srgbClr val="0070C0"/>
                </a:gs>
                <a:gs pos="100000">
                  <a:srgbClr val="00B0F0"/>
                </a:gs>
              </a:gsLst>
              <a:lin ang="2700000" scaled="1"/>
            </a:gradFill>
            <a:ln w="22225">
              <a:gradFill flip="none" rotWithShape="1">
                <a:gsLst>
                  <a:gs pos="0">
                    <a:srgbClr val="00B0F0"/>
                  </a:gs>
                  <a:gs pos="100000">
                    <a:srgbClr val="0070C0"/>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sp>
          <p:nvSpPr>
            <p:cNvPr id="76" name="圆角矩形 75"/>
            <p:cNvSpPr/>
            <p:nvPr/>
          </p:nvSpPr>
          <p:spPr>
            <a:xfrm rot="19178164">
              <a:off x="4560798" y="3080801"/>
              <a:ext cx="1108272" cy="1107872"/>
            </a:xfrm>
            <a:prstGeom prst="roundRect">
              <a:avLst>
                <a:gd name="adj" fmla="val 9103"/>
              </a:avLst>
            </a:prstGeom>
            <a:gradFill>
              <a:gsLst>
                <a:gs pos="0">
                  <a:srgbClr val="0070C0"/>
                </a:gs>
                <a:gs pos="100000">
                  <a:srgbClr val="00B0F0"/>
                </a:gs>
              </a:gsLst>
              <a:lin ang="2700000" scaled="1"/>
            </a:gradFill>
            <a:ln w="22225">
              <a:gradFill flip="none" rotWithShape="1">
                <a:gsLst>
                  <a:gs pos="0">
                    <a:srgbClr val="00B0F0"/>
                  </a:gs>
                  <a:gs pos="100000">
                    <a:srgbClr val="0070C0"/>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sp>
          <p:nvSpPr>
            <p:cNvPr id="77" name="圆角矩形 76"/>
            <p:cNvSpPr/>
            <p:nvPr/>
          </p:nvSpPr>
          <p:spPr>
            <a:xfrm rot="19178164">
              <a:off x="6580099" y="3067464"/>
              <a:ext cx="1108272" cy="1107872"/>
            </a:xfrm>
            <a:prstGeom prst="roundRect">
              <a:avLst>
                <a:gd name="adj" fmla="val 9103"/>
              </a:avLst>
            </a:prstGeom>
            <a:gradFill>
              <a:gsLst>
                <a:gs pos="0">
                  <a:srgbClr val="0070C0"/>
                </a:gs>
                <a:gs pos="100000">
                  <a:srgbClr val="00B0F0"/>
                </a:gs>
              </a:gsLst>
              <a:lin ang="2700000" scaled="1"/>
            </a:gradFill>
            <a:ln w="22225">
              <a:gradFill flip="none" rotWithShape="1">
                <a:gsLst>
                  <a:gs pos="0">
                    <a:srgbClr val="00B0F0"/>
                  </a:gs>
                  <a:gs pos="100000">
                    <a:srgbClr val="0070C0"/>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sp>
          <p:nvSpPr>
            <p:cNvPr id="78" name="圆角矩形 77"/>
            <p:cNvSpPr/>
            <p:nvPr/>
          </p:nvSpPr>
          <p:spPr>
            <a:xfrm rot="19178164">
              <a:off x="8580349" y="3067463"/>
              <a:ext cx="1108272" cy="1107872"/>
            </a:xfrm>
            <a:prstGeom prst="roundRect">
              <a:avLst>
                <a:gd name="adj" fmla="val 9103"/>
              </a:avLst>
            </a:prstGeom>
            <a:gradFill>
              <a:gsLst>
                <a:gs pos="0">
                  <a:srgbClr val="0070C0"/>
                </a:gs>
                <a:gs pos="100000">
                  <a:srgbClr val="00B0F0"/>
                </a:gs>
              </a:gsLst>
              <a:lin ang="2700000" scaled="1"/>
            </a:gradFill>
            <a:ln w="22225">
              <a:gradFill flip="none" rotWithShape="1">
                <a:gsLst>
                  <a:gs pos="0">
                    <a:srgbClr val="00B0F0"/>
                  </a:gs>
                  <a:gs pos="100000">
                    <a:srgbClr val="0070C0"/>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4">
                <a:defRPr/>
              </a:pPr>
              <a:endParaRPr lang="zh-CN" altLang="en-US" sz="1000">
                <a:solidFill>
                  <a:prstClr val="white"/>
                </a:solidFill>
                <a:latin typeface="Calibri" panose="020F0502020204030204"/>
                <a:ea typeface="等线" panose="02010600030101010101" pitchFamily="2" charset="-122"/>
              </a:endParaRPr>
            </a:p>
          </p:txBody>
        </p:sp>
        <p:grpSp>
          <p:nvGrpSpPr>
            <p:cNvPr id="79" name="组合 78"/>
            <p:cNvGrpSpPr/>
            <p:nvPr/>
          </p:nvGrpSpPr>
          <p:grpSpPr>
            <a:xfrm>
              <a:off x="2836934" y="3337829"/>
              <a:ext cx="555501" cy="599725"/>
              <a:chOff x="79836" y="1653714"/>
              <a:chExt cx="555501" cy="599725"/>
            </a:xfrm>
            <a:solidFill>
              <a:schemeClr val="bg1"/>
            </a:solidFill>
          </p:grpSpPr>
          <p:sp>
            <p:nvSpPr>
              <p:cNvPr id="80" name="Freeform 46"/>
              <p:cNvSpPr>
                <a:spLocks/>
              </p:cNvSpPr>
              <p:nvPr/>
            </p:nvSpPr>
            <p:spPr bwMode="auto">
              <a:xfrm>
                <a:off x="199123" y="1924935"/>
                <a:ext cx="129812" cy="146132"/>
              </a:xfrm>
              <a:custGeom>
                <a:avLst/>
                <a:gdLst>
                  <a:gd name="T0" fmla="*/ 42 w 47"/>
                  <a:gd name="T1" fmla="*/ 19 h 53"/>
                  <a:gd name="T2" fmla="*/ 33 w 47"/>
                  <a:gd name="T3" fmla="*/ 49 h 53"/>
                  <a:gd name="T4" fmla="*/ 5 w 47"/>
                  <a:gd name="T5" fmla="*/ 34 h 53"/>
                  <a:gd name="T6" fmla="*/ 14 w 47"/>
                  <a:gd name="T7" fmla="*/ 4 h 53"/>
                  <a:gd name="T8" fmla="*/ 42 w 47"/>
                  <a:gd name="T9" fmla="*/ 19 h 53"/>
                </a:gdLst>
                <a:ahLst/>
                <a:cxnLst>
                  <a:cxn ang="0">
                    <a:pos x="T0" y="T1"/>
                  </a:cxn>
                  <a:cxn ang="0">
                    <a:pos x="T2" y="T3"/>
                  </a:cxn>
                  <a:cxn ang="0">
                    <a:pos x="T4" y="T5"/>
                  </a:cxn>
                  <a:cxn ang="0">
                    <a:pos x="T6" y="T7"/>
                  </a:cxn>
                  <a:cxn ang="0">
                    <a:pos x="T8" y="T9"/>
                  </a:cxn>
                </a:cxnLst>
                <a:rect l="0" t="0" r="r" b="b"/>
                <a:pathLst>
                  <a:path w="47" h="53">
                    <a:moveTo>
                      <a:pt x="42" y="19"/>
                    </a:moveTo>
                    <a:cubicBezTo>
                      <a:pt x="47" y="32"/>
                      <a:pt x="43" y="45"/>
                      <a:pt x="33" y="49"/>
                    </a:cubicBezTo>
                    <a:cubicBezTo>
                      <a:pt x="23" y="53"/>
                      <a:pt x="11" y="47"/>
                      <a:pt x="5" y="34"/>
                    </a:cubicBezTo>
                    <a:cubicBezTo>
                      <a:pt x="0" y="22"/>
                      <a:pt x="4" y="8"/>
                      <a:pt x="14" y="4"/>
                    </a:cubicBezTo>
                    <a:cubicBezTo>
                      <a:pt x="24" y="0"/>
                      <a:pt x="37" y="7"/>
                      <a:pt x="42" y="19"/>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1" name="Freeform 47"/>
              <p:cNvSpPr>
                <a:spLocks/>
              </p:cNvSpPr>
              <p:nvPr/>
            </p:nvSpPr>
            <p:spPr bwMode="auto">
              <a:xfrm>
                <a:off x="79836" y="1996247"/>
                <a:ext cx="320437" cy="257191"/>
              </a:xfrm>
              <a:custGeom>
                <a:avLst/>
                <a:gdLst>
                  <a:gd name="T0" fmla="*/ 110 w 116"/>
                  <a:gd name="T1" fmla="*/ 79 h 93"/>
                  <a:gd name="T2" fmla="*/ 101 w 116"/>
                  <a:gd name="T3" fmla="*/ 38 h 93"/>
                  <a:gd name="T4" fmla="*/ 89 w 116"/>
                  <a:gd name="T5" fmla="*/ 29 h 93"/>
                  <a:gd name="T6" fmla="*/ 84 w 116"/>
                  <a:gd name="T7" fmla="*/ 28 h 93"/>
                  <a:gd name="T8" fmla="*/ 89 w 116"/>
                  <a:gd name="T9" fmla="*/ 35 h 93"/>
                  <a:gd name="T10" fmla="*/ 83 w 116"/>
                  <a:gd name="T11" fmla="*/ 40 h 93"/>
                  <a:gd name="T12" fmla="*/ 87 w 116"/>
                  <a:gd name="T13" fmla="*/ 48 h 93"/>
                  <a:gd name="T14" fmla="*/ 79 w 116"/>
                  <a:gd name="T15" fmla="*/ 93 h 93"/>
                  <a:gd name="T16" fmla="*/ 79 w 116"/>
                  <a:gd name="T17" fmla="*/ 93 h 93"/>
                  <a:gd name="T18" fmla="*/ 79 w 116"/>
                  <a:gd name="T19" fmla="*/ 93 h 93"/>
                  <a:gd name="T20" fmla="*/ 79 w 116"/>
                  <a:gd name="T21" fmla="*/ 93 h 93"/>
                  <a:gd name="T22" fmla="*/ 79 w 116"/>
                  <a:gd name="T23" fmla="*/ 93 h 93"/>
                  <a:gd name="T24" fmla="*/ 64 w 116"/>
                  <a:gd name="T25" fmla="*/ 50 h 93"/>
                  <a:gd name="T26" fmla="*/ 66 w 116"/>
                  <a:gd name="T27" fmla="*/ 42 h 93"/>
                  <a:gd name="T28" fmla="*/ 60 w 116"/>
                  <a:gd name="T29" fmla="*/ 37 h 93"/>
                  <a:gd name="T30" fmla="*/ 63 w 116"/>
                  <a:gd name="T31" fmla="*/ 29 h 93"/>
                  <a:gd name="T32" fmla="*/ 34 w 116"/>
                  <a:gd name="T33" fmla="*/ 34 h 93"/>
                  <a:gd name="T34" fmla="*/ 44 w 116"/>
                  <a:gd name="T35" fmla="*/ 9 h 93"/>
                  <a:gd name="T36" fmla="*/ 17 w 116"/>
                  <a:gd name="T37" fmla="*/ 0 h 93"/>
                  <a:gd name="T38" fmla="*/ 5 w 116"/>
                  <a:gd name="T39" fmla="*/ 43 h 93"/>
                  <a:gd name="T40" fmla="*/ 4 w 116"/>
                  <a:gd name="T41" fmla="*/ 46 h 93"/>
                  <a:gd name="T42" fmla="*/ 3 w 116"/>
                  <a:gd name="T43" fmla="*/ 47 h 93"/>
                  <a:gd name="T44" fmla="*/ 3 w 116"/>
                  <a:gd name="T45" fmla="*/ 48 h 93"/>
                  <a:gd name="T46" fmla="*/ 3 w 116"/>
                  <a:gd name="T47" fmla="*/ 48 h 93"/>
                  <a:gd name="T48" fmla="*/ 3 w 116"/>
                  <a:gd name="T49" fmla="*/ 48 h 93"/>
                  <a:gd name="T50" fmla="*/ 3 w 116"/>
                  <a:gd name="T51" fmla="*/ 48 h 93"/>
                  <a:gd name="T52" fmla="*/ 18 w 116"/>
                  <a:gd name="T53" fmla="*/ 64 h 93"/>
                  <a:gd name="T54" fmla="*/ 18 w 116"/>
                  <a:gd name="T55" fmla="*/ 64 h 93"/>
                  <a:gd name="T56" fmla="*/ 18 w 116"/>
                  <a:gd name="T57" fmla="*/ 64 h 93"/>
                  <a:gd name="T58" fmla="*/ 23 w 116"/>
                  <a:gd name="T59" fmla="*/ 62 h 93"/>
                  <a:gd name="T60" fmla="*/ 34 w 116"/>
                  <a:gd name="T61" fmla="*/ 59 h 93"/>
                  <a:gd name="T62" fmla="*/ 41 w 116"/>
                  <a:gd name="T63" fmla="*/ 57 h 93"/>
                  <a:gd name="T64" fmla="*/ 43 w 116"/>
                  <a:gd name="T65" fmla="*/ 93 h 93"/>
                  <a:gd name="T66" fmla="*/ 89 w 116"/>
                  <a:gd name="T67" fmla="*/ 93 h 93"/>
                  <a:gd name="T68" fmla="*/ 99 w 116"/>
                  <a:gd name="T69" fmla="*/ 93 h 93"/>
                  <a:gd name="T70" fmla="*/ 116 w 116"/>
                  <a:gd name="T71" fmla="*/ 93 h 93"/>
                  <a:gd name="T72" fmla="*/ 110 w 116"/>
                  <a:gd name="T73" fmla="*/ 7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 h="93">
                    <a:moveTo>
                      <a:pt x="110" y="79"/>
                    </a:moveTo>
                    <a:cubicBezTo>
                      <a:pt x="106" y="69"/>
                      <a:pt x="104" y="51"/>
                      <a:pt x="101" y="38"/>
                    </a:cubicBezTo>
                    <a:cubicBezTo>
                      <a:pt x="100" y="32"/>
                      <a:pt x="96" y="29"/>
                      <a:pt x="89" y="29"/>
                    </a:cubicBezTo>
                    <a:cubicBezTo>
                      <a:pt x="88" y="29"/>
                      <a:pt x="85" y="28"/>
                      <a:pt x="84" y="28"/>
                    </a:cubicBezTo>
                    <a:cubicBezTo>
                      <a:pt x="89" y="35"/>
                      <a:pt x="89" y="35"/>
                      <a:pt x="89" y="35"/>
                    </a:cubicBezTo>
                    <a:cubicBezTo>
                      <a:pt x="83" y="40"/>
                      <a:pt x="83" y="40"/>
                      <a:pt x="83" y="40"/>
                    </a:cubicBezTo>
                    <a:cubicBezTo>
                      <a:pt x="87" y="48"/>
                      <a:pt x="87" y="48"/>
                      <a:pt x="87" y="48"/>
                    </a:cubicBezTo>
                    <a:cubicBezTo>
                      <a:pt x="79" y="93"/>
                      <a:pt x="79" y="93"/>
                      <a:pt x="79" y="93"/>
                    </a:cubicBezTo>
                    <a:cubicBezTo>
                      <a:pt x="79" y="93"/>
                      <a:pt x="79" y="93"/>
                      <a:pt x="79" y="93"/>
                    </a:cubicBezTo>
                    <a:cubicBezTo>
                      <a:pt x="79" y="93"/>
                      <a:pt x="79" y="93"/>
                      <a:pt x="79" y="93"/>
                    </a:cubicBezTo>
                    <a:cubicBezTo>
                      <a:pt x="79" y="93"/>
                      <a:pt x="79" y="93"/>
                      <a:pt x="79" y="93"/>
                    </a:cubicBezTo>
                    <a:cubicBezTo>
                      <a:pt x="79" y="93"/>
                      <a:pt x="79" y="93"/>
                      <a:pt x="79" y="93"/>
                    </a:cubicBezTo>
                    <a:cubicBezTo>
                      <a:pt x="64" y="50"/>
                      <a:pt x="64" y="50"/>
                      <a:pt x="64" y="50"/>
                    </a:cubicBezTo>
                    <a:cubicBezTo>
                      <a:pt x="66" y="42"/>
                      <a:pt x="66" y="42"/>
                      <a:pt x="66" y="42"/>
                    </a:cubicBezTo>
                    <a:cubicBezTo>
                      <a:pt x="60" y="37"/>
                      <a:pt x="60" y="37"/>
                      <a:pt x="60" y="37"/>
                    </a:cubicBezTo>
                    <a:cubicBezTo>
                      <a:pt x="63" y="29"/>
                      <a:pt x="63" y="29"/>
                      <a:pt x="63" y="29"/>
                    </a:cubicBezTo>
                    <a:cubicBezTo>
                      <a:pt x="56" y="29"/>
                      <a:pt x="34" y="34"/>
                      <a:pt x="34" y="34"/>
                    </a:cubicBezTo>
                    <a:cubicBezTo>
                      <a:pt x="44" y="9"/>
                      <a:pt x="44" y="9"/>
                      <a:pt x="44" y="9"/>
                    </a:cubicBezTo>
                    <a:cubicBezTo>
                      <a:pt x="35" y="5"/>
                      <a:pt x="26" y="2"/>
                      <a:pt x="17" y="0"/>
                    </a:cubicBezTo>
                    <a:cubicBezTo>
                      <a:pt x="5" y="43"/>
                      <a:pt x="5" y="43"/>
                      <a:pt x="5" y="43"/>
                    </a:cubicBezTo>
                    <a:cubicBezTo>
                      <a:pt x="4" y="46"/>
                      <a:pt x="4" y="46"/>
                      <a:pt x="4" y="46"/>
                    </a:cubicBezTo>
                    <a:cubicBezTo>
                      <a:pt x="3" y="47"/>
                      <a:pt x="3" y="47"/>
                      <a:pt x="3" y="47"/>
                    </a:cubicBezTo>
                    <a:cubicBezTo>
                      <a:pt x="3" y="48"/>
                      <a:pt x="3" y="48"/>
                      <a:pt x="3" y="48"/>
                    </a:cubicBezTo>
                    <a:cubicBezTo>
                      <a:pt x="3" y="48"/>
                      <a:pt x="3" y="48"/>
                      <a:pt x="3" y="48"/>
                    </a:cubicBezTo>
                    <a:cubicBezTo>
                      <a:pt x="3" y="48"/>
                      <a:pt x="3" y="48"/>
                      <a:pt x="3" y="48"/>
                    </a:cubicBezTo>
                    <a:cubicBezTo>
                      <a:pt x="3" y="48"/>
                      <a:pt x="3" y="48"/>
                      <a:pt x="3" y="48"/>
                    </a:cubicBezTo>
                    <a:cubicBezTo>
                      <a:pt x="0" y="45"/>
                      <a:pt x="31" y="78"/>
                      <a:pt x="18" y="64"/>
                    </a:cubicBezTo>
                    <a:cubicBezTo>
                      <a:pt x="18" y="64"/>
                      <a:pt x="18" y="64"/>
                      <a:pt x="18" y="64"/>
                    </a:cubicBezTo>
                    <a:cubicBezTo>
                      <a:pt x="18" y="64"/>
                      <a:pt x="18" y="64"/>
                      <a:pt x="18" y="64"/>
                    </a:cubicBezTo>
                    <a:cubicBezTo>
                      <a:pt x="23" y="62"/>
                      <a:pt x="23" y="62"/>
                      <a:pt x="23" y="62"/>
                    </a:cubicBezTo>
                    <a:cubicBezTo>
                      <a:pt x="34" y="59"/>
                      <a:pt x="34" y="59"/>
                      <a:pt x="34" y="59"/>
                    </a:cubicBezTo>
                    <a:cubicBezTo>
                      <a:pt x="41" y="57"/>
                      <a:pt x="41" y="57"/>
                      <a:pt x="41" y="57"/>
                    </a:cubicBezTo>
                    <a:cubicBezTo>
                      <a:pt x="41" y="69"/>
                      <a:pt x="42" y="81"/>
                      <a:pt x="43" y="93"/>
                    </a:cubicBezTo>
                    <a:cubicBezTo>
                      <a:pt x="89" y="93"/>
                      <a:pt x="89" y="93"/>
                      <a:pt x="89" y="93"/>
                    </a:cubicBezTo>
                    <a:cubicBezTo>
                      <a:pt x="99" y="93"/>
                      <a:pt x="99" y="93"/>
                      <a:pt x="99" y="93"/>
                    </a:cubicBezTo>
                    <a:cubicBezTo>
                      <a:pt x="116" y="93"/>
                      <a:pt x="116" y="93"/>
                      <a:pt x="116" y="93"/>
                    </a:cubicBezTo>
                    <a:lnTo>
                      <a:pt x="110" y="79"/>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2" name="Freeform 48"/>
              <p:cNvSpPr>
                <a:spLocks/>
              </p:cNvSpPr>
              <p:nvPr/>
            </p:nvSpPr>
            <p:spPr bwMode="auto">
              <a:xfrm>
                <a:off x="298528" y="2251101"/>
                <a:ext cx="0" cy="2338"/>
              </a:xfrm>
              <a:custGeom>
                <a:avLst/>
                <a:gdLst>
                  <a:gd name="T0" fmla="*/ 2 h 2"/>
                  <a:gd name="T1" fmla="*/ 0 h 2"/>
                  <a:gd name="T2" fmla="*/ 2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0"/>
                    </a:lnTo>
                    <a:lnTo>
                      <a:pt x="0" y="2"/>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3" name="Freeform 49"/>
              <p:cNvSpPr>
                <a:spLocks/>
              </p:cNvSpPr>
              <p:nvPr/>
            </p:nvSpPr>
            <p:spPr bwMode="auto">
              <a:xfrm>
                <a:off x="276308" y="2074573"/>
                <a:ext cx="19882" cy="40917"/>
              </a:xfrm>
              <a:custGeom>
                <a:avLst/>
                <a:gdLst>
                  <a:gd name="T0" fmla="*/ 12 w 17"/>
                  <a:gd name="T1" fmla="*/ 0 h 35"/>
                  <a:gd name="T2" fmla="*/ 17 w 17"/>
                  <a:gd name="T3" fmla="*/ 21 h 35"/>
                  <a:gd name="T4" fmla="*/ 9 w 17"/>
                  <a:gd name="T5" fmla="*/ 35 h 35"/>
                  <a:gd name="T6" fmla="*/ 0 w 17"/>
                  <a:gd name="T7" fmla="*/ 21 h 35"/>
                  <a:gd name="T8" fmla="*/ 2 w 17"/>
                  <a:gd name="T9" fmla="*/ 0 h 35"/>
                  <a:gd name="T10" fmla="*/ 12 w 17"/>
                  <a:gd name="T11" fmla="*/ 0 h 35"/>
                </a:gdLst>
                <a:ahLst/>
                <a:cxnLst>
                  <a:cxn ang="0">
                    <a:pos x="T0" y="T1"/>
                  </a:cxn>
                  <a:cxn ang="0">
                    <a:pos x="T2" y="T3"/>
                  </a:cxn>
                  <a:cxn ang="0">
                    <a:pos x="T4" y="T5"/>
                  </a:cxn>
                  <a:cxn ang="0">
                    <a:pos x="T6" y="T7"/>
                  </a:cxn>
                  <a:cxn ang="0">
                    <a:pos x="T8" y="T9"/>
                  </a:cxn>
                  <a:cxn ang="0">
                    <a:pos x="T10" y="T11"/>
                  </a:cxn>
                </a:cxnLst>
                <a:rect l="0" t="0" r="r" b="b"/>
                <a:pathLst>
                  <a:path w="17" h="35">
                    <a:moveTo>
                      <a:pt x="12" y="0"/>
                    </a:moveTo>
                    <a:lnTo>
                      <a:pt x="17" y="21"/>
                    </a:lnTo>
                    <a:lnTo>
                      <a:pt x="9" y="35"/>
                    </a:lnTo>
                    <a:lnTo>
                      <a:pt x="0" y="21"/>
                    </a:lnTo>
                    <a:lnTo>
                      <a:pt x="2" y="0"/>
                    </a:lnTo>
                    <a:lnTo>
                      <a:pt x="12" y="0"/>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4" name="Freeform 50"/>
              <p:cNvSpPr>
                <a:spLocks/>
              </p:cNvSpPr>
              <p:nvPr/>
            </p:nvSpPr>
            <p:spPr bwMode="auto">
              <a:xfrm>
                <a:off x="278647" y="2101462"/>
                <a:ext cx="30406" cy="151977"/>
              </a:xfrm>
              <a:custGeom>
                <a:avLst/>
                <a:gdLst>
                  <a:gd name="T0" fmla="*/ 12 w 26"/>
                  <a:gd name="T1" fmla="*/ 0 h 130"/>
                  <a:gd name="T2" fmla="*/ 26 w 26"/>
                  <a:gd name="T3" fmla="*/ 128 h 130"/>
                  <a:gd name="T4" fmla="*/ 17 w 26"/>
                  <a:gd name="T5" fmla="*/ 130 h 130"/>
                  <a:gd name="T6" fmla="*/ 7 w 26"/>
                  <a:gd name="T7" fmla="*/ 130 h 130"/>
                  <a:gd name="T8" fmla="*/ 0 w 26"/>
                  <a:gd name="T9" fmla="*/ 0 h 130"/>
                  <a:gd name="T10" fmla="*/ 12 w 26"/>
                  <a:gd name="T11" fmla="*/ 0 h 130"/>
                </a:gdLst>
                <a:ahLst/>
                <a:cxnLst>
                  <a:cxn ang="0">
                    <a:pos x="T0" y="T1"/>
                  </a:cxn>
                  <a:cxn ang="0">
                    <a:pos x="T2" y="T3"/>
                  </a:cxn>
                  <a:cxn ang="0">
                    <a:pos x="T4" y="T5"/>
                  </a:cxn>
                  <a:cxn ang="0">
                    <a:pos x="T6" y="T7"/>
                  </a:cxn>
                  <a:cxn ang="0">
                    <a:pos x="T8" y="T9"/>
                  </a:cxn>
                  <a:cxn ang="0">
                    <a:pos x="T10" y="T11"/>
                  </a:cxn>
                </a:cxnLst>
                <a:rect l="0" t="0" r="r" b="b"/>
                <a:pathLst>
                  <a:path w="26" h="130">
                    <a:moveTo>
                      <a:pt x="12" y="0"/>
                    </a:moveTo>
                    <a:lnTo>
                      <a:pt x="26" y="128"/>
                    </a:lnTo>
                    <a:lnTo>
                      <a:pt x="17" y="130"/>
                    </a:lnTo>
                    <a:lnTo>
                      <a:pt x="7" y="130"/>
                    </a:lnTo>
                    <a:lnTo>
                      <a:pt x="0" y="0"/>
                    </a:lnTo>
                    <a:lnTo>
                      <a:pt x="12" y="0"/>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5" name="Freeform 51"/>
              <p:cNvSpPr>
                <a:spLocks/>
              </p:cNvSpPr>
              <p:nvPr/>
            </p:nvSpPr>
            <p:spPr bwMode="auto">
              <a:xfrm>
                <a:off x="378052" y="1809198"/>
                <a:ext cx="97067" cy="192894"/>
              </a:xfrm>
              <a:custGeom>
                <a:avLst/>
                <a:gdLst>
                  <a:gd name="T0" fmla="*/ 10 w 35"/>
                  <a:gd name="T1" fmla="*/ 45 h 70"/>
                  <a:gd name="T2" fmla="*/ 18 w 35"/>
                  <a:gd name="T3" fmla="*/ 53 h 70"/>
                  <a:gd name="T4" fmla="*/ 25 w 35"/>
                  <a:gd name="T5" fmla="*/ 46 h 70"/>
                  <a:gd name="T6" fmla="*/ 17 w 35"/>
                  <a:gd name="T7" fmla="*/ 38 h 70"/>
                  <a:gd name="T8" fmla="*/ 6 w 35"/>
                  <a:gd name="T9" fmla="*/ 34 h 70"/>
                  <a:gd name="T10" fmla="*/ 0 w 35"/>
                  <a:gd name="T11" fmla="*/ 22 h 70"/>
                  <a:gd name="T12" fmla="*/ 13 w 35"/>
                  <a:gd name="T13" fmla="*/ 7 h 70"/>
                  <a:gd name="T14" fmla="*/ 13 w 35"/>
                  <a:gd name="T15" fmla="*/ 0 h 70"/>
                  <a:gd name="T16" fmla="*/ 21 w 35"/>
                  <a:gd name="T17" fmla="*/ 0 h 70"/>
                  <a:gd name="T18" fmla="*/ 21 w 35"/>
                  <a:gd name="T19" fmla="*/ 8 h 70"/>
                  <a:gd name="T20" fmla="*/ 26 w 35"/>
                  <a:gd name="T21" fmla="*/ 11 h 70"/>
                  <a:gd name="T22" fmla="*/ 26 w 35"/>
                  <a:gd name="T23" fmla="*/ 8 h 70"/>
                  <a:gd name="T24" fmla="*/ 32 w 35"/>
                  <a:gd name="T25" fmla="*/ 8 h 70"/>
                  <a:gd name="T26" fmla="*/ 32 w 35"/>
                  <a:gd name="T27" fmla="*/ 22 h 70"/>
                  <a:gd name="T28" fmla="*/ 24 w 35"/>
                  <a:gd name="T29" fmla="*/ 22 h 70"/>
                  <a:gd name="T30" fmla="*/ 17 w 35"/>
                  <a:gd name="T31" fmla="*/ 16 h 70"/>
                  <a:gd name="T32" fmla="*/ 10 w 35"/>
                  <a:gd name="T33" fmla="*/ 22 h 70"/>
                  <a:gd name="T34" fmla="*/ 18 w 35"/>
                  <a:gd name="T35" fmla="*/ 29 h 70"/>
                  <a:gd name="T36" fmla="*/ 29 w 35"/>
                  <a:gd name="T37" fmla="*/ 33 h 70"/>
                  <a:gd name="T38" fmla="*/ 35 w 35"/>
                  <a:gd name="T39" fmla="*/ 46 h 70"/>
                  <a:gd name="T40" fmla="*/ 21 w 35"/>
                  <a:gd name="T41" fmla="*/ 62 h 70"/>
                  <a:gd name="T42" fmla="*/ 21 w 35"/>
                  <a:gd name="T43" fmla="*/ 70 h 70"/>
                  <a:gd name="T44" fmla="*/ 13 w 35"/>
                  <a:gd name="T45" fmla="*/ 70 h 70"/>
                  <a:gd name="T46" fmla="*/ 13 w 35"/>
                  <a:gd name="T47" fmla="*/ 61 h 70"/>
                  <a:gd name="T48" fmla="*/ 13 w 35"/>
                  <a:gd name="T49" fmla="*/ 61 h 70"/>
                  <a:gd name="T50" fmla="*/ 8 w 35"/>
                  <a:gd name="T51" fmla="*/ 58 h 70"/>
                  <a:gd name="T52" fmla="*/ 8 w 35"/>
                  <a:gd name="T53" fmla="*/ 61 h 70"/>
                  <a:gd name="T54" fmla="*/ 1 w 35"/>
                  <a:gd name="T55" fmla="*/ 61 h 70"/>
                  <a:gd name="T56" fmla="*/ 1 w 35"/>
                  <a:gd name="T57" fmla="*/ 45 h 70"/>
                  <a:gd name="T58" fmla="*/ 10 w 35"/>
                  <a:gd name="T5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70">
                    <a:moveTo>
                      <a:pt x="10" y="45"/>
                    </a:moveTo>
                    <a:cubicBezTo>
                      <a:pt x="10" y="50"/>
                      <a:pt x="13" y="53"/>
                      <a:pt x="18" y="53"/>
                    </a:cubicBezTo>
                    <a:cubicBezTo>
                      <a:pt x="22" y="53"/>
                      <a:pt x="25" y="51"/>
                      <a:pt x="25" y="46"/>
                    </a:cubicBezTo>
                    <a:cubicBezTo>
                      <a:pt x="25" y="41"/>
                      <a:pt x="21" y="40"/>
                      <a:pt x="17" y="38"/>
                    </a:cubicBezTo>
                    <a:cubicBezTo>
                      <a:pt x="14" y="37"/>
                      <a:pt x="9" y="36"/>
                      <a:pt x="6" y="34"/>
                    </a:cubicBezTo>
                    <a:cubicBezTo>
                      <a:pt x="2" y="31"/>
                      <a:pt x="0" y="27"/>
                      <a:pt x="0" y="22"/>
                    </a:cubicBezTo>
                    <a:cubicBezTo>
                      <a:pt x="0" y="15"/>
                      <a:pt x="6" y="8"/>
                      <a:pt x="13" y="7"/>
                    </a:cubicBezTo>
                    <a:cubicBezTo>
                      <a:pt x="13" y="0"/>
                      <a:pt x="13" y="0"/>
                      <a:pt x="13" y="0"/>
                    </a:cubicBezTo>
                    <a:cubicBezTo>
                      <a:pt x="21" y="0"/>
                      <a:pt x="21" y="0"/>
                      <a:pt x="21" y="0"/>
                    </a:cubicBezTo>
                    <a:cubicBezTo>
                      <a:pt x="21" y="8"/>
                      <a:pt x="21" y="8"/>
                      <a:pt x="21" y="8"/>
                    </a:cubicBezTo>
                    <a:cubicBezTo>
                      <a:pt x="23" y="8"/>
                      <a:pt x="24" y="9"/>
                      <a:pt x="26" y="11"/>
                    </a:cubicBezTo>
                    <a:cubicBezTo>
                      <a:pt x="26" y="8"/>
                      <a:pt x="26" y="8"/>
                      <a:pt x="26" y="8"/>
                    </a:cubicBezTo>
                    <a:cubicBezTo>
                      <a:pt x="32" y="8"/>
                      <a:pt x="32" y="8"/>
                      <a:pt x="32" y="8"/>
                    </a:cubicBezTo>
                    <a:cubicBezTo>
                      <a:pt x="32" y="22"/>
                      <a:pt x="32" y="22"/>
                      <a:pt x="32" y="22"/>
                    </a:cubicBezTo>
                    <a:cubicBezTo>
                      <a:pt x="24" y="22"/>
                      <a:pt x="24" y="22"/>
                      <a:pt x="24" y="22"/>
                    </a:cubicBezTo>
                    <a:cubicBezTo>
                      <a:pt x="24" y="18"/>
                      <a:pt x="21" y="16"/>
                      <a:pt x="17" y="16"/>
                    </a:cubicBezTo>
                    <a:cubicBezTo>
                      <a:pt x="13" y="16"/>
                      <a:pt x="10" y="18"/>
                      <a:pt x="10" y="22"/>
                    </a:cubicBezTo>
                    <a:cubicBezTo>
                      <a:pt x="10" y="26"/>
                      <a:pt x="14" y="28"/>
                      <a:pt x="18" y="29"/>
                    </a:cubicBezTo>
                    <a:cubicBezTo>
                      <a:pt x="21" y="30"/>
                      <a:pt x="26" y="31"/>
                      <a:pt x="29" y="33"/>
                    </a:cubicBezTo>
                    <a:cubicBezTo>
                      <a:pt x="33" y="36"/>
                      <a:pt x="35" y="41"/>
                      <a:pt x="35" y="46"/>
                    </a:cubicBezTo>
                    <a:cubicBezTo>
                      <a:pt x="35" y="54"/>
                      <a:pt x="29" y="61"/>
                      <a:pt x="21" y="62"/>
                    </a:cubicBezTo>
                    <a:cubicBezTo>
                      <a:pt x="21" y="70"/>
                      <a:pt x="21" y="70"/>
                      <a:pt x="21" y="70"/>
                    </a:cubicBezTo>
                    <a:cubicBezTo>
                      <a:pt x="13" y="70"/>
                      <a:pt x="13" y="70"/>
                      <a:pt x="13" y="70"/>
                    </a:cubicBezTo>
                    <a:cubicBezTo>
                      <a:pt x="13" y="61"/>
                      <a:pt x="13" y="61"/>
                      <a:pt x="13" y="61"/>
                    </a:cubicBezTo>
                    <a:cubicBezTo>
                      <a:pt x="13" y="61"/>
                      <a:pt x="13" y="61"/>
                      <a:pt x="13" y="61"/>
                    </a:cubicBezTo>
                    <a:cubicBezTo>
                      <a:pt x="11" y="60"/>
                      <a:pt x="10" y="59"/>
                      <a:pt x="8" y="58"/>
                    </a:cubicBezTo>
                    <a:cubicBezTo>
                      <a:pt x="8" y="61"/>
                      <a:pt x="8" y="61"/>
                      <a:pt x="8" y="61"/>
                    </a:cubicBezTo>
                    <a:cubicBezTo>
                      <a:pt x="1" y="61"/>
                      <a:pt x="1" y="61"/>
                      <a:pt x="1" y="61"/>
                    </a:cubicBezTo>
                    <a:cubicBezTo>
                      <a:pt x="1" y="45"/>
                      <a:pt x="1" y="45"/>
                      <a:pt x="1" y="45"/>
                    </a:cubicBezTo>
                    <a:lnTo>
                      <a:pt x="10" y="45"/>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6" name="Rectangle 52"/>
              <p:cNvSpPr>
                <a:spLocks noChangeArrowheads="1"/>
              </p:cNvSpPr>
              <p:nvPr/>
            </p:nvSpPr>
            <p:spPr bwMode="auto">
              <a:xfrm>
                <a:off x="367527" y="2046516"/>
                <a:ext cx="111100" cy="36241"/>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7" name="Freeform 53"/>
              <p:cNvSpPr>
                <a:spLocks noEditPoints="1"/>
              </p:cNvSpPr>
              <p:nvPr/>
            </p:nvSpPr>
            <p:spPr bwMode="auto">
              <a:xfrm>
                <a:off x="309053" y="1756592"/>
                <a:ext cx="230387" cy="275897"/>
              </a:xfrm>
              <a:custGeom>
                <a:avLst/>
                <a:gdLst>
                  <a:gd name="T0" fmla="*/ 83 w 83"/>
                  <a:gd name="T1" fmla="*/ 41 h 100"/>
                  <a:gd name="T2" fmla="*/ 41 w 83"/>
                  <a:gd name="T3" fmla="*/ 0 h 100"/>
                  <a:gd name="T4" fmla="*/ 0 w 83"/>
                  <a:gd name="T5" fmla="*/ 41 h 100"/>
                  <a:gd name="T6" fmla="*/ 0 w 83"/>
                  <a:gd name="T7" fmla="*/ 45 h 100"/>
                  <a:gd name="T8" fmla="*/ 16 w 83"/>
                  <a:gd name="T9" fmla="*/ 82 h 100"/>
                  <a:gd name="T10" fmla="*/ 19 w 83"/>
                  <a:gd name="T11" fmla="*/ 100 h 100"/>
                  <a:gd name="T12" fmla="*/ 38 w 83"/>
                  <a:gd name="T13" fmla="*/ 100 h 100"/>
                  <a:gd name="T14" fmla="*/ 44 w 83"/>
                  <a:gd name="T15" fmla="*/ 100 h 100"/>
                  <a:gd name="T16" fmla="*/ 63 w 83"/>
                  <a:gd name="T17" fmla="*/ 100 h 100"/>
                  <a:gd name="T18" fmla="*/ 66 w 83"/>
                  <a:gd name="T19" fmla="*/ 82 h 100"/>
                  <a:gd name="T20" fmla="*/ 82 w 83"/>
                  <a:gd name="T21" fmla="*/ 45 h 100"/>
                  <a:gd name="T22" fmla="*/ 83 w 83"/>
                  <a:gd name="T23" fmla="*/ 41 h 100"/>
                  <a:gd name="T24" fmla="*/ 75 w 83"/>
                  <a:gd name="T25" fmla="*/ 43 h 100"/>
                  <a:gd name="T26" fmla="*/ 75 w 83"/>
                  <a:gd name="T27" fmla="*/ 48 h 100"/>
                  <a:gd name="T28" fmla="*/ 75 w 83"/>
                  <a:gd name="T29" fmla="*/ 48 h 100"/>
                  <a:gd name="T30" fmla="*/ 60 w 83"/>
                  <a:gd name="T31" fmla="*/ 77 h 100"/>
                  <a:gd name="T32" fmla="*/ 56 w 83"/>
                  <a:gd name="T33" fmla="*/ 93 h 100"/>
                  <a:gd name="T34" fmla="*/ 27 w 83"/>
                  <a:gd name="T35" fmla="*/ 93 h 100"/>
                  <a:gd name="T36" fmla="*/ 22 w 83"/>
                  <a:gd name="T37" fmla="*/ 78 h 100"/>
                  <a:gd name="T38" fmla="*/ 7 w 83"/>
                  <a:gd name="T39" fmla="*/ 48 h 100"/>
                  <a:gd name="T40" fmla="*/ 8 w 83"/>
                  <a:gd name="T41" fmla="*/ 48 h 100"/>
                  <a:gd name="T42" fmla="*/ 7 w 83"/>
                  <a:gd name="T43" fmla="*/ 43 h 100"/>
                  <a:gd name="T44" fmla="*/ 7 w 83"/>
                  <a:gd name="T45" fmla="*/ 41 h 100"/>
                  <a:gd name="T46" fmla="*/ 41 w 83"/>
                  <a:gd name="T47" fmla="*/ 7 h 100"/>
                  <a:gd name="T48" fmla="*/ 75 w 83"/>
                  <a:gd name="T49" fmla="*/ 41 h 100"/>
                  <a:gd name="T50" fmla="*/ 75 w 83"/>
                  <a:gd name="T51"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100">
                    <a:moveTo>
                      <a:pt x="83" y="41"/>
                    </a:moveTo>
                    <a:cubicBezTo>
                      <a:pt x="83" y="18"/>
                      <a:pt x="64" y="0"/>
                      <a:pt x="41" y="0"/>
                    </a:cubicBezTo>
                    <a:cubicBezTo>
                      <a:pt x="18" y="0"/>
                      <a:pt x="0" y="18"/>
                      <a:pt x="0" y="41"/>
                    </a:cubicBezTo>
                    <a:cubicBezTo>
                      <a:pt x="0" y="43"/>
                      <a:pt x="0" y="44"/>
                      <a:pt x="0" y="45"/>
                    </a:cubicBezTo>
                    <a:cubicBezTo>
                      <a:pt x="0" y="46"/>
                      <a:pt x="1" y="62"/>
                      <a:pt x="16" y="82"/>
                    </a:cubicBezTo>
                    <a:cubicBezTo>
                      <a:pt x="21" y="88"/>
                      <a:pt x="19" y="100"/>
                      <a:pt x="19" y="100"/>
                    </a:cubicBezTo>
                    <a:cubicBezTo>
                      <a:pt x="25" y="100"/>
                      <a:pt x="32" y="100"/>
                      <a:pt x="38" y="100"/>
                    </a:cubicBezTo>
                    <a:cubicBezTo>
                      <a:pt x="40" y="100"/>
                      <a:pt x="42" y="100"/>
                      <a:pt x="44" y="100"/>
                    </a:cubicBezTo>
                    <a:cubicBezTo>
                      <a:pt x="51" y="100"/>
                      <a:pt x="57" y="100"/>
                      <a:pt x="63" y="100"/>
                    </a:cubicBezTo>
                    <a:cubicBezTo>
                      <a:pt x="63" y="100"/>
                      <a:pt x="61" y="88"/>
                      <a:pt x="66" y="82"/>
                    </a:cubicBezTo>
                    <a:cubicBezTo>
                      <a:pt x="82" y="62"/>
                      <a:pt x="83" y="46"/>
                      <a:pt x="82" y="45"/>
                    </a:cubicBezTo>
                    <a:cubicBezTo>
                      <a:pt x="82" y="44"/>
                      <a:pt x="83" y="43"/>
                      <a:pt x="83" y="41"/>
                    </a:cubicBezTo>
                    <a:close/>
                    <a:moveTo>
                      <a:pt x="75" y="43"/>
                    </a:moveTo>
                    <a:cubicBezTo>
                      <a:pt x="75" y="48"/>
                      <a:pt x="75" y="48"/>
                      <a:pt x="75" y="48"/>
                    </a:cubicBezTo>
                    <a:cubicBezTo>
                      <a:pt x="75" y="48"/>
                      <a:pt x="75" y="48"/>
                      <a:pt x="75" y="48"/>
                    </a:cubicBezTo>
                    <a:cubicBezTo>
                      <a:pt x="74" y="52"/>
                      <a:pt x="71" y="63"/>
                      <a:pt x="60" y="77"/>
                    </a:cubicBezTo>
                    <a:cubicBezTo>
                      <a:pt x="57" y="82"/>
                      <a:pt x="56" y="88"/>
                      <a:pt x="56" y="93"/>
                    </a:cubicBezTo>
                    <a:cubicBezTo>
                      <a:pt x="27" y="93"/>
                      <a:pt x="27" y="93"/>
                      <a:pt x="27" y="93"/>
                    </a:cubicBezTo>
                    <a:cubicBezTo>
                      <a:pt x="26" y="88"/>
                      <a:pt x="25" y="82"/>
                      <a:pt x="22" y="78"/>
                    </a:cubicBezTo>
                    <a:cubicBezTo>
                      <a:pt x="11" y="63"/>
                      <a:pt x="8" y="52"/>
                      <a:pt x="7" y="48"/>
                    </a:cubicBezTo>
                    <a:cubicBezTo>
                      <a:pt x="8" y="48"/>
                      <a:pt x="8" y="48"/>
                      <a:pt x="8" y="48"/>
                    </a:cubicBezTo>
                    <a:cubicBezTo>
                      <a:pt x="7" y="43"/>
                      <a:pt x="7" y="43"/>
                      <a:pt x="7" y="43"/>
                    </a:cubicBezTo>
                    <a:cubicBezTo>
                      <a:pt x="7" y="42"/>
                      <a:pt x="7" y="42"/>
                      <a:pt x="7" y="41"/>
                    </a:cubicBezTo>
                    <a:cubicBezTo>
                      <a:pt x="7" y="22"/>
                      <a:pt x="22" y="7"/>
                      <a:pt x="41" y="7"/>
                    </a:cubicBezTo>
                    <a:cubicBezTo>
                      <a:pt x="60" y="7"/>
                      <a:pt x="75" y="22"/>
                      <a:pt x="75" y="41"/>
                    </a:cubicBezTo>
                    <a:cubicBezTo>
                      <a:pt x="75" y="42"/>
                      <a:pt x="75" y="42"/>
                      <a:pt x="75" y="43"/>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8" name="Freeform 54"/>
              <p:cNvSpPr>
                <a:spLocks/>
              </p:cNvSpPr>
              <p:nvPr/>
            </p:nvSpPr>
            <p:spPr bwMode="auto">
              <a:xfrm>
                <a:off x="387409" y="2087434"/>
                <a:ext cx="71338" cy="22212"/>
              </a:xfrm>
              <a:custGeom>
                <a:avLst/>
                <a:gdLst>
                  <a:gd name="T0" fmla="*/ 0 w 26"/>
                  <a:gd name="T1" fmla="*/ 0 h 8"/>
                  <a:gd name="T2" fmla="*/ 0 w 26"/>
                  <a:gd name="T3" fmla="*/ 2 h 8"/>
                  <a:gd name="T4" fmla="*/ 6 w 26"/>
                  <a:gd name="T5" fmla="*/ 8 h 8"/>
                  <a:gd name="T6" fmla="*/ 20 w 26"/>
                  <a:gd name="T7" fmla="*/ 8 h 8"/>
                  <a:gd name="T8" fmla="*/ 26 w 26"/>
                  <a:gd name="T9" fmla="*/ 2 h 8"/>
                  <a:gd name="T10" fmla="*/ 26 w 26"/>
                  <a:gd name="T11" fmla="*/ 0 h 8"/>
                  <a:gd name="T12" fmla="*/ 0 w 2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0" y="0"/>
                    </a:moveTo>
                    <a:cubicBezTo>
                      <a:pt x="0" y="2"/>
                      <a:pt x="0" y="2"/>
                      <a:pt x="0" y="2"/>
                    </a:cubicBezTo>
                    <a:cubicBezTo>
                      <a:pt x="0" y="6"/>
                      <a:pt x="3" y="8"/>
                      <a:pt x="6" y="8"/>
                    </a:cubicBezTo>
                    <a:cubicBezTo>
                      <a:pt x="20" y="8"/>
                      <a:pt x="20" y="8"/>
                      <a:pt x="20" y="8"/>
                    </a:cubicBezTo>
                    <a:cubicBezTo>
                      <a:pt x="23" y="8"/>
                      <a:pt x="26" y="6"/>
                      <a:pt x="26" y="2"/>
                    </a:cubicBezTo>
                    <a:cubicBezTo>
                      <a:pt x="26" y="0"/>
                      <a:pt x="26" y="0"/>
                      <a:pt x="26" y="0"/>
                    </a:cubicBezTo>
                    <a:lnTo>
                      <a:pt x="0" y="0"/>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89" name="Rectangle 55"/>
              <p:cNvSpPr>
                <a:spLocks noChangeArrowheads="1"/>
              </p:cNvSpPr>
              <p:nvPr/>
            </p:nvSpPr>
            <p:spPr bwMode="auto">
              <a:xfrm>
                <a:off x="361680" y="2044179"/>
                <a:ext cx="121626" cy="8183"/>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0" name="Rectangle 56"/>
              <p:cNvSpPr>
                <a:spLocks noChangeArrowheads="1"/>
              </p:cNvSpPr>
              <p:nvPr/>
            </p:nvSpPr>
            <p:spPr bwMode="auto">
              <a:xfrm>
                <a:off x="361680" y="2060544"/>
                <a:ext cx="121626" cy="10522"/>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1" name="Freeform 57"/>
              <p:cNvSpPr>
                <a:spLocks/>
              </p:cNvSpPr>
              <p:nvPr/>
            </p:nvSpPr>
            <p:spPr bwMode="auto">
              <a:xfrm>
                <a:off x="361680" y="2079250"/>
                <a:ext cx="121626" cy="22212"/>
              </a:xfrm>
              <a:custGeom>
                <a:avLst/>
                <a:gdLst>
                  <a:gd name="T0" fmla="*/ 0 w 44"/>
                  <a:gd name="T1" fmla="*/ 0 h 8"/>
                  <a:gd name="T2" fmla="*/ 11 w 44"/>
                  <a:gd name="T3" fmla="*/ 8 h 8"/>
                  <a:gd name="T4" fmla="*/ 34 w 44"/>
                  <a:gd name="T5" fmla="*/ 8 h 8"/>
                  <a:gd name="T6" fmla="*/ 44 w 44"/>
                  <a:gd name="T7" fmla="*/ 0 h 8"/>
                  <a:gd name="T8" fmla="*/ 0 w 44"/>
                  <a:gd name="T9" fmla="*/ 0 h 8"/>
                </a:gdLst>
                <a:ahLst/>
                <a:cxnLst>
                  <a:cxn ang="0">
                    <a:pos x="T0" y="T1"/>
                  </a:cxn>
                  <a:cxn ang="0">
                    <a:pos x="T2" y="T3"/>
                  </a:cxn>
                  <a:cxn ang="0">
                    <a:pos x="T4" y="T5"/>
                  </a:cxn>
                  <a:cxn ang="0">
                    <a:pos x="T6" y="T7"/>
                  </a:cxn>
                  <a:cxn ang="0">
                    <a:pos x="T8" y="T9"/>
                  </a:cxn>
                </a:cxnLst>
                <a:rect l="0" t="0" r="r" b="b"/>
                <a:pathLst>
                  <a:path w="44" h="8">
                    <a:moveTo>
                      <a:pt x="0" y="0"/>
                    </a:moveTo>
                    <a:cubicBezTo>
                      <a:pt x="1" y="4"/>
                      <a:pt x="5" y="8"/>
                      <a:pt x="11" y="8"/>
                    </a:cubicBezTo>
                    <a:cubicBezTo>
                      <a:pt x="34" y="8"/>
                      <a:pt x="34" y="8"/>
                      <a:pt x="34" y="8"/>
                    </a:cubicBezTo>
                    <a:cubicBezTo>
                      <a:pt x="39" y="8"/>
                      <a:pt x="44" y="4"/>
                      <a:pt x="44" y="0"/>
                    </a:cubicBezTo>
                    <a:lnTo>
                      <a:pt x="0" y="0"/>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2" name="Freeform 58"/>
              <p:cNvSpPr>
                <a:spLocks/>
              </p:cNvSpPr>
              <p:nvPr/>
            </p:nvSpPr>
            <p:spPr bwMode="auto">
              <a:xfrm>
                <a:off x="417814" y="1653714"/>
                <a:ext cx="24559" cy="63129"/>
              </a:xfrm>
              <a:custGeom>
                <a:avLst/>
                <a:gdLst>
                  <a:gd name="T0" fmla="*/ 4 w 9"/>
                  <a:gd name="T1" fmla="*/ 23 h 23"/>
                  <a:gd name="T2" fmla="*/ 0 w 9"/>
                  <a:gd name="T3" fmla="*/ 19 h 23"/>
                  <a:gd name="T4" fmla="*/ 0 w 9"/>
                  <a:gd name="T5" fmla="*/ 5 h 23"/>
                  <a:gd name="T6" fmla="*/ 4 w 9"/>
                  <a:gd name="T7" fmla="*/ 0 h 23"/>
                  <a:gd name="T8" fmla="*/ 9 w 9"/>
                  <a:gd name="T9" fmla="*/ 5 h 23"/>
                  <a:gd name="T10" fmla="*/ 9 w 9"/>
                  <a:gd name="T11" fmla="*/ 19 h 23"/>
                  <a:gd name="T12" fmla="*/ 4 w 9"/>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4" y="23"/>
                    </a:moveTo>
                    <a:cubicBezTo>
                      <a:pt x="2" y="23"/>
                      <a:pt x="0" y="21"/>
                      <a:pt x="0" y="19"/>
                    </a:cubicBezTo>
                    <a:cubicBezTo>
                      <a:pt x="0" y="5"/>
                      <a:pt x="0" y="5"/>
                      <a:pt x="0" y="5"/>
                    </a:cubicBezTo>
                    <a:cubicBezTo>
                      <a:pt x="0" y="2"/>
                      <a:pt x="2" y="0"/>
                      <a:pt x="4" y="0"/>
                    </a:cubicBezTo>
                    <a:cubicBezTo>
                      <a:pt x="7" y="0"/>
                      <a:pt x="9" y="2"/>
                      <a:pt x="9" y="5"/>
                    </a:cubicBezTo>
                    <a:cubicBezTo>
                      <a:pt x="9" y="19"/>
                      <a:pt x="9" y="19"/>
                      <a:pt x="9" y="19"/>
                    </a:cubicBezTo>
                    <a:cubicBezTo>
                      <a:pt x="9" y="21"/>
                      <a:pt x="7" y="23"/>
                      <a:pt x="4" y="23"/>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3" name="Freeform 59"/>
              <p:cNvSpPr>
                <a:spLocks/>
              </p:cNvSpPr>
              <p:nvPr/>
            </p:nvSpPr>
            <p:spPr bwMode="auto">
              <a:xfrm>
                <a:off x="314901" y="1675926"/>
                <a:ext cx="46779" cy="60791"/>
              </a:xfrm>
              <a:custGeom>
                <a:avLst/>
                <a:gdLst>
                  <a:gd name="T0" fmla="*/ 12 w 17"/>
                  <a:gd name="T1" fmla="*/ 22 h 22"/>
                  <a:gd name="T2" fmla="*/ 8 w 17"/>
                  <a:gd name="T3" fmla="*/ 20 h 22"/>
                  <a:gd name="T4" fmla="*/ 1 w 17"/>
                  <a:gd name="T5" fmla="*/ 7 h 22"/>
                  <a:gd name="T6" fmla="*/ 3 w 17"/>
                  <a:gd name="T7" fmla="*/ 1 h 22"/>
                  <a:gd name="T8" fmla="*/ 9 w 17"/>
                  <a:gd name="T9" fmla="*/ 3 h 22"/>
                  <a:gd name="T10" fmla="*/ 16 w 17"/>
                  <a:gd name="T11" fmla="*/ 15 h 22"/>
                  <a:gd name="T12" fmla="*/ 14 w 17"/>
                  <a:gd name="T13" fmla="*/ 21 h 22"/>
                  <a:gd name="T14" fmla="*/ 12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12" y="22"/>
                    </a:moveTo>
                    <a:cubicBezTo>
                      <a:pt x="11" y="22"/>
                      <a:pt x="9" y="21"/>
                      <a:pt x="8" y="20"/>
                    </a:cubicBezTo>
                    <a:cubicBezTo>
                      <a:pt x="1" y="7"/>
                      <a:pt x="1" y="7"/>
                      <a:pt x="1" y="7"/>
                    </a:cubicBezTo>
                    <a:cubicBezTo>
                      <a:pt x="0" y="5"/>
                      <a:pt x="1" y="3"/>
                      <a:pt x="3" y="1"/>
                    </a:cubicBezTo>
                    <a:cubicBezTo>
                      <a:pt x="5" y="0"/>
                      <a:pt x="8" y="1"/>
                      <a:pt x="9" y="3"/>
                    </a:cubicBezTo>
                    <a:cubicBezTo>
                      <a:pt x="16" y="15"/>
                      <a:pt x="16" y="15"/>
                      <a:pt x="16" y="15"/>
                    </a:cubicBezTo>
                    <a:cubicBezTo>
                      <a:pt x="17" y="17"/>
                      <a:pt x="16" y="20"/>
                      <a:pt x="14" y="21"/>
                    </a:cubicBezTo>
                    <a:cubicBezTo>
                      <a:pt x="14" y="22"/>
                      <a:pt x="13" y="22"/>
                      <a:pt x="12" y="22"/>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4" name="Freeform 60"/>
              <p:cNvSpPr>
                <a:spLocks/>
              </p:cNvSpPr>
              <p:nvPr/>
            </p:nvSpPr>
            <p:spPr bwMode="auto">
              <a:xfrm>
                <a:off x="240054" y="1748408"/>
                <a:ext cx="60813" cy="43255"/>
              </a:xfrm>
              <a:custGeom>
                <a:avLst/>
                <a:gdLst>
                  <a:gd name="T0" fmla="*/ 17 w 22"/>
                  <a:gd name="T1" fmla="*/ 16 h 16"/>
                  <a:gd name="T2" fmla="*/ 15 w 22"/>
                  <a:gd name="T3" fmla="*/ 16 h 16"/>
                  <a:gd name="T4" fmla="*/ 3 w 22"/>
                  <a:gd name="T5" fmla="*/ 9 h 16"/>
                  <a:gd name="T6" fmla="*/ 1 w 22"/>
                  <a:gd name="T7" fmla="*/ 3 h 16"/>
                  <a:gd name="T8" fmla="*/ 7 w 22"/>
                  <a:gd name="T9" fmla="*/ 1 h 16"/>
                  <a:gd name="T10" fmla="*/ 19 w 22"/>
                  <a:gd name="T11" fmla="*/ 8 h 16"/>
                  <a:gd name="T12" fmla="*/ 21 w 22"/>
                  <a:gd name="T13" fmla="*/ 14 h 16"/>
                  <a:gd name="T14" fmla="*/ 17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17" y="16"/>
                    </a:moveTo>
                    <a:cubicBezTo>
                      <a:pt x="16" y="16"/>
                      <a:pt x="15" y="16"/>
                      <a:pt x="15" y="16"/>
                    </a:cubicBezTo>
                    <a:cubicBezTo>
                      <a:pt x="3" y="9"/>
                      <a:pt x="3" y="9"/>
                      <a:pt x="3" y="9"/>
                    </a:cubicBezTo>
                    <a:cubicBezTo>
                      <a:pt x="0" y="7"/>
                      <a:pt x="0" y="5"/>
                      <a:pt x="1" y="3"/>
                    </a:cubicBezTo>
                    <a:cubicBezTo>
                      <a:pt x="2" y="0"/>
                      <a:pt x="5" y="0"/>
                      <a:pt x="7" y="1"/>
                    </a:cubicBezTo>
                    <a:cubicBezTo>
                      <a:pt x="19" y="8"/>
                      <a:pt x="19" y="8"/>
                      <a:pt x="19" y="8"/>
                    </a:cubicBezTo>
                    <a:cubicBezTo>
                      <a:pt x="21" y="9"/>
                      <a:pt x="22" y="12"/>
                      <a:pt x="21" y="14"/>
                    </a:cubicBezTo>
                    <a:cubicBezTo>
                      <a:pt x="20" y="15"/>
                      <a:pt x="19" y="16"/>
                      <a:pt x="17" y="16"/>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5" name="Freeform 61"/>
              <p:cNvSpPr>
                <a:spLocks/>
              </p:cNvSpPr>
              <p:nvPr/>
            </p:nvSpPr>
            <p:spPr bwMode="auto">
              <a:xfrm>
                <a:off x="213157" y="1847777"/>
                <a:ext cx="60813" cy="24550"/>
              </a:xfrm>
              <a:custGeom>
                <a:avLst/>
                <a:gdLst>
                  <a:gd name="T0" fmla="*/ 18 w 22"/>
                  <a:gd name="T1" fmla="*/ 9 h 9"/>
                  <a:gd name="T2" fmla="*/ 4 w 22"/>
                  <a:gd name="T3" fmla="*/ 9 h 9"/>
                  <a:gd name="T4" fmla="*/ 0 w 22"/>
                  <a:gd name="T5" fmla="*/ 5 h 9"/>
                  <a:gd name="T6" fmla="*/ 4 w 22"/>
                  <a:gd name="T7" fmla="*/ 0 h 9"/>
                  <a:gd name="T8" fmla="*/ 18 w 22"/>
                  <a:gd name="T9" fmla="*/ 0 h 9"/>
                  <a:gd name="T10" fmla="*/ 22 w 22"/>
                  <a:gd name="T11" fmla="*/ 5 h 9"/>
                  <a:gd name="T12" fmla="*/ 18 w 2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2" h="9">
                    <a:moveTo>
                      <a:pt x="18" y="9"/>
                    </a:moveTo>
                    <a:cubicBezTo>
                      <a:pt x="4" y="9"/>
                      <a:pt x="4" y="9"/>
                      <a:pt x="4" y="9"/>
                    </a:cubicBezTo>
                    <a:cubicBezTo>
                      <a:pt x="2" y="9"/>
                      <a:pt x="0" y="7"/>
                      <a:pt x="0" y="5"/>
                    </a:cubicBezTo>
                    <a:cubicBezTo>
                      <a:pt x="0" y="2"/>
                      <a:pt x="2" y="0"/>
                      <a:pt x="4" y="0"/>
                    </a:cubicBezTo>
                    <a:cubicBezTo>
                      <a:pt x="18" y="0"/>
                      <a:pt x="18" y="0"/>
                      <a:pt x="18" y="0"/>
                    </a:cubicBezTo>
                    <a:cubicBezTo>
                      <a:pt x="21" y="0"/>
                      <a:pt x="22" y="2"/>
                      <a:pt x="22" y="5"/>
                    </a:cubicBezTo>
                    <a:cubicBezTo>
                      <a:pt x="22" y="7"/>
                      <a:pt x="21" y="9"/>
                      <a:pt x="18" y="9"/>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6" name="Freeform 62"/>
              <p:cNvSpPr>
                <a:spLocks/>
              </p:cNvSpPr>
              <p:nvPr/>
            </p:nvSpPr>
            <p:spPr bwMode="auto">
              <a:xfrm>
                <a:off x="544118" y="1938963"/>
                <a:ext cx="64321" cy="44424"/>
              </a:xfrm>
              <a:custGeom>
                <a:avLst/>
                <a:gdLst>
                  <a:gd name="T0" fmla="*/ 18 w 23"/>
                  <a:gd name="T1" fmla="*/ 16 h 16"/>
                  <a:gd name="T2" fmla="*/ 15 w 23"/>
                  <a:gd name="T3" fmla="*/ 16 h 16"/>
                  <a:gd name="T4" fmla="*/ 3 w 23"/>
                  <a:gd name="T5" fmla="*/ 9 h 16"/>
                  <a:gd name="T6" fmla="*/ 2 w 23"/>
                  <a:gd name="T7" fmla="*/ 3 h 16"/>
                  <a:gd name="T8" fmla="*/ 8 w 23"/>
                  <a:gd name="T9" fmla="*/ 1 h 16"/>
                  <a:gd name="T10" fmla="*/ 20 w 23"/>
                  <a:gd name="T11" fmla="*/ 8 h 16"/>
                  <a:gd name="T12" fmla="*/ 21 w 23"/>
                  <a:gd name="T13" fmla="*/ 14 h 16"/>
                  <a:gd name="T14" fmla="*/ 18 w 2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6">
                    <a:moveTo>
                      <a:pt x="18" y="16"/>
                    </a:moveTo>
                    <a:cubicBezTo>
                      <a:pt x="17" y="16"/>
                      <a:pt x="16" y="16"/>
                      <a:pt x="15" y="16"/>
                    </a:cubicBezTo>
                    <a:cubicBezTo>
                      <a:pt x="3" y="9"/>
                      <a:pt x="3" y="9"/>
                      <a:pt x="3" y="9"/>
                    </a:cubicBezTo>
                    <a:cubicBezTo>
                      <a:pt x="1" y="7"/>
                      <a:pt x="0" y="5"/>
                      <a:pt x="2" y="3"/>
                    </a:cubicBezTo>
                    <a:cubicBezTo>
                      <a:pt x="3" y="1"/>
                      <a:pt x="5" y="0"/>
                      <a:pt x="8" y="1"/>
                    </a:cubicBezTo>
                    <a:cubicBezTo>
                      <a:pt x="20" y="8"/>
                      <a:pt x="20" y="8"/>
                      <a:pt x="20" y="8"/>
                    </a:cubicBezTo>
                    <a:cubicBezTo>
                      <a:pt x="22" y="9"/>
                      <a:pt x="23" y="12"/>
                      <a:pt x="21" y="14"/>
                    </a:cubicBezTo>
                    <a:cubicBezTo>
                      <a:pt x="21" y="15"/>
                      <a:pt x="19" y="16"/>
                      <a:pt x="18" y="16"/>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7" name="Freeform 63"/>
              <p:cNvSpPr>
                <a:spLocks/>
              </p:cNvSpPr>
              <p:nvPr/>
            </p:nvSpPr>
            <p:spPr bwMode="auto">
              <a:xfrm>
                <a:off x="572185" y="1860637"/>
                <a:ext cx="63152" cy="22212"/>
              </a:xfrm>
              <a:custGeom>
                <a:avLst/>
                <a:gdLst>
                  <a:gd name="T0" fmla="*/ 18 w 23"/>
                  <a:gd name="T1" fmla="*/ 8 h 8"/>
                  <a:gd name="T2" fmla="*/ 4 w 23"/>
                  <a:gd name="T3" fmla="*/ 8 h 8"/>
                  <a:gd name="T4" fmla="*/ 0 w 23"/>
                  <a:gd name="T5" fmla="*/ 4 h 8"/>
                  <a:gd name="T6" fmla="*/ 4 w 23"/>
                  <a:gd name="T7" fmla="*/ 0 h 8"/>
                  <a:gd name="T8" fmla="*/ 18 w 23"/>
                  <a:gd name="T9" fmla="*/ 0 h 8"/>
                  <a:gd name="T10" fmla="*/ 23 w 23"/>
                  <a:gd name="T11" fmla="*/ 4 h 8"/>
                  <a:gd name="T12" fmla="*/ 18 w 2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18" y="8"/>
                    </a:moveTo>
                    <a:cubicBezTo>
                      <a:pt x="4" y="8"/>
                      <a:pt x="4" y="8"/>
                      <a:pt x="4" y="8"/>
                    </a:cubicBezTo>
                    <a:cubicBezTo>
                      <a:pt x="2" y="8"/>
                      <a:pt x="0" y="7"/>
                      <a:pt x="0" y="4"/>
                    </a:cubicBezTo>
                    <a:cubicBezTo>
                      <a:pt x="0" y="2"/>
                      <a:pt x="2" y="0"/>
                      <a:pt x="4" y="0"/>
                    </a:cubicBezTo>
                    <a:cubicBezTo>
                      <a:pt x="18" y="0"/>
                      <a:pt x="18" y="0"/>
                      <a:pt x="18" y="0"/>
                    </a:cubicBezTo>
                    <a:cubicBezTo>
                      <a:pt x="21" y="0"/>
                      <a:pt x="23" y="2"/>
                      <a:pt x="23" y="4"/>
                    </a:cubicBezTo>
                    <a:cubicBezTo>
                      <a:pt x="23" y="7"/>
                      <a:pt x="21" y="8"/>
                      <a:pt x="18" y="8"/>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8" name="Freeform 64"/>
              <p:cNvSpPr>
                <a:spLocks/>
              </p:cNvSpPr>
              <p:nvPr/>
            </p:nvSpPr>
            <p:spPr bwMode="auto">
              <a:xfrm>
                <a:off x="552305" y="1758928"/>
                <a:ext cx="60813" cy="44424"/>
              </a:xfrm>
              <a:custGeom>
                <a:avLst/>
                <a:gdLst>
                  <a:gd name="T0" fmla="*/ 5 w 22"/>
                  <a:gd name="T1" fmla="*/ 16 h 16"/>
                  <a:gd name="T2" fmla="*/ 1 w 22"/>
                  <a:gd name="T3" fmla="*/ 14 h 16"/>
                  <a:gd name="T4" fmla="*/ 2 w 22"/>
                  <a:gd name="T5" fmla="*/ 8 h 16"/>
                  <a:gd name="T6" fmla="*/ 15 w 22"/>
                  <a:gd name="T7" fmla="*/ 1 h 16"/>
                  <a:gd name="T8" fmla="*/ 21 w 22"/>
                  <a:gd name="T9" fmla="*/ 2 h 16"/>
                  <a:gd name="T10" fmla="*/ 19 w 22"/>
                  <a:gd name="T11" fmla="*/ 8 h 16"/>
                  <a:gd name="T12" fmla="*/ 7 w 22"/>
                  <a:gd name="T13" fmla="*/ 16 h 16"/>
                  <a:gd name="T14" fmla="*/ 5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5" y="16"/>
                    </a:moveTo>
                    <a:cubicBezTo>
                      <a:pt x="3" y="16"/>
                      <a:pt x="2" y="15"/>
                      <a:pt x="1" y="14"/>
                    </a:cubicBezTo>
                    <a:cubicBezTo>
                      <a:pt x="0" y="12"/>
                      <a:pt x="0" y="9"/>
                      <a:pt x="2" y="8"/>
                    </a:cubicBezTo>
                    <a:cubicBezTo>
                      <a:pt x="15" y="1"/>
                      <a:pt x="15" y="1"/>
                      <a:pt x="15" y="1"/>
                    </a:cubicBezTo>
                    <a:cubicBezTo>
                      <a:pt x="17" y="0"/>
                      <a:pt x="19" y="0"/>
                      <a:pt x="21" y="2"/>
                    </a:cubicBezTo>
                    <a:cubicBezTo>
                      <a:pt x="22" y="5"/>
                      <a:pt x="21" y="7"/>
                      <a:pt x="19" y="8"/>
                    </a:cubicBezTo>
                    <a:cubicBezTo>
                      <a:pt x="7" y="16"/>
                      <a:pt x="7" y="16"/>
                      <a:pt x="7" y="16"/>
                    </a:cubicBezTo>
                    <a:cubicBezTo>
                      <a:pt x="6" y="16"/>
                      <a:pt x="5" y="16"/>
                      <a:pt x="5" y="16"/>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99" name="Freeform 65"/>
              <p:cNvSpPr>
                <a:spLocks/>
              </p:cNvSpPr>
              <p:nvPr/>
            </p:nvSpPr>
            <p:spPr bwMode="auto">
              <a:xfrm>
                <a:off x="495001" y="1681772"/>
                <a:ext cx="46779" cy="60791"/>
              </a:xfrm>
              <a:custGeom>
                <a:avLst/>
                <a:gdLst>
                  <a:gd name="T0" fmla="*/ 5 w 17"/>
                  <a:gd name="T1" fmla="*/ 22 h 22"/>
                  <a:gd name="T2" fmla="*/ 3 w 17"/>
                  <a:gd name="T3" fmla="*/ 21 h 22"/>
                  <a:gd name="T4" fmla="*/ 1 w 17"/>
                  <a:gd name="T5" fmla="*/ 15 h 22"/>
                  <a:gd name="T6" fmla="*/ 8 w 17"/>
                  <a:gd name="T7" fmla="*/ 3 h 22"/>
                  <a:gd name="T8" fmla="*/ 14 w 17"/>
                  <a:gd name="T9" fmla="*/ 2 h 22"/>
                  <a:gd name="T10" fmla="*/ 16 w 17"/>
                  <a:gd name="T11" fmla="*/ 8 h 22"/>
                  <a:gd name="T12" fmla="*/ 9 w 17"/>
                  <a:gd name="T13" fmla="*/ 20 h 22"/>
                  <a:gd name="T14" fmla="*/ 5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5" y="22"/>
                    </a:moveTo>
                    <a:cubicBezTo>
                      <a:pt x="4" y="22"/>
                      <a:pt x="4" y="22"/>
                      <a:pt x="3" y="21"/>
                    </a:cubicBezTo>
                    <a:cubicBezTo>
                      <a:pt x="1" y="20"/>
                      <a:pt x="0" y="18"/>
                      <a:pt x="1" y="15"/>
                    </a:cubicBezTo>
                    <a:cubicBezTo>
                      <a:pt x="8" y="3"/>
                      <a:pt x="8" y="3"/>
                      <a:pt x="8" y="3"/>
                    </a:cubicBezTo>
                    <a:cubicBezTo>
                      <a:pt x="10" y="1"/>
                      <a:pt x="12" y="0"/>
                      <a:pt x="14" y="2"/>
                    </a:cubicBezTo>
                    <a:cubicBezTo>
                      <a:pt x="17" y="3"/>
                      <a:pt x="17" y="5"/>
                      <a:pt x="16" y="8"/>
                    </a:cubicBezTo>
                    <a:cubicBezTo>
                      <a:pt x="9" y="20"/>
                      <a:pt x="9" y="20"/>
                      <a:pt x="9" y="20"/>
                    </a:cubicBezTo>
                    <a:cubicBezTo>
                      <a:pt x="8" y="21"/>
                      <a:pt x="7" y="22"/>
                      <a:pt x="5" y="22"/>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grpSp>
        <p:grpSp>
          <p:nvGrpSpPr>
            <p:cNvPr id="100" name="组合 99"/>
            <p:cNvGrpSpPr/>
            <p:nvPr/>
          </p:nvGrpSpPr>
          <p:grpSpPr>
            <a:xfrm>
              <a:off x="4867004" y="3416155"/>
              <a:ext cx="495859" cy="502693"/>
              <a:chOff x="112581" y="2716334"/>
              <a:chExt cx="495859" cy="502693"/>
            </a:xfrm>
            <a:solidFill>
              <a:schemeClr val="bg1"/>
            </a:solidFill>
          </p:grpSpPr>
          <p:sp>
            <p:nvSpPr>
              <p:cNvPr id="101" name="Freeform 83"/>
              <p:cNvSpPr>
                <a:spLocks noEditPoints="1"/>
              </p:cNvSpPr>
              <p:nvPr/>
            </p:nvSpPr>
            <p:spPr bwMode="auto">
              <a:xfrm>
                <a:off x="138310" y="2735039"/>
                <a:ext cx="444401" cy="232642"/>
              </a:xfrm>
              <a:custGeom>
                <a:avLst/>
                <a:gdLst>
                  <a:gd name="T0" fmla="*/ 380 w 380"/>
                  <a:gd name="T1" fmla="*/ 199 h 199"/>
                  <a:gd name="T2" fmla="*/ 0 w 380"/>
                  <a:gd name="T3" fmla="*/ 199 h 199"/>
                  <a:gd name="T4" fmla="*/ 0 w 380"/>
                  <a:gd name="T5" fmla="*/ 0 h 199"/>
                  <a:gd name="T6" fmla="*/ 380 w 380"/>
                  <a:gd name="T7" fmla="*/ 0 h 199"/>
                  <a:gd name="T8" fmla="*/ 380 w 380"/>
                  <a:gd name="T9" fmla="*/ 199 h 199"/>
                  <a:gd name="T10" fmla="*/ 380 w 380"/>
                  <a:gd name="T11" fmla="*/ 199 h 199"/>
                  <a:gd name="T12" fmla="*/ 14 w 380"/>
                  <a:gd name="T13" fmla="*/ 187 h 199"/>
                  <a:gd name="T14" fmla="*/ 369 w 380"/>
                  <a:gd name="T15" fmla="*/ 187 h 199"/>
                  <a:gd name="T16" fmla="*/ 369 w 380"/>
                  <a:gd name="T17" fmla="*/ 12 h 199"/>
                  <a:gd name="T18" fmla="*/ 14 w 380"/>
                  <a:gd name="T19" fmla="*/ 12 h 199"/>
                  <a:gd name="T20" fmla="*/ 14 w 380"/>
                  <a:gd name="T21" fmla="*/ 187 h 199"/>
                  <a:gd name="T22" fmla="*/ 14 w 380"/>
                  <a:gd name="T23"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0" h="199">
                    <a:moveTo>
                      <a:pt x="380" y="199"/>
                    </a:moveTo>
                    <a:lnTo>
                      <a:pt x="0" y="199"/>
                    </a:lnTo>
                    <a:lnTo>
                      <a:pt x="0" y="0"/>
                    </a:lnTo>
                    <a:lnTo>
                      <a:pt x="380" y="0"/>
                    </a:lnTo>
                    <a:lnTo>
                      <a:pt x="380" y="199"/>
                    </a:lnTo>
                    <a:lnTo>
                      <a:pt x="380" y="199"/>
                    </a:lnTo>
                    <a:close/>
                    <a:moveTo>
                      <a:pt x="14" y="187"/>
                    </a:moveTo>
                    <a:lnTo>
                      <a:pt x="369" y="187"/>
                    </a:lnTo>
                    <a:lnTo>
                      <a:pt x="369" y="12"/>
                    </a:lnTo>
                    <a:lnTo>
                      <a:pt x="14" y="12"/>
                    </a:lnTo>
                    <a:lnTo>
                      <a:pt x="14" y="187"/>
                    </a:lnTo>
                    <a:lnTo>
                      <a:pt x="14" y="187"/>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02" name="Rectangle 84"/>
              <p:cNvSpPr>
                <a:spLocks noChangeArrowheads="1"/>
              </p:cNvSpPr>
              <p:nvPr/>
            </p:nvSpPr>
            <p:spPr bwMode="auto">
              <a:xfrm>
                <a:off x="112581" y="2716334"/>
                <a:ext cx="495859" cy="54945"/>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03" name="Freeform 85"/>
              <p:cNvSpPr>
                <a:spLocks noEditPoints="1"/>
              </p:cNvSpPr>
              <p:nvPr/>
            </p:nvSpPr>
            <p:spPr bwMode="auto">
              <a:xfrm>
                <a:off x="306715" y="2837916"/>
                <a:ext cx="254946" cy="198739"/>
              </a:xfrm>
              <a:custGeom>
                <a:avLst/>
                <a:gdLst>
                  <a:gd name="T0" fmla="*/ 91 w 92"/>
                  <a:gd name="T1" fmla="*/ 40 h 72"/>
                  <a:gd name="T2" fmla="*/ 91 w 92"/>
                  <a:gd name="T3" fmla="*/ 40 h 72"/>
                  <a:gd name="T4" fmla="*/ 91 w 92"/>
                  <a:gd name="T5" fmla="*/ 40 h 72"/>
                  <a:gd name="T6" fmla="*/ 91 w 92"/>
                  <a:gd name="T7" fmla="*/ 40 h 72"/>
                  <a:gd name="T8" fmla="*/ 90 w 92"/>
                  <a:gd name="T9" fmla="*/ 40 h 72"/>
                  <a:gd name="T10" fmla="*/ 89 w 92"/>
                  <a:gd name="T11" fmla="*/ 37 h 72"/>
                  <a:gd name="T12" fmla="*/ 75 w 92"/>
                  <a:gd name="T13" fmla="*/ 17 h 72"/>
                  <a:gd name="T14" fmla="*/ 71 w 92"/>
                  <a:gd name="T15" fmla="*/ 14 h 72"/>
                  <a:gd name="T16" fmla="*/ 65 w 92"/>
                  <a:gd name="T17" fmla="*/ 14 h 72"/>
                  <a:gd name="T18" fmla="*/ 65 w 92"/>
                  <a:gd name="T19" fmla="*/ 14 h 72"/>
                  <a:gd name="T20" fmla="*/ 70 w 92"/>
                  <a:gd name="T21" fmla="*/ 18 h 72"/>
                  <a:gd name="T22" fmla="*/ 64 w 92"/>
                  <a:gd name="T23" fmla="*/ 21 h 72"/>
                  <a:gd name="T24" fmla="*/ 67 w 92"/>
                  <a:gd name="T25" fmla="*/ 25 h 72"/>
                  <a:gd name="T26" fmla="*/ 57 w 92"/>
                  <a:gd name="T27" fmla="*/ 49 h 72"/>
                  <a:gd name="T28" fmla="*/ 57 w 92"/>
                  <a:gd name="T29" fmla="*/ 49 h 72"/>
                  <a:gd name="T30" fmla="*/ 57 w 92"/>
                  <a:gd name="T31" fmla="*/ 49 h 72"/>
                  <a:gd name="T32" fmla="*/ 57 w 92"/>
                  <a:gd name="T33" fmla="*/ 49 h 72"/>
                  <a:gd name="T34" fmla="*/ 57 w 92"/>
                  <a:gd name="T35" fmla="*/ 49 h 72"/>
                  <a:gd name="T36" fmla="*/ 46 w 92"/>
                  <a:gd name="T37" fmla="*/ 26 h 72"/>
                  <a:gd name="T38" fmla="*/ 48 w 92"/>
                  <a:gd name="T39" fmla="*/ 21 h 72"/>
                  <a:gd name="T40" fmla="*/ 43 w 92"/>
                  <a:gd name="T41" fmla="*/ 19 h 72"/>
                  <a:gd name="T42" fmla="*/ 47 w 92"/>
                  <a:gd name="T43" fmla="*/ 15 h 72"/>
                  <a:gd name="T44" fmla="*/ 47 w 92"/>
                  <a:gd name="T45" fmla="*/ 15 h 72"/>
                  <a:gd name="T46" fmla="*/ 42 w 92"/>
                  <a:gd name="T47" fmla="*/ 15 h 72"/>
                  <a:gd name="T48" fmla="*/ 29 w 92"/>
                  <a:gd name="T49" fmla="*/ 14 h 72"/>
                  <a:gd name="T50" fmla="*/ 26 w 92"/>
                  <a:gd name="T51" fmla="*/ 12 h 72"/>
                  <a:gd name="T52" fmla="*/ 8 w 92"/>
                  <a:gd name="T53" fmla="*/ 0 h 72"/>
                  <a:gd name="T54" fmla="*/ 0 w 92"/>
                  <a:gd name="T55" fmla="*/ 12 h 72"/>
                  <a:gd name="T56" fmla="*/ 19 w 92"/>
                  <a:gd name="T57" fmla="*/ 23 h 72"/>
                  <a:gd name="T58" fmla="*/ 38 w 92"/>
                  <a:gd name="T59" fmla="*/ 27 h 72"/>
                  <a:gd name="T60" fmla="*/ 38 w 92"/>
                  <a:gd name="T61" fmla="*/ 72 h 72"/>
                  <a:gd name="T62" fmla="*/ 38 w 92"/>
                  <a:gd name="T63" fmla="*/ 72 h 72"/>
                  <a:gd name="T64" fmla="*/ 78 w 92"/>
                  <a:gd name="T65" fmla="*/ 71 h 72"/>
                  <a:gd name="T66" fmla="*/ 78 w 92"/>
                  <a:gd name="T67" fmla="*/ 70 h 72"/>
                  <a:gd name="T68" fmla="*/ 78 w 92"/>
                  <a:gd name="T69" fmla="*/ 63 h 72"/>
                  <a:gd name="T70" fmla="*/ 82 w 92"/>
                  <a:gd name="T71" fmla="*/ 66 h 72"/>
                  <a:gd name="T72" fmla="*/ 91 w 92"/>
                  <a:gd name="T73" fmla="*/ 48 h 72"/>
                  <a:gd name="T74" fmla="*/ 91 w 92"/>
                  <a:gd name="T75" fmla="*/ 47 h 72"/>
                  <a:gd name="T76" fmla="*/ 91 w 92"/>
                  <a:gd name="T77" fmla="*/ 47 h 72"/>
                  <a:gd name="T78" fmla="*/ 91 w 92"/>
                  <a:gd name="T79" fmla="*/ 40 h 72"/>
                  <a:gd name="T80" fmla="*/ 77 w 92"/>
                  <a:gd name="T81" fmla="*/ 45 h 72"/>
                  <a:gd name="T82" fmla="*/ 77 w 92"/>
                  <a:gd name="T83" fmla="*/ 43 h 72"/>
                  <a:gd name="T84" fmla="*/ 77 w 92"/>
                  <a:gd name="T85" fmla="*/ 44 h 72"/>
                  <a:gd name="T86" fmla="*/ 77 w 92"/>
                  <a:gd name="T8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72">
                    <a:moveTo>
                      <a:pt x="91" y="40"/>
                    </a:moveTo>
                    <a:cubicBezTo>
                      <a:pt x="91" y="40"/>
                      <a:pt x="91" y="40"/>
                      <a:pt x="91" y="40"/>
                    </a:cubicBezTo>
                    <a:cubicBezTo>
                      <a:pt x="91" y="40"/>
                      <a:pt x="91" y="40"/>
                      <a:pt x="91" y="40"/>
                    </a:cubicBezTo>
                    <a:cubicBezTo>
                      <a:pt x="91" y="40"/>
                      <a:pt x="91" y="40"/>
                      <a:pt x="91" y="40"/>
                    </a:cubicBezTo>
                    <a:cubicBezTo>
                      <a:pt x="90" y="40"/>
                      <a:pt x="90" y="40"/>
                      <a:pt x="90" y="40"/>
                    </a:cubicBezTo>
                    <a:cubicBezTo>
                      <a:pt x="89" y="37"/>
                      <a:pt x="89" y="37"/>
                      <a:pt x="89" y="37"/>
                    </a:cubicBezTo>
                    <a:cubicBezTo>
                      <a:pt x="75" y="17"/>
                      <a:pt x="75" y="17"/>
                      <a:pt x="75" y="17"/>
                    </a:cubicBezTo>
                    <a:cubicBezTo>
                      <a:pt x="75" y="17"/>
                      <a:pt x="72" y="14"/>
                      <a:pt x="71" y="14"/>
                    </a:cubicBezTo>
                    <a:cubicBezTo>
                      <a:pt x="69" y="14"/>
                      <a:pt x="67" y="14"/>
                      <a:pt x="65" y="14"/>
                    </a:cubicBezTo>
                    <a:cubicBezTo>
                      <a:pt x="65" y="14"/>
                      <a:pt x="65" y="14"/>
                      <a:pt x="65" y="14"/>
                    </a:cubicBezTo>
                    <a:cubicBezTo>
                      <a:pt x="70" y="18"/>
                      <a:pt x="70" y="18"/>
                      <a:pt x="70" y="18"/>
                    </a:cubicBezTo>
                    <a:cubicBezTo>
                      <a:pt x="64" y="21"/>
                      <a:pt x="64" y="21"/>
                      <a:pt x="64" y="21"/>
                    </a:cubicBezTo>
                    <a:cubicBezTo>
                      <a:pt x="67" y="25"/>
                      <a:pt x="67" y="25"/>
                      <a:pt x="67" y="25"/>
                    </a:cubicBezTo>
                    <a:cubicBezTo>
                      <a:pt x="57" y="49"/>
                      <a:pt x="57" y="49"/>
                      <a:pt x="57" y="49"/>
                    </a:cubicBezTo>
                    <a:cubicBezTo>
                      <a:pt x="57" y="49"/>
                      <a:pt x="57" y="49"/>
                      <a:pt x="57" y="49"/>
                    </a:cubicBezTo>
                    <a:cubicBezTo>
                      <a:pt x="57" y="49"/>
                      <a:pt x="57" y="49"/>
                      <a:pt x="57" y="49"/>
                    </a:cubicBezTo>
                    <a:cubicBezTo>
                      <a:pt x="57" y="49"/>
                      <a:pt x="57" y="49"/>
                      <a:pt x="57" y="49"/>
                    </a:cubicBezTo>
                    <a:cubicBezTo>
                      <a:pt x="57" y="49"/>
                      <a:pt x="57" y="49"/>
                      <a:pt x="57" y="49"/>
                    </a:cubicBezTo>
                    <a:cubicBezTo>
                      <a:pt x="46" y="26"/>
                      <a:pt x="46" y="26"/>
                      <a:pt x="46" y="26"/>
                    </a:cubicBezTo>
                    <a:cubicBezTo>
                      <a:pt x="48" y="21"/>
                      <a:pt x="48" y="21"/>
                      <a:pt x="48" y="21"/>
                    </a:cubicBezTo>
                    <a:cubicBezTo>
                      <a:pt x="43" y="19"/>
                      <a:pt x="43" y="19"/>
                      <a:pt x="43" y="19"/>
                    </a:cubicBezTo>
                    <a:cubicBezTo>
                      <a:pt x="47" y="15"/>
                      <a:pt x="47" y="15"/>
                      <a:pt x="47" y="15"/>
                    </a:cubicBezTo>
                    <a:cubicBezTo>
                      <a:pt x="47" y="15"/>
                      <a:pt x="47" y="15"/>
                      <a:pt x="47" y="15"/>
                    </a:cubicBezTo>
                    <a:cubicBezTo>
                      <a:pt x="45" y="15"/>
                      <a:pt x="44" y="15"/>
                      <a:pt x="42" y="15"/>
                    </a:cubicBezTo>
                    <a:cubicBezTo>
                      <a:pt x="42" y="15"/>
                      <a:pt x="30" y="14"/>
                      <a:pt x="29" y="14"/>
                    </a:cubicBezTo>
                    <a:cubicBezTo>
                      <a:pt x="26" y="12"/>
                      <a:pt x="26" y="12"/>
                      <a:pt x="26" y="12"/>
                    </a:cubicBezTo>
                    <a:cubicBezTo>
                      <a:pt x="8" y="0"/>
                      <a:pt x="8" y="0"/>
                      <a:pt x="8" y="0"/>
                    </a:cubicBezTo>
                    <a:cubicBezTo>
                      <a:pt x="5" y="4"/>
                      <a:pt x="2" y="8"/>
                      <a:pt x="0" y="12"/>
                    </a:cubicBezTo>
                    <a:cubicBezTo>
                      <a:pt x="19" y="23"/>
                      <a:pt x="19" y="23"/>
                      <a:pt x="19" y="23"/>
                    </a:cubicBezTo>
                    <a:cubicBezTo>
                      <a:pt x="38" y="27"/>
                      <a:pt x="38" y="27"/>
                      <a:pt x="38" y="27"/>
                    </a:cubicBezTo>
                    <a:cubicBezTo>
                      <a:pt x="38" y="42"/>
                      <a:pt x="38" y="57"/>
                      <a:pt x="38" y="72"/>
                    </a:cubicBezTo>
                    <a:cubicBezTo>
                      <a:pt x="38" y="72"/>
                      <a:pt x="38" y="72"/>
                      <a:pt x="38" y="72"/>
                    </a:cubicBezTo>
                    <a:cubicBezTo>
                      <a:pt x="52" y="72"/>
                      <a:pt x="65" y="71"/>
                      <a:pt x="78" y="71"/>
                    </a:cubicBezTo>
                    <a:cubicBezTo>
                      <a:pt x="78" y="71"/>
                      <a:pt x="78" y="71"/>
                      <a:pt x="78" y="70"/>
                    </a:cubicBezTo>
                    <a:cubicBezTo>
                      <a:pt x="78" y="68"/>
                      <a:pt x="78" y="66"/>
                      <a:pt x="78" y="63"/>
                    </a:cubicBezTo>
                    <a:cubicBezTo>
                      <a:pt x="79" y="64"/>
                      <a:pt x="81" y="65"/>
                      <a:pt x="82" y="66"/>
                    </a:cubicBezTo>
                    <a:cubicBezTo>
                      <a:pt x="91" y="48"/>
                      <a:pt x="91" y="48"/>
                      <a:pt x="91" y="48"/>
                    </a:cubicBezTo>
                    <a:cubicBezTo>
                      <a:pt x="91" y="47"/>
                      <a:pt x="91" y="47"/>
                      <a:pt x="91" y="47"/>
                    </a:cubicBezTo>
                    <a:cubicBezTo>
                      <a:pt x="91" y="47"/>
                      <a:pt x="91" y="47"/>
                      <a:pt x="91" y="47"/>
                    </a:cubicBezTo>
                    <a:cubicBezTo>
                      <a:pt x="91" y="44"/>
                      <a:pt x="92" y="54"/>
                      <a:pt x="91" y="40"/>
                    </a:cubicBezTo>
                    <a:close/>
                    <a:moveTo>
                      <a:pt x="77" y="45"/>
                    </a:moveTo>
                    <a:cubicBezTo>
                      <a:pt x="77" y="44"/>
                      <a:pt x="77" y="44"/>
                      <a:pt x="77" y="43"/>
                    </a:cubicBezTo>
                    <a:cubicBezTo>
                      <a:pt x="77" y="44"/>
                      <a:pt x="77" y="44"/>
                      <a:pt x="77" y="44"/>
                    </a:cubicBezTo>
                    <a:lnTo>
                      <a:pt x="77" y="45"/>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04" name="Rectangle 86"/>
              <p:cNvSpPr>
                <a:spLocks noChangeArrowheads="1"/>
              </p:cNvSpPr>
              <p:nvPr/>
            </p:nvSpPr>
            <p:spPr bwMode="auto">
              <a:xfrm>
                <a:off x="464594" y="2973526"/>
                <a:ext cx="1169" cy="1169"/>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05" name="Freeform 87"/>
              <p:cNvSpPr>
                <a:spLocks/>
              </p:cNvSpPr>
              <p:nvPr/>
            </p:nvSpPr>
            <p:spPr bwMode="auto">
              <a:xfrm>
                <a:off x="452899" y="2876494"/>
                <a:ext cx="19882" cy="22212"/>
              </a:xfrm>
              <a:custGeom>
                <a:avLst/>
                <a:gdLst>
                  <a:gd name="T0" fmla="*/ 3 w 17"/>
                  <a:gd name="T1" fmla="*/ 0 h 19"/>
                  <a:gd name="T2" fmla="*/ 0 w 17"/>
                  <a:gd name="T3" fmla="*/ 12 h 19"/>
                  <a:gd name="T4" fmla="*/ 7 w 17"/>
                  <a:gd name="T5" fmla="*/ 19 h 19"/>
                  <a:gd name="T6" fmla="*/ 17 w 17"/>
                  <a:gd name="T7" fmla="*/ 12 h 19"/>
                  <a:gd name="T8" fmla="*/ 12 w 17"/>
                  <a:gd name="T9" fmla="*/ 0 h 19"/>
                  <a:gd name="T10" fmla="*/ 3 w 17"/>
                  <a:gd name="T11" fmla="*/ 0 h 19"/>
                </a:gdLst>
                <a:ahLst/>
                <a:cxnLst>
                  <a:cxn ang="0">
                    <a:pos x="T0" y="T1"/>
                  </a:cxn>
                  <a:cxn ang="0">
                    <a:pos x="T2" y="T3"/>
                  </a:cxn>
                  <a:cxn ang="0">
                    <a:pos x="T4" y="T5"/>
                  </a:cxn>
                  <a:cxn ang="0">
                    <a:pos x="T6" y="T7"/>
                  </a:cxn>
                  <a:cxn ang="0">
                    <a:pos x="T8" y="T9"/>
                  </a:cxn>
                  <a:cxn ang="0">
                    <a:pos x="T10" y="T11"/>
                  </a:cxn>
                </a:cxnLst>
                <a:rect l="0" t="0" r="r" b="b"/>
                <a:pathLst>
                  <a:path w="17" h="19">
                    <a:moveTo>
                      <a:pt x="3" y="0"/>
                    </a:moveTo>
                    <a:lnTo>
                      <a:pt x="0" y="12"/>
                    </a:lnTo>
                    <a:lnTo>
                      <a:pt x="7" y="19"/>
                    </a:lnTo>
                    <a:lnTo>
                      <a:pt x="17" y="12"/>
                    </a:lnTo>
                    <a:lnTo>
                      <a:pt x="12" y="0"/>
                    </a:lnTo>
                    <a:lnTo>
                      <a:pt x="3" y="0"/>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06" name="Freeform 88"/>
              <p:cNvSpPr>
                <a:spLocks/>
              </p:cNvSpPr>
              <p:nvPr/>
            </p:nvSpPr>
            <p:spPr bwMode="auto">
              <a:xfrm>
                <a:off x="452899" y="2890523"/>
                <a:ext cx="22220" cy="91186"/>
              </a:xfrm>
              <a:custGeom>
                <a:avLst/>
                <a:gdLst>
                  <a:gd name="T0" fmla="*/ 3 w 19"/>
                  <a:gd name="T1" fmla="*/ 0 h 78"/>
                  <a:gd name="T2" fmla="*/ 0 w 19"/>
                  <a:gd name="T3" fmla="*/ 71 h 78"/>
                  <a:gd name="T4" fmla="*/ 10 w 19"/>
                  <a:gd name="T5" fmla="*/ 78 h 78"/>
                  <a:gd name="T6" fmla="*/ 19 w 19"/>
                  <a:gd name="T7" fmla="*/ 71 h 78"/>
                  <a:gd name="T8" fmla="*/ 15 w 19"/>
                  <a:gd name="T9" fmla="*/ 0 h 78"/>
                  <a:gd name="T10" fmla="*/ 3 w 19"/>
                  <a:gd name="T11" fmla="*/ 0 h 78"/>
                </a:gdLst>
                <a:ahLst/>
                <a:cxnLst>
                  <a:cxn ang="0">
                    <a:pos x="T0" y="T1"/>
                  </a:cxn>
                  <a:cxn ang="0">
                    <a:pos x="T2" y="T3"/>
                  </a:cxn>
                  <a:cxn ang="0">
                    <a:pos x="T4" y="T5"/>
                  </a:cxn>
                  <a:cxn ang="0">
                    <a:pos x="T6" y="T7"/>
                  </a:cxn>
                  <a:cxn ang="0">
                    <a:pos x="T8" y="T9"/>
                  </a:cxn>
                  <a:cxn ang="0">
                    <a:pos x="T10" y="T11"/>
                  </a:cxn>
                </a:cxnLst>
                <a:rect l="0" t="0" r="r" b="b"/>
                <a:pathLst>
                  <a:path w="19" h="78">
                    <a:moveTo>
                      <a:pt x="3" y="0"/>
                    </a:moveTo>
                    <a:lnTo>
                      <a:pt x="0" y="71"/>
                    </a:lnTo>
                    <a:lnTo>
                      <a:pt x="10" y="78"/>
                    </a:lnTo>
                    <a:lnTo>
                      <a:pt x="19" y="71"/>
                    </a:lnTo>
                    <a:lnTo>
                      <a:pt x="15" y="0"/>
                    </a:lnTo>
                    <a:lnTo>
                      <a:pt x="3" y="0"/>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07" name="Freeform 89"/>
              <p:cNvSpPr>
                <a:spLocks/>
              </p:cNvSpPr>
              <p:nvPr/>
            </p:nvSpPr>
            <p:spPr bwMode="auto">
              <a:xfrm>
                <a:off x="430679" y="2789984"/>
                <a:ext cx="70168" cy="80664"/>
              </a:xfrm>
              <a:custGeom>
                <a:avLst/>
                <a:gdLst>
                  <a:gd name="T0" fmla="*/ 2 w 25"/>
                  <a:gd name="T1" fmla="*/ 11 h 29"/>
                  <a:gd name="T2" fmla="*/ 8 w 25"/>
                  <a:gd name="T3" fmla="*/ 27 h 29"/>
                  <a:gd name="T4" fmla="*/ 23 w 25"/>
                  <a:gd name="T5" fmla="*/ 18 h 29"/>
                  <a:gd name="T6" fmla="*/ 17 w 25"/>
                  <a:gd name="T7" fmla="*/ 2 h 29"/>
                  <a:gd name="T8" fmla="*/ 2 w 25"/>
                  <a:gd name="T9" fmla="*/ 11 h 29"/>
                </a:gdLst>
                <a:ahLst/>
                <a:cxnLst>
                  <a:cxn ang="0">
                    <a:pos x="T0" y="T1"/>
                  </a:cxn>
                  <a:cxn ang="0">
                    <a:pos x="T2" y="T3"/>
                  </a:cxn>
                  <a:cxn ang="0">
                    <a:pos x="T4" y="T5"/>
                  </a:cxn>
                  <a:cxn ang="0">
                    <a:pos x="T6" y="T7"/>
                  </a:cxn>
                  <a:cxn ang="0">
                    <a:pos x="T8" y="T9"/>
                  </a:cxn>
                </a:cxnLst>
                <a:rect l="0" t="0" r="r" b="b"/>
                <a:pathLst>
                  <a:path w="25" h="29">
                    <a:moveTo>
                      <a:pt x="2" y="11"/>
                    </a:moveTo>
                    <a:cubicBezTo>
                      <a:pt x="0" y="18"/>
                      <a:pt x="3" y="25"/>
                      <a:pt x="8" y="27"/>
                    </a:cubicBezTo>
                    <a:cubicBezTo>
                      <a:pt x="14" y="29"/>
                      <a:pt x="20" y="25"/>
                      <a:pt x="23" y="18"/>
                    </a:cubicBezTo>
                    <a:cubicBezTo>
                      <a:pt x="25" y="11"/>
                      <a:pt x="22" y="4"/>
                      <a:pt x="17" y="2"/>
                    </a:cubicBezTo>
                    <a:cubicBezTo>
                      <a:pt x="11" y="0"/>
                      <a:pt x="5" y="4"/>
                      <a:pt x="2" y="11"/>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08" name="Oval 90"/>
              <p:cNvSpPr>
                <a:spLocks noChangeArrowheads="1"/>
              </p:cNvSpPr>
              <p:nvPr/>
            </p:nvSpPr>
            <p:spPr bwMode="auto">
              <a:xfrm>
                <a:off x="160530" y="3047176"/>
                <a:ext cx="57304" cy="72481"/>
              </a:xfrm>
              <a:prstGeom prst="ellipse">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09" name="Freeform 91"/>
              <p:cNvSpPr>
                <a:spLocks/>
              </p:cNvSpPr>
              <p:nvPr/>
            </p:nvSpPr>
            <p:spPr bwMode="auto">
              <a:xfrm>
                <a:off x="124276" y="3125503"/>
                <a:ext cx="129812" cy="93524"/>
              </a:xfrm>
              <a:custGeom>
                <a:avLst/>
                <a:gdLst>
                  <a:gd name="T0" fmla="*/ 38 w 47"/>
                  <a:gd name="T1" fmla="*/ 2 h 34"/>
                  <a:gd name="T2" fmla="*/ 38 w 47"/>
                  <a:gd name="T3" fmla="*/ 2 h 34"/>
                  <a:gd name="T4" fmla="*/ 9 w 47"/>
                  <a:gd name="T5" fmla="*/ 2 h 34"/>
                  <a:gd name="T6" fmla="*/ 9 w 47"/>
                  <a:gd name="T7" fmla="*/ 2 h 34"/>
                  <a:gd name="T8" fmla="*/ 9 w 47"/>
                  <a:gd name="T9" fmla="*/ 2 h 34"/>
                  <a:gd name="T10" fmla="*/ 2 w 47"/>
                  <a:gd name="T11" fmla="*/ 8 h 34"/>
                  <a:gd name="T12" fmla="*/ 0 w 47"/>
                  <a:gd name="T13" fmla="*/ 34 h 34"/>
                  <a:gd name="T14" fmla="*/ 47 w 47"/>
                  <a:gd name="T15" fmla="*/ 34 h 34"/>
                  <a:gd name="T16" fmla="*/ 45 w 47"/>
                  <a:gd name="T17" fmla="*/ 8 h 34"/>
                  <a:gd name="T18" fmla="*/ 39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8" y="2"/>
                      <a:pt x="38" y="2"/>
                    </a:cubicBezTo>
                    <a:cubicBezTo>
                      <a:pt x="28" y="0"/>
                      <a:pt x="19" y="0"/>
                      <a:pt x="9" y="2"/>
                    </a:cubicBezTo>
                    <a:cubicBezTo>
                      <a:pt x="9" y="2"/>
                      <a:pt x="9" y="2"/>
                      <a:pt x="9" y="2"/>
                    </a:cubicBezTo>
                    <a:cubicBezTo>
                      <a:pt x="9" y="2"/>
                      <a:pt x="9" y="2"/>
                      <a:pt x="9" y="2"/>
                    </a:cubicBezTo>
                    <a:cubicBezTo>
                      <a:pt x="6" y="2"/>
                      <a:pt x="3" y="4"/>
                      <a:pt x="2" y="8"/>
                    </a:cubicBezTo>
                    <a:cubicBezTo>
                      <a:pt x="0" y="34"/>
                      <a:pt x="0" y="34"/>
                      <a:pt x="0" y="34"/>
                    </a:cubicBezTo>
                    <a:cubicBezTo>
                      <a:pt x="47" y="34"/>
                      <a:pt x="47" y="34"/>
                      <a:pt x="47" y="34"/>
                    </a:cubicBezTo>
                    <a:cubicBezTo>
                      <a:pt x="45" y="8"/>
                      <a:pt x="45" y="8"/>
                      <a:pt x="45" y="8"/>
                    </a:cubicBezTo>
                    <a:cubicBezTo>
                      <a:pt x="45" y="4"/>
                      <a:pt x="42" y="2"/>
                      <a:pt x="39" y="2"/>
                    </a:cubicBezTo>
                    <a:cubicBezTo>
                      <a:pt x="38" y="2"/>
                      <a:pt x="38" y="2"/>
                      <a:pt x="38" y="2"/>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10" name="Oval 92"/>
              <p:cNvSpPr>
                <a:spLocks noChangeArrowheads="1"/>
              </p:cNvSpPr>
              <p:nvPr/>
            </p:nvSpPr>
            <p:spPr bwMode="auto">
              <a:xfrm>
                <a:off x="309053" y="3047176"/>
                <a:ext cx="58474" cy="72481"/>
              </a:xfrm>
              <a:prstGeom prst="ellipse">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11" name="Freeform 93"/>
              <p:cNvSpPr>
                <a:spLocks/>
              </p:cNvSpPr>
              <p:nvPr/>
            </p:nvSpPr>
            <p:spPr bwMode="auto">
              <a:xfrm>
                <a:off x="276308" y="3125503"/>
                <a:ext cx="127473" cy="93524"/>
              </a:xfrm>
              <a:custGeom>
                <a:avLst/>
                <a:gdLst>
                  <a:gd name="T0" fmla="*/ 38 w 46"/>
                  <a:gd name="T1" fmla="*/ 2 h 34"/>
                  <a:gd name="T2" fmla="*/ 37 w 46"/>
                  <a:gd name="T3" fmla="*/ 2 h 34"/>
                  <a:gd name="T4" fmla="*/ 9 w 46"/>
                  <a:gd name="T5" fmla="*/ 2 h 34"/>
                  <a:gd name="T6" fmla="*/ 8 w 46"/>
                  <a:gd name="T7" fmla="*/ 2 h 34"/>
                  <a:gd name="T8" fmla="*/ 8 w 46"/>
                  <a:gd name="T9" fmla="*/ 2 h 34"/>
                  <a:gd name="T10" fmla="*/ 2 w 46"/>
                  <a:gd name="T11" fmla="*/ 8 h 34"/>
                  <a:gd name="T12" fmla="*/ 0 w 46"/>
                  <a:gd name="T13" fmla="*/ 34 h 34"/>
                  <a:gd name="T14" fmla="*/ 46 w 46"/>
                  <a:gd name="T15" fmla="*/ 34 h 34"/>
                  <a:gd name="T16" fmla="*/ 44 w 46"/>
                  <a:gd name="T17" fmla="*/ 8 h 34"/>
                  <a:gd name="T18" fmla="*/ 38 w 46"/>
                  <a:gd name="T19" fmla="*/ 2 h 34"/>
                  <a:gd name="T20" fmla="*/ 38 w 46"/>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4">
                    <a:moveTo>
                      <a:pt x="38" y="2"/>
                    </a:moveTo>
                    <a:cubicBezTo>
                      <a:pt x="37" y="2"/>
                      <a:pt x="37" y="2"/>
                      <a:pt x="37" y="2"/>
                    </a:cubicBezTo>
                    <a:cubicBezTo>
                      <a:pt x="27" y="0"/>
                      <a:pt x="18" y="0"/>
                      <a:pt x="9" y="2"/>
                    </a:cubicBezTo>
                    <a:cubicBezTo>
                      <a:pt x="9" y="2"/>
                      <a:pt x="8" y="2"/>
                      <a:pt x="8" y="2"/>
                    </a:cubicBezTo>
                    <a:cubicBezTo>
                      <a:pt x="8" y="2"/>
                      <a:pt x="8" y="2"/>
                      <a:pt x="8" y="2"/>
                    </a:cubicBezTo>
                    <a:cubicBezTo>
                      <a:pt x="5" y="2"/>
                      <a:pt x="2" y="4"/>
                      <a:pt x="2" y="8"/>
                    </a:cubicBezTo>
                    <a:cubicBezTo>
                      <a:pt x="0" y="34"/>
                      <a:pt x="0" y="34"/>
                      <a:pt x="0" y="34"/>
                    </a:cubicBezTo>
                    <a:cubicBezTo>
                      <a:pt x="46" y="34"/>
                      <a:pt x="46" y="34"/>
                      <a:pt x="46"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12" name="Oval 94"/>
              <p:cNvSpPr>
                <a:spLocks noChangeArrowheads="1"/>
              </p:cNvSpPr>
              <p:nvPr/>
            </p:nvSpPr>
            <p:spPr bwMode="auto">
              <a:xfrm>
                <a:off x="461085" y="3047176"/>
                <a:ext cx="58474" cy="72481"/>
              </a:xfrm>
              <a:prstGeom prst="ellipse">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13" name="Freeform 95"/>
              <p:cNvSpPr>
                <a:spLocks/>
              </p:cNvSpPr>
              <p:nvPr/>
            </p:nvSpPr>
            <p:spPr bwMode="auto">
              <a:xfrm>
                <a:off x="426002" y="3125503"/>
                <a:ext cx="129812" cy="93524"/>
              </a:xfrm>
              <a:custGeom>
                <a:avLst/>
                <a:gdLst>
                  <a:gd name="T0" fmla="*/ 38 w 47"/>
                  <a:gd name="T1" fmla="*/ 2 h 34"/>
                  <a:gd name="T2" fmla="*/ 37 w 47"/>
                  <a:gd name="T3" fmla="*/ 2 h 34"/>
                  <a:gd name="T4" fmla="*/ 9 w 47"/>
                  <a:gd name="T5" fmla="*/ 2 h 34"/>
                  <a:gd name="T6" fmla="*/ 8 w 47"/>
                  <a:gd name="T7" fmla="*/ 2 h 34"/>
                  <a:gd name="T8" fmla="*/ 8 w 47"/>
                  <a:gd name="T9" fmla="*/ 2 h 34"/>
                  <a:gd name="T10" fmla="*/ 2 w 47"/>
                  <a:gd name="T11" fmla="*/ 8 h 34"/>
                  <a:gd name="T12" fmla="*/ 0 w 47"/>
                  <a:gd name="T13" fmla="*/ 34 h 34"/>
                  <a:gd name="T14" fmla="*/ 47 w 47"/>
                  <a:gd name="T15" fmla="*/ 34 h 34"/>
                  <a:gd name="T16" fmla="*/ 44 w 47"/>
                  <a:gd name="T17" fmla="*/ 8 h 34"/>
                  <a:gd name="T18" fmla="*/ 38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7" y="2"/>
                      <a:pt x="37" y="2"/>
                    </a:cubicBezTo>
                    <a:cubicBezTo>
                      <a:pt x="28" y="0"/>
                      <a:pt x="19" y="0"/>
                      <a:pt x="9" y="2"/>
                    </a:cubicBezTo>
                    <a:cubicBezTo>
                      <a:pt x="9" y="2"/>
                      <a:pt x="9" y="2"/>
                      <a:pt x="8" y="2"/>
                    </a:cubicBezTo>
                    <a:cubicBezTo>
                      <a:pt x="8" y="2"/>
                      <a:pt x="8" y="2"/>
                      <a:pt x="8" y="2"/>
                    </a:cubicBezTo>
                    <a:cubicBezTo>
                      <a:pt x="5" y="2"/>
                      <a:pt x="2" y="4"/>
                      <a:pt x="2" y="8"/>
                    </a:cubicBezTo>
                    <a:cubicBezTo>
                      <a:pt x="0" y="34"/>
                      <a:pt x="0" y="34"/>
                      <a:pt x="0" y="34"/>
                    </a:cubicBezTo>
                    <a:cubicBezTo>
                      <a:pt x="47" y="34"/>
                      <a:pt x="47" y="34"/>
                      <a:pt x="47"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14" name="Rectangle 96"/>
              <p:cNvSpPr>
                <a:spLocks noChangeArrowheads="1"/>
              </p:cNvSpPr>
              <p:nvPr/>
            </p:nvSpPr>
            <p:spPr bwMode="auto">
              <a:xfrm>
                <a:off x="221343" y="2868311"/>
                <a:ext cx="32745" cy="54945"/>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15" name="Rectangle 97"/>
              <p:cNvSpPr>
                <a:spLocks noChangeArrowheads="1"/>
              </p:cNvSpPr>
              <p:nvPr/>
            </p:nvSpPr>
            <p:spPr bwMode="auto">
              <a:xfrm>
                <a:off x="179241" y="2848438"/>
                <a:ext cx="30406" cy="74820"/>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16" name="Rectangle 98"/>
              <p:cNvSpPr>
                <a:spLocks noChangeArrowheads="1"/>
              </p:cNvSpPr>
              <p:nvPr/>
            </p:nvSpPr>
            <p:spPr bwMode="auto">
              <a:xfrm>
                <a:off x="265782" y="2812197"/>
                <a:ext cx="30406" cy="111060"/>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grpSp>
        <p:grpSp>
          <p:nvGrpSpPr>
            <p:cNvPr id="117" name="组合 116"/>
            <p:cNvGrpSpPr/>
            <p:nvPr/>
          </p:nvGrpSpPr>
          <p:grpSpPr>
            <a:xfrm>
              <a:off x="8899660" y="3284637"/>
              <a:ext cx="508721" cy="533088"/>
              <a:chOff x="140649" y="3641210"/>
              <a:chExt cx="508721" cy="533088"/>
            </a:xfrm>
            <a:solidFill>
              <a:schemeClr val="bg1"/>
            </a:solidFill>
          </p:grpSpPr>
          <p:sp>
            <p:nvSpPr>
              <p:cNvPr id="118" name="Freeform 272"/>
              <p:cNvSpPr>
                <a:spLocks noEditPoints="1"/>
              </p:cNvSpPr>
              <p:nvPr/>
            </p:nvSpPr>
            <p:spPr bwMode="auto">
              <a:xfrm>
                <a:off x="140649" y="3872682"/>
                <a:ext cx="406978" cy="246670"/>
              </a:xfrm>
              <a:custGeom>
                <a:avLst/>
                <a:gdLst>
                  <a:gd name="T0" fmla="*/ 130 w 147"/>
                  <a:gd name="T1" fmla="*/ 17 h 89"/>
                  <a:gd name="T2" fmla="*/ 130 w 147"/>
                  <a:gd name="T3" fmla="*/ 50 h 89"/>
                  <a:gd name="T4" fmla="*/ 107 w 147"/>
                  <a:gd name="T5" fmla="*/ 73 h 89"/>
                  <a:gd name="T6" fmla="*/ 39 w 147"/>
                  <a:gd name="T7" fmla="*/ 73 h 89"/>
                  <a:gd name="T8" fmla="*/ 16 w 147"/>
                  <a:gd name="T9" fmla="*/ 50 h 89"/>
                  <a:gd name="T10" fmla="*/ 16 w 147"/>
                  <a:gd name="T11" fmla="*/ 17 h 89"/>
                  <a:gd name="T12" fmla="*/ 130 w 147"/>
                  <a:gd name="T13" fmla="*/ 17 h 89"/>
                  <a:gd name="T14" fmla="*/ 147 w 147"/>
                  <a:gd name="T15" fmla="*/ 0 h 89"/>
                  <a:gd name="T16" fmla="*/ 0 w 147"/>
                  <a:gd name="T17" fmla="*/ 0 h 89"/>
                  <a:gd name="T18" fmla="*/ 0 w 147"/>
                  <a:gd name="T19" fmla="*/ 50 h 89"/>
                  <a:gd name="T20" fmla="*/ 39 w 147"/>
                  <a:gd name="T21" fmla="*/ 89 h 89"/>
                  <a:gd name="T22" fmla="*/ 107 w 147"/>
                  <a:gd name="T23" fmla="*/ 89 h 89"/>
                  <a:gd name="T24" fmla="*/ 147 w 147"/>
                  <a:gd name="T25" fmla="*/ 50 h 89"/>
                  <a:gd name="T26" fmla="*/ 147 w 147"/>
                  <a:gd name="T2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89">
                    <a:moveTo>
                      <a:pt x="130" y="17"/>
                    </a:moveTo>
                    <a:cubicBezTo>
                      <a:pt x="130" y="50"/>
                      <a:pt x="130" y="50"/>
                      <a:pt x="130" y="50"/>
                    </a:cubicBezTo>
                    <a:cubicBezTo>
                      <a:pt x="130" y="62"/>
                      <a:pt x="120" y="73"/>
                      <a:pt x="107" y="73"/>
                    </a:cubicBezTo>
                    <a:cubicBezTo>
                      <a:pt x="39" y="73"/>
                      <a:pt x="39" y="73"/>
                      <a:pt x="39" y="73"/>
                    </a:cubicBezTo>
                    <a:cubicBezTo>
                      <a:pt x="26" y="73"/>
                      <a:pt x="16" y="62"/>
                      <a:pt x="16" y="50"/>
                    </a:cubicBezTo>
                    <a:cubicBezTo>
                      <a:pt x="16" y="17"/>
                      <a:pt x="16" y="17"/>
                      <a:pt x="16" y="17"/>
                    </a:cubicBezTo>
                    <a:cubicBezTo>
                      <a:pt x="130" y="17"/>
                      <a:pt x="130" y="17"/>
                      <a:pt x="130" y="17"/>
                    </a:cubicBezTo>
                    <a:close/>
                    <a:moveTo>
                      <a:pt x="147" y="0"/>
                    </a:moveTo>
                    <a:cubicBezTo>
                      <a:pt x="0" y="0"/>
                      <a:pt x="0" y="0"/>
                      <a:pt x="0" y="0"/>
                    </a:cubicBezTo>
                    <a:cubicBezTo>
                      <a:pt x="0" y="50"/>
                      <a:pt x="0" y="50"/>
                      <a:pt x="0" y="50"/>
                    </a:cubicBezTo>
                    <a:cubicBezTo>
                      <a:pt x="0" y="71"/>
                      <a:pt x="17" y="89"/>
                      <a:pt x="39" y="89"/>
                    </a:cubicBezTo>
                    <a:cubicBezTo>
                      <a:pt x="107" y="89"/>
                      <a:pt x="107" y="89"/>
                      <a:pt x="107" y="89"/>
                    </a:cubicBezTo>
                    <a:cubicBezTo>
                      <a:pt x="129" y="89"/>
                      <a:pt x="147" y="71"/>
                      <a:pt x="147" y="50"/>
                    </a:cubicBezTo>
                    <a:cubicBezTo>
                      <a:pt x="147" y="0"/>
                      <a:pt x="147" y="0"/>
                      <a:pt x="147" y="0"/>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19" name="Freeform 273"/>
              <p:cNvSpPr>
                <a:spLocks/>
              </p:cNvSpPr>
              <p:nvPr/>
            </p:nvSpPr>
            <p:spPr bwMode="auto">
              <a:xfrm>
                <a:off x="140649" y="4135719"/>
                <a:ext cx="406978" cy="38579"/>
              </a:xfrm>
              <a:custGeom>
                <a:avLst/>
                <a:gdLst>
                  <a:gd name="T0" fmla="*/ 0 w 147"/>
                  <a:gd name="T1" fmla="*/ 0 h 14"/>
                  <a:gd name="T2" fmla="*/ 0 w 147"/>
                  <a:gd name="T3" fmla="*/ 8 h 14"/>
                  <a:gd name="T4" fmla="*/ 39 w 147"/>
                  <a:gd name="T5" fmla="*/ 14 h 14"/>
                  <a:gd name="T6" fmla="*/ 107 w 147"/>
                  <a:gd name="T7" fmla="*/ 14 h 14"/>
                  <a:gd name="T8" fmla="*/ 147 w 147"/>
                  <a:gd name="T9" fmla="*/ 8 h 14"/>
                  <a:gd name="T10" fmla="*/ 147 w 147"/>
                  <a:gd name="T11" fmla="*/ 0 h 14"/>
                  <a:gd name="T12" fmla="*/ 0 w 14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7" h="14">
                    <a:moveTo>
                      <a:pt x="0" y="0"/>
                    </a:moveTo>
                    <a:cubicBezTo>
                      <a:pt x="0" y="8"/>
                      <a:pt x="0" y="8"/>
                      <a:pt x="0" y="8"/>
                    </a:cubicBezTo>
                    <a:cubicBezTo>
                      <a:pt x="0" y="11"/>
                      <a:pt x="17" y="14"/>
                      <a:pt x="39" y="14"/>
                    </a:cubicBezTo>
                    <a:cubicBezTo>
                      <a:pt x="107" y="14"/>
                      <a:pt x="107" y="14"/>
                      <a:pt x="107" y="14"/>
                    </a:cubicBezTo>
                    <a:cubicBezTo>
                      <a:pt x="129" y="14"/>
                      <a:pt x="147" y="11"/>
                      <a:pt x="147" y="8"/>
                    </a:cubicBezTo>
                    <a:cubicBezTo>
                      <a:pt x="147" y="0"/>
                      <a:pt x="147" y="0"/>
                      <a:pt x="147" y="0"/>
                    </a:cubicBezTo>
                    <a:lnTo>
                      <a:pt x="0" y="0"/>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0" name="Freeform 274"/>
              <p:cNvSpPr>
                <a:spLocks noEditPoints="1"/>
              </p:cNvSpPr>
              <p:nvPr/>
            </p:nvSpPr>
            <p:spPr bwMode="auto">
              <a:xfrm>
                <a:off x="500847" y="3903078"/>
                <a:ext cx="148523" cy="147301"/>
              </a:xfrm>
              <a:custGeom>
                <a:avLst/>
                <a:gdLst>
                  <a:gd name="T0" fmla="*/ 27 w 54"/>
                  <a:gd name="T1" fmla="*/ 53 h 53"/>
                  <a:gd name="T2" fmla="*/ 0 w 54"/>
                  <a:gd name="T3" fmla="*/ 27 h 53"/>
                  <a:gd name="T4" fmla="*/ 27 w 54"/>
                  <a:gd name="T5" fmla="*/ 0 h 53"/>
                  <a:gd name="T6" fmla="*/ 54 w 54"/>
                  <a:gd name="T7" fmla="*/ 27 h 53"/>
                  <a:gd name="T8" fmla="*/ 27 w 54"/>
                  <a:gd name="T9" fmla="*/ 53 h 53"/>
                  <a:gd name="T10" fmla="*/ 27 w 54"/>
                  <a:gd name="T11" fmla="*/ 12 h 53"/>
                  <a:gd name="T12" fmla="*/ 13 w 54"/>
                  <a:gd name="T13" fmla="*/ 27 h 53"/>
                  <a:gd name="T14" fmla="*/ 27 w 54"/>
                  <a:gd name="T15" fmla="*/ 41 h 53"/>
                  <a:gd name="T16" fmla="*/ 41 w 54"/>
                  <a:gd name="T17" fmla="*/ 27 h 53"/>
                  <a:gd name="T18" fmla="*/ 27 w 54"/>
                  <a:gd name="T19"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12" y="53"/>
                      <a:pt x="0" y="41"/>
                      <a:pt x="0" y="27"/>
                    </a:cubicBezTo>
                    <a:cubicBezTo>
                      <a:pt x="0" y="12"/>
                      <a:pt x="12" y="0"/>
                      <a:pt x="27" y="0"/>
                    </a:cubicBezTo>
                    <a:cubicBezTo>
                      <a:pt x="42" y="0"/>
                      <a:pt x="54" y="12"/>
                      <a:pt x="54" y="27"/>
                    </a:cubicBezTo>
                    <a:cubicBezTo>
                      <a:pt x="54" y="41"/>
                      <a:pt x="42" y="53"/>
                      <a:pt x="27" y="53"/>
                    </a:cubicBezTo>
                    <a:close/>
                    <a:moveTo>
                      <a:pt x="27" y="12"/>
                    </a:moveTo>
                    <a:cubicBezTo>
                      <a:pt x="19" y="12"/>
                      <a:pt x="13" y="19"/>
                      <a:pt x="13" y="27"/>
                    </a:cubicBezTo>
                    <a:cubicBezTo>
                      <a:pt x="13" y="34"/>
                      <a:pt x="19" y="41"/>
                      <a:pt x="27" y="41"/>
                    </a:cubicBezTo>
                    <a:cubicBezTo>
                      <a:pt x="35" y="41"/>
                      <a:pt x="41" y="34"/>
                      <a:pt x="41" y="27"/>
                    </a:cubicBezTo>
                    <a:cubicBezTo>
                      <a:pt x="41" y="19"/>
                      <a:pt x="35" y="12"/>
                      <a:pt x="27" y="12"/>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1" name="Freeform 275"/>
              <p:cNvSpPr>
                <a:spLocks/>
              </p:cNvSpPr>
              <p:nvPr/>
            </p:nvSpPr>
            <p:spPr bwMode="auto">
              <a:xfrm>
                <a:off x="365189" y="3690311"/>
                <a:ext cx="2339" cy="2338"/>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1" y="1"/>
                      <a:pt x="1" y="1"/>
                      <a:pt x="1" y="1"/>
                    </a:cubicBezTo>
                    <a:cubicBezTo>
                      <a:pt x="0" y="0"/>
                      <a:pt x="0" y="0"/>
                      <a:pt x="0" y="0"/>
                    </a:cubicBezTo>
                    <a:cubicBezTo>
                      <a:pt x="0" y="0"/>
                      <a:pt x="0" y="0"/>
                      <a:pt x="0" y="0"/>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2" name="Rectangle 276"/>
              <p:cNvSpPr>
                <a:spLocks noChangeArrowheads="1"/>
              </p:cNvSpPr>
              <p:nvPr/>
            </p:nvSpPr>
            <p:spPr bwMode="auto">
              <a:xfrm>
                <a:off x="367527" y="3692648"/>
                <a:ext cx="1169" cy="1169"/>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3" name="Freeform 277"/>
              <p:cNvSpPr>
                <a:spLocks/>
              </p:cNvSpPr>
              <p:nvPr/>
            </p:nvSpPr>
            <p:spPr bwMode="auto">
              <a:xfrm>
                <a:off x="367527" y="3692648"/>
                <a:ext cx="2339" cy="350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lnTo>
                      <a:pt x="1" y="1"/>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4" name="Freeform 278"/>
              <p:cNvSpPr>
                <a:spLocks/>
              </p:cNvSpPr>
              <p:nvPr/>
            </p:nvSpPr>
            <p:spPr bwMode="auto">
              <a:xfrm>
                <a:off x="367527" y="3692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5" name="Freeform 279"/>
              <p:cNvSpPr>
                <a:spLocks/>
              </p:cNvSpPr>
              <p:nvPr/>
            </p:nvSpPr>
            <p:spPr bwMode="auto">
              <a:xfrm>
                <a:off x="365188" y="3684465"/>
                <a:ext cx="24559" cy="19874"/>
              </a:xfrm>
              <a:custGeom>
                <a:avLst/>
                <a:gdLst>
                  <a:gd name="T0" fmla="*/ 7 w 9"/>
                  <a:gd name="T1" fmla="*/ 5 h 7"/>
                  <a:gd name="T2" fmla="*/ 9 w 9"/>
                  <a:gd name="T3" fmla="*/ 6 h 7"/>
                  <a:gd name="T4" fmla="*/ 5 w 9"/>
                  <a:gd name="T5" fmla="*/ 3 h 7"/>
                  <a:gd name="T6" fmla="*/ 1 w 9"/>
                  <a:gd name="T7" fmla="*/ 1 h 7"/>
                  <a:gd name="T8" fmla="*/ 0 w 9"/>
                  <a:gd name="T9" fmla="*/ 0 h 7"/>
                  <a:gd name="T10" fmla="*/ 1 w 9"/>
                  <a:gd name="T11" fmla="*/ 1 h 7"/>
                  <a:gd name="T12" fmla="*/ 4 w 9"/>
                  <a:gd name="T13" fmla="*/ 2 h 7"/>
                  <a:gd name="T14" fmla="*/ 4 w 9"/>
                  <a:gd name="T15" fmla="*/ 3 h 7"/>
                  <a:gd name="T16" fmla="*/ 6 w 9"/>
                  <a:gd name="T17" fmla="*/ 4 h 7"/>
                  <a:gd name="T18" fmla="*/ 7 w 9"/>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7" y="5"/>
                    </a:moveTo>
                    <a:cubicBezTo>
                      <a:pt x="7" y="5"/>
                      <a:pt x="9" y="7"/>
                      <a:pt x="9" y="6"/>
                    </a:cubicBezTo>
                    <a:cubicBezTo>
                      <a:pt x="7" y="4"/>
                      <a:pt x="7" y="4"/>
                      <a:pt x="5" y="3"/>
                    </a:cubicBezTo>
                    <a:cubicBezTo>
                      <a:pt x="4" y="2"/>
                      <a:pt x="3" y="1"/>
                      <a:pt x="1" y="1"/>
                    </a:cubicBezTo>
                    <a:cubicBezTo>
                      <a:pt x="0" y="0"/>
                      <a:pt x="0" y="0"/>
                      <a:pt x="0" y="0"/>
                    </a:cubicBezTo>
                    <a:cubicBezTo>
                      <a:pt x="1" y="1"/>
                      <a:pt x="1" y="1"/>
                      <a:pt x="1" y="1"/>
                    </a:cubicBezTo>
                    <a:cubicBezTo>
                      <a:pt x="2" y="2"/>
                      <a:pt x="3" y="1"/>
                      <a:pt x="4" y="2"/>
                    </a:cubicBezTo>
                    <a:cubicBezTo>
                      <a:pt x="4" y="2"/>
                      <a:pt x="4" y="3"/>
                      <a:pt x="4" y="3"/>
                    </a:cubicBezTo>
                    <a:cubicBezTo>
                      <a:pt x="5" y="3"/>
                      <a:pt x="6" y="3"/>
                      <a:pt x="6" y="4"/>
                    </a:cubicBezTo>
                    <a:cubicBezTo>
                      <a:pt x="7" y="4"/>
                      <a:pt x="6" y="5"/>
                      <a:pt x="7" y="5"/>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6" name="Freeform 280"/>
              <p:cNvSpPr>
                <a:spLocks/>
              </p:cNvSpPr>
              <p:nvPr/>
            </p:nvSpPr>
            <p:spPr bwMode="auto">
              <a:xfrm>
                <a:off x="345307" y="3679789"/>
                <a:ext cx="8186" cy="4676"/>
              </a:xfrm>
              <a:custGeom>
                <a:avLst/>
                <a:gdLst>
                  <a:gd name="T0" fmla="*/ 1 w 3"/>
                  <a:gd name="T1" fmla="*/ 1 h 2"/>
                  <a:gd name="T2" fmla="*/ 1 w 3"/>
                  <a:gd name="T3" fmla="*/ 1 h 2"/>
                  <a:gd name="T4" fmla="*/ 3 w 3"/>
                  <a:gd name="T5" fmla="*/ 2 h 2"/>
                  <a:gd name="T6" fmla="*/ 3 w 3"/>
                  <a:gd name="T7" fmla="*/ 2 h 2"/>
                  <a:gd name="T8" fmla="*/ 3 w 3"/>
                  <a:gd name="T9" fmla="*/ 2 h 2"/>
                  <a:gd name="T10" fmla="*/ 1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1"/>
                      <a:pt x="1" y="1"/>
                    </a:cubicBezTo>
                    <a:cubicBezTo>
                      <a:pt x="2" y="2"/>
                      <a:pt x="3" y="2"/>
                      <a:pt x="3" y="2"/>
                    </a:cubicBezTo>
                    <a:cubicBezTo>
                      <a:pt x="3" y="2"/>
                      <a:pt x="3" y="2"/>
                      <a:pt x="3" y="2"/>
                    </a:cubicBezTo>
                    <a:cubicBezTo>
                      <a:pt x="3" y="1"/>
                      <a:pt x="3" y="1"/>
                      <a:pt x="3" y="2"/>
                    </a:cubicBezTo>
                    <a:cubicBezTo>
                      <a:pt x="2" y="1"/>
                      <a:pt x="2" y="1"/>
                      <a:pt x="1" y="0"/>
                    </a:cubicBezTo>
                    <a:cubicBezTo>
                      <a:pt x="1" y="1"/>
                      <a:pt x="0" y="1"/>
                      <a:pt x="1" y="1"/>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7" name="Rectangle 281"/>
              <p:cNvSpPr>
                <a:spLocks noChangeArrowheads="1"/>
              </p:cNvSpPr>
              <p:nvPr/>
            </p:nvSpPr>
            <p:spPr bwMode="auto">
              <a:xfrm>
                <a:off x="345307" y="3679789"/>
                <a:ext cx="2339" cy="1169"/>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8" name="Freeform 282"/>
              <p:cNvSpPr>
                <a:spLocks noEditPoints="1"/>
              </p:cNvSpPr>
              <p:nvPr/>
            </p:nvSpPr>
            <p:spPr bwMode="auto">
              <a:xfrm>
                <a:off x="292680" y="3698494"/>
                <a:ext cx="97067" cy="157822"/>
              </a:xfrm>
              <a:custGeom>
                <a:avLst/>
                <a:gdLst>
                  <a:gd name="T0" fmla="*/ 34 w 35"/>
                  <a:gd name="T1" fmla="*/ 11 h 57"/>
                  <a:gd name="T2" fmla="*/ 35 w 35"/>
                  <a:gd name="T3" fmla="*/ 9 h 57"/>
                  <a:gd name="T4" fmla="*/ 35 w 35"/>
                  <a:gd name="T5" fmla="*/ 8 h 57"/>
                  <a:gd name="T6" fmla="*/ 35 w 35"/>
                  <a:gd name="T7" fmla="*/ 6 h 57"/>
                  <a:gd name="T8" fmla="*/ 35 w 35"/>
                  <a:gd name="T9" fmla="*/ 5 h 57"/>
                  <a:gd name="T10" fmla="*/ 35 w 35"/>
                  <a:gd name="T11" fmla="*/ 4 h 57"/>
                  <a:gd name="T12" fmla="*/ 35 w 35"/>
                  <a:gd name="T13" fmla="*/ 3 h 57"/>
                  <a:gd name="T14" fmla="*/ 32 w 35"/>
                  <a:gd name="T15" fmla="*/ 0 h 57"/>
                  <a:gd name="T16" fmla="*/ 32 w 35"/>
                  <a:gd name="T17" fmla="*/ 0 h 57"/>
                  <a:gd name="T18" fmla="*/ 32 w 35"/>
                  <a:gd name="T19" fmla="*/ 2 h 57"/>
                  <a:gd name="T20" fmla="*/ 33 w 35"/>
                  <a:gd name="T21" fmla="*/ 2 h 57"/>
                  <a:gd name="T22" fmla="*/ 33 w 35"/>
                  <a:gd name="T23" fmla="*/ 2 h 57"/>
                  <a:gd name="T24" fmla="*/ 32 w 35"/>
                  <a:gd name="T25" fmla="*/ 1 h 57"/>
                  <a:gd name="T26" fmla="*/ 31 w 35"/>
                  <a:gd name="T27" fmla="*/ 0 h 57"/>
                  <a:gd name="T28" fmla="*/ 32 w 35"/>
                  <a:gd name="T29" fmla="*/ 0 h 57"/>
                  <a:gd name="T30" fmla="*/ 31 w 35"/>
                  <a:gd name="T31" fmla="*/ 0 h 57"/>
                  <a:gd name="T32" fmla="*/ 31 w 35"/>
                  <a:gd name="T33" fmla="*/ 1 h 57"/>
                  <a:gd name="T34" fmla="*/ 33 w 35"/>
                  <a:gd name="T35" fmla="*/ 6 h 57"/>
                  <a:gd name="T36" fmla="*/ 33 w 35"/>
                  <a:gd name="T37" fmla="*/ 6 h 57"/>
                  <a:gd name="T38" fmla="*/ 32 w 35"/>
                  <a:gd name="T39" fmla="*/ 7 h 57"/>
                  <a:gd name="T40" fmla="*/ 32 w 35"/>
                  <a:gd name="T41" fmla="*/ 7 h 57"/>
                  <a:gd name="T42" fmla="*/ 32 w 35"/>
                  <a:gd name="T43" fmla="*/ 7 h 57"/>
                  <a:gd name="T44" fmla="*/ 32 w 35"/>
                  <a:gd name="T45" fmla="*/ 7 h 57"/>
                  <a:gd name="T46" fmla="*/ 32 w 35"/>
                  <a:gd name="T47" fmla="*/ 8 h 57"/>
                  <a:gd name="T48" fmla="*/ 32 w 35"/>
                  <a:gd name="T49" fmla="*/ 8 h 57"/>
                  <a:gd name="T50" fmla="*/ 32 w 35"/>
                  <a:gd name="T51" fmla="*/ 8 h 57"/>
                  <a:gd name="T52" fmla="*/ 32 w 35"/>
                  <a:gd name="T53" fmla="*/ 8 h 57"/>
                  <a:gd name="T54" fmla="*/ 32 w 35"/>
                  <a:gd name="T55" fmla="*/ 8 h 57"/>
                  <a:gd name="T56" fmla="*/ 32 w 35"/>
                  <a:gd name="T57" fmla="*/ 7 h 57"/>
                  <a:gd name="T58" fmla="*/ 32 w 35"/>
                  <a:gd name="T59" fmla="*/ 7 h 57"/>
                  <a:gd name="T60" fmla="*/ 31 w 35"/>
                  <a:gd name="T61" fmla="*/ 9 h 57"/>
                  <a:gd name="T62" fmla="*/ 31 w 35"/>
                  <a:gd name="T63" fmla="*/ 9 h 57"/>
                  <a:gd name="T64" fmla="*/ 31 w 35"/>
                  <a:gd name="T65" fmla="*/ 10 h 57"/>
                  <a:gd name="T66" fmla="*/ 31 w 35"/>
                  <a:gd name="T67" fmla="*/ 10 h 57"/>
                  <a:gd name="T68" fmla="*/ 31 w 35"/>
                  <a:gd name="T69" fmla="*/ 10 h 57"/>
                  <a:gd name="T70" fmla="*/ 31 w 35"/>
                  <a:gd name="T71" fmla="*/ 10 h 57"/>
                  <a:gd name="T72" fmla="*/ 30 w 35"/>
                  <a:gd name="T73" fmla="*/ 11 h 57"/>
                  <a:gd name="T74" fmla="*/ 28 w 35"/>
                  <a:gd name="T75" fmla="*/ 13 h 57"/>
                  <a:gd name="T76" fmla="*/ 14 w 35"/>
                  <a:gd name="T77" fmla="*/ 26 h 57"/>
                  <a:gd name="T78" fmla="*/ 6 w 35"/>
                  <a:gd name="T79" fmla="*/ 32 h 57"/>
                  <a:gd name="T80" fmla="*/ 6 w 35"/>
                  <a:gd name="T81" fmla="*/ 51 h 57"/>
                  <a:gd name="T82" fmla="*/ 16 w 35"/>
                  <a:gd name="T83" fmla="*/ 57 h 57"/>
                  <a:gd name="T84" fmla="*/ 20 w 35"/>
                  <a:gd name="T85" fmla="*/ 54 h 57"/>
                  <a:gd name="T86" fmla="*/ 15 w 35"/>
                  <a:gd name="T87" fmla="*/ 49 h 57"/>
                  <a:gd name="T88" fmla="*/ 11 w 35"/>
                  <a:gd name="T89" fmla="*/ 46 h 57"/>
                  <a:gd name="T90" fmla="*/ 11 w 35"/>
                  <a:gd name="T91" fmla="*/ 37 h 57"/>
                  <a:gd name="T92" fmla="*/ 13 w 35"/>
                  <a:gd name="T93" fmla="*/ 35 h 57"/>
                  <a:gd name="T94" fmla="*/ 28 w 35"/>
                  <a:gd name="T95" fmla="*/ 20 h 57"/>
                  <a:gd name="T96" fmla="*/ 31 w 35"/>
                  <a:gd name="T97" fmla="*/ 16 h 57"/>
                  <a:gd name="T98" fmla="*/ 34 w 35"/>
                  <a:gd name="T99" fmla="*/ 13 h 57"/>
                  <a:gd name="T100" fmla="*/ 35 w 35"/>
                  <a:gd name="T101" fmla="*/ 9 h 57"/>
                  <a:gd name="T102" fmla="*/ 34 w 35"/>
                  <a:gd name="T103" fmla="*/ 13 h 57"/>
                  <a:gd name="T104" fmla="*/ 33 w 35"/>
                  <a:gd name="T105" fmla="*/ 11 h 57"/>
                  <a:gd name="T106" fmla="*/ 34 w 35"/>
                  <a:gd name="T107" fmla="*/ 11 h 57"/>
                  <a:gd name="T108" fmla="*/ 28 w 35"/>
                  <a:gd name="T109" fmla="*/ 14 h 57"/>
                  <a:gd name="T110" fmla="*/ 29 w 35"/>
                  <a:gd name="T111" fmla="*/ 13 h 57"/>
                  <a:gd name="T112" fmla="*/ 28 w 35"/>
                  <a:gd name="T113"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57">
                    <a:moveTo>
                      <a:pt x="34" y="11"/>
                    </a:moveTo>
                    <a:cubicBezTo>
                      <a:pt x="35" y="10"/>
                      <a:pt x="34" y="9"/>
                      <a:pt x="35" y="9"/>
                    </a:cubicBezTo>
                    <a:cubicBezTo>
                      <a:pt x="34" y="8"/>
                      <a:pt x="35" y="8"/>
                      <a:pt x="35" y="8"/>
                    </a:cubicBezTo>
                    <a:cubicBezTo>
                      <a:pt x="35" y="7"/>
                      <a:pt x="34" y="6"/>
                      <a:pt x="35" y="6"/>
                    </a:cubicBezTo>
                    <a:cubicBezTo>
                      <a:pt x="35" y="5"/>
                      <a:pt x="35" y="5"/>
                      <a:pt x="35" y="5"/>
                    </a:cubicBezTo>
                    <a:cubicBezTo>
                      <a:pt x="35" y="4"/>
                      <a:pt x="35" y="4"/>
                      <a:pt x="35" y="4"/>
                    </a:cubicBezTo>
                    <a:cubicBezTo>
                      <a:pt x="35" y="3"/>
                      <a:pt x="35" y="3"/>
                      <a:pt x="35" y="3"/>
                    </a:cubicBezTo>
                    <a:cubicBezTo>
                      <a:pt x="34" y="2"/>
                      <a:pt x="33" y="1"/>
                      <a:pt x="32" y="0"/>
                    </a:cubicBezTo>
                    <a:cubicBezTo>
                      <a:pt x="32" y="0"/>
                      <a:pt x="32" y="0"/>
                      <a:pt x="32" y="0"/>
                    </a:cubicBezTo>
                    <a:cubicBezTo>
                      <a:pt x="32" y="1"/>
                      <a:pt x="33" y="1"/>
                      <a:pt x="32" y="2"/>
                    </a:cubicBezTo>
                    <a:cubicBezTo>
                      <a:pt x="32" y="2"/>
                      <a:pt x="33" y="2"/>
                      <a:pt x="33" y="2"/>
                    </a:cubicBezTo>
                    <a:cubicBezTo>
                      <a:pt x="33" y="2"/>
                      <a:pt x="33" y="2"/>
                      <a:pt x="33" y="2"/>
                    </a:cubicBezTo>
                    <a:cubicBezTo>
                      <a:pt x="32" y="2"/>
                      <a:pt x="32" y="1"/>
                      <a:pt x="32" y="1"/>
                    </a:cubicBezTo>
                    <a:cubicBezTo>
                      <a:pt x="32" y="1"/>
                      <a:pt x="31" y="0"/>
                      <a:pt x="31" y="0"/>
                    </a:cubicBezTo>
                    <a:cubicBezTo>
                      <a:pt x="31" y="0"/>
                      <a:pt x="31" y="0"/>
                      <a:pt x="32" y="0"/>
                    </a:cubicBezTo>
                    <a:cubicBezTo>
                      <a:pt x="31" y="0"/>
                      <a:pt x="31" y="0"/>
                      <a:pt x="31" y="0"/>
                    </a:cubicBezTo>
                    <a:cubicBezTo>
                      <a:pt x="31" y="0"/>
                      <a:pt x="31" y="1"/>
                      <a:pt x="31" y="1"/>
                    </a:cubicBezTo>
                    <a:cubicBezTo>
                      <a:pt x="32" y="3"/>
                      <a:pt x="33" y="4"/>
                      <a:pt x="33" y="6"/>
                    </a:cubicBezTo>
                    <a:cubicBezTo>
                      <a:pt x="33" y="6"/>
                      <a:pt x="33" y="6"/>
                      <a:pt x="33" y="6"/>
                    </a:cubicBezTo>
                    <a:cubicBezTo>
                      <a:pt x="32" y="7"/>
                      <a:pt x="32" y="7"/>
                      <a:pt x="32" y="7"/>
                    </a:cubicBezTo>
                    <a:cubicBezTo>
                      <a:pt x="32" y="7"/>
                      <a:pt x="32" y="7"/>
                      <a:pt x="32" y="7"/>
                    </a:cubicBezTo>
                    <a:cubicBezTo>
                      <a:pt x="32" y="7"/>
                      <a:pt x="32" y="7"/>
                      <a:pt x="32" y="7"/>
                    </a:cubicBezTo>
                    <a:cubicBezTo>
                      <a:pt x="32" y="7"/>
                      <a:pt x="32" y="7"/>
                      <a:pt x="32" y="7"/>
                    </a:cubicBezTo>
                    <a:cubicBezTo>
                      <a:pt x="32" y="8"/>
                      <a:pt x="32" y="8"/>
                      <a:pt x="32" y="8"/>
                    </a:cubicBezTo>
                    <a:cubicBezTo>
                      <a:pt x="32" y="8"/>
                      <a:pt x="32" y="8"/>
                      <a:pt x="32" y="8"/>
                    </a:cubicBezTo>
                    <a:cubicBezTo>
                      <a:pt x="32" y="8"/>
                      <a:pt x="32" y="8"/>
                      <a:pt x="32" y="8"/>
                    </a:cubicBezTo>
                    <a:cubicBezTo>
                      <a:pt x="32" y="8"/>
                      <a:pt x="32" y="8"/>
                      <a:pt x="32" y="8"/>
                    </a:cubicBezTo>
                    <a:cubicBezTo>
                      <a:pt x="32" y="8"/>
                      <a:pt x="32" y="8"/>
                      <a:pt x="32" y="8"/>
                    </a:cubicBezTo>
                    <a:cubicBezTo>
                      <a:pt x="32" y="7"/>
                      <a:pt x="32" y="7"/>
                      <a:pt x="32" y="7"/>
                    </a:cubicBezTo>
                    <a:cubicBezTo>
                      <a:pt x="32" y="7"/>
                      <a:pt x="32" y="7"/>
                      <a:pt x="32" y="7"/>
                    </a:cubicBezTo>
                    <a:cubicBezTo>
                      <a:pt x="32" y="8"/>
                      <a:pt x="32" y="8"/>
                      <a:pt x="31" y="9"/>
                    </a:cubicBezTo>
                    <a:cubicBezTo>
                      <a:pt x="31" y="9"/>
                      <a:pt x="31" y="9"/>
                      <a:pt x="31" y="9"/>
                    </a:cubicBezTo>
                    <a:cubicBezTo>
                      <a:pt x="31" y="10"/>
                      <a:pt x="31" y="10"/>
                      <a:pt x="31" y="10"/>
                    </a:cubicBezTo>
                    <a:cubicBezTo>
                      <a:pt x="31" y="10"/>
                      <a:pt x="31" y="10"/>
                      <a:pt x="31" y="10"/>
                    </a:cubicBezTo>
                    <a:cubicBezTo>
                      <a:pt x="31" y="10"/>
                      <a:pt x="31" y="10"/>
                      <a:pt x="31" y="10"/>
                    </a:cubicBezTo>
                    <a:cubicBezTo>
                      <a:pt x="31" y="10"/>
                      <a:pt x="31" y="10"/>
                      <a:pt x="31" y="10"/>
                    </a:cubicBezTo>
                    <a:cubicBezTo>
                      <a:pt x="30" y="11"/>
                      <a:pt x="30" y="11"/>
                      <a:pt x="30" y="11"/>
                    </a:cubicBezTo>
                    <a:cubicBezTo>
                      <a:pt x="29" y="12"/>
                      <a:pt x="29" y="13"/>
                      <a:pt x="28" y="13"/>
                    </a:cubicBezTo>
                    <a:cubicBezTo>
                      <a:pt x="24" y="18"/>
                      <a:pt x="19" y="21"/>
                      <a:pt x="14" y="26"/>
                    </a:cubicBezTo>
                    <a:cubicBezTo>
                      <a:pt x="12" y="28"/>
                      <a:pt x="9" y="30"/>
                      <a:pt x="6" y="32"/>
                    </a:cubicBezTo>
                    <a:cubicBezTo>
                      <a:pt x="0" y="37"/>
                      <a:pt x="1" y="45"/>
                      <a:pt x="6" y="51"/>
                    </a:cubicBezTo>
                    <a:cubicBezTo>
                      <a:pt x="8" y="53"/>
                      <a:pt x="13" y="56"/>
                      <a:pt x="16" y="57"/>
                    </a:cubicBezTo>
                    <a:cubicBezTo>
                      <a:pt x="21" y="57"/>
                      <a:pt x="20" y="54"/>
                      <a:pt x="20" y="54"/>
                    </a:cubicBezTo>
                    <a:cubicBezTo>
                      <a:pt x="20" y="52"/>
                      <a:pt x="17" y="52"/>
                      <a:pt x="15" y="49"/>
                    </a:cubicBezTo>
                    <a:cubicBezTo>
                      <a:pt x="16" y="51"/>
                      <a:pt x="11" y="49"/>
                      <a:pt x="11" y="46"/>
                    </a:cubicBezTo>
                    <a:cubicBezTo>
                      <a:pt x="12" y="43"/>
                      <a:pt x="9" y="41"/>
                      <a:pt x="11" y="37"/>
                    </a:cubicBezTo>
                    <a:cubicBezTo>
                      <a:pt x="12" y="37"/>
                      <a:pt x="12" y="36"/>
                      <a:pt x="13" y="35"/>
                    </a:cubicBezTo>
                    <a:cubicBezTo>
                      <a:pt x="18" y="31"/>
                      <a:pt x="23" y="26"/>
                      <a:pt x="28" y="20"/>
                    </a:cubicBezTo>
                    <a:cubicBezTo>
                      <a:pt x="30" y="19"/>
                      <a:pt x="30" y="17"/>
                      <a:pt x="31" y="16"/>
                    </a:cubicBezTo>
                    <a:cubicBezTo>
                      <a:pt x="32" y="15"/>
                      <a:pt x="33" y="14"/>
                      <a:pt x="34" y="13"/>
                    </a:cubicBezTo>
                    <a:cubicBezTo>
                      <a:pt x="35" y="12"/>
                      <a:pt x="35" y="10"/>
                      <a:pt x="35" y="9"/>
                    </a:cubicBezTo>
                    <a:cubicBezTo>
                      <a:pt x="35" y="11"/>
                      <a:pt x="34" y="12"/>
                      <a:pt x="34" y="13"/>
                    </a:cubicBezTo>
                    <a:cubicBezTo>
                      <a:pt x="33" y="14"/>
                      <a:pt x="33" y="12"/>
                      <a:pt x="33" y="11"/>
                    </a:cubicBezTo>
                    <a:cubicBezTo>
                      <a:pt x="33" y="11"/>
                      <a:pt x="34" y="11"/>
                      <a:pt x="34" y="11"/>
                    </a:cubicBezTo>
                    <a:close/>
                    <a:moveTo>
                      <a:pt x="28" y="14"/>
                    </a:moveTo>
                    <a:cubicBezTo>
                      <a:pt x="28" y="13"/>
                      <a:pt x="29" y="13"/>
                      <a:pt x="29" y="13"/>
                    </a:cubicBezTo>
                    <a:cubicBezTo>
                      <a:pt x="29" y="13"/>
                      <a:pt x="29" y="14"/>
                      <a:pt x="28" y="14"/>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29" name="Freeform 283"/>
              <p:cNvSpPr>
                <a:spLocks/>
              </p:cNvSpPr>
              <p:nvPr/>
            </p:nvSpPr>
            <p:spPr bwMode="auto">
              <a:xfrm>
                <a:off x="306714" y="3649393"/>
                <a:ext cx="2339"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0" name="Freeform 284"/>
              <p:cNvSpPr>
                <a:spLocks/>
              </p:cNvSpPr>
              <p:nvPr/>
            </p:nvSpPr>
            <p:spPr bwMode="auto">
              <a:xfrm>
                <a:off x="312562" y="3649393"/>
                <a:ext cx="2339"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1" name="Freeform 285"/>
              <p:cNvSpPr>
                <a:spLocks/>
              </p:cNvSpPr>
              <p:nvPr/>
            </p:nvSpPr>
            <p:spPr bwMode="auto">
              <a:xfrm>
                <a:off x="314901" y="36493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2" name="Freeform 286"/>
              <p:cNvSpPr>
                <a:spLocks/>
              </p:cNvSpPr>
              <p:nvPr/>
            </p:nvSpPr>
            <p:spPr bwMode="auto">
              <a:xfrm>
                <a:off x="304375" y="3643548"/>
                <a:ext cx="38593" cy="5846"/>
              </a:xfrm>
              <a:custGeom>
                <a:avLst/>
                <a:gdLst>
                  <a:gd name="T0" fmla="*/ 5 w 14"/>
                  <a:gd name="T1" fmla="*/ 1 h 2"/>
                  <a:gd name="T2" fmla="*/ 6 w 14"/>
                  <a:gd name="T3" fmla="*/ 1 h 2"/>
                  <a:gd name="T4" fmla="*/ 9 w 14"/>
                  <a:gd name="T5" fmla="*/ 1 h 2"/>
                  <a:gd name="T6" fmla="*/ 10 w 14"/>
                  <a:gd name="T7" fmla="*/ 2 h 2"/>
                  <a:gd name="T8" fmla="*/ 12 w 14"/>
                  <a:gd name="T9" fmla="*/ 2 h 2"/>
                  <a:gd name="T10" fmla="*/ 6 w 14"/>
                  <a:gd name="T11" fmla="*/ 1 h 2"/>
                  <a:gd name="T12" fmla="*/ 1 w 14"/>
                  <a:gd name="T13" fmla="*/ 0 h 2"/>
                  <a:gd name="T14" fmla="*/ 0 w 14"/>
                  <a:gd name="T15" fmla="*/ 0 h 2"/>
                  <a:gd name="T16" fmla="*/ 2 w 14"/>
                  <a:gd name="T17" fmla="*/ 0 h 2"/>
                  <a:gd name="T18" fmla="*/ 5 w 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5" y="1"/>
                    </a:moveTo>
                    <a:cubicBezTo>
                      <a:pt x="5" y="1"/>
                      <a:pt x="5" y="1"/>
                      <a:pt x="6" y="1"/>
                    </a:cubicBezTo>
                    <a:cubicBezTo>
                      <a:pt x="7" y="1"/>
                      <a:pt x="8" y="1"/>
                      <a:pt x="9" y="1"/>
                    </a:cubicBezTo>
                    <a:cubicBezTo>
                      <a:pt x="9" y="1"/>
                      <a:pt x="9" y="2"/>
                      <a:pt x="10" y="2"/>
                    </a:cubicBezTo>
                    <a:cubicBezTo>
                      <a:pt x="11" y="2"/>
                      <a:pt x="14" y="2"/>
                      <a:pt x="12" y="2"/>
                    </a:cubicBezTo>
                    <a:cubicBezTo>
                      <a:pt x="10" y="1"/>
                      <a:pt x="8" y="1"/>
                      <a:pt x="6" y="1"/>
                    </a:cubicBezTo>
                    <a:cubicBezTo>
                      <a:pt x="1" y="0"/>
                      <a:pt x="1" y="0"/>
                      <a:pt x="1" y="0"/>
                    </a:cubicBezTo>
                    <a:cubicBezTo>
                      <a:pt x="0" y="0"/>
                      <a:pt x="0" y="0"/>
                      <a:pt x="0" y="0"/>
                    </a:cubicBezTo>
                    <a:cubicBezTo>
                      <a:pt x="2" y="0"/>
                      <a:pt x="2" y="0"/>
                      <a:pt x="2" y="0"/>
                    </a:cubicBezTo>
                    <a:cubicBezTo>
                      <a:pt x="2" y="1"/>
                      <a:pt x="4" y="0"/>
                      <a:pt x="5" y="1"/>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3" name="Freeform 287"/>
              <p:cNvSpPr>
                <a:spLocks/>
              </p:cNvSpPr>
              <p:nvPr/>
            </p:nvSpPr>
            <p:spPr bwMode="auto">
              <a:xfrm>
                <a:off x="282156" y="3641210"/>
                <a:ext cx="10525" cy="2338"/>
              </a:xfrm>
              <a:custGeom>
                <a:avLst/>
                <a:gdLst>
                  <a:gd name="T0" fmla="*/ 3 w 4"/>
                  <a:gd name="T1" fmla="*/ 1 h 1"/>
                  <a:gd name="T2" fmla="*/ 0 w 4"/>
                  <a:gd name="T3" fmla="*/ 0 h 1"/>
                  <a:gd name="T4" fmla="*/ 0 w 4"/>
                  <a:gd name="T5" fmla="*/ 1 h 1"/>
                  <a:gd name="T6" fmla="*/ 1 w 4"/>
                  <a:gd name="T7" fmla="*/ 1 h 1"/>
                  <a:gd name="T8" fmla="*/ 4 w 4"/>
                  <a:gd name="T9" fmla="*/ 1 h 1"/>
                  <a:gd name="T10" fmla="*/ 3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cubicBezTo>
                      <a:pt x="2" y="1"/>
                      <a:pt x="1" y="0"/>
                      <a:pt x="0" y="0"/>
                    </a:cubicBezTo>
                    <a:cubicBezTo>
                      <a:pt x="0" y="0"/>
                      <a:pt x="0" y="1"/>
                      <a:pt x="0" y="1"/>
                    </a:cubicBezTo>
                    <a:cubicBezTo>
                      <a:pt x="0" y="1"/>
                      <a:pt x="1" y="1"/>
                      <a:pt x="1" y="1"/>
                    </a:cubicBezTo>
                    <a:cubicBezTo>
                      <a:pt x="1" y="1"/>
                      <a:pt x="3" y="1"/>
                      <a:pt x="4" y="1"/>
                    </a:cubicBezTo>
                    <a:cubicBezTo>
                      <a:pt x="3" y="1"/>
                      <a:pt x="3" y="1"/>
                      <a:pt x="3" y="1"/>
                    </a:cubicBezTo>
                    <a:cubicBezTo>
                      <a:pt x="3" y="1"/>
                      <a:pt x="3" y="1"/>
                      <a:pt x="3" y="1"/>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4" name="Rectangle 288"/>
              <p:cNvSpPr>
                <a:spLocks noChangeArrowheads="1"/>
              </p:cNvSpPr>
              <p:nvPr/>
            </p:nvSpPr>
            <p:spPr bwMode="auto">
              <a:xfrm>
                <a:off x="278647" y="3641210"/>
                <a:ext cx="3508" cy="1169"/>
              </a:xfrm>
              <a:prstGeom prst="rect">
                <a:avLst/>
              </a:pr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5" name="Freeform 289"/>
              <p:cNvSpPr>
                <a:spLocks noEditPoints="1"/>
              </p:cNvSpPr>
              <p:nvPr/>
            </p:nvSpPr>
            <p:spPr bwMode="auto">
              <a:xfrm>
                <a:off x="326596" y="3649393"/>
                <a:ext cx="140337" cy="168344"/>
              </a:xfrm>
              <a:custGeom>
                <a:avLst/>
                <a:gdLst>
                  <a:gd name="T0" fmla="*/ 33 w 51"/>
                  <a:gd name="T1" fmla="*/ 10 h 61"/>
                  <a:gd name="T2" fmla="*/ 26 w 51"/>
                  <a:gd name="T3" fmla="*/ 7 h 61"/>
                  <a:gd name="T4" fmla="*/ 21 w 51"/>
                  <a:gd name="T5" fmla="*/ 5 h 61"/>
                  <a:gd name="T6" fmla="*/ 16 w 51"/>
                  <a:gd name="T7" fmla="*/ 3 h 61"/>
                  <a:gd name="T8" fmla="*/ 21 w 51"/>
                  <a:gd name="T9" fmla="*/ 5 h 61"/>
                  <a:gd name="T10" fmla="*/ 19 w 51"/>
                  <a:gd name="T11" fmla="*/ 5 h 61"/>
                  <a:gd name="T12" fmla="*/ 18 w 51"/>
                  <a:gd name="T13" fmla="*/ 4 h 61"/>
                  <a:gd name="T14" fmla="*/ 15 w 51"/>
                  <a:gd name="T15" fmla="*/ 3 h 61"/>
                  <a:gd name="T16" fmla="*/ 14 w 51"/>
                  <a:gd name="T17" fmla="*/ 3 h 61"/>
                  <a:gd name="T18" fmla="*/ 11 w 51"/>
                  <a:gd name="T19" fmla="*/ 2 h 61"/>
                  <a:gd name="T20" fmla="*/ 9 w 51"/>
                  <a:gd name="T21" fmla="*/ 2 h 61"/>
                  <a:gd name="T22" fmla="*/ 8 w 51"/>
                  <a:gd name="T23" fmla="*/ 1 h 61"/>
                  <a:gd name="T24" fmla="*/ 7 w 51"/>
                  <a:gd name="T25" fmla="*/ 1 h 61"/>
                  <a:gd name="T26" fmla="*/ 1 w 51"/>
                  <a:gd name="T27" fmla="*/ 0 h 61"/>
                  <a:gd name="T28" fmla="*/ 1 w 51"/>
                  <a:gd name="T29" fmla="*/ 0 h 61"/>
                  <a:gd name="T30" fmla="*/ 4 w 51"/>
                  <a:gd name="T31" fmla="*/ 1 h 61"/>
                  <a:gd name="T32" fmla="*/ 5 w 51"/>
                  <a:gd name="T33" fmla="*/ 1 h 61"/>
                  <a:gd name="T34" fmla="*/ 5 w 51"/>
                  <a:gd name="T35" fmla="*/ 2 h 61"/>
                  <a:gd name="T36" fmla="*/ 2 w 51"/>
                  <a:gd name="T37" fmla="*/ 1 h 61"/>
                  <a:gd name="T38" fmla="*/ 1 w 51"/>
                  <a:gd name="T39" fmla="*/ 1 h 61"/>
                  <a:gd name="T40" fmla="*/ 1 w 51"/>
                  <a:gd name="T41" fmla="*/ 0 h 61"/>
                  <a:gd name="T42" fmla="*/ 0 w 51"/>
                  <a:gd name="T43" fmla="*/ 0 h 61"/>
                  <a:gd name="T44" fmla="*/ 2 w 51"/>
                  <a:gd name="T45" fmla="*/ 1 h 61"/>
                  <a:gd name="T46" fmla="*/ 10 w 51"/>
                  <a:gd name="T47" fmla="*/ 4 h 61"/>
                  <a:gd name="T48" fmla="*/ 11 w 51"/>
                  <a:gd name="T49" fmla="*/ 4 h 61"/>
                  <a:gd name="T50" fmla="*/ 11 w 51"/>
                  <a:gd name="T51" fmla="*/ 4 h 61"/>
                  <a:gd name="T52" fmla="*/ 12 w 51"/>
                  <a:gd name="T53" fmla="*/ 4 h 61"/>
                  <a:gd name="T54" fmla="*/ 13 w 51"/>
                  <a:gd name="T55" fmla="*/ 4 h 61"/>
                  <a:gd name="T56" fmla="*/ 12 w 51"/>
                  <a:gd name="T57" fmla="*/ 4 h 61"/>
                  <a:gd name="T58" fmla="*/ 15 w 51"/>
                  <a:gd name="T59" fmla="*/ 5 h 61"/>
                  <a:gd name="T60" fmla="*/ 15 w 51"/>
                  <a:gd name="T61" fmla="*/ 6 h 61"/>
                  <a:gd name="T62" fmla="*/ 17 w 51"/>
                  <a:gd name="T63" fmla="*/ 6 h 61"/>
                  <a:gd name="T64" fmla="*/ 17 w 51"/>
                  <a:gd name="T65" fmla="*/ 6 h 61"/>
                  <a:gd name="T66" fmla="*/ 17 w 51"/>
                  <a:gd name="T67" fmla="*/ 6 h 61"/>
                  <a:gd name="T68" fmla="*/ 17 w 51"/>
                  <a:gd name="T69" fmla="*/ 6 h 61"/>
                  <a:gd name="T70" fmla="*/ 19 w 51"/>
                  <a:gd name="T71" fmla="*/ 7 h 61"/>
                  <a:gd name="T72" fmla="*/ 22 w 51"/>
                  <a:gd name="T73" fmla="*/ 9 h 61"/>
                  <a:gd name="T74" fmla="*/ 40 w 51"/>
                  <a:gd name="T75" fmla="*/ 22 h 61"/>
                  <a:gd name="T76" fmla="*/ 41 w 51"/>
                  <a:gd name="T77" fmla="*/ 31 h 61"/>
                  <a:gd name="T78" fmla="*/ 26 w 51"/>
                  <a:gd name="T79" fmla="*/ 46 h 61"/>
                  <a:gd name="T80" fmla="*/ 26 w 51"/>
                  <a:gd name="T81" fmla="*/ 59 h 61"/>
                  <a:gd name="T82" fmla="*/ 31 w 51"/>
                  <a:gd name="T83" fmla="*/ 58 h 61"/>
                  <a:gd name="T84" fmla="*/ 31 w 51"/>
                  <a:gd name="T85" fmla="*/ 51 h 61"/>
                  <a:gd name="T86" fmla="*/ 33 w 51"/>
                  <a:gd name="T87" fmla="*/ 47 h 61"/>
                  <a:gd name="T88" fmla="*/ 46 w 51"/>
                  <a:gd name="T89" fmla="*/ 36 h 61"/>
                  <a:gd name="T90" fmla="*/ 48 w 51"/>
                  <a:gd name="T91" fmla="*/ 31 h 61"/>
                  <a:gd name="T92" fmla="*/ 33 w 51"/>
                  <a:gd name="T93" fmla="*/ 10 h 61"/>
                  <a:gd name="T94" fmla="*/ 13 w 51"/>
                  <a:gd name="T95" fmla="*/ 4 h 61"/>
                  <a:gd name="T96" fmla="*/ 13 w 51"/>
                  <a:gd name="T97" fmla="*/ 5 h 61"/>
                  <a:gd name="T98" fmla="*/ 13 w 51"/>
                  <a:gd name="T99" fmla="*/ 4 h 61"/>
                  <a:gd name="T100" fmla="*/ 13 w 51"/>
                  <a:gd name="T101" fmla="*/ 4 h 61"/>
                  <a:gd name="T102" fmla="*/ 21 w 51"/>
                  <a:gd name="T103" fmla="*/ 8 h 61"/>
                  <a:gd name="T104" fmla="*/ 23 w 51"/>
                  <a:gd name="T105" fmla="*/ 9 h 61"/>
                  <a:gd name="T106" fmla="*/ 21 w 51"/>
                  <a:gd name="T10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 h="61">
                    <a:moveTo>
                      <a:pt x="33" y="10"/>
                    </a:moveTo>
                    <a:cubicBezTo>
                      <a:pt x="31" y="9"/>
                      <a:pt x="28" y="8"/>
                      <a:pt x="26" y="7"/>
                    </a:cubicBezTo>
                    <a:cubicBezTo>
                      <a:pt x="24" y="6"/>
                      <a:pt x="23" y="5"/>
                      <a:pt x="21" y="5"/>
                    </a:cubicBezTo>
                    <a:cubicBezTo>
                      <a:pt x="19" y="4"/>
                      <a:pt x="17" y="4"/>
                      <a:pt x="16" y="3"/>
                    </a:cubicBezTo>
                    <a:cubicBezTo>
                      <a:pt x="17" y="4"/>
                      <a:pt x="19" y="4"/>
                      <a:pt x="21" y="5"/>
                    </a:cubicBezTo>
                    <a:cubicBezTo>
                      <a:pt x="23" y="6"/>
                      <a:pt x="20" y="5"/>
                      <a:pt x="19" y="5"/>
                    </a:cubicBezTo>
                    <a:cubicBezTo>
                      <a:pt x="18" y="5"/>
                      <a:pt x="18" y="4"/>
                      <a:pt x="18" y="4"/>
                    </a:cubicBezTo>
                    <a:cubicBezTo>
                      <a:pt x="17" y="4"/>
                      <a:pt x="16" y="4"/>
                      <a:pt x="15" y="3"/>
                    </a:cubicBezTo>
                    <a:cubicBezTo>
                      <a:pt x="14" y="3"/>
                      <a:pt x="15" y="3"/>
                      <a:pt x="14" y="3"/>
                    </a:cubicBezTo>
                    <a:cubicBezTo>
                      <a:pt x="13" y="2"/>
                      <a:pt x="11" y="3"/>
                      <a:pt x="11" y="2"/>
                    </a:cubicBezTo>
                    <a:cubicBezTo>
                      <a:pt x="9" y="2"/>
                      <a:pt x="9" y="2"/>
                      <a:pt x="9" y="2"/>
                    </a:cubicBezTo>
                    <a:cubicBezTo>
                      <a:pt x="8" y="1"/>
                      <a:pt x="8" y="1"/>
                      <a:pt x="8" y="1"/>
                    </a:cubicBezTo>
                    <a:cubicBezTo>
                      <a:pt x="7" y="1"/>
                      <a:pt x="7" y="1"/>
                      <a:pt x="7" y="1"/>
                    </a:cubicBezTo>
                    <a:cubicBezTo>
                      <a:pt x="5" y="1"/>
                      <a:pt x="3" y="1"/>
                      <a:pt x="1" y="0"/>
                    </a:cubicBezTo>
                    <a:cubicBezTo>
                      <a:pt x="1" y="0"/>
                      <a:pt x="1" y="0"/>
                      <a:pt x="1" y="0"/>
                    </a:cubicBezTo>
                    <a:cubicBezTo>
                      <a:pt x="2" y="1"/>
                      <a:pt x="3" y="1"/>
                      <a:pt x="4" y="1"/>
                    </a:cubicBezTo>
                    <a:cubicBezTo>
                      <a:pt x="4" y="1"/>
                      <a:pt x="4" y="1"/>
                      <a:pt x="5" y="1"/>
                    </a:cubicBezTo>
                    <a:cubicBezTo>
                      <a:pt x="5" y="2"/>
                      <a:pt x="5" y="2"/>
                      <a:pt x="5" y="2"/>
                    </a:cubicBezTo>
                    <a:cubicBezTo>
                      <a:pt x="4" y="1"/>
                      <a:pt x="3" y="1"/>
                      <a:pt x="2" y="1"/>
                    </a:cubicBezTo>
                    <a:cubicBezTo>
                      <a:pt x="2" y="1"/>
                      <a:pt x="2" y="1"/>
                      <a:pt x="1" y="1"/>
                    </a:cubicBezTo>
                    <a:cubicBezTo>
                      <a:pt x="1" y="1"/>
                      <a:pt x="1" y="0"/>
                      <a:pt x="1" y="0"/>
                    </a:cubicBezTo>
                    <a:cubicBezTo>
                      <a:pt x="0" y="0"/>
                      <a:pt x="0" y="0"/>
                      <a:pt x="0" y="0"/>
                    </a:cubicBezTo>
                    <a:cubicBezTo>
                      <a:pt x="1" y="1"/>
                      <a:pt x="2" y="1"/>
                      <a:pt x="2" y="1"/>
                    </a:cubicBezTo>
                    <a:cubicBezTo>
                      <a:pt x="5" y="2"/>
                      <a:pt x="7" y="3"/>
                      <a:pt x="10" y="4"/>
                    </a:cubicBezTo>
                    <a:cubicBezTo>
                      <a:pt x="10" y="4"/>
                      <a:pt x="10" y="3"/>
                      <a:pt x="11" y="4"/>
                    </a:cubicBezTo>
                    <a:cubicBezTo>
                      <a:pt x="11" y="4"/>
                      <a:pt x="11" y="4"/>
                      <a:pt x="11" y="4"/>
                    </a:cubicBezTo>
                    <a:cubicBezTo>
                      <a:pt x="12" y="4"/>
                      <a:pt x="12" y="4"/>
                      <a:pt x="12" y="4"/>
                    </a:cubicBezTo>
                    <a:cubicBezTo>
                      <a:pt x="13" y="4"/>
                      <a:pt x="13" y="4"/>
                      <a:pt x="13" y="4"/>
                    </a:cubicBezTo>
                    <a:cubicBezTo>
                      <a:pt x="12" y="4"/>
                      <a:pt x="12" y="4"/>
                      <a:pt x="12" y="4"/>
                    </a:cubicBezTo>
                    <a:cubicBezTo>
                      <a:pt x="15" y="5"/>
                      <a:pt x="15" y="5"/>
                      <a:pt x="15" y="5"/>
                    </a:cubicBezTo>
                    <a:cubicBezTo>
                      <a:pt x="15" y="6"/>
                      <a:pt x="15" y="6"/>
                      <a:pt x="15" y="6"/>
                    </a:cubicBezTo>
                    <a:cubicBezTo>
                      <a:pt x="16" y="6"/>
                      <a:pt x="16" y="6"/>
                      <a:pt x="17" y="6"/>
                    </a:cubicBezTo>
                    <a:cubicBezTo>
                      <a:pt x="17" y="6"/>
                      <a:pt x="17" y="6"/>
                      <a:pt x="17" y="6"/>
                    </a:cubicBezTo>
                    <a:cubicBezTo>
                      <a:pt x="17" y="6"/>
                      <a:pt x="17" y="6"/>
                      <a:pt x="17" y="6"/>
                    </a:cubicBezTo>
                    <a:cubicBezTo>
                      <a:pt x="17" y="6"/>
                      <a:pt x="17" y="6"/>
                      <a:pt x="17" y="6"/>
                    </a:cubicBezTo>
                    <a:cubicBezTo>
                      <a:pt x="19" y="7"/>
                      <a:pt x="19" y="7"/>
                      <a:pt x="19" y="7"/>
                    </a:cubicBezTo>
                    <a:cubicBezTo>
                      <a:pt x="22" y="9"/>
                      <a:pt x="22" y="9"/>
                      <a:pt x="22" y="9"/>
                    </a:cubicBezTo>
                    <a:cubicBezTo>
                      <a:pt x="29" y="12"/>
                      <a:pt x="36" y="16"/>
                      <a:pt x="40" y="22"/>
                    </a:cubicBezTo>
                    <a:cubicBezTo>
                      <a:pt x="42" y="25"/>
                      <a:pt x="42" y="28"/>
                      <a:pt x="41" y="31"/>
                    </a:cubicBezTo>
                    <a:cubicBezTo>
                      <a:pt x="39" y="36"/>
                      <a:pt x="32" y="40"/>
                      <a:pt x="26" y="46"/>
                    </a:cubicBezTo>
                    <a:cubicBezTo>
                      <a:pt x="24" y="48"/>
                      <a:pt x="21" y="55"/>
                      <a:pt x="26" y="59"/>
                    </a:cubicBezTo>
                    <a:cubicBezTo>
                      <a:pt x="33" y="61"/>
                      <a:pt x="31" y="57"/>
                      <a:pt x="31" y="58"/>
                    </a:cubicBezTo>
                    <a:cubicBezTo>
                      <a:pt x="31" y="55"/>
                      <a:pt x="29" y="55"/>
                      <a:pt x="31" y="51"/>
                    </a:cubicBezTo>
                    <a:cubicBezTo>
                      <a:pt x="29" y="53"/>
                      <a:pt x="30" y="49"/>
                      <a:pt x="33" y="47"/>
                    </a:cubicBezTo>
                    <a:cubicBezTo>
                      <a:pt x="38" y="45"/>
                      <a:pt x="41" y="41"/>
                      <a:pt x="46" y="36"/>
                    </a:cubicBezTo>
                    <a:cubicBezTo>
                      <a:pt x="47" y="35"/>
                      <a:pt x="48" y="33"/>
                      <a:pt x="48" y="31"/>
                    </a:cubicBezTo>
                    <a:cubicBezTo>
                      <a:pt x="51" y="22"/>
                      <a:pt x="41" y="15"/>
                      <a:pt x="33" y="10"/>
                    </a:cubicBezTo>
                    <a:close/>
                    <a:moveTo>
                      <a:pt x="13" y="4"/>
                    </a:moveTo>
                    <a:cubicBezTo>
                      <a:pt x="13" y="5"/>
                      <a:pt x="13" y="5"/>
                      <a:pt x="13" y="5"/>
                    </a:cubicBezTo>
                    <a:cubicBezTo>
                      <a:pt x="13" y="4"/>
                      <a:pt x="13" y="4"/>
                      <a:pt x="13" y="4"/>
                    </a:cubicBezTo>
                    <a:cubicBezTo>
                      <a:pt x="13" y="4"/>
                      <a:pt x="13" y="4"/>
                      <a:pt x="13" y="4"/>
                    </a:cubicBezTo>
                    <a:close/>
                    <a:moveTo>
                      <a:pt x="21" y="8"/>
                    </a:moveTo>
                    <a:cubicBezTo>
                      <a:pt x="22" y="8"/>
                      <a:pt x="22" y="8"/>
                      <a:pt x="23" y="9"/>
                    </a:cubicBezTo>
                    <a:cubicBezTo>
                      <a:pt x="22" y="9"/>
                      <a:pt x="22" y="8"/>
                      <a:pt x="21" y="8"/>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grpSp>
        <p:grpSp>
          <p:nvGrpSpPr>
            <p:cNvPr id="136" name="组合 135"/>
            <p:cNvGrpSpPr/>
            <p:nvPr/>
          </p:nvGrpSpPr>
          <p:grpSpPr>
            <a:xfrm>
              <a:off x="6883967" y="3285206"/>
              <a:ext cx="500535" cy="616092"/>
              <a:chOff x="110242" y="4666624"/>
              <a:chExt cx="500535" cy="616092"/>
            </a:xfrm>
            <a:solidFill>
              <a:schemeClr val="bg1"/>
            </a:solidFill>
          </p:grpSpPr>
          <p:sp>
            <p:nvSpPr>
              <p:cNvPr id="137" name="Freeform 343"/>
              <p:cNvSpPr>
                <a:spLocks/>
              </p:cNvSpPr>
              <p:nvPr/>
            </p:nvSpPr>
            <p:spPr bwMode="auto">
              <a:xfrm>
                <a:off x="265783" y="4815094"/>
                <a:ext cx="81864" cy="94693"/>
              </a:xfrm>
              <a:custGeom>
                <a:avLst/>
                <a:gdLst>
                  <a:gd name="T0" fmla="*/ 21 w 30"/>
                  <a:gd name="T1" fmla="*/ 31 h 34"/>
                  <a:gd name="T2" fmla="*/ 27 w 30"/>
                  <a:gd name="T3" fmla="*/ 12 h 34"/>
                  <a:gd name="T4" fmla="*/ 9 w 30"/>
                  <a:gd name="T5" fmla="*/ 3 h 34"/>
                  <a:gd name="T6" fmla="*/ 3 w 30"/>
                  <a:gd name="T7" fmla="*/ 22 h 34"/>
                  <a:gd name="T8" fmla="*/ 21 w 30"/>
                  <a:gd name="T9" fmla="*/ 31 h 34"/>
                </a:gdLst>
                <a:ahLst/>
                <a:cxnLst>
                  <a:cxn ang="0">
                    <a:pos x="T0" y="T1"/>
                  </a:cxn>
                  <a:cxn ang="0">
                    <a:pos x="T2" y="T3"/>
                  </a:cxn>
                  <a:cxn ang="0">
                    <a:pos x="T4" y="T5"/>
                  </a:cxn>
                  <a:cxn ang="0">
                    <a:pos x="T6" y="T7"/>
                  </a:cxn>
                  <a:cxn ang="0">
                    <a:pos x="T8" y="T9"/>
                  </a:cxn>
                </a:cxnLst>
                <a:rect l="0" t="0" r="r" b="b"/>
                <a:pathLst>
                  <a:path w="30" h="34">
                    <a:moveTo>
                      <a:pt x="21" y="31"/>
                    </a:moveTo>
                    <a:cubicBezTo>
                      <a:pt x="27" y="29"/>
                      <a:pt x="30" y="20"/>
                      <a:pt x="27" y="12"/>
                    </a:cubicBezTo>
                    <a:cubicBezTo>
                      <a:pt x="23" y="4"/>
                      <a:pt x="15" y="0"/>
                      <a:pt x="9" y="3"/>
                    </a:cubicBezTo>
                    <a:cubicBezTo>
                      <a:pt x="2" y="5"/>
                      <a:pt x="0" y="14"/>
                      <a:pt x="3" y="22"/>
                    </a:cubicBezTo>
                    <a:cubicBezTo>
                      <a:pt x="7" y="30"/>
                      <a:pt x="14" y="34"/>
                      <a:pt x="21" y="31"/>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8" name="Freeform 344"/>
              <p:cNvSpPr>
                <a:spLocks/>
              </p:cNvSpPr>
              <p:nvPr/>
            </p:nvSpPr>
            <p:spPr bwMode="auto">
              <a:xfrm>
                <a:off x="555812" y="4826784"/>
                <a:ext cx="54965" cy="26888"/>
              </a:xfrm>
              <a:custGeom>
                <a:avLst/>
                <a:gdLst>
                  <a:gd name="T0" fmla="*/ 17 w 20"/>
                  <a:gd name="T1" fmla="*/ 2 h 10"/>
                  <a:gd name="T2" fmla="*/ 4 w 20"/>
                  <a:gd name="T3" fmla="*/ 0 h 10"/>
                  <a:gd name="T4" fmla="*/ 0 w 20"/>
                  <a:gd name="T5" fmla="*/ 4 h 10"/>
                  <a:gd name="T6" fmla="*/ 3 w 20"/>
                  <a:gd name="T7" fmla="*/ 8 h 10"/>
                  <a:gd name="T8" fmla="*/ 16 w 20"/>
                  <a:gd name="T9" fmla="*/ 10 h 10"/>
                  <a:gd name="T10" fmla="*/ 16 w 20"/>
                  <a:gd name="T11" fmla="*/ 10 h 10"/>
                  <a:gd name="T12" fmla="*/ 20 w 20"/>
                  <a:gd name="T13" fmla="*/ 7 h 10"/>
                  <a:gd name="T14" fmla="*/ 17 w 2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2"/>
                    </a:moveTo>
                    <a:cubicBezTo>
                      <a:pt x="4" y="0"/>
                      <a:pt x="4" y="0"/>
                      <a:pt x="4" y="0"/>
                    </a:cubicBezTo>
                    <a:cubicBezTo>
                      <a:pt x="2" y="0"/>
                      <a:pt x="0" y="2"/>
                      <a:pt x="0" y="4"/>
                    </a:cubicBezTo>
                    <a:cubicBezTo>
                      <a:pt x="0" y="6"/>
                      <a:pt x="1" y="8"/>
                      <a:pt x="3" y="8"/>
                    </a:cubicBezTo>
                    <a:cubicBezTo>
                      <a:pt x="16" y="10"/>
                      <a:pt x="16" y="10"/>
                      <a:pt x="16" y="10"/>
                    </a:cubicBezTo>
                    <a:cubicBezTo>
                      <a:pt x="16" y="10"/>
                      <a:pt x="16" y="10"/>
                      <a:pt x="16" y="10"/>
                    </a:cubicBezTo>
                    <a:cubicBezTo>
                      <a:pt x="18" y="10"/>
                      <a:pt x="20" y="9"/>
                      <a:pt x="20" y="7"/>
                    </a:cubicBezTo>
                    <a:cubicBezTo>
                      <a:pt x="20" y="5"/>
                      <a:pt x="19" y="3"/>
                      <a:pt x="17" y="2"/>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39" name="Freeform 345"/>
              <p:cNvSpPr>
                <a:spLocks/>
              </p:cNvSpPr>
              <p:nvPr/>
            </p:nvSpPr>
            <p:spPr bwMode="auto">
              <a:xfrm>
                <a:off x="547627" y="4740274"/>
                <a:ext cx="57304" cy="36241"/>
              </a:xfrm>
              <a:custGeom>
                <a:avLst/>
                <a:gdLst>
                  <a:gd name="T0" fmla="*/ 6 w 21"/>
                  <a:gd name="T1" fmla="*/ 12 h 13"/>
                  <a:gd name="T2" fmla="*/ 18 w 21"/>
                  <a:gd name="T3" fmla="*/ 8 h 13"/>
                  <a:gd name="T4" fmla="*/ 20 w 21"/>
                  <a:gd name="T5" fmla="*/ 3 h 13"/>
                  <a:gd name="T6" fmla="*/ 15 w 21"/>
                  <a:gd name="T7" fmla="*/ 1 h 13"/>
                  <a:gd name="T8" fmla="*/ 3 w 21"/>
                  <a:gd name="T9" fmla="*/ 5 h 13"/>
                  <a:gd name="T10" fmla="*/ 1 w 21"/>
                  <a:gd name="T11" fmla="*/ 10 h 13"/>
                  <a:gd name="T12" fmla="*/ 5 w 21"/>
                  <a:gd name="T13" fmla="*/ 13 h 13"/>
                  <a:gd name="T14" fmla="*/ 6 w 21"/>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3">
                    <a:moveTo>
                      <a:pt x="6" y="12"/>
                    </a:moveTo>
                    <a:cubicBezTo>
                      <a:pt x="18" y="8"/>
                      <a:pt x="18" y="8"/>
                      <a:pt x="18" y="8"/>
                    </a:cubicBezTo>
                    <a:cubicBezTo>
                      <a:pt x="20" y="7"/>
                      <a:pt x="21" y="5"/>
                      <a:pt x="20" y="3"/>
                    </a:cubicBezTo>
                    <a:cubicBezTo>
                      <a:pt x="19" y="1"/>
                      <a:pt x="17" y="0"/>
                      <a:pt x="15" y="1"/>
                    </a:cubicBezTo>
                    <a:cubicBezTo>
                      <a:pt x="3" y="5"/>
                      <a:pt x="3" y="5"/>
                      <a:pt x="3" y="5"/>
                    </a:cubicBezTo>
                    <a:cubicBezTo>
                      <a:pt x="1" y="6"/>
                      <a:pt x="0" y="8"/>
                      <a:pt x="1" y="10"/>
                    </a:cubicBezTo>
                    <a:cubicBezTo>
                      <a:pt x="2" y="12"/>
                      <a:pt x="3" y="13"/>
                      <a:pt x="5" y="13"/>
                    </a:cubicBezTo>
                    <a:cubicBezTo>
                      <a:pt x="5" y="13"/>
                      <a:pt x="6" y="13"/>
                      <a:pt x="6" y="12"/>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40" name="Freeform 346"/>
              <p:cNvSpPr>
                <a:spLocks/>
              </p:cNvSpPr>
              <p:nvPr/>
            </p:nvSpPr>
            <p:spPr bwMode="auto">
              <a:xfrm>
                <a:off x="509033" y="4666624"/>
                <a:ext cx="43271" cy="49101"/>
              </a:xfrm>
              <a:custGeom>
                <a:avLst/>
                <a:gdLst>
                  <a:gd name="T0" fmla="*/ 4 w 16"/>
                  <a:gd name="T1" fmla="*/ 18 h 18"/>
                  <a:gd name="T2" fmla="*/ 7 w 16"/>
                  <a:gd name="T3" fmla="*/ 16 h 18"/>
                  <a:gd name="T4" fmla="*/ 15 w 16"/>
                  <a:gd name="T5" fmla="*/ 6 h 18"/>
                  <a:gd name="T6" fmla="*/ 14 w 16"/>
                  <a:gd name="T7" fmla="*/ 1 h 18"/>
                  <a:gd name="T8" fmla="*/ 9 w 16"/>
                  <a:gd name="T9" fmla="*/ 1 h 18"/>
                  <a:gd name="T10" fmla="*/ 1 w 16"/>
                  <a:gd name="T11" fmla="*/ 11 h 18"/>
                  <a:gd name="T12" fmla="*/ 1 w 16"/>
                  <a:gd name="T13" fmla="*/ 17 h 18"/>
                  <a:gd name="T14" fmla="*/ 4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4" y="18"/>
                    </a:moveTo>
                    <a:cubicBezTo>
                      <a:pt x="5" y="18"/>
                      <a:pt x="6" y="17"/>
                      <a:pt x="7" y="16"/>
                    </a:cubicBezTo>
                    <a:cubicBezTo>
                      <a:pt x="15" y="6"/>
                      <a:pt x="15" y="6"/>
                      <a:pt x="15" y="6"/>
                    </a:cubicBezTo>
                    <a:cubicBezTo>
                      <a:pt x="16" y="5"/>
                      <a:pt x="16" y="2"/>
                      <a:pt x="14" y="1"/>
                    </a:cubicBezTo>
                    <a:cubicBezTo>
                      <a:pt x="12" y="0"/>
                      <a:pt x="10" y="0"/>
                      <a:pt x="9" y="1"/>
                    </a:cubicBezTo>
                    <a:cubicBezTo>
                      <a:pt x="1" y="11"/>
                      <a:pt x="1" y="11"/>
                      <a:pt x="1" y="11"/>
                    </a:cubicBezTo>
                    <a:cubicBezTo>
                      <a:pt x="0" y="13"/>
                      <a:pt x="0" y="15"/>
                      <a:pt x="1" y="17"/>
                    </a:cubicBezTo>
                    <a:cubicBezTo>
                      <a:pt x="2" y="17"/>
                      <a:pt x="3" y="18"/>
                      <a:pt x="4" y="18"/>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sp>
            <p:nvSpPr>
              <p:cNvPr id="141" name="Freeform 347"/>
              <p:cNvSpPr>
                <a:spLocks noEditPoints="1"/>
              </p:cNvSpPr>
              <p:nvPr/>
            </p:nvSpPr>
            <p:spPr bwMode="auto">
              <a:xfrm>
                <a:off x="110242" y="4682992"/>
                <a:ext cx="442063" cy="599724"/>
              </a:xfrm>
              <a:custGeom>
                <a:avLst/>
                <a:gdLst>
                  <a:gd name="T0" fmla="*/ 87 w 160"/>
                  <a:gd name="T1" fmla="*/ 55 h 217"/>
                  <a:gd name="T2" fmla="*/ 92 w 160"/>
                  <a:gd name="T3" fmla="*/ 67 h 217"/>
                  <a:gd name="T4" fmla="*/ 105 w 160"/>
                  <a:gd name="T5" fmla="*/ 88 h 217"/>
                  <a:gd name="T6" fmla="*/ 89 w 160"/>
                  <a:gd name="T7" fmla="*/ 84 h 217"/>
                  <a:gd name="T8" fmla="*/ 82 w 160"/>
                  <a:gd name="T9" fmla="*/ 84 h 217"/>
                  <a:gd name="T10" fmla="*/ 82 w 160"/>
                  <a:gd name="T11" fmla="*/ 92 h 217"/>
                  <a:gd name="T12" fmla="*/ 79 w 160"/>
                  <a:gd name="T13" fmla="*/ 116 h 217"/>
                  <a:gd name="T14" fmla="*/ 76 w 160"/>
                  <a:gd name="T15" fmla="*/ 89 h 217"/>
                  <a:gd name="T16" fmla="*/ 69 w 160"/>
                  <a:gd name="T17" fmla="*/ 84 h 217"/>
                  <a:gd name="T18" fmla="*/ 69 w 160"/>
                  <a:gd name="T19" fmla="*/ 91 h 217"/>
                  <a:gd name="T20" fmla="*/ 61 w 160"/>
                  <a:gd name="T21" fmla="*/ 99 h 217"/>
                  <a:gd name="T22" fmla="*/ 56 w 160"/>
                  <a:gd name="T23" fmla="*/ 91 h 217"/>
                  <a:gd name="T24" fmla="*/ 61 w 160"/>
                  <a:gd name="T25" fmla="*/ 86 h 217"/>
                  <a:gd name="T26" fmla="*/ 42 w 160"/>
                  <a:gd name="T27" fmla="*/ 85 h 217"/>
                  <a:gd name="T28" fmla="*/ 34 w 160"/>
                  <a:gd name="T29" fmla="*/ 83 h 217"/>
                  <a:gd name="T30" fmla="*/ 0 w 160"/>
                  <a:gd name="T31" fmla="*/ 67 h 217"/>
                  <a:gd name="T32" fmla="*/ 23 w 160"/>
                  <a:gd name="T33" fmla="*/ 96 h 217"/>
                  <a:gd name="T34" fmla="*/ 24 w 160"/>
                  <a:gd name="T35" fmla="*/ 97 h 217"/>
                  <a:gd name="T36" fmla="*/ 31 w 160"/>
                  <a:gd name="T37" fmla="*/ 100 h 217"/>
                  <a:gd name="T38" fmla="*/ 31 w 160"/>
                  <a:gd name="T39" fmla="*/ 100 h 217"/>
                  <a:gd name="T40" fmla="*/ 31 w 160"/>
                  <a:gd name="T41" fmla="*/ 100 h 217"/>
                  <a:gd name="T42" fmla="*/ 41 w 160"/>
                  <a:gd name="T43" fmla="*/ 100 h 217"/>
                  <a:gd name="T44" fmla="*/ 56 w 160"/>
                  <a:gd name="T45" fmla="*/ 150 h 217"/>
                  <a:gd name="T46" fmla="*/ 60 w 160"/>
                  <a:gd name="T47" fmla="*/ 217 h 217"/>
                  <a:gd name="T48" fmla="*/ 79 w 160"/>
                  <a:gd name="T49" fmla="*/ 152 h 217"/>
                  <a:gd name="T50" fmla="*/ 93 w 160"/>
                  <a:gd name="T51" fmla="*/ 207 h 217"/>
                  <a:gd name="T52" fmla="*/ 105 w 160"/>
                  <a:gd name="T53" fmla="*/ 164 h 217"/>
                  <a:gd name="T54" fmla="*/ 99 w 160"/>
                  <a:gd name="T55" fmla="*/ 150 h 217"/>
                  <a:gd name="T56" fmla="*/ 101 w 160"/>
                  <a:gd name="T57" fmla="*/ 103 h 217"/>
                  <a:gd name="T58" fmla="*/ 111 w 160"/>
                  <a:gd name="T59" fmla="*/ 106 h 217"/>
                  <a:gd name="T60" fmla="*/ 111 w 160"/>
                  <a:gd name="T61" fmla="*/ 106 h 217"/>
                  <a:gd name="T62" fmla="*/ 121 w 160"/>
                  <a:gd name="T63" fmla="*/ 98 h 217"/>
                  <a:gd name="T64" fmla="*/ 121 w 160"/>
                  <a:gd name="T65" fmla="*/ 98 h 217"/>
                  <a:gd name="T66" fmla="*/ 121 w 160"/>
                  <a:gd name="T67" fmla="*/ 97 h 217"/>
                  <a:gd name="T68" fmla="*/ 121 w 160"/>
                  <a:gd name="T69" fmla="*/ 72 h 217"/>
                  <a:gd name="T70" fmla="*/ 151 w 160"/>
                  <a:gd name="T71" fmla="*/ 35 h 217"/>
                  <a:gd name="T72" fmla="*/ 134 w 160"/>
                  <a:gd name="T73" fmla="*/ 43 h 217"/>
                  <a:gd name="T74" fmla="*/ 145 w 160"/>
                  <a:gd name="T75" fmla="*/ 38 h 217"/>
                  <a:gd name="T76" fmla="*/ 134 w 160"/>
                  <a:gd name="T77" fmla="*/ 4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217">
                    <a:moveTo>
                      <a:pt x="125" y="0"/>
                    </a:moveTo>
                    <a:cubicBezTo>
                      <a:pt x="119" y="9"/>
                      <a:pt x="93" y="48"/>
                      <a:pt x="87" y="55"/>
                    </a:cubicBezTo>
                    <a:cubicBezTo>
                      <a:pt x="88" y="58"/>
                      <a:pt x="89" y="59"/>
                      <a:pt x="90" y="61"/>
                    </a:cubicBezTo>
                    <a:cubicBezTo>
                      <a:pt x="91" y="64"/>
                      <a:pt x="91" y="65"/>
                      <a:pt x="92" y="67"/>
                    </a:cubicBezTo>
                    <a:cubicBezTo>
                      <a:pt x="94" y="67"/>
                      <a:pt x="98" y="68"/>
                      <a:pt x="104" y="69"/>
                    </a:cubicBezTo>
                    <a:cubicBezTo>
                      <a:pt x="105" y="88"/>
                      <a:pt x="105" y="88"/>
                      <a:pt x="105" y="88"/>
                    </a:cubicBezTo>
                    <a:cubicBezTo>
                      <a:pt x="91" y="85"/>
                      <a:pt x="91" y="85"/>
                      <a:pt x="91" y="85"/>
                    </a:cubicBezTo>
                    <a:cubicBezTo>
                      <a:pt x="91" y="85"/>
                      <a:pt x="89" y="84"/>
                      <a:pt x="89" y="84"/>
                    </a:cubicBezTo>
                    <a:cubicBezTo>
                      <a:pt x="87" y="84"/>
                      <a:pt x="85" y="84"/>
                      <a:pt x="82" y="84"/>
                    </a:cubicBezTo>
                    <a:cubicBezTo>
                      <a:pt x="82" y="84"/>
                      <a:pt x="82" y="84"/>
                      <a:pt x="82" y="84"/>
                    </a:cubicBezTo>
                    <a:cubicBezTo>
                      <a:pt x="88" y="88"/>
                      <a:pt x="88" y="88"/>
                      <a:pt x="88" y="88"/>
                    </a:cubicBezTo>
                    <a:cubicBezTo>
                      <a:pt x="82" y="92"/>
                      <a:pt x="82" y="92"/>
                      <a:pt x="82" y="92"/>
                    </a:cubicBezTo>
                    <a:cubicBezTo>
                      <a:pt x="85" y="97"/>
                      <a:pt x="85" y="97"/>
                      <a:pt x="85" y="97"/>
                    </a:cubicBezTo>
                    <a:cubicBezTo>
                      <a:pt x="79" y="116"/>
                      <a:pt x="79" y="116"/>
                      <a:pt x="79" y="116"/>
                    </a:cubicBezTo>
                    <a:cubicBezTo>
                      <a:pt x="75" y="90"/>
                      <a:pt x="75" y="90"/>
                      <a:pt x="75" y="90"/>
                    </a:cubicBezTo>
                    <a:cubicBezTo>
                      <a:pt x="76" y="89"/>
                      <a:pt x="76" y="89"/>
                      <a:pt x="76" y="89"/>
                    </a:cubicBezTo>
                    <a:cubicBezTo>
                      <a:pt x="74" y="83"/>
                      <a:pt x="74" y="83"/>
                      <a:pt x="74" y="83"/>
                    </a:cubicBezTo>
                    <a:cubicBezTo>
                      <a:pt x="69" y="84"/>
                      <a:pt x="69" y="84"/>
                      <a:pt x="69" y="84"/>
                    </a:cubicBezTo>
                    <a:cubicBezTo>
                      <a:pt x="68" y="90"/>
                      <a:pt x="68" y="90"/>
                      <a:pt x="68" y="90"/>
                    </a:cubicBezTo>
                    <a:cubicBezTo>
                      <a:pt x="69" y="91"/>
                      <a:pt x="69" y="91"/>
                      <a:pt x="69" y="91"/>
                    </a:cubicBezTo>
                    <a:cubicBezTo>
                      <a:pt x="70" y="117"/>
                      <a:pt x="70" y="117"/>
                      <a:pt x="70" y="117"/>
                    </a:cubicBezTo>
                    <a:cubicBezTo>
                      <a:pt x="61" y="99"/>
                      <a:pt x="61" y="99"/>
                      <a:pt x="61" y="99"/>
                    </a:cubicBezTo>
                    <a:cubicBezTo>
                      <a:pt x="63" y="94"/>
                      <a:pt x="63" y="94"/>
                      <a:pt x="63" y="94"/>
                    </a:cubicBezTo>
                    <a:cubicBezTo>
                      <a:pt x="56" y="91"/>
                      <a:pt x="56" y="91"/>
                      <a:pt x="56" y="91"/>
                    </a:cubicBezTo>
                    <a:cubicBezTo>
                      <a:pt x="61" y="86"/>
                      <a:pt x="61" y="86"/>
                      <a:pt x="61" y="86"/>
                    </a:cubicBezTo>
                    <a:cubicBezTo>
                      <a:pt x="61" y="86"/>
                      <a:pt x="61" y="86"/>
                      <a:pt x="61" y="86"/>
                    </a:cubicBezTo>
                    <a:cubicBezTo>
                      <a:pt x="61" y="86"/>
                      <a:pt x="59" y="86"/>
                      <a:pt x="58" y="86"/>
                    </a:cubicBezTo>
                    <a:cubicBezTo>
                      <a:pt x="42" y="85"/>
                      <a:pt x="42" y="85"/>
                      <a:pt x="42" y="85"/>
                    </a:cubicBezTo>
                    <a:cubicBezTo>
                      <a:pt x="35" y="85"/>
                      <a:pt x="35" y="85"/>
                      <a:pt x="35" y="85"/>
                    </a:cubicBezTo>
                    <a:cubicBezTo>
                      <a:pt x="34" y="83"/>
                      <a:pt x="34" y="83"/>
                      <a:pt x="34" y="83"/>
                    </a:cubicBezTo>
                    <a:cubicBezTo>
                      <a:pt x="15" y="56"/>
                      <a:pt x="15" y="56"/>
                      <a:pt x="15" y="56"/>
                    </a:cubicBezTo>
                    <a:cubicBezTo>
                      <a:pt x="10" y="60"/>
                      <a:pt x="5" y="63"/>
                      <a:pt x="0" y="67"/>
                    </a:cubicBezTo>
                    <a:cubicBezTo>
                      <a:pt x="21" y="93"/>
                      <a:pt x="21" y="93"/>
                      <a:pt x="21" y="93"/>
                    </a:cubicBezTo>
                    <a:cubicBezTo>
                      <a:pt x="23" y="96"/>
                      <a:pt x="23" y="96"/>
                      <a:pt x="23" y="96"/>
                    </a:cubicBezTo>
                    <a:cubicBezTo>
                      <a:pt x="24" y="97"/>
                      <a:pt x="24" y="97"/>
                      <a:pt x="24" y="97"/>
                    </a:cubicBezTo>
                    <a:cubicBezTo>
                      <a:pt x="24" y="97"/>
                      <a:pt x="24" y="97"/>
                      <a:pt x="24" y="97"/>
                    </a:cubicBezTo>
                    <a:cubicBezTo>
                      <a:pt x="24" y="97"/>
                      <a:pt x="24" y="97"/>
                      <a:pt x="24" y="97"/>
                    </a:cubicBezTo>
                    <a:cubicBezTo>
                      <a:pt x="27" y="98"/>
                      <a:pt x="18" y="94"/>
                      <a:pt x="31" y="100"/>
                    </a:cubicBezTo>
                    <a:cubicBezTo>
                      <a:pt x="31" y="100"/>
                      <a:pt x="31" y="100"/>
                      <a:pt x="31" y="100"/>
                    </a:cubicBezTo>
                    <a:cubicBezTo>
                      <a:pt x="31" y="100"/>
                      <a:pt x="31" y="100"/>
                      <a:pt x="31" y="100"/>
                    </a:cubicBezTo>
                    <a:cubicBezTo>
                      <a:pt x="31" y="100"/>
                      <a:pt x="31" y="100"/>
                      <a:pt x="31" y="100"/>
                    </a:cubicBezTo>
                    <a:cubicBezTo>
                      <a:pt x="31" y="100"/>
                      <a:pt x="31" y="100"/>
                      <a:pt x="31" y="100"/>
                    </a:cubicBezTo>
                    <a:cubicBezTo>
                      <a:pt x="33" y="100"/>
                      <a:pt x="33" y="100"/>
                      <a:pt x="33" y="100"/>
                    </a:cubicBezTo>
                    <a:cubicBezTo>
                      <a:pt x="41" y="100"/>
                      <a:pt x="41" y="100"/>
                      <a:pt x="41" y="100"/>
                    </a:cubicBezTo>
                    <a:cubicBezTo>
                      <a:pt x="53" y="100"/>
                      <a:pt x="53" y="100"/>
                      <a:pt x="53" y="100"/>
                    </a:cubicBezTo>
                    <a:cubicBezTo>
                      <a:pt x="54" y="117"/>
                      <a:pt x="55" y="134"/>
                      <a:pt x="56" y="150"/>
                    </a:cubicBezTo>
                    <a:cubicBezTo>
                      <a:pt x="43" y="212"/>
                      <a:pt x="43" y="212"/>
                      <a:pt x="43" y="212"/>
                    </a:cubicBezTo>
                    <a:cubicBezTo>
                      <a:pt x="60" y="217"/>
                      <a:pt x="60" y="217"/>
                      <a:pt x="60" y="217"/>
                    </a:cubicBezTo>
                    <a:cubicBezTo>
                      <a:pt x="66" y="196"/>
                      <a:pt x="74" y="159"/>
                      <a:pt x="76" y="152"/>
                    </a:cubicBezTo>
                    <a:cubicBezTo>
                      <a:pt x="77" y="152"/>
                      <a:pt x="78" y="152"/>
                      <a:pt x="79" y="152"/>
                    </a:cubicBezTo>
                    <a:cubicBezTo>
                      <a:pt x="89" y="178"/>
                      <a:pt x="89" y="178"/>
                      <a:pt x="89" y="178"/>
                    </a:cubicBezTo>
                    <a:cubicBezTo>
                      <a:pt x="90" y="184"/>
                      <a:pt x="92" y="198"/>
                      <a:pt x="93" y="207"/>
                    </a:cubicBezTo>
                    <a:cubicBezTo>
                      <a:pt x="110" y="206"/>
                      <a:pt x="110" y="206"/>
                      <a:pt x="110" y="206"/>
                    </a:cubicBezTo>
                    <a:cubicBezTo>
                      <a:pt x="109" y="194"/>
                      <a:pt x="111" y="181"/>
                      <a:pt x="105" y="164"/>
                    </a:cubicBezTo>
                    <a:cubicBezTo>
                      <a:pt x="103" y="159"/>
                      <a:pt x="101" y="154"/>
                      <a:pt x="99" y="150"/>
                    </a:cubicBezTo>
                    <a:cubicBezTo>
                      <a:pt x="99" y="150"/>
                      <a:pt x="99" y="150"/>
                      <a:pt x="99" y="150"/>
                    </a:cubicBezTo>
                    <a:cubicBezTo>
                      <a:pt x="98" y="133"/>
                      <a:pt x="96" y="117"/>
                      <a:pt x="94" y="101"/>
                    </a:cubicBezTo>
                    <a:cubicBezTo>
                      <a:pt x="101" y="103"/>
                      <a:pt x="101" y="103"/>
                      <a:pt x="101" y="103"/>
                    </a:cubicBezTo>
                    <a:cubicBezTo>
                      <a:pt x="108" y="105"/>
                      <a:pt x="108" y="105"/>
                      <a:pt x="108" y="105"/>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24" y="97"/>
                      <a:pt x="121" y="98"/>
                    </a:cubicBezTo>
                    <a:cubicBezTo>
                      <a:pt x="121" y="98"/>
                      <a:pt x="121" y="98"/>
                      <a:pt x="121" y="98"/>
                    </a:cubicBezTo>
                    <a:cubicBezTo>
                      <a:pt x="121" y="98"/>
                      <a:pt x="121" y="98"/>
                      <a:pt x="121" y="98"/>
                    </a:cubicBezTo>
                    <a:cubicBezTo>
                      <a:pt x="121" y="98"/>
                      <a:pt x="121" y="98"/>
                      <a:pt x="121" y="98"/>
                    </a:cubicBezTo>
                    <a:cubicBezTo>
                      <a:pt x="121" y="97"/>
                      <a:pt x="121" y="97"/>
                      <a:pt x="121" y="97"/>
                    </a:cubicBezTo>
                    <a:cubicBezTo>
                      <a:pt x="121" y="95"/>
                      <a:pt x="121" y="95"/>
                      <a:pt x="121" y="95"/>
                    </a:cubicBezTo>
                    <a:cubicBezTo>
                      <a:pt x="121" y="72"/>
                      <a:pt x="121" y="72"/>
                      <a:pt x="121" y="72"/>
                    </a:cubicBezTo>
                    <a:cubicBezTo>
                      <a:pt x="136" y="75"/>
                      <a:pt x="153" y="78"/>
                      <a:pt x="159" y="79"/>
                    </a:cubicBezTo>
                    <a:cubicBezTo>
                      <a:pt x="160" y="64"/>
                      <a:pt x="157" y="49"/>
                      <a:pt x="151" y="35"/>
                    </a:cubicBezTo>
                    <a:cubicBezTo>
                      <a:pt x="146" y="22"/>
                      <a:pt x="137" y="9"/>
                      <a:pt x="125" y="0"/>
                    </a:cubicBezTo>
                    <a:close/>
                    <a:moveTo>
                      <a:pt x="134" y="43"/>
                    </a:moveTo>
                    <a:cubicBezTo>
                      <a:pt x="130" y="32"/>
                      <a:pt x="127" y="20"/>
                      <a:pt x="126" y="8"/>
                    </a:cubicBezTo>
                    <a:cubicBezTo>
                      <a:pt x="134" y="17"/>
                      <a:pt x="141" y="27"/>
                      <a:pt x="145" y="38"/>
                    </a:cubicBezTo>
                    <a:cubicBezTo>
                      <a:pt x="150" y="49"/>
                      <a:pt x="153" y="61"/>
                      <a:pt x="153" y="72"/>
                    </a:cubicBezTo>
                    <a:cubicBezTo>
                      <a:pt x="145" y="64"/>
                      <a:pt x="139" y="54"/>
                      <a:pt x="134" y="43"/>
                    </a:cubicBezTo>
                    <a:close/>
                  </a:path>
                </a:pathLst>
              </a:custGeom>
              <a:grpFill/>
              <a:ln>
                <a:noFill/>
              </a:ln>
              <a:extLst/>
            </p:spPr>
            <p:txBody>
              <a:bodyPr vert="horz" wrap="square" lIns="68559" tIns="34279" rIns="68559" bIns="34279" numCol="1" anchor="t" anchorCtr="0" compatLnSpc="1">
                <a:prstTxWarp prst="textNoShape">
                  <a:avLst/>
                </a:prstTxWarp>
              </a:bodyPr>
              <a:lstStyle/>
              <a:p>
                <a:pPr defTabSz="685594">
                  <a:defRPr/>
                </a:pPr>
                <a:endParaRPr lang="zh-CN" altLang="en-US" sz="1000">
                  <a:solidFill>
                    <a:prstClr val="white"/>
                  </a:solidFill>
                  <a:latin typeface="Calibri" panose="020F0502020204030204"/>
                  <a:ea typeface="等线" panose="02010600030101010101" pitchFamily="2" charset="-122"/>
                </a:endParaRPr>
              </a:p>
            </p:txBody>
          </p:sp>
        </p:grpSp>
      </p:grpSp>
    </p:spTree>
    <p:extLst>
      <p:ext uri="{BB962C8B-B14F-4D97-AF65-F5344CB8AC3E}">
        <p14:creationId xmlns:p14="http://schemas.microsoft.com/office/powerpoint/2010/main" val="2796021911"/>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randombar(horizontal)">
                                      <p:cBhvr>
                                        <p:cTn id="13" dur="500"/>
                                        <p:tgtEl>
                                          <p:spTgt spid="53"/>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randombar(horizontal)">
                                      <p:cBhvr>
                                        <p:cTn id="17" dur="500"/>
                                        <p:tgtEl>
                                          <p:spTgt spid="56"/>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randombar(horizontal)">
                                      <p:cBhvr>
                                        <p:cTn id="21" dur="500"/>
                                        <p:tgtEl>
                                          <p:spTgt spid="58"/>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randombar(horizontal)">
                                      <p:cBhvr>
                                        <p:cTn id="2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93066" y="764105"/>
            <a:ext cx="1880144" cy="1880144"/>
            <a:chOff x="2921917" y="2223151"/>
            <a:chExt cx="1527064" cy="1527064"/>
          </a:xfrm>
        </p:grpSpPr>
        <p:grpSp>
          <p:nvGrpSpPr>
            <p:cNvPr id="3" name="组合 2"/>
            <p:cNvGrpSpPr/>
            <p:nvPr/>
          </p:nvGrpSpPr>
          <p:grpSpPr>
            <a:xfrm>
              <a:off x="2921917" y="2223151"/>
              <a:ext cx="1527064" cy="1527064"/>
              <a:chOff x="1200760" y="3842075"/>
              <a:chExt cx="1784148" cy="1784148"/>
            </a:xfrm>
          </p:grpSpPr>
          <p:sp>
            <p:nvSpPr>
              <p:cNvPr id="5" name="椭圆 4"/>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4400">
                  <a:solidFill>
                    <a:prstClr val="white"/>
                  </a:solidFill>
                  <a:latin typeface="Calibri" panose="020F0502020204030204"/>
                  <a:ea typeface="等线" panose="02010600030101010101" pitchFamily="2" charset="-122"/>
                </a:endParaRPr>
              </a:p>
            </p:txBody>
          </p:sp>
          <p:sp>
            <p:nvSpPr>
              <p:cNvPr id="6" name="椭圆 5"/>
              <p:cNvSpPr/>
              <p:nvPr/>
            </p:nvSpPr>
            <p:spPr>
              <a:xfrm>
                <a:off x="1331074" y="3972389"/>
                <a:ext cx="1523519" cy="1523519"/>
              </a:xfrm>
              <a:prstGeom prst="ellipse">
                <a:avLst/>
              </a:prstGeom>
              <a:gradFill>
                <a:gsLst>
                  <a:gs pos="0">
                    <a:srgbClr val="0070C0"/>
                  </a:gs>
                  <a:gs pos="100000">
                    <a:srgbClr val="00B0F0"/>
                  </a:gs>
                </a:gsLst>
                <a:lin ang="5400000" scaled="0"/>
              </a:gra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4400">
                  <a:solidFill>
                    <a:prstClr val="white"/>
                  </a:solidFill>
                  <a:latin typeface="Calibri" panose="020F0502020204030204"/>
                  <a:ea typeface="等线" panose="02010600030101010101" pitchFamily="2" charset="-122"/>
                </a:endParaRPr>
              </a:p>
            </p:txBody>
          </p:sp>
        </p:grpSp>
        <p:sp>
          <p:nvSpPr>
            <p:cNvPr id="4" name="文本框 168"/>
            <p:cNvSpPr txBox="1"/>
            <p:nvPr/>
          </p:nvSpPr>
          <p:spPr>
            <a:xfrm>
              <a:off x="2921917" y="2490948"/>
              <a:ext cx="1415526" cy="1074905"/>
            </a:xfrm>
            <a:prstGeom prst="rect">
              <a:avLst/>
            </a:prstGeom>
            <a:noFill/>
          </p:spPr>
          <p:txBody>
            <a:bodyPr wrap="square" rtlCol="0">
              <a:spAutoFit/>
            </a:bodyPr>
            <a:lstStyle/>
            <a:p>
              <a:pPr algn="ctr">
                <a:defRPr/>
              </a:pPr>
              <a:r>
                <a:rPr lang="en-US" altLang="zh-CN" sz="8000" dirty="0">
                  <a:solidFill>
                    <a:prstClr val="white"/>
                  </a:solidFill>
                  <a:latin typeface="微软雅黑" panose="020B0503020204020204" pitchFamily="34" charset="-122"/>
                  <a:ea typeface="微软雅黑" panose="020B0503020204020204" pitchFamily="34" charset="-122"/>
                </a:rPr>
                <a:t>02</a:t>
              </a:r>
              <a:endParaRPr lang="zh-CN" altLang="en-US" sz="8000" dirty="0">
                <a:solidFill>
                  <a:prstClr val="white"/>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76001" y="2869236"/>
            <a:ext cx="5314275" cy="1446550"/>
          </a:xfrm>
          <a:prstGeom prst="rect">
            <a:avLst/>
          </a:prstGeom>
          <a:noFill/>
        </p:spPr>
        <p:txBody>
          <a:bodyPr wrap="none" rtlCol="0">
            <a:spAutoFit/>
          </a:bodyPr>
          <a:lstStyle/>
          <a:p>
            <a:pPr algn="ctr">
              <a:defRPr/>
            </a:pPr>
            <a:r>
              <a:rPr lang="zh-CN" altLang="en-US" sz="4800" b="1" dirty="0">
                <a:solidFill>
                  <a:prstClr val="white"/>
                </a:solidFill>
                <a:latin typeface="微软雅黑" panose="020B0503020204020204" pitchFamily="34" charset="-122"/>
                <a:ea typeface="微软雅黑" panose="020B0503020204020204" pitchFamily="34" charset="-122"/>
              </a:rPr>
              <a:t>第一部分</a:t>
            </a:r>
            <a:endParaRPr lang="en-US" altLang="zh-CN" sz="4800" b="1" dirty="0">
              <a:solidFill>
                <a:prstClr val="white"/>
              </a:solidFill>
              <a:latin typeface="微软雅黑" panose="020B0503020204020204" pitchFamily="34" charset="-122"/>
              <a:ea typeface="微软雅黑" panose="020B0503020204020204" pitchFamily="34" charset="-122"/>
            </a:endParaRPr>
          </a:p>
          <a:p>
            <a:pPr algn="ctr">
              <a:defRPr/>
            </a:pPr>
            <a:r>
              <a:rPr lang="zh-CN" altLang="en-US" sz="4000" dirty="0">
                <a:solidFill>
                  <a:prstClr val="white"/>
                </a:solidFill>
                <a:latin typeface="微软雅黑" panose="020B0503020204020204" pitchFamily="34" charset="-122"/>
                <a:ea typeface="微软雅黑" panose="020B0503020204020204" pitchFamily="34" charset="-122"/>
              </a:rPr>
              <a:t>单击此处添加文字标题</a:t>
            </a:r>
          </a:p>
        </p:txBody>
      </p:sp>
      <p:sp>
        <p:nvSpPr>
          <p:cNvPr id="26" name="文本框 25"/>
          <p:cNvSpPr txBox="1"/>
          <p:nvPr/>
        </p:nvSpPr>
        <p:spPr>
          <a:xfrm>
            <a:off x="526850" y="195486"/>
            <a:ext cx="800219" cy="1631216"/>
          </a:xfrm>
          <a:prstGeom prst="rect">
            <a:avLst/>
          </a:prstGeom>
          <a:noFill/>
        </p:spPr>
        <p:txBody>
          <a:bodyPr vert="eaVert" wrap="none" rtlCol="0">
            <a:spAutoFit/>
          </a:bodyPr>
          <a:lstStyle/>
          <a:p>
            <a:pPr>
              <a:defRPr/>
            </a:pPr>
            <a:r>
              <a:rPr lang="zh-CN" altLang="en-US" sz="4000" b="1" dirty="0">
                <a:solidFill>
                  <a:prstClr val="white"/>
                </a:solidFill>
                <a:latin typeface="微软雅黑" panose="020B0503020204020204" pitchFamily="34" charset="-122"/>
                <a:ea typeface="微软雅黑" panose="020B0503020204020204" pitchFamily="34" charset="-122"/>
              </a:rPr>
              <a:t>过渡页</a:t>
            </a:r>
          </a:p>
        </p:txBody>
      </p:sp>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256186" y="2178635"/>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411226"/>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C2BCF7A-E56D-446A-B3D6-6418B547441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NOodE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TqHRJ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NOodEm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06h0SS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06h0SW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06h0ST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06h0SZ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06h0Sb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1Kh0Sd92xIjVDAAA2h0AABcAAAB1bml2ZXJzYWwvdW5pdmVyc2FsLnBuZ+2Za1QTV7vHB21fKypITxGUm8JapVVuXrgjqFw9PQIiFwEBeRFQkQSEcAsBW1uwCqQUD7FqSFEqhEsCAolOIEGpib4UkBISJASQNEQmEsA4CbmRM9i+53x41/lw1jof+TC/mdkzs/fzPLOf/37W2t+HhwZvM9xlCADAtuMhAREAsJEMABuUn/wNaTnvsPEKcjLIiQg+BlCGLOeRm4/Sj544CgAd+C3a5I+R+81ZIbE5AGDUv3YYcNBN5wDACn084GhkQeKC8ETLQVjHWZbuVwFqYNIw4Sbq14QvF5odv/iCdi3v5KX63Y4h0n/cC7lhYVLv1DV+7IntMRMyqufrb0A5xVGltNCzWlgZFLRsyPMF7LnsumTr+dNP/5H2490/iD/dzUlx3UYqUc9Dvcqp+F75kHcGmqn6HLHoDHnk7hhprF6edTDCb2Xmal4a0ujxABrZ32oHi/B+KPuPAODKqSanhGDILKl4JBR5DDRG4oruVxnIgjYAQN+XUaSpAmkbfaIaeZL172ON7qDJ2pX9tUjk9Pd1rnOd61znOte5znWuc53rXOc617nO/19OrrztHI5Grn440rABALb7/x8pOlatfmFPak0seP3d2L+F+XQUvR8JjvFTj+BnuQvNghh6JwpNtwaAvgu/bRvpLWU5QQrCtH5VuQkTdCJeXqFiSJlIk01np1EV19hPmwW/9DfudneLEk6BQqEasYsDyxiLbNkkWAFVxNFRxHTXQUxGE46LA4fVNtBMCE493yiwuEVB5dN9CfBkznAbRlRrXTDz9Zj3Yk+OQFyqHiVFs7RiZ36JRjA95VYnKhRVuqNQGrOk4uXabLkuYnRQlIYhVc6vqoZLpw6gzjAXdeD8/sumA+OuwhT8YRrmsHPG6vv3exMbLB0NAL7/goMX54hVifzOdJf0cMsFsHD4qJAe0+u/NBPSSyEB3AUZT3IAGlxNyBd2l4imK5PARaYGxWjdQHei7t6bP41TqnM9rTgnBczZLppKydLr7tTH7fGQ3Xg3iC7JEW3a6ppE5PW4Cs1j8DcMWbvch4bleSDneZRDiiC3m4LRwacpy/LiGPF48FkuxjtuA/COu+kF3m+1QKPGhYIYEkZ+twbEUy83PnlSPSFskt6LJ91ododNt2Di0GrGhTRTj4Qj3LpOz60QqHjs60SlaSyLu806nnYNOftTfH9o0jQP8TdtEflaVHs/aOH0j3cmjrgvwlq2O3OkTNaORGYkletVIRc8aMFY4yUpgdCXVX0evJFPgb5nYyZhQqni8TwPxxvMQUFMGU9nGwB9XNlvq6z8x/W7nofcOuzhXMg3dirfNAcDapd+HsL33jX90e7TfQr2oVQf670AARsolWQqFx5wngcSTkqk2WAGaNIiT41Z+Cz4rKXo/GZgZhZiXBdmKDwhXumHYXrHo3B+UQ2Jv39ShppsVUQOYh96mQaloK04fGG+XQThSbSEUB/Dft//aAilTjB5hLjwKvWtt5AiyN8plC+bg6kbgcaY8pI6uTKcAGa6SOc8gzHjaPpq+adkwqFv6i3c44Oetj5tYG/hjkIyhvdOshA2qwZZqFdA3zxRbmMI5QrOIpZQoOm3uYKZ7bbwj0EuuaIyr29zRg+ZNsEJfTLGNcsYq4fepS4upfbdTjbl72tV3uTO2yWWTvFsZaD0YXZCP22xAYWtOJO3UxNqH2FwpWVpIoPaTR2VtAqMOlF1OQq1lEoXJCflO0QQ+pkip/vxpIEJ+4h9R9x1GXhD0vKmjLJUnyzLbuI+Hht3Svnsk5HrfWAS5P/t8tGn13heVvvdh0/xD3KSvnvtM3zgs3SGtZ1ZbNBhJ+PHjheq1b9/5dxNQGuILx0tAA9iij5QHymk3UImUufAquTj6qLjcFlpj2r6XGGT2MVInjCBwZ0hTvAwHpk7T3qxo8yrsruVl8/46l83mLSngCqmxdFYAn+eBrRqehk9Z3J3Yoh2xcrHjoJjqoegRPQ5/NWCjX6Fw5asPhj4in4JmMl1ki+mQRuhXxrriqC5lSLqATx2VSWJYanHqNF+etVwfmJY4dxP6ajEYCJJ8iUmwZUSShDlzdOetd5JJ4CO3VXyVJEbr4g73G0N5zSy+YoWuTzPAdOLKexdvC2JBZ/TzJ3kushqQ8sEZfFbrvPTMD/dez1JRdcn3grzFj40uDLatGibRx3WTByqCG9Rbr5T5j5dnCOBueUzriU9/NOyZZxep+QT8IBPAP1wmtCHUZFs9MyQo3q4/KTEnbtiuLLrIpGjjm7nudA4tPramNEz3EAWaW/E1/eldfh+WrKnsHhivnYbYDm9pn6KbtV214qsvaaN8lS7CElW88/aFREe6f5RazKz7hfWKkyVXpjrvemK3mbaLO/SQLQXa57u56orB9wCIfPpnXJuUUxTVUgSe2WcKaAJA7kp9wWfC65FzrxBItyeaS5ijIauhXaFMktV8dq3NnTkdw7lV8clFor/ExbbTV4c3xGXsjhr2WB3jdF/RTmSWRPrPuwkd+GpbKvj2HmWo870ZM/oBt7/1i3IF/uPhe+P6ogMKubVsXb5BUcGRseGHqQ0Wsy5WGCTOMrY4F8djQ2mYugn1sLFDZfG0dt4VEUx6jpX3L510GTO9TdsWjrnOvf3zJrMAGgHmqVTQHzEdbXB/paBi2fcjbMYMpXHJQv2iqxrdG1iMmUYVfidsuXg0qCAyr7W+tk2Jj5ucUQiJQ/so6XJE383oWPi5Lzw8v6q5fK/QrYLysPDFHjyM7K8qDaOqgLn+osztD6o7WR9t6XCChEAde7eI9In6t5FHBoeJa3mwjeStLM78D7vnkPe06qhol0dhgzMMCdZ4MLObySu5fzyYfWb+wsZ8j0XbykbqrZbINYcvmc3Xns0up/y8rb+55ce3HyVWZbxX0F1rYDNp++3kTLMBWlan2E+ua8t+aNVLW4y+dJ0SxW36FKu4JxFNbg0EmzTVrJ01abVv8u66Y6P6o8a6YWLE7cbGU4z+4Ty7HE3h8Y7f05WEVYlJgj4c/7cdscfapH/lQwOsGSMsPOD2HPuVhsYVNSd38DCPHJyK6fHvqvM37ZbsZsfPjqU7WuEsa4yJcPjb2gv3Gwx9YqbU6V6XeatvP8Zp+Ogr4lVvw9K6xP6Z2IUzH5vP8GX4MaQscAQq3KI5/K0rUyWNS3G4A83uToo2dbNAmtEohIu3kLndHPMa6u9qKJwkzhBIy2QLHcdPr1oqM0Wis2r4/Dfo7BvbSPs0T3LbLXLVOo12bsFdCkWLvfTJsN0lq4yY+5VOinBhjeYBm+hYJmW97C+qAjWbo79d8KVEwTCWvAvFL97YW+22u//y+z5eAce9sfbaSqzgn0g9M6EiimpKWRep2WrPnl0A6JxPohDwsDCyXIdT5zifL7SRtoeOcp1I8sH+rEcOHKgYoCt6L3UbgyfbuIgaZ1nQq5RXw2Brbip3/KIGqiFShlTiVdI2j/sW8ptSh5V7n6HSWa3gZKBPUg2uMFftZUczxPRdKFvkMS+OxSlZXGlTYIda2qt/KDWf7dB1HrxWxQubVony+djs+eAtjCr2pOnCIOjXNRbNE4aTz/BgV8G7qRDdc7lb+rwnA8K3GaWWFCPI/qmC/M+iHAjqQQUGmk+JddokGKodsUhgXtTnKuczAnztlKBX4iihXLx9v9eyZSIlNCpY5Jmwd/WTIkqHVTeK1cZ2WJsI1h1//r263KbREhD5p+gb0MSVQIJ86cz6U/2BEAN3pN05lWw4rZYGWElw/ZiTv7pe+iybdTAmsuTO2HirzJXjSVG6re2ZlJ7FXGMtUWzRh1zQGgTqhbZ6AsOnoe0l4t1rxvUMYdyVrJwuX/1AmE3C3Pe7U1QMIyBvjHvZ9grHwnBYbBwaDCKaebtEUGVojQ4xUMtUpQlsvYkBb1xUk5hF6F8libB4sg5zUDS6uX4H7JbbFaXyhcQfzi+fzRSGLUjSPgedTpp9KdGx/JdGHDd2CFhj2T2nt4YU3PVDgZLdj1Ev1rbtmsJti5sqBwJRYrQXP7H2jCc32tz5wgMMWZZuAmY8RjSaciaXLbn4klf9tA3yJdevs+NXmUt9iqn1Ayy3+oyXvCFVR0yFeFDrpmDowlmALA0Vj4mMW/W5LEflxW1je7P22FpSRafxgZUvbbFxu71kmrImFspRKeNcLqf5pXa5fku+3AD4Cxdyt2u8eg6yJRJS69tCYT4zwacWT1Fbzs4PP3ttGjC2CMUUj4DTqH/WnqzJaTSqSpgbbux2bd3WUxIotkZAMDMzeYwtFbip78Q/M/txtO6/HZ3U+RFbzLYVYZp4C1RS3UtxO3It1Xkotyt7nbdZaV6zXSLM3PlHnEz0kyJgNMxb/RlY5AemLye3lSMgy+v7WQeDwwNoBw7+81/AVBLAwQUAAIACADUqHRJcD84SUoAAABqAAAAGwAAAHVuaXZlcnNhbC91bml2ZXJzYWwucG5nLnhtbLOxr8jNUShLLSrOzM+zVTLUM1Cyt+PlsikoSi3LTC1XqACKGekZQICSQiUqtzwzpSTDVsnS0BghlpGamZ5RYqtkZmEKF9QHGgkAUEsBAgAAFAACAAgA06h0SRUOrShkBAAABxEAAB0AAAAAAAAAAQAAAAAAAAAAAHVuaXZlcnNhbC9jb21tb25fbWVzc2FnZXMubG5nUEsBAgAAFAACAAgA06h0SQh+CyMpAwAAhgwAACcAAAAAAAAAAQAAAAAAnwQAAHVuaXZlcnNhbC9mbGFzaF9wdWJsaXNoaW5nX3NldHRpbmdzLnhtbFBLAQIAABQAAgAIANOodEm1/AlkugIAAFUKAAAhAAAAAAAAAAEAAAAAAA0IAAB1bml2ZXJzYWwvZmxhc2hfc2tpbl9zZXR0aW5ncy54bWxQSwECAAAUAAIACADTqHRJKpYPZ/4CAACXCwAAJgAAAAAAAAABAAAAAAAGCwAAdW5pdmVyc2FsL2h0bWxfcHVibGlzaGluZ19zZXR0aW5ncy54bWxQSwECAAAUAAIACADTqHRJaHFSkZoBAAAfBgAAHwAAAAAAAAABAAAAAABIDgAAdW5pdmVyc2FsL2h0bWxfc2tpbl9zZXR0aW5ncy5qc1BLAQIAABQAAgAIANOodEk9PC/RwQAAAOUBAAAaAAAAAAAAAAEAAAAAAB8QAAB1bml2ZXJzYWwvaTE4bl9wcmVzZXRzLnhtbFBLAQIAABQAAgAIANOodEma+ZZkawAAAGsAAAAcAAAAAAAAAAEAAAAAABgRAAB1bml2ZXJzYWwvbG9jYWxfc2V0dGluZ3MueG1sUEsBAgAAFAACAAgARJRXRyO0Tvv7AgAAsAgAABQAAAAAAAAAAQAAAAAAvREAAHVuaXZlcnNhbC9wbGF5ZXIueG1sUEsBAgAAFAACAAgA06h0SbCHI/RsAQAA9wIAACkAAAAAAAAAAQAAAAAA6hQAAHVuaXZlcnNhbC9za2luX2N1c3RvbWl6YXRpb25fc2V0dGluZ3MueG1sUEsBAgAAFAACAAgA1Kh0Sd92xIjVDAAA2h0AABcAAAAAAAAAAAAAAAAAnRYAAHVuaXZlcnNhbC91bml2ZXJzYWwucG5nUEsBAgAAFAACAAgA1Kh0SXA/OElKAAAAagAAABsAAAAAAAAAAQAAAAAApyMAAHVuaXZlcnNhbC91bml2ZXJzYWwucG5nLnhtbFBLBQYAAAAACwALAEkDAAAqJAAAAAA="/>
  <p:tag name="ISPRING_PRESENTATION_TITLE" val="BUTU0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TotalTime>
  <Words>2256</Words>
  <Application>Microsoft Office PowerPoint</Application>
  <PresentationFormat>全屏显示(16:9)</PresentationFormat>
  <Paragraphs>317</Paragraphs>
  <Slides>27</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Broadway BT</vt:lpstr>
      <vt:lpstr>LiHei Pro</vt:lpstr>
      <vt:lpstr>Roboto</vt:lpstr>
      <vt:lpstr>等线</vt:lpstr>
      <vt:lpstr>时尚中黑简体</vt:lpstr>
      <vt:lpstr>宋体</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dc:title>
  <dc:creator>第一PPT</dc:creator>
  <cp:keywords>www.1ppt.com</cp:keywords>
  <cp:lastModifiedBy>Alan Yuan</cp:lastModifiedBy>
  <cp:revision>11</cp:revision>
  <dcterms:created xsi:type="dcterms:W3CDTF">2016-12-21T16:41:16Z</dcterms:created>
  <dcterms:modified xsi:type="dcterms:W3CDTF">2018-12-13T13:10:04Z</dcterms:modified>
</cp:coreProperties>
</file>