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42" r:id="rId2"/>
    <p:sldId id="341" r:id="rId3"/>
    <p:sldId id="340" r:id="rId4"/>
    <p:sldId id="320" r:id="rId5"/>
    <p:sldId id="309" r:id="rId6"/>
    <p:sldId id="311" r:id="rId7"/>
    <p:sldId id="313" r:id="rId8"/>
    <p:sldId id="323" r:id="rId9"/>
    <p:sldId id="335" r:id="rId10"/>
    <p:sldId id="310" r:id="rId11"/>
    <p:sldId id="289" r:id="rId12"/>
    <p:sldId id="292" r:id="rId13"/>
    <p:sldId id="288" r:id="rId14"/>
    <p:sldId id="315" r:id="rId15"/>
    <p:sldId id="308" r:id="rId16"/>
    <p:sldId id="336" r:id="rId17"/>
    <p:sldId id="300" r:id="rId18"/>
    <p:sldId id="301" r:id="rId19"/>
    <p:sldId id="287" r:id="rId20"/>
    <p:sldId id="314" r:id="rId21"/>
    <p:sldId id="258" r:id="rId22"/>
    <p:sldId id="321" r:id="rId23"/>
    <p:sldId id="337" r:id="rId24"/>
    <p:sldId id="290" r:id="rId25"/>
    <p:sldId id="322" r:id="rId26"/>
    <p:sldId id="307" r:id="rId27"/>
    <p:sldId id="293" r:id="rId28"/>
    <p:sldId id="294" r:id="rId29"/>
    <p:sldId id="296" r:id="rId30"/>
    <p:sldId id="338" r:id="rId31"/>
    <p:sldId id="298" r:id="rId32"/>
    <p:sldId id="299" r:id="rId33"/>
    <p:sldId id="302" r:id="rId34"/>
    <p:sldId id="312" r:id="rId35"/>
    <p:sldId id="303" r:id="rId36"/>
    <p:sldId id="306" r:id="rId37"/>
  </p:sldIdLst>
  <p:sldSz cx="12198350" cy="6859588"/>
  <p:notesSz cx="6858000" cy="9144000"/>
  <p:custDataLst>
    <p:tags r:id="rId39"/>
  </p:custDataLst>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pos="304">
          <p15:clr>
            <a:srgbClr val="A4A3A4"/>
          </p15:clr>
        </p15:guide>
        <p15:guide id="4" pos="1892">
          <p15:clr>
            <a:srgbClr val="A4A3A4"/>
          </p15:clr>
        </p15:guide>
        <p15:guide id="5" pos="12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005DA2"/>
    <a:srgbClr val="FFC400"/>
    <a:srgbClr val="FFD347"/>
    <a:srgbClr val="FFC91D"/>
    <a:srgbClr val="0071C1"/>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9" autoAdjust="0"/>
    <p:restoredTop sz="94660"/>
  </p:normalViewPr>
  <p:slideViewPr>
    <p:cSldViewPr>
      <p:cViewPr varScale="1">
        <p:scale>
          <a:sx n="81" d="100"/>
          <a:sy n="81" d="100"/>
        </p:scale>
        <p:origin x="662" y="72"/>
      </p:cViewPr>
      <p:guideLst>
        <p:guide orient="horz" pos="2160"/>
        <p:guide pos="3842"/>
        <p:guide pos="304"/>
        <p:guide pos="1892"/>
        <p:guide pos="121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t>2018/12/13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t>‹#›</a:t>
            </a:fld>
            <a:endParaRPr lang="zh-CN" altLang="en-US"/>
          </a:p>
        </p:txBody>
      </p:sp>
    </p:spTree>
    <p:extLst>
      <p:ext uri="{BB962C8B-B14F-4D97-AF65-F5344CB8AC3E}">
        <p14:creationId xmlns:p14="http://schemas.microsoft.com/office/powerpoint/2010/main" val="3389924582"/>
      </p:ext>
    </p:extLst>
  </p:cSld>
  <p:clrMap bg1="lt1" tx1="dk1" bg2="lt2" tx2="dk2" accent1="accent1" accent2="accent2" accent3="accent3" accent4="accent4" accent5="accent5" accent6="accent6" hlink="hlink" folHlink="folHlink"/>
  <p:notesStyle>
    <a:lvl1pPr marL="0" algn="l" defTabSz="1219627" rtl="0" eaLnBrk="1" latinLnBrk="0" hangingPunct="1">
      <a:defRPr sz="1600" kern="1200">
        <a:solidFill>
          <a:schemeClr val="tx1"/>
        </a:solidFill>
        <a:latin typeface="+mn-lt"/>
        <a:ea typeface="+mn-ea"/>
        <a:cs typeface="+mn-cs"/>
      </a:defRPr>
    </a:lvl1pPr>
    <a:lvl2pPr marL="609813" algn="l" defTabSz="1219627" rtl="0" eaLnBrk="1" latinLnBrk="0" hangingPunct="1">
      <a:defRPr sz="1600" kern="1200">
        <a:solidFill>
          <a:schemeClr val="tx1"/>
        </a:solidFill>
        <a:latin typeface="+mn-lt"/>
        <a:ea typeface="+mn-ea"/>
        <a:cs typeface="+mn-cs"/>
      </a:defRPr>
    </a:lvl2pPr>
    <a:lvl3pPr marL="1219627" algn="l" defTabSz="1219627" rtl="0" eaLnBrk="1" latinLnBrk="0" hangingPunct="1">
      <a:defRPr sz="1600" kern="1200">
        <a:solidFill>
          <a:schemeClr val="tx1"/>
        </a:solidFill>
        <a:latin typeface="+mn-lt"/>
        <a:ea typeface="+mn-ea"/>
        <a:cs typeface="+mn-cs"/>
      </a:defRPr>
    </a:lvl3pPr>
    <a:lvl4pPr marL="1829440" algn="l" defTabSz="1219627" rtl="0" eaLnBrk="1" latinLnBrk="0" hangingPunct="1">
      <a:defRPr sz="1600" kern="1200">
        <a:solidFill>
          <a:schemeClr val="tx1"/>
        </a:solidFill>
        <a:latin typeface="+mn-lt"/>
        <a:ea typeface="+mn-ea"/>
        <a:cs typeface="+mn-cs"/>
      </a:defRPr>
    </a:lvl4pPr>
    <a:lvl5pPr marL="2439253" algn="l" defTabSz="1219627" rtl="0" eaLnBrk="1" latinLnBrk="0" hangingPunct="1">
      <a:defRPr sz="1600" kern="1200">
        <a:solidFill>
          <a:schemeClr val="tx1"/>
        </a:solidFill>
        <a:latin typeface="+mn-lt"/>
        <a:ea typeface="+mn-ea"/>
        <a:cs typeface="+mn-cs"/>
      </a:defRPr>
    </a:lvl5pPr>
    <a:lvl6pPr marL="3049067" algn="l" defTabSz="1219627" rtl="0" eaLnBrk="1" latinLnBrk="0" hangingPunct="1">
      <a:defRPr sz="1600" kern="1200">
        <a:solidFill>
          <a:schemeClr val="tx1"/>
        </a:solidFill>
        <a:latin typeface="+mn-lt"/>
        <a:ea typeface="+mn-ea"/>
        <a:cs typeface="+mn-cs"/>
      </a:defRPr>
    </a:lvl6pPr>
    <a:lvl7pPr marL="3658880" algn="l" defTabSz="1219627" rtl="0" eaLnBrk="1" latinLnBrk="0" hangingPunct="1">
      <a:defRPr sz="1600" kern="1200">
        <a:solidFill>
          <a:schemeClr val="tx1"/>
        </a:solidFill>
        <a:latin typeface="+mn-lt"/>
        <a:ea typeface="+mn-ea"/>
        <a:cs typeface="+mn-cs"/>
      </a:defRPr>
    </a:lvl7pPr>
    <a:lvl8pPr marL="4268694" algn="l" defTabSz="1219627" rtl="0" eaLnBrk="1" latinLnBrk="0" hangingPunct="1">
      <a:defRPr sz="1600" kern="1200">
        <a:solidFill>
          <a:schemeClr val="tx1"/>
        </a:solidFill>
        <a:latin typeface="+mn-lt"/>
        <a:ea typeface="+mn-ea"/>
        <a:cs typeface="+mn-cs"/>
      </a:defRPr>
    </a:lvl8pPr>
    <a:lvl9pPr marL="4878507" algn="l" defTabSz="121962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10</a:t>
            </a:fld>
            <a:endParaRPr lang="zh-CN" altLang="en-US"/>
          </a:p>
        </p:txBody>
      </p:sp>
    </p:spTree>
    <p:extLst>
      <p:ext uri="{BB962C8B-B14F-4D97-AF65-F5344CB8AC3E}">
        <p14:creationId xmlns:p14="http://schemas.microsoft.com/office/powerpoint/2010/main" val="2917554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11</a:t>
            </a:fld>
            <a:endParaRPr lang="zh-CN" altLang="en-US"/>
          </a:p>
        </p:txBody>
      </p:sp>
    </p:spTree>
    <p:extLst>
      <p:ext uri="{BB962C8B-B14F-4D97-AF65-F5344CB8AC3E}">
        <p14:creationId xmlns:p14="http://schemas.microsoft.com/office/powerpoint/2010/main" val="1539256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12</a:t>
            </a:fld>
            <a:endParaRPr lang="zh-CN" altLang="en-US"/>
          </a:p>
        </p:txBody>
      </p:sp>
    </p:spTree>
    <p:extLst>
      <p:ext uri="{BB962C8B-B14F-4D97-AF65-F5344CB8AC3E}">
        <p14:creationId xmlns:p14="http://schemas.microsoft.com/office/powerpoint/2010/main" val="808804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13</a:t>
            </a:fld>
            <a:endParaRPr lang="zh-CN" altLang="en-US"/>
          </a:p>
        </p:txBody>
      </p:sp>
    </p:spTree>
    <p:extLst>
      <p:ext uri="{BB962C8B-B14F-4D97-AF65-F5344CB8AC3E}">
        <p14:creationId xmlns:p14="http://schemas.microsoft.com/office/powerpoint/2010/main" val="3241490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14</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15</a:t>
            </a:fld>
            <a:endParaRPr lang="zh-CN" altLang="en-US"/>
          </a:p>
        </p:txBody>
      </p:sp>
    </p:spTree>
    <p:extLst>
      <p:ext uri="{BB962C8B-B14F-4D97-AF65-F5344CB8AC3E}">
        <p14:creationId xmlns:p14="http://schemas.microsoft.com/office/powerpoint/2010/main" val="3241490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16</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17</a:t>
            </a:fld>
            <a:endParaRPr lang="zh-CN" altLang="en-US"/>
          </a:p>
        </p:txBody>
      </p:sp>
    </p:spTree>
    <p:extLst>
      <p:ext uri="{BB962C8B-B14F-4D97-AF65-F5344CB8AC3E}">
        <p14:creationId xmlns:p14="http://schemas.microsoft.com/office/powerpoint/2010/main" val="867892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18</a:t>
            </a:fld>
            <a:endParaRPr lang="zh-CN" altLang="en-US"/>
          </a:p>
        </p:txBody>
      </p:sp>
    </p:spTree>
    <p:extLst>
      <p:ext uri="{BB962C8B-B14F-4D97-AF65-F5344CB8AC3E}">
        <p14:creationId xmlns:p14="http://schemas.microsoft.com/office/powerpoint/2010/main" val="2741629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19</a:t>
            </a:fld>
            <a:endParaRPr lang="zh-CN" altLang="en-US"/>
          </a:p>
        </p:txBody>
      </p:sp>
    </p:spTree>
    <p:extLst>
      <p:ext uri="{BB962C8B-B14F-4D97-AF65-F5344CB8AC3E}">
        <p14:creationId xmlns:p14="http://schemas.microsoft.com/office/powerpoint/2010/main" val="2917554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20</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21</a:t>
            </a:fld>
            <a:endParaRPr lang="zh-CN" altLang="en-US"/>
          </a:p>
        </p:txBody>
      </p:sp>
    </p:spTree>
    <p:extLst>
      <p:ext uri="{BB962C8B-B14F-4D97-AF65-F5344CB8AC3E}">
        <p14:creationId xmlns:p14="http://schemas.microsoft.com/office/powerpoint/2010/main" val="1283336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22</a:t>
            </a:fld>
            <a:endParaRPr lang="zh-CN" altLang="en-US"/>
          </a:p>
        </p:txBody>
      </p:sp>
    </p:spTree>
    <p:extLst>
      <p:ext uri="{BB962C8B-B14F-4D97-AF65-F5344CB8AC3E}">
        <p14:creationId xmlns:p14="http://schemas.microsoft.com/office/powerpoint/2010/main" val="1539256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23</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24</a:t>
            </a:fld>
            <a:endParaRPr lang="zh-CN" altLang="en-US"/>
          </a:p>
        </p:txBody>
      </p:sp>
    </p:spTree>
    <p:extLst>
      <p:ext uri="{BB962C8B-B14F-4D97-AF65-F5344CB8AC3E}">
        <p14:creationId xmlns:p14="http://schemas.microsoft.com/office/powerpoint/2010/main" val="2725306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25</a:t>
            </a:fld>
            <a:endParaRPr lang="zh-CN" altLang="en-US"/>
          </a:p>
        </p:txBody>
      </p:sp>
    </p:spTree>
    <p:extLst>
      <p:ext uri="{BB962C8B-B14F-4D97-AF65-F5344CB8AC3E}">
        <p14:creationId xmlns:p14="http://schemas.microsoft.com/office/powerpoint/2010/main" val="108209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26</a:t>
            </a:fld>
            <a:endParaRPr lang="zh-CN" altLang="en-US"/>
          </a:p>
        </p:txBody>
      </p:sp>
    </p:spTree>
    <p:extLst>
      <p:ext uri="{BB962C8B-B14F-4D97-AF65-F5344CB8AC3E}">
        <p14:creationId xmlns:p14="http://schemas.microsoft.com/office/powerpoint/2010/main" val="1539256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27</a:t>
            </a:fld>
            <a:endParaRPr lang="zh-CN" altLang="en-US"/>
          </a:p>
        </p:txBody>
      </p:sp>
    </p:spTree>
    <p:extLst>
      <p:ext uri="{BB962C8B-B14F-4D97-AF65-F5344CB8AC3E}">
        <p14:creationId xmlns:p14="http://schemas.microsoft.com/office/powerpoint/2010/main" val="1082099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28</a:t>
            </a:fld>
            <a:endParaRPr lang="zh-CN" altLang="en-US"/>
          </a:p>
        </p:txBody>
      </p:sp>
    </p:spTree>
    <p:extLst>
      <p:ext uri="{BB962C8B-B14F-4D97-AF65-F5344CB8AC3E}">
        <p14:creationId xmlns:p14="http://schemas.microsoft.com/office/powerpoint/2010/main" val="3994839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29</a:t>
            </a:fld>
            <a:endParaRPr lang="zh-CN" altLang="en-US"/>
          </a:p>
        </p:txBody>
      </p:sp>
    </p:spTree>
    <p:extLst>
      <p:ext uri="{BB962C8B-B14F-4D97-AF65-F5344CB8AC3E}">
        <p14:creationId xmlns:p14="http://schemas.microsoft.com/office/powerpoint/2010/main" val="2596196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3</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30</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31</a:t>
            </a:fld>
            <a:endParaRPr lang="zh-CN" altLang="en-US"/>
          </a:p>
        </p:txBody>
      </p:sp>
    </p:spTree>
    <p:extLst>
      <p:ext uri="{BB962C8B-B14F-4D97-AF65-F5344CB8AC3E}">
        <p14:creationId xmlns:p14="http://schemas.microsoft.com/office/powerpoint/2010/main" val="1140372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32</a:t>
            </a:fld>
            <a:endParaRPr lang="zh-CN" altLang="en-US"/>
          </a:p>
        </p:txBody>
      </p:sp>
    </p:spTree>
    <p:extLst>
      <p:ext uri="{BB962C8B-B14F-4D97-AF65-F5344CB8AC3E}">
        <p14:creationId xmlns:p14="http://schemas.microsoft.com/office/powerpoint/2010/main" val="4228079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33</a:t>
            </a:fld>
            <a:endParaRPr lang="zh-CN" altLang="en-US"/>
          </a:p>
        </p:txBody>
      </p:sp>
    </p:spTree>
    <p:extLst>
      <p:ext uri="{BB962C8B-B14F-4D97-AF65-F5344CB8AC3E}">
        <p14:creationId xmlns:p14="http://schemas.microsoft.com/office/powerpoint/2010/main" val="1159936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34</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35</a:t>
            </a:fld>
            <a:endParaRPr lang="zh-CN" altLang="en-US"/>
          </a:p>
        </p:txBody>
      </p:sp>
    </p:spTree>
    <p:extLst>
      <p:ext uri="{BB962C8B-B14F-4D97-AF65-F5344CB8AC3E}">
        <p14:creationId xmlns:p14="http://schemas.microsoft.com/office/powerpoint/2010/main" val="3036978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36</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4</a:t>
            </a:fld>
            <a:endParaRPr lang="zh-CN" altLang="en-US"/>
          </a:p>
        </p:txBody>
      </p:sp>
    </p:spTree>
    <p:extLst>
      <p:ext uri="{BB962C8B-B14F-4D97-AF65-F5344CB8AC3E}">
        <p14:creationId xmlns:p14="http://schemas.microsoft.com/office/powerpoint/2010/main" val="324149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5</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6</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7</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8</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9</a:t>
            </a:fld>
            <a:endParaRPr lang="zh-CN" altLang="en-US"/>
          </a:p>
        </p:txBody>
      </p:sp>
    </p:spTree>
    <p:extLst>
      <p:ext uri="{BB962C8B-B14F-4D97-AF65-F5344CB8AC3E}">
        <p14:creationId xmlns:p14="http://schemas.microsoft.com/office/powerpoint/2010/main" val="234590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489632"/>
      </p:ext>
    </p:extLst>
  </p:cSld>
  <p:clrMapOvr>
    <a:masterClrMapping/>
  </p:clrMapOvr>
  <p:transition spd="slow" advTm="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637" y="365210"/>
            <a:ext cx="10521077" cy="1325870"/>
          </a:xfrm>
          <a:prstGeom prst="rect">
            <a:avLst/>
          </a:prstGeom>
        </p:spPr>
        <p:txBody>
          <a:bodyPr lIns="91472" tIns="45736" rIns="91472" bIns="45736"/>
          <a:lstStyle/>
          <a:p>
            <a:r>
              <a:rPr lang="zh-CN" altLang="en-US"/>
              <a:t>单击此处编辑母版标题样式</a:t>
            </a:r>
          </a:p>
        </p:txBody>
      </p:sp>
      <p:sp>
        <p:nvSpPr>
          <p:cNvPr id="3" name="内容占位符 2"/>
          <p:cNvSpPr>
            <a:spLocks noGrp="1"/>
          </p:cNvSpPr>
          <p:nvPr>
            <p:ph idx="1"/>
          </p:nvPr>
        </p:nvSpPr>
        <p:spPr>
          <a:xfrm>
            <a:off x="838637" y="1826048"/>
            <a:ext cx="10521077" cy="4352346"/>
          </a:xfrm>
          <a:prstGeom prst="rect">
            <a:avLst/>
          </a:prstGeom>
        </p:spPr>
        <p:txBody>
          <a:bodyPr lIns="91472" tIns="45736" rIns="91472" bIns="4573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636" y="6357822"/>
            <a:ext cx="2744629" cy="365210"/>
          </a:xfrm>
          <a:prstGeom prst="rect">
            <a:avLst/>
          </a:prstGeom>
        </p:spPr>
        <p:txBody>
          <a:bodyPr lIns="91472" tIns="45736" rIns="91472" bIns="45736"/>
          <a:lstStyle/>
          <a:p>
            <a:fld id="{530820CF-B880-4189-942D-D702A7CBA730}" type="datetimeFigureOut">
              <a:rPr lang="zh-CN" altLang="en-US" smtClean="0"/>
              <a:t>2018/12/13</a:t>
            </a:fld>
            <a:endParaRPr lang="zh-CN" altLang="en-US"/>
          </a:p>
        </p:txBody>
      </p:sp>
      <p:sp>
        <p:nvSpPr>
          <p:cNvPr id="5" name="页脚占位符 4"/>
          <p:cNvSpPr>
            <a:spLocks noGrp="1"/>
          </p:cNvSpPr>
          <p:nvPr>
            <p:ph type="ftr" sz="quarter" idx="11"/>
          </p:nvPr>
        </p:nvSpPr>
        <p:spPr>
          <a:xfrm>
            <a:off x="4040704" y="6357822"/>
            <a:ext cx="4116943" cy="365210"/>
          </a:xfrm>
          <a:prstGeom prst="rect">
            <a:avLst/>
          </a:prstGeom>
        </p:spPr>
        <p:txBody>
          <a:bodyPr lIns="91472" tIns="45736" rIns="91472" bIns="45736"/>
          <a:lstStyle/>
          <a:p>
            <a:endParaRPr lang="zh-CN" altLang="en-US"/>
          </a:p>
        </p:txBody>
      </p:sp>
      <p:sp>
        <p:nvSpPr>
          <p:cNvPr id="6" name="灯片编号占位符 5"/>
          <p:cNvSpPr>
            <a:spLocks noGrp="1"/>
          </p:cNvSpPr>
          <p:nvPr>
            <p:ph type="sldNum" sz="quarter" idx="12"/>
          </p:nvPr>
        </p:nvSpPr>
        <p:spPr>
          <a:xfrm>
            <a:off x="8615085" y="6357822"/>
            <a:ext cx="2744629" cy="365210"/>
          </a:xfrm>
          <a:prstGeom prst="rect">
            <a:avLst/>
          </a:prstGeom>
        </p:spPr>
        <p:txBody>
          <a:bodyPr lIns="91472" tIns="45736" rIns="91472" bIns="45736"/>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00625998"/>
      </p:ext>
    </p:extLst>
  </p:cSld>
  <p:clrMapOvr>
    <a:masterClrMapping/>
  </p:clrMapOvr>
  <p:transition spd="slow"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76808" y="117426"/>
            <a:ext cx="1701887" cy="677151"/>
          </a:xfrm>
          <a:prstGeom prst="rect">
            <a:avLst/>
          </a:prstGeom>
          <a:noFill/>
        </p:spPr>
        <p:txBody>
          <a:bodyPr wrap="square" lIns="121963" tIns="60981" rIns="121963" bIns="60981" rtlCol="0">
            <a:spAutoFit/>
          </a:bodyPr>
          <a:lstStyle/>
          <a:p>
            <a:r>
              <a:rPr lang="en-US" altLang="zh-CN" sz="3600" b="1" spc="-150" dirty="0">
                <a:solidFill>
                  <a:schemeClr val="accent1"/>
                </a:solidFill>
                <a:effectLst/>
                <a:latin typeface="Arial Black" pitchFamily="34" charset="0"/>
                <a:ea typeface="微软雅黑" pitchFamily="34" charset="-122"/>
              </a:rPr>
              <a:t>LOGO</a:t>
            </a:r>
            <a:endParaRPr lang="zh-CN" altLang="en-US" sz="3600" b="1" spc="-150" dirty="0">
              <a:solidFill>
                <a:schemeClr val="accent1"/>
              </a:solidFill>
              <a:effectLst/>
              <a:latin typeface="Arial Black" pitchFamily="34" charset="0"/>
              <a:ea typeface="微软雅黑" pitchFamily="34" charset="-122"/>
            </a:endParaRPr>
          </a:p>
        </p:txBody>
      </p:sp>
      <p:cxnSp>
        <p:nvCxnSpPr>
          <p:cNvPr id="5" name="直接连接符 4"/>
          <p:cNvCxnSpPr/>
          <p:nvPr userDrawn="1"/>
        </p:nvCxnSpPr>
        <p:spPr>
          <a:xfrm>
            <a:off x="1562671" y="693490"/>
            <a:ext cx="1063567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634275"/>
      </p:ext>
    </p:extLst>
  </p:cSld>
  <p:clrMapOvr>
    <a:masterClrMapping/>
  </p:clrMapOvr>
  <p:transition spd="slow"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日期占位符 2"/>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2018/12/13</a:t>
            </a:fld>
            <a:endParaRPr lang="zh-CN" altLang="en-US"/>
          </a:p>
        </p:txBody>
      </p:sp>
      <p:sp>
        <p:nvSpPr>
          <p:cNvPr id="4" name="页脚占位符 3"/>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222144123"/>
      </p:ext>
    </p:extLst>
  </p:cSld>
  <p:clrMapOvr>
    <a:masterClrMapping/>
  </p:clrMapOvr>
  <p:transition spd="slow"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2018/12/13</a:t>
            </a:fld>
            <a:endParaRPr lang="zh-CN" altLang="en-US"/>
          </a:p>
        </p:txBody>
      </p:sp>
      <p:sp>
        <p:nvSpPr>
          <p:cNvPr id="3" name="页脚占位符 2"/>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832706313"/>
      </p:ext>
    </p:extLst>
  </p:cSld>
  <p:clrMapOvr>
    <a:masterClrMapping/>
  </p:clrMapOvr>
  <p:transition spd="slow" advTm="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20" y="273112"/>
            <a:ext cx="4013173" cy="1162320"/>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4769216" y="273114"/>
            <a:ext cx="6819216" cy="5854469"/>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920" y="1435434"/>
            <a:ext cx="4013173" cy="46921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2018/12/13</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855131934"/>
      </p:ext>
    </p:extLst>
  </p:cSld>
  <p:clrMapOvr>
    <a:masterClrMapping/>
  </p:clrMapOvr>
  <p:transition spd="slow"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70"/>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2390962" y="612916"/>
            <a:ext cx="7319010" cy="4115753"/>
          </a:xfrm>
          <a:prstGeom prst="rect">
            <a:avLst/>
          </a:prstGeom>
        </p:spPr>
        <p:txBody>
          <a:bodyPr lIns="121963" tIns="60981" rIns="121963" bIns="60981"/>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zh-CN" altLang="en-US"/>
          </a:p>
        </p:txBody>
      </p:sp>
      <p:sp>
        <p:nvSpPr>
          <p:cNvPr id="4" name="文本占位符 3"/>
          <p:cNvSpPr>
            <a:spLocks noGrp="1"/>
          </p:cNvSpPr>
          <p:nvPr>
            <p:ph type="body" sz="half" idx="2"/>
          </p:nvPr>
        </p:nvSpPr>
        <p:spPr>
          <a:xfrm>
            <a:off x="2390962" y="5368581"/>
            <a:ext cx="7319010" cy="8050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2018/12/13</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4187172080"/>
      </p:ext>
    </p:extLst>
  </p:cSld>
  <p:clrMapOvr>
    <a:masterClrMapping/>
  </p:clrMapOvr>
  <p:transition spd="slow"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918" y="1600572"/>
            <a:ext cx="10978515" cy="4527011"/>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2018/12/13</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951010872"/>
      </p:ext>
    </p:extLst>
  </p:cSld>
  <p:clrMapOvr>
    <a:masterClrMapping/>
  </p:clrMapOvr>
  <p:transition spd="slow"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06422"/>
            <a:ext cx="2744629" cy="4388867"/>
          </a:xfrm>
          <a:prstGeom prst="rect">
            <a:avLst/>
          </a:prstGeom>
        </p:spPr>
        <p:txBody>
          <a:bodyPr vert="eaVert"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918" y="206422"/>
            <a:ext cx="8030580" cy="4388867"/>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2018/12/13</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9725103"/>
      </p:ext>
    </p:extLst>
  </p:cSld>
  <p:clrMapOvr>
    <a:masterClrMapping/>
  </p:clrMapOvr>
  <p:transition spd="slow"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602758"/>
      </p:ext>
    </p:extLst>
  </p:cSld>
  <p:clrMapOvr>
    <a:masterClrMapping/>
  </p:clrMapOvr>
  <p:transition spd="slow"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76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transition spd="slow" advTm="0">
    <p:wipe/>
  </p:transition>
  <p:txStyles>
    <p:titleStyle>
      <a:lvl1pPr algn="ctr" defTabSz="1219627" rtl="0" eaLnBrk="1" latinLnBrk="0" hangingPunct="1">
        <a:spcBef>
          <a:spcPct val="0"/>
        </a:spcBef>
        <a:buNone/>
        <a:defRPr sz="5900" kern="1200">
          <a:solidFill>
            <a:schemeClr val="tx1"/>
          </a:solidFill>
          <a:latin typeface="+mj-lt"/>
          <a:ea typeface="+mj-ea"/>
          <a:cs typeface="+mj-cs"/>
        </a:defRPr>
      </a:lvl1pPr>
    </p:titleStyle>
    <p:bodyStyle>
      <a:lvl1pPr marL="457360" indent="-457360" algn="l" defTabSz="1219627"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6" y="793"/>
            <a:ext cx="12193647" cy="6860642"/>
          </a:xfrm>
          <a:prstGeom prst="rect">
            <a:avLst/>
          </a:prstGeom>
        </p:spPr>
      </p:pic>
      <p:sp>
        <p:nvSpPr>
          <p:cNvPr id="22" name="TextBox 21"/>
          <p:cNvSpPr txBox="1"/>
          <p:nvPr/>
        </p:nvSpPr>
        <p:spPr>
          <a:xfrm>
            <a:off x="7136921" y="1413570"/>
            <a:ext cx="4434862" cy="2092877"/>
          </a:xfrm>
          <a:prstGeom prst="rect">
            <a:avLst/>
          </a:prstGeom>
          <a:noFill/>
        </p:spPr>
        <p:txBody>
          <a:bodyPr wrap="none" lIns="121917" tIns="60958" rIns="121917" bIns="60958" rtlCol="0">
            <a:spAutoFit/>
          </a:bodyPr>
          <a:lstStyle/>
          <a:p>
            <a:pPr algn="r"/>
            <a:r>
              <a:rPr lang="en-US" altLang="zh-CN" sz="12800" b="1" dirty="0">
                <a:solidFill>
                  <a:schemeClr val="accent1"/>
                </a:solidFill>
                <a:latin typeface="微软雅黑" panose="020B0503020204020204" pitchFamily="34" charset="-122"/>
                <a:ea typeface="微软雅黑" panose="020B0503020204020204" pitchFamily="34" charset="-122"/>
              </a:rPr>
              <a:t>201X</a:t>
            </a:r>
            <a:endParaRPr lang="zh-CN" altLang="en-US" sz="12800" b="1" dirty="0">
              <a:solidFill>
                <a:schemeClr val="accent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4341594" y="3392234"/>
            <a:ext cx="7129510" cy="954103"/>
          </a:xfrm>
          <a:prstGeom prst="rect">
            <a:avLst/>
          </a:prstGeom>
          <a:noFill/>
        </p:spPr>
        <p:txBody>
          <a:bodyPr wrap="none" lIns="121917" tIns="60958" rIns="121917" bIns="60958" rtlCol="0">
            <a:spAutoFit/>
          </a:bodyPr>
          <a:lstStyle/>
          <a:p>
            <a:pPr algn="r"/>
            <a:r>
              <a:rPr lang="zh-CN" altLang="en-US" sz="5400" b="1" dirty="0">
                <a:solidFill>
                  <a:schemeClr val="accent1"/>
                </a:solidFill>
                <a:latin typeface="微软雅黑" panose="020B0503020204020204" pitchFamily="34" charset="-122"/>
                <a:ea typeface="微软雅黑" panose="020B0503020204020204" pitchFamily="34" charset="-122"/>
              </a:rPr>
              <a:t>工作总结汇报</a:t>
            </a:r>
            <a:r>
              <a:rPr lang="en-US" altLang="zh-CN" sz="5400" b="1" dirty="0">
                <a:solidFill>
                  <a:schemeClr val="accent1"/>
                </a:solidFill>
                <a:latin typeface="微软雅黑" panose="020B0503020204020204" pitchFamily="34" charset="-122"/>
                <a:ea typeface="微软雅黑" panose="020B0503020204020204" pitchFamily="34" charset="-122"/>
              </a:rPr>
              <a:t>PPT</a:t>
            </a:r>
            <a:r>
              <a:rPr lang="zh-CN" altLang="en-US" sz="5400" b="1" dirty="0">
                <a:solidFill>
                  <a:schemeClr val="accent1"/>
                </a:solidFill>
                <a:latin typeface="微软雅黑" panose="020B0503020204020204" pitchFamily="34" charset="-122"/>
                <a:ea typeface="微软雅黑" panose="020B0503020204020204" pitchFamily="34" charset="-122"/>
              </a:rPr>
              <a:t>模板</a:t>
            </a:r>
          </a:p>
        </p:txBody>
      </p:sp>
      <p:cxnSp>
        <p:nvCxnSpPr>
          <p:cNvPr id="25" name="直接连接符 24"/>
          <p:cNvCxnSpPr/>
          <p:nvPr/>
        </p:nvCxnSpPr>
        <p:spPr>
          <a:xfrm>
            <a:off x="5327222" y="4390123"/>
            <a:ext cx="602891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2825" y="455097"/>
            <a:ext cx="2152446" cy="861974"/>
          </a:xfrm>
          <a:prstGeom prst="rect">
            <a:avLst/>
          </a:prstGeom>
          <a:noFill/>
        </p:spPr>
        <p:txBody>
          <a:bodyPr wrap="none" lIns="121917" tIns="60958" rIns="121917" bIns="60958" rtlCol="0">
            <a:spAutoFit/>
          </a:bodyPr>
          <a:lstStyle/>
          <a:p>
            <a:r>
              <a:rPr lang="en-US" altLang="zh-CN" sz="4800" dirty="0">
                <a:solidFill>
                  <a:schemeClr val="bg1"/>
                </a:solidFill>
                <a:latin typeface="Eras Bold ITC" panose="020B0907030504020204" pitchFamily="34" charset="0"/>
              </a:rPr>
              <a:t>LOGO</a:t>
            </a:r>
            <a:endParaRPr lang="zh-CN" altLang="en-US" sz="4800" dirty="0">
              <a:solidFill>
                <a:schemeClr val="bg1"/>
              </a:solidFill>
              <a:latin typeface="Eras Bold ITC" panose="020B0907030504020204" pitchFamily="34" charset="0"/>
            </a:endParaRPr>
          </a:p>
        </p:txBody>
      </p:sp>
      <p:sp>
        <p:nvSpPr>
          <p:cNvPr id="30" name="TextBox 29"/>
          <p:cNvSpPr txBox="1"/>
          <p:nvPr/>
        </p:nvSpPr>
        <p:spPr>
          <a:xfrm>
            <a:off x="7942393" y="4582189"/>
            <a:ext cx="3528711" cy="615696"/>
          </a:xfrm>
          <a:prstGeom prst="rect">
            <a:avLst/>
          </a:prstGeom>
          <a:noFill/>
        </p:spPr>
        <p:txBody>
          <a:bodyPr wrap="none" lIns="121917" tIns="60958" rIns="121917" bIns="60958" rtlCol="0">
            <a:spAutoFit/>
          </a:bodyPr>
          <a:lstStyle/>
          <a:p>
            <a:pPr algn="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输入您的企业名称</a:t>
            </a:r>
          </a:p>
        </p:txBody>
      </p:sp>
      <p:sp>
        <p:nvSpPr>
          <p:cNvPr id="32" name="TextBox 31"/>
          <p:cNvSpPr txBox="1"/>
          <p:nvPr/>
        </p:nvSpPr>
        <p:spPr>
          <a:xfrm>
            <a:off x="9142524" y="5830617"/>
            <a:ext cx="2181040" cy="415494"/>
          </a:xfrm>
          <a:prstGeom prst="rect">
            <a:avLst/>
          </a:prstGeom>
          <a:noFill/>
        </p:spPr>
        <p:txBody>
          <a:bodyPr wrap="none" lIns="121917" tIns="60958" rIns="121917" bIns="60958" rtlCol="0">
            <a:spAutoFit/>
          </a:bodyPr>
          <a:lstStyle/>
          <a:p>
            <a:r>
              <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rPr>
              <a:t>汇报人：第一</a:t>
            </a:r>
            <a:r>
              <a:rPr lang="en-US" altLang="zh-CN" sz="1900" b="1" dirty="0">
                <a:solidFill>
                  <a:schemeClr val="tx1">
                    <a:lumMod val="75000"/>
                    <a:lumOff val="25000"/>
                  </a:schemeClr>
                </a:solidFill>
                <a:latin typeface="微软雅黑" panose="020B0503020204020204" pitchFamily="34" charset="-122"/>
                <a:ea typeface="微软雅黑" panose="020B0503020204020204" pitchFamily="34" charset="-122"/>
              </a:rPr>
              <a:t>PPT</a:t>
            </a:r>
            <a:endPar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470568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4"/>
                                        </p:tgtEl>
                                        <p:attrNameLst>
                                          <p:attrName>ppt_y</p:attrName>
                                        </p:attrNameLst>
                                      </p:cBhvr>
                                      <p:tavLst>
                                        <p:tav tm="0">
                                          <p:val>
                                            <p:strVal val="#ppt_y"/>
                                          </p:val>
                                        </p:tav>
                                        <p:tav tm="100000">
                                          <p:val>
                                            <p:strVal val="#ppt_y"/>
                                          </p:val>
                                        </p:tav>
                                      </p:tavLst>
                                    </p:anim>
                                    <p:anim calcmode="lin" valueType="num">
                                      <p:cBhvr>
                                        <p:cTn id="26"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4"/>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childTnLst>
                          </p:cTn>
                        </p:par>
                        <p:par>
                          <p:cTn id="37" fill="hold">
                            <p:stCondLst>
                              <p:cond delay="4000"/>
                            </p:stCondLst>
                            <p:childTnLst>
                              <p:par>
                                <p:cTn id="38" presetID="22" presetClass="entr" presetSubtype="4"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9" grpId="0"/>
      <p:bldP spid="30" grpId="0"/>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43533" y="1989634"/>
            <a:ext cx="2482703" cy="2955923"/>
            <a:chOff x="1827008" y="2120901"/>
            <a:chExt cx="2298700" cy="2736849"/>
          </a:xfrm>
        </p:grpSpPr>
        <p:sp>
          <p:nvSpPr>
            <p:cNvPr id="10" name="矩形 9"/>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ysClr val="windowText" lastClr="000000"/>
                </a:solidFill>
              </a:endParaRPr>
            </a:p>
          </p:txBody>
        </p:sp>
        <p:sp>
          <p:nvSpPr>
            <p:cNvPr id="11" name="矩形 10"/>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ysClr val="windowText" lastClr="000000"/>
                </a:solidFill>
              </a:endParaRPr>
            </a:p>
          </p:txBody>
        </p:sp>
      </p:grpSp>
      <p:grpSp>
        <p:nvGrpSpPr>
          <p:cNvPr id="12" name="组合 11"/>
          <p:cNvGrpSpPr/>
          <p:nvPr/>
        </p:nvGrpSpPr>
        <p:grpSpPr>
          <a:xfrm>
            <a:off x="6265764" y="1989634"/>
            <a:ext cx="2482703" cy="2955923"/>
            <a:chOff x="1827008" y="2120901"/>
            <a:chExt cx="2298700" cy="2736849"/>
          </a:xfrm>
        </p:grpSpPr>
        <p:sp>
          <p:nvSpPr>
            <p:cNvPr id="13" name="矩形 12"/>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矩形 13"/>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5" name="组合 14"/>
          <p:cNvGrpSpPr/>
          <p:nvPr/>
        </p:nvGrpSpPr>
        <p:grpSpPr>
          <a:xfrm>
            <a:off x="9087995" y="1989634"/>
            <a:ext cx="2482703" cy="2955923"/>
            <a:chOff x="1827008" y="2120901"/>
            <a:chExt cx="2298700" cy="2736849"/>
          </a:xfrm>
        </p:grpSpPr>
        <p:sp>
          <p:nvSpPr>
            <p:cNvPr id="16" name="矩形 15"/>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矩形 16"/>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8" name="组合 17"/>
          <p:cNvGrpSpPr/>
          <p:nvPr/>
        </p:nvGrpSpPr>
        <p:grpSpPr>
          <a:xfrm>
            <a:off x="621302" y="1989634"/>
            <a:ext cx="2482703" cy="2955923"/>
            <a:chOff x="1827008" y="2120901"/>
            <a:chExt cx="2298700" cy="2736849"/>
          </a:xfrm>
        </p:grpSpPr>
        <p:sp>
          <p:nvSpPr>
            <p:cNvPr id="19" name="矩形 18"/>
            <p:cNvSpPr/>
            <p:nvPr/>
          </p:nvSpPr>
          <p:spPr>
            <a:xfrm>
              <a:off x="1827008" y="2120901"/>
              <a:ext cx="2298700" cy="44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矩形 19"/>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
        <p:nvSpPr>
          <p:cNvPr id="21" name="文本框 29"/>
          <p:cNvSpPr txBox="1"/>
          <p:nvPr/>
        </p:nvSpPr>
        <p:spPr>
          <a:xfrm>
            <a:off x="1028082" y="2017313"/>
            <a:ext cx="1669143"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项目一</a:t>
            </a:r>
          </a:p>
        </p:txBody>
      </p:sp>
      <p:sp>
        <p:nvSpPr>
          <p:cNvPr id="22" name="文本框 30"/>
          <p:cNvSpPr txBox="1"/>
          <p:nvPr/>
        </p:nvSpPr>
        <p:spPr>
          <a:xfrm>
            <a:off x="6672544" y="2017313"/>
            <a:ext cx="1669143"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项目三</a:t>
            </a:r>
          </a:p>
        </p:txBody>
      </p:sp>
      <p:sp>
        <p:nvSpPr>
          <p:cNvPr id="23" name="文本框 31"/>
          <p:cNvSpPr txBox="1"/>
          <p:nvPr/>
        </p:nvSpPr>
        <p:spPr>
          <a:xfrm>
            <a:off x="3850313" y="2017313"/>
            <a:ext cx="1669143"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项目二</a:t>
            </a:r>
          </a:p>
        </p:txBody>
      </p:sp>
      <p:sp>
        <p:nvSpPr>
          <p:cNvPr id="24" name="文本框 32"/>
          <p:cNvSpPr txBox="1"/>
          <p:nvPr/>
        </p:nvSpPr>
        <p:spPr>
          <a:xfrm>
            <a:off x="9494775" y="2017313"/>
            <a:ext cx="1669143"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项目四</a:t>
            </a:r>
          </a:p>
        </p:txBody>
      </p:sp>
      <p:sp>
        <p:nvSpPr>
          <p:cNvPr id="25" name="文本框 33"/>
          <p:cNvSpPr txBox="1"/>
          <p:nvPr/>
        </p:nvSpPr>
        <p:spPr>
          <a:xfrm>
            <a:off x="1028081" y="2888002"/>
            <a:ext cx="1669143" cy="1569660"/>
          </a:xfrm>
          <a:prstGeom prst="rect">
            <a:avLst/>
          </a:prstGeom>
          <a:noFill/>
        </p:spPr>
        <p:txBody>
          <a:bodyPr wrap="square"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在这里添加你的文字，图片也可以，记得加满哦。在这里添加你的文字，图片也可以，记得加满哦。</a:t>
            </a:r>
          </a:p>
        </p:txBody>
      </p:sp>
      <p:sp>
        <p:nvSpPr>
          <p:cNvPr id="26" name="文本框 34"/>
          <p:cNvSpPr txBox="1"/>
          <p:nvPr/>
        </p:nvSpPr>
        <p:spPr>
          <a:xfrm>
            <a:off x="3856855" y="2888002"/>
            <a:ext cx="1669143" cy="1569660"/>
          </a:xfrm>
          <a:prstGeom prst="rect">
            <a:avLst/>
          </a:prstGeom>
          <a:noFill/>
        </p:spPr>
        <p:txBody>
          <a:bodyPr wrap="square"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在这里添加你的文字，图片也可以，记得加满哦。在这里添加你的文字，图片也可以，记得加满哦。</a:t>
            </a:r>
          </a:p>
        </p:txBody>
      </p:sp>
      <p:sp>
        <p:nvSpPr>
          <p:cNvPr id="27" name="文本框 35"/>
          <p:cNvSpPr txBox="1"/>
          <p:nvPr/>
        </p:nvSpPr>
        <p:spPr>
          <a:xfrm>
            <a:off x="6685629" y="2888002"/>
            <a:ext cx="1669143" cy="1569660"/>
          </a:xfrm>
          <a:prstGeom prst="rect">
            <a:avLst/>
          </a:prstGeom>
          <a:noFill/>
        </p:spPr>
        <p:txBody>
          <a:bodyPr wrap="square"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在这里添加你的文字，图片也可以，记得加满哦。在这里添加你的文字，图片也可以，记得加满哦。</a:t>
            </a:r>
          </a:p>
        </p:txBody>
      </p:sp>
      <p:sp>
        <p:nvSpPr>
          <p:cNvPr id="28" name="文本框 36"/>
          <p:cNvSpPr txBox="1"/>
          <p:nvPr/>
        </p:nvSpPr>
        <p:spPr>
          <a:xfrm>
            <a:off x="9514402" y="2888002"/>
            <a:ext cx="1669143" cy="1569660"/>
          </a:xfrm>
          <a:prstGeom prst="rect">
            <a:avLst/>
          </a:prstGeom>
          <a:noFill/>
        </p:spPr>
        <p:txBody>
          <a:bodyPr wrap="square"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在这里添加你的文字，图片也可以，记得加满哦。在这里添加你的文字，图片也可以，记得加满哦。</a:t>
            </a:r>
          </a:p>
        </p:txBody>
      </p:sp>
      <p:sp>
        <p:nvSpPr>
          <p:cNvPr id="29"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326680021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9"/>
                                        </p:tgtEl>
                                        <p:attrNameLst>
                                          <p:attrName>ppt_y</p:attrName>
                                        </p:attrNameLst>
                                      </p:cBhvr>
                                      <p:tavLst>
                                        <p:tav tm="0">
                                          <p:val>
                                            <p:strVal val="#ppt_y"/>
                                          </p:val>
                                        </p:tav>
                                        <p:tav tm="100000">
                                          <p:val>
                                            <p:strVal val="#ppt_y"/>
                                          </p:val>
                                        </p:tav>
                                      </p:tavLst>
                                    </p:anim>
                                    <p:anim calcmode="lin" valueType="num">
                                      <p:cBhvr>
                                        <p:cTn id="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9"/>
                                        </p:tgtEl>
                                      </p:cBhvr>
                                    </p:animEffect>
                                  </p:childTnLst>
                                </p:cTn>
                              </p:par>
                            </p:childTnLst>
                          </p:cTn>
                        </p:par>
                        <p:par>
                          <p:cTn id="12" fill="hold">
                            <p:stCondLst>
                              <p:cond delay="85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185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350"/>
                            </p:stCondLst>
                            <p:childTnLst>
                              <p:par>
                                <p:cTn id="25" presetID="22" presetClass="entr" presetSubtype="1"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285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3850"/>
                            </p:stCondLst>
                            <p:childTnLst>
                              <p:par>
                                <p:cTn id="37" presetID="22" presetClass="entr" presetSubtype="1"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485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5350"/>
                            </p:stCondLst>
                            <p:childTnLst>
                              <p:par>
                                <p:cTn id="49" presetID="22" presetClass="entr" presetSubtype="1"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par>
                          <p:cTn id="52" fill="hold">
                            <p:stCondLst>
                              <p:cond delay="585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rot="10800000">
            <a:off x="1314556" y="3880664"/>
            <a:ext cx="3587858" cy="1006162"/>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1">
              <a:lumMod val="65000"/>
            </a:schemeClr>
          </a:solidFill>
          <a:ln>
            <a:noFill/>
          </a:ln>
          <a:extLst/>
        </p:spPr>
        <p:style>
          <a:lnRef idx="2">
            <a:schemeClr val="accent6">
              <a:shade val="50000"/>
            </a:schemeClr>
          </a:lnRef>
          <a:fillRef idx="1">
            <a:schemeClr val="accent6"/>
          </a:fillRef>
          <a:effectRef idx="0">
            <a:schemeClr val="accent6"/>
          </a:effectRef>
          <a:fontRef idx="minor">
            <a:schemeClr val="lt1"/>
          </a:fontRef>
        </p:style>
        <p:txBody>
          <a:bodyPr lIns="96248" tIns="48125" rIns="96248" bIns="48125" rtlCol="0" anchor="ctr"/>
          <a:lstStyle/>
          <a:p>
            <a:pPr algn="ctr"/>
            <a:endParaRPr lang="zh-CN" altLang="en-US" dirty="0"/>
          </a:p>
        </p:txBody>
      </p:sp>
      <p:sp>
        <p:nvSpPr>
          <p:cNvPr id="21" name="AutoShape 3"/>
          <p:cNvSpPr>
            <a:spLocks noChangeArrowheads="1"/>
          </p:cNvSpPr>
          <p:nvPr/>
        </p:nvSpPr>
        <p:spPr bwMode="auto">
          <a:xfrm rot="10800000">
            <a:off x="2378386" y="2506068"/>
            <a:ext cx="1460197" cy="407416"/>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1">
              <a:lumMod val="65000"/>
            </a:schemeClr>
          </a:solidFill>
          <a:ln>
            <a:noFill/>
          </a:ln>
          <a:extLst/>
        </p:spPr>
        <p:style>
          <a:lnRef idx="2">
            <a:schemeClr val="accent5">
              <a:shade val="50000"/>
            </a:schemeClr>
          </a:lnRef>
          <a:fillRef idx="1">
            <a:schemeClr val="accent5"/>
          </a:fillRef>
          <a:effectRef idx="0">
            <a:schemeClr val="accent5"/>
          </a:effectRef>
          <a:fontRef idx="minor">
            <a:schemeClr val="lt1"/>
          </a:fontRef>
        </p:style>
        <p:txBody>
          <a:bodyPr lIns="96248" tIns="48125" rIns="96248" bIns="48125" rtlCol="0" anchor="ctr"/>
          <a:lstStyle/>
          <a:p>
            <a:pPr algn="ctr"/>
            <a:endParaRPr lang="zh-CN" altLang="en-US" dirty="0"/>
          </a:p>
        </p:txBody>
      </p:sp>
      <p:sp>
        <p:nvSpPr>
          <p:cNvPr id="22" name="AutoShape 6"/>
          <p:cNvSpPr>
            <a:spLocks noChangeArrowheads="1"/>
          </p:cNvSpPr>
          <p:nvPr/>
        </p:nvSpPr>
        <p:spPr bwMode="auto">
          <a:xfrm>
            <a:off x="2651361" y="1609402"/>
            <a:ext cx="914245" cy="778296"/>
          </a:xfrm>
          <a:prstGeom prst="triangle">
            <a:avLst>
              <a:gd name="adj" fmla="val 50000"/>
            </a:avLst>
          </a:prstGeom>
          <a:solidFill>
            <a:schemeClr val="accent1"/>
          </a:solidFill>
          <a:ln>
            <a:noFill/>
          </a:ln>
          <a:extLst/>
        </p:spPr>
        <p:style>
          <a:lnRef idx="2">
            <a:schemeClr val="dk1">
              <a:shade val="50000"/>
            </a:schemeClr>
          </a:lnRef>
          <a:fillRef idx="1">
            <a:schemeClr val="dk1"/>
          </a:fillRef>
          <a:effectRef idx="0">
            <a:schemeClr val="dk1"/>
          </a:effectRef>
          <a:fontRef idx="minor">
            <a:schemeClr val="lt1"/>
          </a:fontRef>
        </p:style>
        <p:txBody>
          <a:bodyPr lIns="96248" tIns="48125" rIns="96248" bIns="48125" rtlCol="0" anchor="ctr"/>
          <a:lstStyle/>
          <a:p>
            <a:pPr algn="ctr"/>
            <a:endParaRPr lang="zh-CN" altLang="en-US" dirty="0"/>
          </a:p>
        </p:txBody>
      </p:sp>
      <p:sp>
        <p:nvSpPr>
          <p:cNvPr id="23" name="AutoShape 4"/>
          <p:cNvSpPr>
            <a:spLocks noChangeArrowheads="1"/>
          </p:cNvSpPr>
          <p:nvPr/>
        </p:nvSpPr>
        <p:spPr bwMode="auto">
          <a:xfrm rot="10800000">
            <a:off x="1941876" y="3075734"/>
            <a:ext cx="2333217" cy="655484"/>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1"/>
          </a:solidFill>
          <a:ln>
            <a:noFill/>
          </a:ln>
          <a:extLst/>
        </p:spPr>
        <p:style>
          <a:lnRef idx="2">
            <a:schemeClr val="dk1">
              <a:shade val="50000"/>
            </a:schemeClr>
          </a:lnRef>
          <a:fillRef idx="1">
            <a:schemeClr val="dk1"/>
          </a:fillRef>
          <a:effectRef idx="0">
            <a:schemeClr val="dk1"/>
          </a:effectRef>
          <a:fontRef idx="minor">
            <a:schemeClr val="lt1"/>
          </a:fontRef>
        </p:style>
        <p:txBody>
          <a:bodyPr lIns="96248" tIns="48125" rIns="96248" bIns="48125" rtlCol="0" anchor="ctr"/>
          <a:lstStyle/>
          <a:p>
            <a:pPr algn="ctr"/>
            <a:endParaRPr lang="zh-CN" altLang="en-US" dirty="0"/>
          </a:p>
        </p:txBody>
      </p:sp>
      <p:sp>
        <p:nvSpPr>
          <p:cNvPr id="24" name="AutoShape 5"/>
          <p:cNvSpPr>
            <a:spLocks noChangeArrowheads="1"/>
          </p:cNvSpPr>
          <p:nvPr/>
        </p:nvSpPr>
        <p:spPr bwMode="auto">
          <a:xfrm rot="10800000">
            <a:off x="725347" y="5015091"/>
            <a:ext cx="4766276" cy="943337"/>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 name="connsiteX0" fmla="*/ 0 w 20550"/>
              <a:gd name="connsiteY0" fmla="*/ 611 h 21600"/>
              <a:gd name="connsiteX1" fmla="*/ 2378 w 20550"/>
              <a:gd name="connsiteY1" fmla="*/ 21600 h 21600"/>
              <a:gd name="connsiteX2" fmla="*/ 17122 w 20550"/>
              <a:gd name="connsiteY2" fmla="*/ 21600 h 21600"/>
              <a:gd name="connsiteX3" fmla="*/ 20550 w 20550"/>
              <a:gd name="connsiteY3" fmla="*/ 0 h 21600"/>
              <a:gd name="connsiteX4" fmla="*/ 0 w 20550"/>
              <a:gd name="connsiteY4" fmla="*/ 611 h 21600"/>
              <a:gd name="connsiteX0" fmla="*/ 0 w 19214"/>
              <a:gd name="connsiteY0" fmla="*/ 306 h 21295"/>
              <a:gd name="connsiteX1" fmla="*/ 2378 w 19214"/>
              <a:gd name="connsiteY1" fmla="*/ 21295 h 21295"/>
              <a:gd name="connsiteX2" fmla="*/ 17122 w 19214"/>
              <a:gd name="connsiteY2" fmla="*/ 21295 h 21295"/>
              <a:gd name="connsiteX3" fmla="*/ 19214 w 19214"/>
              <a:gd name="connsiteY3" fmla="*/ 0 h 21295"/>
              <a:gd name="connsiteX4" fmla="*/ 0 w 19214"/>
              <a:gd name="connsiteY4" fmla="*/ 306 h 21295"/>
              <a:gd name="connsiteX0" fmla="*/ 0 w 19071"/>
              <a:gd name="connsiteY0" fmla="*/ 1 h 21295"/>
              <a:gd name="connsiteX1" fmla="*/ 2235 w 19071"/>
              <a:gd name="connsiteY1" fmla="*/ 21295 h 21295"/>
              <a:gd name="connsiteX2" fmla="*/ 16979 w 19071"/>
              <a:gd name="connsiteY2" fmla="*/ 21295 h 21295"/>
              <a:gd name="connsiteX3" fmla="*/ 19071 w 19071"/>
              <a:gd name="connsiteY3" fmla="*/ 0 h 21295"/>
              <a:gd name="connsiteX4" fmla="*/ 0 w 19071"/>
              <a:gd name="connsiteY4" fmla="*/ 1 h 2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1" h="21295">
                <a:moveTo>
                  <a:pt x="0" y="1"/>
                </a:moveTo>
                <a:lnTo>
                  <a:pt x="2235" y="21295"/>
                </a:lnTo>
                <a:lnTo>
                  <a:pt x="16979" y="21295"/>
                </a:lnTo>
                <a:lnTo>
                  <a:pt x="19071" y="0"/>
                </a:lnTo>
                <a:lnTo>
                  <a:pt x="0" y="1"/>
                </a:lnTo>
                <a:close/>
              </a:path>
            </a:pathLst>
          </a:custGeom>
          <a:solidFill>
            <a:schemeClr val="accent1"/>
          </a:solidFill>
          <a:ln>
            <a:noFill/>
          </a:ln>
          <a:extLst/>
        </p:spPr>
        <p:style>
          <a:lnRef idx="2">
            <a:schemeClr val="dk1">
              <a:shade val="50000"/>
            </a:schemeClr>
          </a:lnRef>
          <a:fillRef idx="1">
            <a:schemeClr val="dk1"/>
          </a:fillRef>
          <a:effectRef idx="0">
            <a:schemeClr val="dk1"/>
          </a:effectRef>
          <a:fontRef idx="minor">
            <a:schemeClr val="lt1"/>
          </a:fontRef>
        </p:style>
        <p:txBody>
          <a:bodyPr lIns="96248" tIns="48125" rIns="96248" bIns="48125" rtlCol="0" anchor="ctr"/>
          <a:lstStyle/>
          <a:p>
            <a:pPr algn="ctr"/>
            <a:endParaRPr lang="zh-CN" altLang="en-US" dirty="0"/>
          </a:p>
        </p:txBody>
      </p:sp>
      <p:cxnSp>
        <p:nvCxnSpPr>
          <p:cNvPr id="25" name="直接连接符 24"/>
          <p:cNvCxnSpPr/>
          <p:nvPr/>
        </p:nvCxnSpPr>
        <p:spPr>
          <a:xfrm>
            <a:off x="3143037" y="2036587"/>
            <a:ext cx="37677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6" name="直接连接符 25"/>
          <p:cNvCxnSpPr/>
          <p:nvPr/>
        </p:nvCxnSpPr>
        <p:spPr>
          <a:xfrm>
            <a:off x="3128465" y="2708398"/>
            <a:ext cx="3782289"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nvCxnSpPr>
        <p:spPr>
          <a:xfrm>
            <a:off x="3143037" y="3405406"/>
            <a:ext cx="37677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8" name="直接连接符 27"/>
          <p:cNvCxnSpPr/>
          <p:nvPr/>
        </p:nvCxnSpPr>
        <p:spPr>
          <a:xfrm>
            <a:off x="3108485" y="4425429"/>
            <a:ext cx="3802269"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9" name="直接连接符 28"/>
          <p:cNvCxnSpPr/>
          <p:nvPr/>
        </p:nvCxnSpPr>
        <p:spPr>
          <a:xfrm>
            <a:off x="3108485" y="5435291"/>
            <a:ext cx="3802269"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30" name="TextBox 29"/>
          <p:cNvSpPr txBox="1"/>
          <p:nvPr/>
        </p:nvSpPr>
        <p:spPr>
          <a:xfrm>
            <a:off x="7091440" y="5251207"/>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1" name="TextBox 30"/>
          <p:cNvSpPr txBox="1"/>
          <p:nvPr/>
        </p:nvSpPr>
        <p:spPr>
          <a:xfrm>
            <a:off x="5770734" y="4941787"/>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2" name="TextBox 31"/>
          <p:cNvSpPr txBox="1"/>
          <p:nvPr/>
        </p:nvSpPr>
        <p:spPr>
          <a:xfrm>
            <a:off x="7091440" y="4247470"/>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3" name="TextBox 32"/>
          <p:cNvSpPr txBox="1"/>
          <p:nvPr/>
        </p:nvSpPr>
        <p:spPr>
          <a:xfrm>
            <a:off x="5770734" y="3947138"/>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4" name="TextBox 33"/>
          <p:cNvSpPr txBox="1"/>
          <p:nvPr/>
        </p:nvSpPr>
        <p:spPr>
          <a:xfrm>
            <a:off x="7091440" y="3267820"/>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5" name="TextBox 34"/>
          <p:cNvSpPr txBox="1"/>
          <p:nvPr/>
        </p:nvSpPr>
        <p:spPr>
          <a:xfrm>
            <a:off x="5770734" y="2937121"/>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6" name="TextBox 35"/>
          <p:cNvSpPr txBox="1"/>
          <p:nvPr/>
        </p:nvSpPr>
        <p:spPr>
          <a:xfrm>
            <a:off x="7091440" y="2525703"/>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500">
                <a:solidFill>
                  <a:schemeClr val="tx1">
                    <a:lumMod val="75000"/>
                    <a:lumOff val="25000"/>
                  </a:schemeClr>
                </a:solidFill>
                <a:latin typeface="微软雅黑" pitchFamily="34" charset="-122"/>
                <a:ea typeface="微软雅黑" pitchFamily="34" charset="-122"/>
              </a:rPr>
              <a:t>选择粘贴，并选择只保留文字。</a:t>
            </a:r>
          </a:p>
        </p:txBody>
      </p:sp>
      <p:sp>
        <p:nvSpPr>
          <p:cNvPr id="37" name="TextBox 36"/>
          <p:cNvSpPr txBox="1"/>
          <p:nvPr/>
        </p:nvSpPr>
        <p:spPr>
          <a:xfrm>
            <a:off x="5770734" y="2250880"/>
            <a:ext cx="1169002" cy="389578"/>
          </a:xfrm>
          <a:prstGeom prst="rect">
            <a:avLst/>
          </a:prstGeom>
          <a:noFill/>
        </p:spPr>
        <p:txBody>
          <a:bodyPr wrap="none" lIns="96248" tIns="48125" rIns="96248" bIns="48125" rtlCol="0">
            <a:spAutoFit/>
          </a:bodyPr>
          <a:lstStyle/>
          <a:p>
            <a:pPr algn="ctr"/>
            <a:r>
              <a:rPr lang="zh-CN" altLang="en-US" sz="1900">
                <a:solidFill>
                  <a:schemeClr val="tx1">
                    <a:lumMod val="75000"/>
                    <a:lumOff val="25000"/>
                  </a:schemeClr>
                </a:solidFill>
                <a:latin typeface="微软雅黑" pitchFamily="34" charset="-122"/>
                <a:ea typeface="微软雅黑" pitchFamily="34" charset="-122"/>
              </a:rPr>
              <a:t>添加标题</a:t>
            </a:r>
          </a:p>
        </p:txBody>
      </p:sp>
      <p:sp>
        <p:nvSpPr>
          <p:cNvPr id="38" name="TextBox 37"/>
          <p:cNvSpPr txBox="1"/>
          <p:nvPr/>
        </p:nvSpPr>
        <p:spPr>
          <a:xfrm>
            <a:off x="7091440" y="1832411"/>
            <a:ext cx="4042073" cy="697354"/>
          </a:xfrm>
          <a:prstGeom prst="rect">
            <a:avLst/>
          </a:prstGeom>
          <a:noFill/>
        </p:spPr>
        <p:txBody>
          <a:bodyPr wrap="square" lIns="96248" tIns="48125" rIns="96248" bIns="48125" rtlCol="0">
            <a:spAutoFit/>
          </a:bodyPr>
          <a:lstStyle/>
          <a:p>
            <a:pPr>
              <a:lnSpc>
                <a:spcPct val="130000"/>
              </a:lnSpc>
            </a:pPr>
            <a:r>
              <a:rPr lang="zh-CN" altLang="en-US" sz="15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39" name="TextBox 38"/>
          <p:cNvSpPr txBox="1"/>
          <p:nvPr/>
        </p:nvSpPr>
        <p:spPr>
          <a:xfrm>
            <a:off x="5770734" y="1557586"/>
            <a:ext cx="1169002" cy="389578"/>
          </a:xfrm>
          <a:prstGeom prst="rect">
            <a:avLst/>
          </a:prstGeom>
          <a:noFill/>
        </p:spPr>
        <p:txBody>
          <a:bodyPr wrap="none" lIns="96248" tIns="48125" rIns="96248" bIns="48125" rtlCol="0">
            <a:spAutoFit/>
          </a:bodyPr>
          <a:lstStyle/>
          <a:p>
            <a:pPr algn="ctr"/>
            <a:r>
              <a:rPr lang="zh-CN" altLang="en-US" sz="1900" dirty="0">
                <a:solidFill>
                  <a:schemeClr val="tx1">
                    <a:lumMod val="75000"/>
                    <a:lumOff val="25000"/>
                  </a:schemeClr>
                </a:solidFill>
                <a:latin typeface="微软雅黑" pitchFamily="34" charset="-122"/>
                <a:ea typeface="微软雅黑" pitchFamily="34" charset="-122"/>
              </a:rPr>
              <a:t>添加标题</a:t>
            </a:r>
          </a:p>
        </p:txBody>
      </p:sp>
      <p:sp>
        <p:nvSpPr>
          <p:cNvPr id="41" name="文本框 2"/>
          <p:cNvSpPr txBox="1"/>
          <p:nvPr/>
        </p:nvSpPr>
        <p:spPr>
          <a:xfrm>
            <a:off x="1724001"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1709158049"/>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1"/>
                                            </p:tgtEl>
                                            <p:attrNameLst>
                                              <p:attrName>ppt_y</p:attrName>
                                            </p:attrNameLst>
                                          </p:cBhvr>
                                          <p:tavLst>
                                            <p:tav tm="0">
                                              <p:val>
                                                <p:strVal val="#ppt_y"/>
                                              </p:val>
                                            </p:tav>
                                            <p:tav tm="100000">
                                              <p:val>
                                                <p:strVal val="#ppt_y"/>
                                              </p:val>
                                            </p:tav>
                                          </p:tavLst>
                                        </p:anim>
                                        <p:anim calcmode="lin" valueType="num">
                                          <p:cBhvr>
                                            <p:cTn id="9"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1"/>
                                            </p:tgtEl>
                                          </p:cBhvr>
                                        </p:animEffect>
                                      </p:childTnLst>
                                    </p:cTn>
                                  </p:par>
                                </p:childTnLst>
                              </p:cTn>
                            </p:par>
                            <p:par>
                              <p:cTn id="12" fill="hold">
                                <p:stCondLst>
                                  <p:cond delay="850"/>
                                </p:stCondLst>
                                <p:childTnLst>
                                  <p:par>
                                    <p:cTn id="13" presetID="2" presetClass="entr" presetSubtype="1" fill="hold" grpId="0" nodeType="afterEffect" p14:presetBounceEnd="64000">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14:bounceEnd="64000">
                                          <p:cBhvr additive="base">
                                            <p:cTn id="15" dur="1000" fill="hold"/>
                                            <p:tgtEl>
                                              <p:spTgt spid="24"/>
                                            </p:tgtEl>
                                            <p:attrNameLst>
                                              <p:attrName>ppt_x</p:attrName>
                                            </p:attrNameLst>
                                          </p:cBhvr>
                                          <p:tavLst>
                                            <p:tav tm="0">
                                              <p:val>
                                                <p:strVal val="#ppt_x"/>
                                              </p:val>
                                            </p:tav>
                                            <p:tav tm="100000">
                                              <p:val>
                                                <p:strVal val="#ppt_x"/>
                                              </p:val>
                                            </p:tav>
                                          </p:tavLst>
                                        </p:anim>
                                        <p:anim calcmode="lin" valueType="num" p14:bounceEnd="64000">
                                          <p:cBhvr additive="base">
                                            <p:cTn id="16" dur="10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4000">
                                      <p:stCondLst>
                                        <p:cond delay="200"/>
                                      </p:stCondLst>
                                      <p:childTnLst>
                                        <p:set>
                                          <p:cBhvr>
                                            <p:cTn id="18" dur="1" fill="hold">
                                              <p:stCondLst>
                                                <p:cond delay="0"/>
                                              </p:stCondLst>
                                            </p:cTn>
                                            <p:tgtEl>
                                              <p:spTgt spid="20"/>
                                            </p:tgtEl>
                                            <p:attrNameLst>
                                              <p:attrName>style.visibility</p:attrName>
                                            </p:attrNameLst>
                                          </p:cBhvr>
                                          <p:to>
                                            <p:strVal val="visible"/>
                                          </p:to>
                                        </p:set>
                                        <p:anim calcmode="lin" valueType="num" p14:bounceEnd="64000">
                                          <p:cBhvr additive="base">
                                            <p:cTn id="19" dur="1000" fill="hold"/>
                                            <p:tgtEl>
                                              <p:spTgt spid="20"/>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2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400"/>
                                      </p:stCondLst>
                                      <p:childTnLst>
                                        <p:set>
                                          <p:cBhvr>
                                            <p:cTn id="22" dur="1" fill="hold">
                                              <p:stCondLst>
                                                <p:cond delay="0"/>
                                              </p:stCondLst>
                                            </p:cTn>
                                            <p:tgtEl>
                                              <p:spTgt spid="23"/>
                                            </p:tgtEl>
                                            <p:attrNameLst>
                                              <p:attrName>style.visibility</p:attrName>
                                            </p:attrNameLst>
                                          </p:cBhvr>
                                          <p:to>
                                            <p:strVal val="visible"/>
                                          </p:to>
                                        </p:set>
                                        <p:anim calcmode="lin" valueType="num" p14:bounceEnd="64000">
                                          <p:cBhvr additive="base">
                                            <p:cTn id="23" dur="1000" fill="hold"/>
                                            <p:tgtEl>
                                              <p:spTgt spid="23"/>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2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4000">
                                      <p:stCondLst>
                                        <p:cond delay="600"/>
                                      </p:stCondLst>
                                      <p:childTnLst>
                                        <p:set>
                                          <p:cBhvr>
                                            <p:cTn id="26" dur="1" fill="hold">
                                              <p:stCondLst>
                                                <p:cond delay="0"/>
                                              </p:stCondLst>
                                            </p:cTn>
                                            <p:tgtEl>
                                              <p:spTgt spid="21"/>
                                            </p:tgtEl>
                                            <p:attrNameLst>
                                              <p:attrName>style.visibility</p:attrName>
                                            </p:attrNameLst>
                                          </p:cBhvr>
                                          <p:to>
                                            <p:strVal val="visible"/>
                                          </p:to>
                                        </p:set>
                                        <p:anim calcmode="lin" valueType="num" p14:bounceEnd="64000">
                                          <p:cBhvr additive="base">
                                            <p:cTn id="27" dur="1000" fill="hold"/>
                                            <p:tgtEl>
                                              <p:spTgt spid="21"/>
                                            </p:tgtEl>
                                            <p:attrNameLst>
                                              <p:attrName>ppt_x</p:attrName>
                                            </p:attrNameLst>
                                          </p:cBhvr>
                                          <p:tavLst>
                                            <p:tav tm="0">
                                              <p:val>
                                                <p:strVal val="#ppt_x"/>
                                              </p:val>
                                            </p:tav>
                                            <p:tav tm="100000">
                                              <p:val>
                                                <p:strVal val="#ppt_x"/>
                                              </p:val>
                                            </p:tav>
                                          </p:tavLst>
                                        </p:anim>
                                        <p:anim calcmode="lin" valueType="num" p14:bounceEnd="64000">
                                          <p:cBhvr additive="base">
                                            <p:cTn id="28" dur="1000" fill="hold"/>
                                            <p:tgtEl>
                                              <p:spTgt spid="2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4000">
                                      <p:stCondLst>
                                        <p:cond delay="800"/>
                                      </p:stCondLst>
                                      <p:childTnLst>
                                        <p:set>
                                          <p:cBhvr>
                                            <p:cTn id="30" dur="1" fill="hold">
                                              <p:stCondLst>
                                                <p:cond delay="0"/>
                                              </p:stCondLst>
                                            </p:cTn>
                                            <p:tgtEl>
                                              <p:spTgt spid="22"/>
                                            </p:tgtEl>
                                            <p:attrNameLst>
                                              <p:attrName>style.visibility</p:attrName>
                                            </p:attrNameLst>
                                          </p:cBhvr>
                                          <p:to>
                                            <p:strVal val="visible"/>
                                          </p:to>
                                        </p:set>
                                        <p:anim calcmode="lin" valueType="num" p14:bounceEnd="64000">
                                          <p:cBhvr additive="base">
                                            <p:cTn id="31" dur="1000" fill="hold"/>
                                            <p:tgtEl>
                                              <p:spTgt spid="22"/>
                                            </p:tgtEl>
                                            <p:attrNameLst>
                                              <p:attrName>ppt_x</p:attrName>
                                            </p:attrNameLst>
                                          </p:cBhvr>
                                          <p:tavLst>
                                            <p:tav tm="0">
                                              <p:val>
                                                <p:strVal val="#ppt_x"/>
                                              </p:val>
                                            </p:tav>
                                            <p:tav tm="100000">
                                              <p:val>
                                                <p:strVal val="#ppt_x"/>
                                              </p:val>
                                            </p:tav>
                                          </p:tavLst>
                                        </p:anim>
                                        <p:anim calcmode="lin" valueType="num" p14:bounceEnd="64000">
                                          <p:cBhvr additive="base">
                                            <p:cTn id="32" dur="1000" fill="hold"/>
                                            <p:tgtEl>
                                              <p:spTgt spid="22"/>
                                            </p:tgtEl>
                                            <p:attrNameLst>
                                              <p:attrName>ppt_y</p:attrName>
                                            </p:attrNameLst>
                                          </p:cBhvr>
                                          <p:tavLst>
                                            <p:tav tm="0">
                                              <p:val>
                                                <p:strVal val="0-#ppt_h/2"/>
                                              </p:val>
                                            </p:tav>
                                            <p:tav tm="100000">
                                              <p:val>
                                                <p:strVal val="#ppt_y"/>
                                              </p:val>
                                            </p:tav>
                                          </p:tavLst>
                                        </p:anim>
                                      </p:childTnLst>
                                    </p:cTn>
                                  </p:par>
                                </p:childTnLst>
                              </p:cTn>
                            </p:par>
                            <p:par>
                              <p:cTn id="33" fill="hold">
                                <p:stCondLst>
                                  <p:cond delay="2650"/>
                                </p:stCondLst>
                                <p:childTnLst>
                                  <p:par>
                                    <p:cTn id="34" presetID="22" presetClass="entr" presetSubtype="8"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par>
                                    <p:cTn id="40" presetID="22" presetClass="entr" presetSubtype="8"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par>
                                    <p:cTn id="46" presetID="22" presetClass="entr" presetSubtype="8"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childTnLst>
                              </p:cTn>
                            </p:par>
                            <p:par>
                              <p:cTn id="49" fill="hold">
                                <p:stCondLst>
                                  <p:cond delay="3150"/>
                                </p:stCondLst>
                                <p:childTnLst>
                                  <p:par>
                                    <p:cTn id="50" presetID="17" presetClass="entr" presetSubtype="1" fill="hold" grpId="0" nodeType="afterEffect">
                                      <p:stCondLst>
                                        <p:cond delay="0"/>
                                      </p:stCondLst>
                                      <p:iterate type="lt">
                                        <p:tmPct val="40000"/>
                                      </p:iterate>
                                      <p:childTnLst>
                                        <p:set>
                                          <p:cBhvr>
                                            <p:cTn id="51" dur="1" fill="hold">
                                              <p:stCondLst>
                                                <p:cond delay="0"/>
                                              </p:stCondLst>
                                            </p:cTn>
                                            <p:tgtEl>
                                              <p:spTgt spid="39"/>
                                            </p:tgtEl>
                                            <p:attrNameLst>
                                              <p:attrName>style.visibility</p:attrName>
                                            </p:attrNameLst>
                                          </p:cBhvr>
                                          <p:to>
                                            <p:strVal val="visible"/>
                                          </p:to>
                                        </p:set>
                                        <p:anim calcmode="lin" valueType="num">
                                          <p:cBhvr>
                                            <p:cTn id="52" dur="250" fill="hold"/>
                                            <p:tgtEl>
                                              <p:spTgt spid="39"/>
                                            </p:tgtEl>
                                            <p:attrNameLst>
                                              <p:attrName>ppt_x</p:attrName>
                                            </p:attrNameLst>
                                          </p:cBhvr>
                                          <p:tavLst>
                                            <p:tav tm="0">
                                              <p:val>
                                                <p:strVal val="#ppt_x"/>
                                              </p:val>
                                            </p:tav>
                                            <p:tav tm="100000">
                                              <p:val>
                                                <p:strVal val="#ppt_x"/>
                                              </p:val>
                                            </p:tav>
                                          </p:tavLst>
                                        </p:anim>
                                        <p:anim calcmode="lin" valueType="num">
                                          <p:cBhvr>
                                            <p:cTn id="53" dur="250" fill="hold"/>
                                            <p:tgtEl>
                                              <p:spTgt spid="39"/>
                                            </p:tgtEl>
                                            <p:attrNameLst>
                                              <p:attrName>ppt_y</p:attrName>
                                            </p:attrNameLst>
                                          </p:cBhvr>
                                          <p:tavLst>
                                            <p:tav tm="0">
                                              <p:val>
                                                <p:strVal val="#ppt_y-#ppt_h/2"/>
                                              </p:val>
                                            </p:tav>
                                            <p:tav tm="100000">
                                              <p:val>
                                                <p:strVal val="#ppt_y"/>
                                              </p:val>
                                            </p:tav>
                                          </p:tavLst>
                                        </p:anim>
                                        <p:anim calcmode="lin" valueType="num">
                                          <p:cBhvr>
                                            <p:cTn id="54" dur="250" fill="hold"/>
                                            <p:tgtEl>
                                              <p:spTgt spid="39"/>
                                            </p:tgtEl>
                                            <p:attrNameLst>
                                              <p:attrName>ppt_w</p:attrName>
                                            </p:attrNameLst>
                                          </p:cBhvr>
                                          <p:tavLst>
                                            <p:tav tm="0">
                                              <p:val>
                                                <p:strVal val="#ppt_w"/>
                                              </p:val>
                                            </p:tav>
                                            <p:tav tm="100000">
                                              <p:val>
                                                <p:strVal val="#ppt_w"/>
                                              </p:val>
                                            </p:tav>
                                          </p:tavLst>
                                        </p:anim>
                                        <p:anim calcmode="lin" valueType="num">
                                          <p:cBhvr>
                                            <p:cTn id="55" dur="250" fill="hold"/>
                                            <p:tgtEl>
                                              <p:spTgt spid="39"/>
                                            </p:tgtEl>
                                            <p:attrNameLst>
                                              <p:attrName>ppt_h</p:attrName>
                                            </p:attrNameLst>
                                          </p:cBhvr>
                                          <p:tavLst>
                                            <p:tav tm="0">
                                              <p:val>
                                                <p:fltVal val="0"/>
                                              </p:val>
                                            </p:tav>
                                            <p:tav tm="100000">
                                              <p:val>
                                                <p:strVal val="#ppt_h"/>
                                              </p:val>
                                            </p:tav>
                                          </p:tavLst>
                                        </p:anim>
                                      </p:childTnLst>
                                    </p:cTn>
                                  </p:par>
                                  <p:par>
                                    <p:cTn id="56" presetID="17" presetClass="entr" presetSubtype="1" fill="hold" grpId="0" nodeType="withEffect">
                                      <p:stCondLst>
                                        <p:cond delay="200"/>
                                      </p:stCondLst>
                                      <p:iterate type="lt">
                                        <p:tmPct val="40000"/>
                                      </p:iterate>
                                      <p:childTnLst>
                                        <p:set>
                                          <p:cBhvr>
                                            <p:cTn id="57" dur="1" fill="hold">
                                              <p:stCondLst>
                                                <p:cond delay="0"/>
                                              </p:stCondLst>
                                            </p:cTn>
                                            <p:tgtEl>
                                              <p:spTgt spid="37"/>
                                            </p:tgtEl>
                                            <p:attrNameLst>
                                              <p:attrName>style.visibility</p:attrName>
                                            </p:attrNameLst>
                                          </p:cBhvr>
                                          <p:to>
                                            <p:strVal val="visible"/>
                                          </p:to>
                                        </p:set>
                                        <p:anim calcmode="lin" valueType="num">
                                          <p:cBhvr>
                                            <p:cTn id="58" dur="250" fill="hold"/>
                                            <p:tgtEl>
                                              <p:spTgt spid="37"/>
                                            </p:tgtEl>
                                            <p:attrNameLst>
                                              <p:attrName>ppt_x</p:attrName>
                                            </p:attrNameLst>
                                          </p:cBhvr>
                                          <p:tavLst>
                                            <p:tav tm="0">
                                              <p:val>
                                                <p:strVal val="#ppt_x"/>
                                              </p:val>
                                            </p:tav>
                                            <p:tav tm="100000">
                                              <p:val>
                                                <p:strVal val="#ppt_x"/>
                                              </p:val>
                                            </p:tav>
                                          </p:tavLst>
                                        </p:anim>
                                        <p:anim calcmode="lin" valueType="num">
                                          <p:cBhvr>
                                            <p:cTn id="59" dur="250" fill="hold"/>
                                            <p:tgtEl>
                                              <p:spTgt spid="37"/>
                                            </p:tgtEl>
                                            <p:attrNameLst>
                                              <p:attrName>ppt_y</p:attrName>
                                            </p:attrNameLst>
                                          </p:cBhvr>
                                          <p:tavLst>
                                            <p:tav tm="0">
                                              <p:val>
                                                <p:strVal val="#ppt_y-#ppt_h/2"/>
                                              </p:val>
                                            </p:tav>
                                            <p:tav tm="100000">
                                              <p:val>
                                                <p:strVal val="#ppt_y"/>
                                              </p:val>
                                            </p:tav>
                                          </p:tavLst>
                                        </p:anim>
                                        <p:anim calcmode="lin" valueType="num">
                                          <p:cBhvr>
                                            <p:cTn id="60" dur="250" fill="hold"/>
                                            <p:tgtEl>
                                              <p:spTgt spid="37"/>
                                            </p:tgtEl>
                                            <p:attrNameLst>
                                              <p:attrName>ppt_w</p:attrName>
                                            </p:attrNameLst>
                                          </p:cBhvr>
                                          <p:tavLst>
                                            <p:tav tm="0">
                                              <p:val>
                                                <p:strVal val="#ppt_w"/>
                                              </p:val>
                                            </p:tav>
                                            <p:tav tm="100000">
                                              <p:val>
                                                <p:strVal val="#ppt_w"/>
                                              </p:val>
                                            </p:tav>
                                          </p:tavLst>
                                        </p:anim>
                                        <p:anim calcmode="lin" valueType="num">
                                          <p:cBhvr>
                                            <p:cTn id="61" dur="250" fill="hold"/>
                                            <p:tgtEl>
                                              <p:spTgt spid="37"/>
                                            </p:tgtEl>
                                            <p:attrNameLst>
                                              <p:attrName>ppt_h</p:attrName>
                                            </p:attrNameLst>
                                          </p:cBhvr>
                                          <p:tavLst>
                                            <p:tav tm="0">
                                              <p:val>
                                                <p:fltVal val="0"/>
                                              </p:val>
                                            </p:tav>
                                            <p:tav tm="100000">
                                              <p:val>
                                                <p:strVal val="#ppt_h"/>
                                              </p:val>
                                            </p:tav>
                                          </p:tavLst>
                                        </p:anim>
                                      </p:childTnLst>
                                    </p:cTn>
                                  </p:par>
                                  <p:par>
                                    <p:cTn id="62" presetID="17" presetClass="entr" presetSubtype="1" fill="hold" grpId="0" nodeType="withEffect">
                                      <p:stCondLst>
                                        <p:cond delay="400"/>
                                      </p:stCondLst>
                                      <p:iterate type="lt">
                                        <p:tmPct val="40000"/>
                                      </p:iterate>
                                      <p:childTnLst>
                                        <p:set>
                                          <p:cBhvr>
                                            <p:cTn id="63" dur="1" fill="hold">
                                              <p:stCondLst>
                                                <p:cond delay="0"/>
                                              </p:stCondLst>
                                            </p:cTn>
                                            <p:tgtEl>
                                              <p:spTgt spid="35"/>
                                            </p:tgtEl>
                                            <p:attrNameLst>
                                              <p:attrName>style.visibility</p:attrName>
                                            </p:attrNameLst>
                                          </p:cBhvr>
                                          <p:to>
                                            <p:strVal val="visible"/>
                                          </p:to>
                                        </p:set>
                                        <p:anim calcmode="lin" valueType="num">
                                          <p:cBhvr>
                                            <p:cTn id="64" dur="250" fill="hold"/>
                                            <p:tgtEl>
                                              <p:spTgt spid="35"/>
                                            </p:tgtEl>
                                            <p:attrNameLst>
                                              <p:attrName>ppt_x</p:attrName>
                                            </p:attrNameLst>
                                          </p:cBhvr>
                                          <p:tavLst>
                                            <p:tav tm="0">
                                              <p:val>
                                                <p:strVal val="#ppt_x"/>
                                              </p:val>
                                            </p:tav>
                                            <p:tav tm="100000">
                                              <p:val>
                                                <p:strVal val="#ppt_x"/>
                                              </p:val>
                                            </p:tav>
                                          </p:tavLst>
                                        </p:anim>
                                        <p:anim calcmode="lin" valueType="num">
                                          <p:cBhvr>
                                            <p:cTn id="65" dur="250" fill="hold"/>
                                            <p:tgtEl>
                                              <p:spTgt spid="35"/>
                                            </p:tgtEl>
                                            <p:attrNameLst>
                                              <p:attrName>ppt_y</p:attrName>
                                            </p:attrNameLst>
                                          </p:cBhvr>
                                          <p:tavLst>
                                            <p:tav tm="0">
                                              <p:val>
                                                <p:strVal val="#ppt_y-#ppt_h/2"/>
                                              </p:val>
                                            </p:tav>
                                            <p:tav tm="100000">
                                              <p:val>
                                                <p:strVal val="#ppt_y"/>
                                              </p:val>
                                            </p:tav>
                                          </p:tavLst>
                                        </p:anim>
                                        <p:anim calcmode="lin" valueType="num">
                                          <p:cBhvr>
                                            <p:cTn id="66" dur="250" fill="hold"/>
                                            <p:tgtEl>
                                              <p:spTgt spid="35"/>
                                            </p:tgtEl>
                                            <p:attrNameLst>
                                              <p:attrName>ppt_w</p:attrName>
                                            </p:attrNameLst>
                                          </p:cBhvr>
                                          <p:tavLst>
                                            <p:tav tm="0">
                                              <p:val>
                                                <p:strVal val="#ppt_w"/>
                                              </p:val>
                                            </p:tav>
                                            <p:tav tm="100000">
                                              <p:val>
                                                <p:strVal val="#ppt_w"/>
                                              </p:val>
                                            </p:tav>
                                          </p:tavLst>
                                        </p:anim>
                                        <p:anim calcmode="lin" valueType="num">
                                          <p:cBhvr>
                                            <p:cTn id="67" dur="250" fill="hold"/>
                                            <p:tgtEl>
                                              <p:spTgt spid="35"/>
                                            </p:tgtEl>
                                            <p:attrNameLst>
                                              <p:attrName>ppt_h</p:attrName>
                                            </p:attrNameLst>
                                          </p:cBhvr>
                                          <p:tavLst>
                                            <p:tav tm="0">
                                              <p:val>
                                                <p:fltVal val="0"/>
                                              </p:val>
                                            </p:tav>
                                            <p:tav tm="100000">
                                              <p:val>
                                                <p:strVal val="#ppt_h"/>
                                              </p:val>
                                            </p:tav>
                                          </p:tavLst>
                                        </p:anim>
                                      </p:childTnLst>
                                    </p:cTn>
                                  </p:par>
                                  <p:par>
                                    <p:cTn id="68" presetID="17" presetClass="entr" presetSubtype="1" fill="hold" grpId="0" nodeType="withEffect">
                                      <p:stCondLst>
                                        <p:cond delay="600"/>
                                      </p:stCondLst>
                                      <p:iterate type="lt">
                                        <p:tmPct val="40000"/>
                                      </p:iterate>
                                      <p:childTnLst>
                                        <p:set>
                                          <p:cBhvr>
                                            <p:cTn id="69" dur="1" fill="hold">
                                              <p:stCondLst>
                                                <p:cond delay="0"/>
                                              </p:stCondLst>
                                            </p:cTn>
                                            <p:tgtEl>
                                              <p:spTgt spid="33"/>
                                            </p:tgtEl>
                                            <p:attrNameLst>
                                              <p:attrName>style.visibility</p:attrName>
                                            </p:attrNameLst>
                                          </p:cBhvr>
                                          <p:to>
                                            <p:strVal val="visible"/>
                                          </p:to>
                                        </p:set>
                                        <p:anim calcmode="lin" valueType="num">
                                          <p:cBhvr>
                                            <p:cTn id="70" dur="250" fill="hold"/>
                                            <p:tgtEl>
                                              <p:spTgt spid="33"/>
                                            </p:tgtEl>
                                            <p:attrNameLst>
                                              <p:attrName>ppt_x</p:attrName>
                                            </p:attrNameLst>
                                          </p:cBhvr>
                                          <p:tavLst>
                                            <p:tav tm="0">
                                              <p:val>
                                                <p:strVal val="#ppt_x"/>
                                              </p:val>
                                            </p:tav>
                                            <p:tav tm="100000">
                                              <p:val>
                                                <p:strVal val="#ppt_x"/>
                                              </p:val>
                                            </p:tav>
                                          </p:tavLst>
                                        </p:anim>
                                        <p:anim calcmode="lin" valueType="num">
                                          <p:cBhvr>
                                            <p:cTn id="71" dur="250" fill="hold"/>
                                            <p:tgtEl>
                                              <p:spTgt spid="33"/>
                                            </p:tgtEl>
                                            <p:attrNameLst>
                                              <p:attrName>ppt_y</p:attrName>
                                            </p:attrNameLst>
                                          </p:cBhvr>
                                          <p:tavLst>
                                            <p:tav tm="0">
                                              <p:val>
                                                <p:strVal val="#ppt_y-#ppt_h/2"/>
                                              </p:val>
                                            </p:tav>
                                            <p:tav tm="100000">
                                              <p:val>
                                                <p:strVal val="#ppt_y"/>
                                              </p:val>
                                            </p:tav>
                                          </p:tavLst>
                                        </p:anim>
                                        <p:anim calcmode="lin" valueType="num">
                                          <p:cBhvr>
                                            <p:cTn id="72" dur="250" fill="hold"/>
                                            <p:tgtEl>
                                              <p:spTgt spid="33"/>
                                            </p:tgtEl>
                                            <p:attrNameLst>
                                              <p:attrName>ppt_w</p:attrName>
                                            </p:attrNameLst>
                                          </p:cBhvr>
                                          <p:tavLst>
                                            <p:tav tm="0">
                                              <p:val>
                                                <p:strVal val="#ppt_w"/>
                                              </p:val>
                                            </p:tav>
                                            <p:tav tm="100000">
                                              <p:val>
                                                <p:strVal val="#ppt_w"/>
                                              </p:val>
                                            </p:tav>
                                          </p:tavLst>
                                        </p:anim>
                                        <p:anim calcmode="lin" valueType="num">
                                          <p:cBhvr>
                                            <p:cTn id="73" dur="250" fill="hold"/>
                                            <p:tgtEl>
                                              <p:spTgt spid="33"/>
                                            </p:tgtEl>
                                            <p:attrNameLst>
                                              <p:attrName>ppt_h</p:attrName>
                                            </p:attrNameLst>
                                          </p:cBhvr>
                                          <p:tavLst>
                                            <p:tav tm="0">
                                              <p:val>
                                                <p:fltVal val="0"/>
                                              </p:val>
                                            </p:tav>
                                            <p:tav tm="100000">
                                              <p:val>
                                                <p:strVal val="#ppt_h"/>
                                              </p:val>
                                            </p:tav>
                                          </p:tavLst>
                                        </p:anim>
                                      </p:childTnLst>
                                    </p:cTn>
                                  </p:par>
                                  <p:par>
                                    <p:cTn id="74" presetID="17" presetClass="entr" presetSubtype="1" fill="hold" grpId="0" nodeType="withEffect">
                                      <p:stCondLst>
                                        <p:cond delay="800"/>
                                      </p:stCondLst>
                                      <p:iterate type="lt">
                                        <p:tmPct val="40000"/>
                                      </p:iterate>
                                      <p:childTnLst>
                                        <p:set>
                                          <p:cBhvr>
                                            <p:cTn id="75" dur="1" fill="hold">
                                              <p:stCondLst>
                                                <p:cond delay="0"/>
                                              </p:stCondLst>
                                            </p:cTn>
                                            <p:tgtEl>
                                              <p:spTgt spid="31"/>
                                            </p:tgtEl>
                                            <p:attrNameLst>
                                              <p:attrName>style.visibility</p:attrName>
                                            </p:attrNameLst>
                                          </p:cBhvr>
                                          <p:to>
                                            <p:strVal val="visible"/>
                                          </p:to>
                                        </p:set>
                                        <p:anim calcmode="lin" valueType="num">
                                          <p:cBhvr>
                                            <p:cTn id="76" dur="250" fill="hold"/>
                                            <p:tgtEl>
                                              <p:spTgt spid="31"/>
                                            </p:tgtEl>
                                            <p:attrNameLst>
                                              <p:attrName>ppt_x</p:attrName>
                                            </p:attrNameLst>
                                          </p:cBhvr>
                                          <p:tavLst>
                                            <p:tav tm="0">
                                              <p:val>
                                                <p:strVal val="#ppt_x"/>
                                              </p:val>
                                            </p:tav>
                                            <p:tav tm="100000">
                                              <p:val>
                                                <p:strVal val="#ppt_x"/>
                                              </p:val>
                                            </p:tav>
                                          </p:tavLst>
                                        </p:anim>
                                        <p:anim calcmode="lin" valueType="num">
                                          <p:cBhvr>
                                            <p:cTn id="77" dur="250" fill="hold"/>
                                            <p:tgtEl>
                                              <p:spTgt spid="31"/>
                                            </p:tgtEl>
                                            <p:attrNameLst>
                                              <p:attrName>ppt_y</p:attrName>
                                            </p:attrNameLst>
                                          </p:cBhvr>
                                          <p:tavLst>
                                            <p:tav tm="0">
                                              <p:val>
                                                <p:strVal val="#ppt_y-#ppt_h/2"/>
                                              </p:val>
                                            </p:tav>
                                            <p:tav tm="100000">
                                              <p:val>
                                                <p:strVal val="#ppt_y"/>
                                              </p:val>
                                            </p:tav>
                                          </p:tavLst>
                                        </p:anim>
                                        <p:anim calcmode="lin" valueType="num">
                                          <p:cBhvr>
                                            <p:cTn id="78" dur="250" fill="hold"/>
                                            <p:tgtEl>
                                              <p:spTgt spid="31"/>
                                            </p:tgtEl>
                                            <p:attrNameLst>
                                              <p:attrName>ppt_w</p:attrName>
                                            </p:attrNameLst>
                                          </p:cBhvr>
                                          <p:tavLst>
                                            <p:tav tm="0">
                                              <p:val>
                                                <p:strVal val="#ppt_w"/>
                                              </p:val>
                                            </p:tav>
                                            <p:tav tm="100000">
                                              <p:val>
                                                <p:strVal val="#ppt_w"/>
                                              </p:val>
                                            </p:tav>
                                          </p:tavLst>
                                        </p:anim>
                                        <p:anim calcmode="lin" valueType="num">
                                          <p:cBhvr>
                                            <p:cTn id="79" dur="250" fill="hold"/>
                                            <p:tgtEl>
                                              <p:spTgt spid="31"/>
                                            </p:tgtEl>
                                            <p:attrNameLst>
                                              <p:attrName>ppt_h</p:attrName>
                                            </p:attrNameLst>
                                          </p:cBhvr>
                                          <p:tavLst>
                                            <p:tav tm="0">
                                              <p:val>
                                                <p:fltVal val="0"/>
                                              </p:val>
                                            </p:tav>
                                            <p:tav tm="100000">
                                              <p:val>
                                                <p:strVal val="#ppt_h"/>
                                              </p:val>
                                            </p:tav>
                                          </p:tavLst>
                                        </p:anim>
                                      </p:childTnLst>
                                    </p:cTn>
                                  </p:par>
                                </p:childTnLst>
                              </p:cTn>
                            </p:par>
                            <p:par>
                              <p:cTn id="80" fill="hold">
                                <p:stCondLst>
                                  <p:cond delay="4500"/>
                                </p:stCondLst>
                                <p:childTnLst>
                                  <p:par>
                                    <p:cTn id="81" presetID="22" presetClass="entr" presetSubtype="8" fill="hold" grpId="0" nodeType="after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500"/>
                                            <p:tgtEl>
                                              <p:spTgt spid="38"/>
                                            </p:tgtEl>
                                          </p:cBhvr>
                                        </p:animEffect>
                                      </p:childTnLst>
                                    </p:cTn>
                                  </p:par>
                                  <p:par>
                                    <p:cTn id="84" presetID="22" presetClass="entr" presetSubtype="8" fill="hold" grpId="0" nodeType="withEffect">
                                      <p:stCondLst>
                                        <p:cond delay="20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par>
                                    <p:cTn id="87" presetID="22" presetClass="entr" presetSubtype="8" fill="hold" grpId="0" nodeType="withEffect">
                                      <p:stCondLst>
                                        <p:cond delay="400"/>
                                      </p:stCondLst>
                                      <p:childTnLst>
                                        <p:set>
                                          <p:cBhvr>
                                            <p:cTn id="88" dur="1" fill="hold">
                                              <p:stCondLst>
                                                <p:cond delay="0"/>
                                              </p:stCondLst>
                                            </p:cTn>
                                            <p:tgtEl>
                                              <p:spTgt spid="34"/>
                                            </p:tgtEl>
                                            <p:attrNameLst>
                                              <p:attrName>style.visibility</p:attrName>
                                            </p:attrNameLst>
                                          </p:cBhvr>
                                          <p:to>
                                            <p:strVal val="visible"/>
                                          </p:to>
                                        </p:set>
                                        <p:animEffect transition="in" filter="wipe(left)">
                                          <p:cBhvr>
                                            <p:cTn id="89" dur="500"/>
                                            <p:tgtEl>
                                              <p:spTgt spid="34"/>
                                            </p:tgtEl>
                                          </p:cBhvr>
                                        </p:animEffect>
                                      </p:childTnLst>
                                    </p:cTn>
                                  </p:par>
                                  <p:par>
                                    <p:cTn id="90" presetID="22" presetClass="entr" presetSubtype="8" fill="hold" grpId="0" nodeType="withEffect">
                                      <p:stCondLst>
                                        <p:cond delay="600"/>
                                      </p:stCondLst>
                                      <p:childTnLst>
                                        <p:set>
                                          <p:cBhvr>
                                            <p:cTn id="91" dur="1" fill="hold">
                                              <p:stCondLst>
                                                <p:cond delay="0"/>
                                              </p:stCondLst>
                                            </p:cTn>
                                            <p:tgtEl>
                                              <p:spTgt spid="32"/>
                                            </p:tgtEl>
                                            <p:attrNameLst>
                                              <p:attrName>style.visibility</p:attrName>
                                            </p:attrNameLst>
                                          </p:cBhvr>
                                          <p:to>
                                            <p:strVal val="visible"/>
                                          </p:to>
                                        </p:set>
                                        <p:animEffect transition="in" filter="wipe(left)">
                                          <p:cBhvr>
                                            <p:cTn id="92" dur="500"/>
                                            <p:tgtEl>
                                              <p:spTgt spid="32"/>
                                            </p:tgtEl>
                                          </p:cBhvr>
                                        </p:animEffect>
                                      </p:childTnLst>
                                    </p:cTn>
                                  </p:par>
                                  <p:par>
                                    <p:cTn id="93" presetID="22" presetClass="entr" presetSubtype="8" fill="hold" grpId="0" nodeType="withEffect">
                                      <p:stCondLst>
                                        <p:cond delay="80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30" grpId="0"/>
          <p:bldP spid="31" grpId="0"/>
          <p:bldP spid="32" grpId="0"/>
          <p:bldP spid="33" grpId="0"/>
          <p:bldP spid="34" grpId="0"/>
          <p:bldP spid="35" grpId="0"/>
          <p:bldP spid="36" grpId="0"/>
          <p:bldP spid="37" grpId="0"/>
          <p:bldP spid="38" grpId="0"/>
          <p:bldP spid="39"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1"/>
                                            </p:tgtEl>
                                            <p:attrNameLst>
                                              <p:attrName>ppt_y</p:attrName>
                                            </p:attrNameLst>
                                          </p:cBhvr>
                                          <p:tavLst>
                                            <p:tav tm="0">
                                              <p:val>
                                                <p:strVal val="#ppt_y"/>
                                              </p:val>
                                            </p:tav>
                                            <p:tav tm="100000">
                                              <p:val>
                                                <p:strVal val="#ppt_y"/>
                                              </p:val>
                                            </p:tav>
                                          </p:tavLst>
                                        </p:anim>
                                        <p:anim calcmode="lin" valueType="num">
                                          <p:cBhvr>
                                            <p:cTn id="9"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1"/>
                                            </p:tgtEl>
                                          </p:cBhvr>
                                        </p:animEffect>
                                      </p:childTnLst>
                                    </p:cTn>
                                  </p:par>
                                </p:childTnLst>
                              </p:cTn>
                            </p:par>
                            <p:par>
                              <p:cTn id="12" fill="hold">
                                <p:stCondLst>
                                  <p:cond delay="850"/>
                                </p:stCondLst>
                                <p:childTnLst>
                                  <p:par>
                                    <p:cTn id="13" presetID="2" presetClass="entr" presetSubtype="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ppt_x"/>
                                              </p:val>
                                            </p:tav>
                                            <p:tav tm="100000">
                                              <p:val>
                                                <p:strVal val="#ppt_x"/>
                                              </p:val>
                                            </p:tav>
                                          </p:tavLst>
                                        </p:anim>
                                        <p:anim calcmode="lin" valueType="num">
                                          <p:cBhvr additive="base">
                                            <p:cTn id="16" dur="10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2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1000" fill="hold"/>
                                            <p:tgtEl>
                                              <p:spTgt spid="20"/>
                                            </p:tgtEl>
                                            <p:attrNameLst>
                                              <p:attrName>ppt_x</p:attrName>
                                            </p:attrNameLst>
                                          </p:cBhvr>
                                          <p:tavLst>
                                            <p:tav tm="0">
                                              <p:val>
                                                <p:strVal val="#ppt_x"/>
                                              </p:val>
                                            </p:tav>
                                            <p:tav tm="100000">
                                              <p:val>
                                                <p:strVal val="#ppt_x"/>
                                              </p:val>
                                            </p:tav>
                                          </p:tavLst>
                                        </p:anim>
                                        <p:anim calcmode="lin" valueType="num">
                                          <p:cBhvr additive="base">
                                            <p:cTn id="20" dur="1000" fill="hold"/>
                                            <p:tgtEl>
                                              <p:spTgt spid="2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40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1000" fill="hold"/>
                                            <p:tgtEl>
                                              <p:spTgt spid="23"/>
                                            </p:tgtEl>
                                            <p:attrNameLst>
                                              <p:attrName>ppt_x</p:attrName>
                                            </p:attrNameLst>
                                          </p:cBhvr>
                                          <p:tavLst>
                                            <p:tav tm="0">
                                              <p:val>
                                                <p:strVal val="#ppt_x"/>
                                              </p:val>
                                            </p:tav>
                                            <p:tav tm="100000">
                                              <p:val>
                                                <p:strVal val="#ppt_x"/>
                                              </p:val>
                                            </p:tav>
                                          </p:tavLst>
                                        </p:anim>
                                        <p:anim calcmode="lin" valueType="num">
                                          <p:cBhvr additive="base">
                                            <p:cTn id="24" dur="1000" fill="hold"/>
                                            <p:tgtEl>
                                              <p:spTgt spid="2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60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000" fill="hold"/>
                                            <p:tgtEl>
                                              <p:spTgt spid="21"/>
                                            </p:tgtEl>
                                            <p:attrNameLst>
                                              <p:attrName>ppt_x</p:attrName>
                                            </p:attrNameLst>
                                          </p:cBhvr>
                                          <p:tavLst>
                                            <p:tav tm="0">
                                              <p:val>
                                                <p:strVal val="#ppt_x"/>
                                              </p:val>
                                            </p:tav>
                                            <p:tav tm="100000">
                                              <p:val>
                                                <p:strVal val="#ppt_x"/>
                                              </p:val>
                                            </p:tav>
                                          </p:tavLst>
                                        </p:anim>
                                        <p:anim calcmode="lin" valueType="num">
                                          <p:cBhvr additive="base">
                                            <p:cTn id="28" dur="1000" fill="hold"/>
                                            <p:tgtEl>
                                              <p:spTgt spid="2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8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000" fill="hold"/>
                                            <p:tgtEl>
                                              <p:spTgt spid="22"/>
                                            </p:tgtEl>
                                            <p:attrNameLst>
                                              <p:attrName>ppt_x</p:attrName>
                                            </p:attrNameLst>
                                          </p:cBhvr>
                                          <p:tavLst>
                                            <p:tav tm="0">
                                              <p:val>
                                                <p:strVal val="#ppt_x"/>
                                              </p:val>
                                            </p:tav>
                                            <p:tav tm="100000">
                                              <p:val>
                                                <p:strVal val="#ppt_x"/>
                                              </p:val>
                                            </p:tav>
                                          </p:tavLst>
                                        </p:anim>
                                        <p:anim calcmode="lin" valueType="num">
                                          <p:cBhvr additive="base">
                                            <p:cTn id="32" dur="1000" fill="hold"/>
                                            <p:tgtEl>
                                              <p:spTgt spid="22"/>
                                            </p:tgtEl>
                                            <p:attrNameLst>
                                              <p:attrName>ppt_y</p:attrName>
                                            </p:attrNameLst>
                                          </p:cBhvr>
                                          <p:tavLst>
                                            <p:tav tm="0">
                                              <p:val>
                                                <p:strVal val="0-#ppt_h/2"/>
                                              </p:val>
                                            </p:tav>
                                            <p:tav tm="100000">
                                              <p:val>
                                                <p:strVal val="#ppt_y"/>
                                              </p:val>
                                            </p:tav>
                                          </p:tavLst>
                                        </p:anim>
                                      </p:childTnLst>
                                    </p:cTn>
                                  </p:par>
                                </p:childTnLst>
                              </p:cTn>
                            </p:par>
                            <p:par>
                              <p:cTn id="33" fill="hold">
                                <p:stCondLst>
                                  <p:cond delay="2650"/>
                                </p:stCondLst>
                                <p:childTnLst>
                                  <p:par>
                                    <p:cTn id="34" presetID="22" presetClass="entr" presetSubtype="8"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par>
                                    <p:cTn id="37" presetID="22" presetClass="entr" presetSubtype="8"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par>
                                    <p:cTn id="40" presetID="22" presetClass="entr" presetSubtype="8"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par>
                                    <p:cTn id="43" presetID="22" presetClass="entr" presetSubtype="8"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par>
                                    <p:cTn id="46" presetID="22" presetClass="entr" presetSubtype="8"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childTnLst>
                              </p:cTn>
                            </p:par>
                            <p:par>
                              <p:cTn id="49" fill="hold">
                                <p:stCondLst>
                                  <p:cond delay="3150"/>
                                </p:stCondLst>
                                <p:childTnLst>
                                  <p:par>
                                    <p:cTn id="50" presetID="17" presetClass="entr" presetSubtype="1" fill="hold" grpId="0" nodeType="afterEffect">
                                      <p:stCondLst>
                                        <p:cond delay="0"/>
                                      </p:stCondLst>
                                      <p:iterate type="lt">
                                        <p:tmPct val="40000"/>
                                      </p:iterate>
                                      <p:childTnLst>
                                        <p:set>
                                          <p:cBhvr>
                                            <p:cTn id="51" dur="1" fill="hold">
                                              <p:stCondLst>
                                                <p:cond delay="0"/>
                                              </p:stCondLst>
                                            </p:cTn>
                                            <p:tgtEl>
                                              <p:spTgt spid="39"/>
                                            </p:tgtEl>
                                            <p:attrNameLst>
                                              <p:attrName>style.visibility</p:attrName>
                                            </p:attrNameLst>
                                          </p:cBhvr>
                                          <p:to>
                                            <p:strVal val="visible"/>
                                          </p:to>
                                        </p:set>
                                        <p:anim calcmode="lin" valueType="num">
                                          <p:cBhvr>
                                            <p:cTn id="52" dur="250" fill="hold"/>
                                            <p:tgtEl>
                                              <p:spTgt spid="39"/>
                                            </p:tgtEl>
                                            <p:attrNameLst>
                                              <p:attrName>ppt_x</p:attrName>
                                            </p:attrNameLst>
                                          </p:cBhvr>
                                          <p:tavLst>
                                            <p:tav tm="0">
                                              <p:val>
                                                <p:strVal val="#ppt_x"/>
                                              </p:val>
                                            </p:tav>
                                            <p:tav tm="100000">
                                              <p:val>
                                                <p:strVal val="#ppt_x"/>
                                              </p:val>
                                            </p:tav>
                                          </p:tavLst>
                                        </p:anim>
                                        <p:anim calcmode="lin" valueType="num">
                                          <p:cBhvr>
                                            <p:cTn id="53" dur="250" fill="hold"/>
                                            <p:tgtEl>
                                              <p:spTgt spid="39"/>
                                            </p:tgtEl>
                                            <p:attrNameLst>
                                              <p:attrName>ppt_y</p:attrName>
                                            </p:attrNameLst>
                                          </p:cBhvr>
                                          <p:tavLst>
                                            <p:tav tm="0">
                                              <p:val>
                                                <p:strVal val="#ppt_y-#ppt_h/2"/>
                                              </p:val>
                                            </p:tav>
                                            <p:tav tm="100000">
                                              <p:val>
                                                <p:strVal val="#ppt_y"/>
                                              </p:val>
                                            </p:tav>
                                          </p:tavLst>
                                        </p:anim>
                                        <p:anim calcmode="lin" valueType="num">
                                          <p:cBhvr>
                                            <p:cTn id="54" dur="250" fill="hold"/>
                                            <p:tgtEl>
                                              <p:spTgt spid="39"/>
                                            </p:tgtEl>
                                            <p:attrNameLst>
                                              <p:attrName>ppt_w</p:attrName>
                                            </p:attrNameLst>
                                          </p:cBhvr>
                                          <p:tavLst>
                                            <p:tav tm="0">
                                              <p:val>
                                                <p:strVal val="#ppt_w"/>
                                              </p:val>
                                            </p:tav>
                                            <p:tav tm="100000">
                                              <p:val>
                                                <p:strVal val="#ppt_w"/>
                                              </p:val>
                                            </p:tav>
                                          </p:tavLst>
                                        </p:anim>
                                        <p:anim calcmode="lin" valueType="num">
                                          <p:cBhvr>
                                            <p:cTn id="55" dur="250" fill="hold"/>
                                            <p:tgtEl>
                                              <p:spTgt spid="39"/>
                                            </p:tgtEl>
                                            <p:attrNameLst>
                                              <p:attrName>ppt_h</p:attrName>
                                            </p:attrNameLst>
                                          </p:cBhvr>
                                          <p:tavLst>
                                            <p:tav tm="0">
                                              <p:val>
                                                <p:fltVal val="0"/>
                                              </p:val>
                                            </p:tav>
                                            <p:tav tm="100000">
                                              <p:val>
                                                <p:strVal val="#ppt_h"/>
                                              </p:val>
                                            </p:tav>
                                          </p:tavLst>
                                        </p:anim>
                                      </p:childTnLst>
                                    </p:cTn>
                                  </p:par>
                                  <p:par>
                                    <p:cTn id="56" presetID="17" presetClass="entr" presetSubtype="1" fill="hold" grpId="0" nodeType="withEffect">
                                      <p:stCondLst>
                                        <p:cond delay="200"/>
                                      </p:stCondLst>
                                      <p:iterate type="lt">
                                        <p:tmPct val="40000"/>
                                      </p:iterate>
                                      <p:childTnLst>
                                        <p:set>
                                          <p:cBhvr>
                                            <p:cTn id="57" dur="1" fill="hold">
                                              <p:stCondLst>
                                                <p:cond delay="0"/>
                                              </p:stCondLst>
                                            </p:cTn>
                                            <p:tgtEl>
                                              <p:spTgt spid="37"/>
                                            </p:tgtEl>
                                            <p:attrNameLst>
                                              <p:attrName>style.visibility</p:attrName>
                                            </p:attrNameLst>
                                          </p:cBhvr>
                                          <p:to>
                                            <p:strVal val="visible"/>
                                          </p:to>
                                        </p:set>
                                        <p:anim calcmode="lin" valueType="num">
                                          <p:cBhvr>
                                            <p:cTn id="58" dur="250" fill="hold"/>
                                            <p:tgtEl>
                                              <p:spTgt spid="37"/>
                                            </p:tgtEl>
                                            <p:attrNameLst>
                                              <p:attrName>ppt_x</p:attrName>
                                            </p:attrNameLst>
                                          </p:cBhvr>
                                          <p:tavLst>
                                            <p:tav tm="0">
                                              <p:val>
                                                <p:strVal val="#ppt_x"/>
                                              </p:val>
                                            </p:tav>
                                            <p:tav tm="100000">
                                              <p:val>
                                                <p:strVal val="#ppt_x"/>
                                              </p:val>
                                            </p:tav>
                                          </p:tavLst>
                                        </p:anim>
                                        <p:anim calcmode="lin" valueType="num">
                                          <p:cBhvr>
                                            <p:cTn id="59" dur="250" fill="hold"/>
                                            <p:tgtEl>
                                              <p:spTgt spid="37"/>
                                            </p:tgtEl>
                                            <p:attrNameLst>
                                              <p:attrName>ppt_y</p:attrName>
                                            </p:attrNameLst>
                                          </p:cBhvr>
                                          <p:tavLst>
                                            <p:tav tm="0">
                                              <p:val>
                                                <p:strVal val="#ppt_y-#ppt_h/2"/>
                                              </p:val>
                                            </p:tav>
                                            <p:tav tm="100000">
                                              <p:val>
                                                <p:strVal val="#ppt_y"/>
                                              </p:val>
                                            </p:tav>
                                          </p:tavLst>
                                        </p:anim>
                                        <p:anim calcmode="lin" valueType="num">
                                          <p:cBhvr>
                                            <p:cTn id="60" dur="250" fill="hold"/>
                                            <p:tgtEl>
                                              <p:spTgt spid="37"/>
                                            </p:tgtEl>
                                            <p:attrNameLst>
                                              <p:attrName>ppt_w</p:attrName>
                                            </p:attrNameLst>
                                          </p:cBhvr>
                                          <p:tavLst>
                                            <p:tav tm="0">
                                              <p:val>
                                                <p:strVal val="#ppt_w"/>
                                              </p:val>
                                            </p:tav>
                                            <p:tav tm="100000">
                                              <p:val>
                                                <p:strVal val="#ppt_w"/>
                                              </p:val>
                                            </p:tav>
                                          </p:tavLst>
                                        </p:anim>
                                        <p:anim calcmode="lin" valueType="num">
                                          <p:cBhvr>
                                            <p:cTn id="61" dur="250" fill="hold"/>
                                            <p:tgtEl>
                                              <p:spTgt spid="37"/>
                                            </p:tgtEl>
                                            <p:attrNameLst>
                                              <p:attrName>ppt_h</p:attrName>
                                            </p:attrNameLst>
                                          </p:cBhvr>
                                          <p:tavLst>
                                            <p:tav tm="0">
                                              <p:val>
                                                <p:fltVal val="0"/>
                                              </p:val>
                                            </p:tav>
                                            <p:tav tm="100000">
                                              <p:val>
                                                <p:strVal val="#ppt_h"/>
                                              </p:val>
                                            </p:tav>
                                          </p:tavLst>
                                        </p:anim>
                                      </p:childTnLst>
                                    </p:cTn>
                                  </p:par>
                                  <p:par>
                                    <p:cTn id="62" presetID="17" presetClass="entr" presetSubtype="1" fill="hold" grpId="0" nodeType="withEffect">
                                      <p:stCondLst>
                                        <p:cond delay="400"/>
                                      </p:stCondLst>
                                      <p:iterate type="lt">
                                        <p:tmPct val="40000"/>
                                      </p:iterate>
                                      <p:childTnLst>
                                        <p:set>
                                          <p:cBhvr>
                                            <p:cTn id="63" dur="1" fill="hold">
                                              <p:stCondLst>
                                                <p:cond delay="0"/>
                                              </p:stCondLst>
                                            </p:cTn>
                                            <p:tgtEl>
                                              <p:spTgt spid="35"/>
                                            </p:tgtEl>
                                            <p:attrNameLst>
                                              <p:attrName>style.visibility</p:attrName>
                                            </p:attrNameLst>
                                          </p:cBhvr>
                                          <p:to>
                                            <p:strVal val="visible"/>
                                          </p:to>
                                        </p:set>
                                        <p:anim calcmode="lin" valueType="num">
                                          <p:cBhvr>
                                            <p:cTn id="64" dur="250" fill="hold"/>
                                            <p:tgtEl>
                                              <p:spTgt spid="35"/>
                                            </p:tgtEl>
                                            <p:attrNameLst>
                                              <p:attrName>ppt_x</p:attrName>
                                            </p:attrNameLst>
                                          </p:cBhvr>
                                          <p:tavLst>
                                            <p:tav tm="0">
                                              <p:val>
                                                <p:strVal val="#ppt_x"/>
                                              </p:val>
                                            </p:tav>
                                            <p:tav tm="100000">
                                              <p:val>
                                                <p:strVal val="#ppt_x"/>
                                              </p:val>
                                            </p:tav>
                                          </p:tavLst>
                                        </p:anim>
                                        <p:anim calcmode="lin" valueType="num">
                                          <p:cBhvr>
                                            <p:cTn id="65" dur="250" fill="hold"/>
                                            <p:tgtEl>
                                              <p:spTgt spid="35"/>
                                            </p:tgtEl>
                                            <p:attrNameLst>
                                              <p:attrName>ppt_y</p:attrName>
                                            </p:attrNameLst>
                                          </p:cBhvr>
                                          <p:tavLst>
                                            <p:tav tm="0">
                                              <p:val>
                                                <p:strVal val="#ppt_y-#ppt_h/2"/>
                                              </p:val>
                                            </p:tav>
                                            <p:tav tm="100000">
                                              <p:val>
                                                <p:strVal val="#ppt_y"/>
                                              </p:val>
                                            </p:tav>
                                          </p:tavLst>
                                        </p:anim>
                                        <p:anim calcmode="lin" valueType="num">
                                          <p:cBhvr>
                                            <p:cTn id="66" dur="250" fill="hold"/>
                                            <p:tgtEl>
                                              <p:spTgt spid="35"/>
                                            </p:tgtEl>
                                            <p:attrNameLst>
                                              <p:attrName>ppt_w</p:attrName>
                                            </p:attrNameLst>
                                          </p:cBhvr>
                                          <p:tavLst>
                                            <p:tav tm="0">
                                              <p:val>
                                                <p:strVal val="#ppt_w"/>
                                              </p:val>
                                            </p:tav>
                                            <p:tav tm="100000">
                                              <p:val>
                                                <p:strVal val="#ppt_w"/>
                                              </p:val>
                                            </p:tav>
                                          </p:tavLst>
                                        </p:anim>
                                        <p:anim calcmode="lin" valueType="num">
                                          <p:cBhvr>
                                            <p:cTn id="67" dur="250" fill="hold"/>
                                            <p:tgtEl>
                                              <p:spTgt spid="35"/>
                                            </p:tgtEl>
                                            <p:attrNameLst>
                                              <p:attrName>ppt_h</p:attrName>
                                            </p:attrNameLst>
                                          </p:cBhvr>
                                          <p:tavLst>
                                            <p:tav tm="0">
                                              <p:val>
                                                <p:fltVal val="0"/>
                                              </p:val>
                                            </p:tav>
                                            <p:tav tm="100000">
                                              <p:val>
                                                <p:strVal val="#ppt_h"/>
                                              </p:val>
                                            </p:tav>
                                          </p:tavLst>
                                        </p:anim>
                                      </p:childTnLst>
                                    </p:cTn>
                                  </p:par>
                                  <p:par>
                                    <p:cTn id="68" presetID="17" presetClass="entr" presetSubtype="1" fill="hold" grpId="0" nodeType="withEffect">
                                      <p:stCondLst>
                                        <p:cond delay="600"/>
                                      </p:stCondLst>
                                      <p:iterate type="lt">
                                        <p:tmPct val="40000"/>
                                      </p:iterate>
                                      <p:childTnLst>
                                        <p:set>
                                          <p:cBhvr>
                                            <p:cTn id="69" dur="1" fill="hold">
                                              <p:stCondLst>
                                                <p:cond delay="0"/>
                                              </p:stCondLst>
                                            </p:cTn>
                                            <p:tgtEl>
                                              <p:spTgt spid="33"/>
                                            </p:tgtEl>
                                            <p:attrNameLst>
                                              <p:attrName>style.visibility</p:attrName>
                                            </p:attrNameLst>
                                          </p:cBhvr>
                                          <p:to>
                                            <p:strVal val="visible"/>
                                          </p:to>
                                        </p:set>
                                        <p:anim calcmode="lin" valueType="num">
                                          <p:cBhvr>
                                            <p:cTn id="70" dur="250" fill="hold"/>
                                            <p:tgtEl>
                                              <p:spTgt spid="33"/>
                                            </p:tgtEl>
                                            <p:attrNameLst>
                                              <p:attrName>ppt_x</p:attrName>
                                            </p:attrNameLst>
                                          </p:cBhvr>
                                          <p:tavLst>
                                            <p:tav tm="0">
                                              <p:val>
                                                <p:strVal val="#ppt_x"/>
                                              </p:val>
                                            </p:tav>
                                            <p:tav tm="100000">
                                              <p:val>
                                                <p:strVal val="#ppt_x"/>
                                              </p:val>
                                            </p:tav>
                                          </p:tavLst>
                                        </p:anim>
                                        <p:anim calcmode="lin" valueType="num">
                                          <p:cBhvr>
                                            <p:cTn id="71" dur="250" fill="hold"/>
                                            <p:tgtEl>
                                              <p:spTgt spid="33"/>
                                            </p:tgtEl>
                                            <p:attrNameLst>
                                              <p:attrName>ppt_y</p:attrName>
                                            </p:attrNameLst>
                                          </p:cBhvr>
                                          <p:tavLst>
                                            <p:tav tm="0">
                                              <p:val>
                                                <p:strVal val="#ppt_y-#ppt_h/2"/>
                                              </p:val>
                                            </p:tav>
                                            <p:tav tm="100000">
                                              <p:val>
                                                <p:strVal val="#ppt_y"/>
                                              </p:val>
                                            </p:tav>
                                          </p:tavLst>
                                        </p:anim>
                                        <p:anim calcmode="lin" valueType="num">
                                          <p:cBhvr>
                                            <p:cTn id="72" dur="250" fill="hold"/>
                                            <p:tgtEl>
                                              <p:spTgt spid="33"/>
                                            </p:tgtEl>
                                            <p:attrNameLst>
                                              <p:attrName>ppt_w</p:attrName>
                                            </p:attrNameLst>
                                          </p:cBhvr>
                                          <p:tavLst>
                                            <p:tav tm="0">
                                              <p:val>
                                                <p:strVal val="#ppt_w"/>
                                              </p:val>
                                            </p:tav>
                                            <p:tav tm="100000">
                                              <p:val>
                                                <p:strVal val="#ppt_w"/>
                                              </p:val>
                                            </p:tav>
                                          </p:tavLst>
                                        </p:anim>
                                        <p:anim calcmode="lin" valueType="num">
                                          <p:cBhvr>
                                            <p:cTn id="73" dur="250" fill="hold"/>
                                            <p:tgtEl>
                                              <p:spTgt spid="33"/>
                                            </p:tgtEl>
                                            <p:attrNameLst>
                                              <p:attrName>ppt_h</p:attrName>
                                            </p:attrNameLst>
                                          </p:cBhvr>
                                          <p:tavLst>
                                            <p:tav tm="0">
                                              <p:val>
                                                <p:fltVal val="0"/>
                                              </p:val>
                                            </p:tav>
                                            <p:tav tm="100000">
                                              <p:val>
                                                <p:strVal val="#ppt_h"/>
                                              </p:val>
                                            </p:tav>
                                          </p:tavLst>
                                        </p:anim>
                                      </p:childTnLst>
                                    </p:cTn>
                                  </p:par>
                                  <p:par>
                                    <p:cTn id="74" presetID="17" presetClass="entr" presetSubtype="1" fill="hold" grpId="0" nodeType="withEffect">
                                      <p:stCondLst>
                                        <p:cond delay="800"/>
                                      </p:stCondLst>
                                      <p:iterate type="lt">
                                        <p:tmPct val="40000"/>
                                      </p:iterate>
                                      <p:childTnLst>
                                        <p:set>
                                          <p:cBhvr>
                                            <p:cTn id="75" dur="1" fill="hold">
                                              <p:stCondLst>
                                                <p:cond delay="0"/>
                                              </p:stCondLst>
                                            </p:cTn>
                                            <p:tgtEl>
                                              <p:spTgt spid="31"/>
                                            </p:tgtEl>
                                            <p:attrNameLst>
                                              <p:attrName>style.visibility</p:attrName>
                                            </p:attrNameLst>
                                          </p:cBhvr>
                                          <p:to>
                                            <p:strVal val="visible"/>
                                          </p:to>
                                        </p:set>
                                        <p:anim calcmode="lin" valueType="num">
                                          <p:cBhvr>
                                            <p:cTn id="76" dur="250" fill="hold"/>
                                            <p:tgtEl>
                                              <p:spTgt spid="31"/>
                                            </p:tgtEl>
                                            <p:attrNameLst>
                                              <p:attrName>ppt_x</p:attrName>
                                            </p:attrNameLst>
                                          </p:cBhvr>
                                          <p:tavLst>
                                            <p:tav tm="0">
                                              <p:val>
                                                <p:strVal val="#ppt_x"/>
                                              </p:val>
                                            </p:tav>
                                            <p:tav tm="100000">
                                              <p:val>
                                                <p:strVal val="#ppt_x"/>
                                              </p:val>
                                            </p:tav>
                                          </p:tavLst>
                                        </p:anim>
                                        <p:anim calcmode="lin" valueType="num">
                                          <p:cBhvr>
                                            <p:cTn id="77" dur="250" fill="hold"/>
                                            <p:tgtEl>
                                              <p:spTgt spid="31"/>
                                            </p:tgtEl>
                                            <p:attrNameLst>
                                              <p:attrName>ppt_y</p:attrName>
                                            </p:attrNameLst>
                                          </p:cBhvr>
                                          <p:tavLst>
                                            <p:tav tm="0">
                                              <p:val>
                                                <p:strVal val="#ppt_y-#ppt_h/2"/>
                                              </p:val>
                                            </p:tav>
                                            <p:tav tm="100000">
                                              <p:val>
                                                <p:strVal val="#ppt_y"/>
                                              </p:val>
                                            </p:tav>
                                          </p:tavLst>
                                        </p:anim>
                                        <p:anim calcmode="lin" valueType="num">
                                          <p:cBhvr>
                                            <p:cTn id="78" dur="250" fill="hold"/>
                                            <p:tgtEl>
                                              <p:spTgt spid="31"/>
                                            </p:tgtEl>
                                            <p:attrNameLst>
                                              <p:attrName>ppt_w</p:attrName>
                                            </p:attrNameLst>
                                          </p:cBhvr>
                                          <p:tavLst>
                                            <p:tav tm="0">
                                              <p:val>
                                                <p:strVal val="#ppt_w"/>
                                              </p:val>
                                            </p:tav>
                                            <p:tav tm="100000">
                                              <p:val>
                                                <p:strVal val="#ppt_w"/>
                                              </p:val>
                                            </p:tav>
                                          </p:tavLst>
                                        </p:anim>
                                        <p:anim calcmode="lin" valueType="num">
                                          <p:cBhvr>
                                            <p:cTn id="79" dur="250" fill="hold"/>
                                            <p:tgtEl>
                                              <p:spTgt spid="31"/>
                                            </p:tgtEl>
                                            <p:attrNameLst>
                                              <p:attrName>ppt_h</p:attrName>
                                            </p:attrNameLst>
                                          </p:cBhvr>
                                          <p:tavLst>
                                            <p:tav tm="0">
                                              <p:val>
                                                <p:fltVal val="0"/>
                                              </p:val>
                                            </p:tav>
                                            <p:tav tm="100000">
                                              <p:val>
                                                <p:strVal val="#ppt_h"/>
                                              </p:val>
                                            </p:tav>
                                          </p:tavLst>
                                        </p:anim>
                                      </p:childTnLst>
                                    </p:cTn>
                                  </p:par>
                                </p:childTnLst>
                              </p:cTn>
                            </p:par>
                            <p:par>
                              <p:cTn id="80" fill="hold">
                                <p:stCondLst>
                                  <p:cond delay="4500"/>
                                </p:stCondLst>
                                <p:childTnLst>
                                  <p:par>
                                    <p:cTn id="81" presetID="22" presetClass="entr" presetSubtype="8" fill="hold" grpId="0" nodeType="after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left)">
                                          <p:cBhvr>
                                            <p:cTn id="83" dur="500"/>
                                            <p:tgtEl>
                                              <p:spTgt spid="38"/>
                                            </p:tgtEl>
                                          </p:cBhvr>
                                        </p:animEffect>
                                      </p:childTnLst>
                                    </p:cTn>
                                  </p:par>
                                  <p:par>
                                    <p:cTn id="84" presetID="22" presetClass="entr" presetSubtype="8" fill="hold" grpId="0" nodeType="withEffect">
                                      <p:stCondLst>
                                        <p:cond delay="20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par>
                                    <p:cTn id="87" presetID="22" presetClass="entr" presetSubtype="8" fill="hold" grpId="0" nodeType="withEffect">
                                      <p:stCondLst>
                                        <p:cond delay="400"/>
                                      </p:stCondLst>
                                      <p:childTnLst>
                                        <p:set>
                                          <p:cBhvr>
                                            <p:cTn id="88" dur="1" fill="hold">
                                              <p:stCondLst>
                                                <p:cond delay="0"/>
                                              </p:stCondLst>
                                            </p:cTn>
                                            <p:tgtEl>
                                              <p:spTgt spid="34"/>
                                            </p:tgtEl>
                                            <p:attrNameLst>
                                              <p:attrName>style.visibility</p:attrName>
                                            </p:attrNameLst>
                                          </p:cBhvr>
                                          <p:to>
                                            <p:strVal val="visible"/>
                                          </p:to>
                                        </p:set>
                                        <p:animEffect transition="in" filter="wipe(left)">
                                          <p:cBhvr>
                                            <p:cTn id="89" dur="500"/>
                                            <p:tgtEl>
                                              <p:spTgt spid="34"/>
                                            </p:tgtEl>
                                          </p:cBhvr>
                                        </p:animEffect>
                                      </p:childTnLst>
                                    </p:cTn>
                                  </p:par>
                                  <p:par>
                                    <p:cTn id="90" presetID="22" presetClass="entr" presetSubtype="8" fill="hold" grpId="0" nodeType="withEffect">
                                      <p:stCondLst>
                                        <p:cond delay="600"/>
                                      </p:stCondLst>
                                      <p:childTnLst>
                                        <p:set>
                                          <p:cBhvr>
                                            <p:cTn id="91" dur="1" fill="hold">
                                              <p:stCondLst>
                                                <p:cond delay="0"/>
                                              </p:stCondLst>
                                            </p:cTn>
                                            <p:tgtEl>
                                              <p:spTgt spid="32"/>
                                            </p:tgtEl>
                                            <p:attrNameLst>
                                              <p:attrName>style.visibility</p:attrName>
                                            </p:attrNameLst>
                                          </p:cBhvr>
                                          <p:to>
                                            <p:strVal val="visible"/>
                                          </p:to>
                                        </p:set>
                                        <p:animEffect transition="in" filter="wipe(left)">
                                          <p:cBhvr>
                                            <p:cTn id="92" dur="500"/>
                                            <p:tgtEl>
                                              <p:spTgt spid="32"/>
                                            </p:tgtEl>
                                          </p:cBhvr>
                                        </p:animEffect>
                                      </p:childTnLst>
                                    </p:cTn>
                                  </p:par>
                                  <p:par>
                                    <p:cTn id="93" presetID="22" presetClass="entr" presetSubtype="8" fill="hold" grpId="0" nodeType="withEffect">
                                      <p:stCondLst>
                                        <p:cond delay="80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30" grpId="0"/>
          <p:bldP spid="31" grpId="0"/>
          <p:bldP spid="32" grpId="0"/>
          <p:bldP spid="33" grpId="0"/>
          <p:bldP spid="34" grpId="0"/>
          <p:bldP spid="35" grpId="0"/>
          <p:bldP spid="36" grpId="0"/>
          <p:bldP spid="37" grpId="0"/>
          <p:bldP spid="38" grpId="0"/>
          <p:bldP spid="39" grpId="0"/>
          <p:bldP spid="41"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66"/>
          <p:cNvGrpSpPr>
            <a:grpSpLocks/>
          </p:cNvGrpSpPr>
          <p:nvPr/>
        </p:nvGrpSpPr>
        <p:grpSpPr bwMode="auto">
          <a:xfrm>
            <a:off x="527796" y="1269554"/>
            <a:ext cx="5941115" cy="4995431"/>
            <a:chOff x="720" y="839"/>
            <a:chExt cx="3740" cy="3146"/>
          </a:xfrm>
          <a:solidFill>
            <a:srgbClr val="E8E8E6"/>
          </a:solidFill>
        </p:grpSpPr>
        <p:sp>
          <p:nvSpPr>
            <p:cNvPr id="28" name="Freeform 67"/>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29" name="Freeform 68"/>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30" name="Freeform 69"/>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31" name="Freeform 70"/>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32" name="Freeform 71"/>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33" name="Freeform 72"/>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34" name="Freeform 73"/>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35" name="Freeform 74"/>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36" name="Freeform 75"/>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37" name="Freeform 76"/>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38" name="Freeform 77"/>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39" name="Freeform 78"/>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40" name="Freeform 79"/>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41" name="Freeform 80"/>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42" name="Freeform 81"/>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43" name="Freeform 82"/>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44" name="Freeform 83"/>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45" name="Freeform 84"/>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46" name="Freeform 85"/>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47" name="Freeform 86"/>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48" name="Freeform 87"/>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49" name="Freeform 88"/>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50" name="Freeform 89"/>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51" name="Freeform 90"/>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52" name="Freeform 91"/>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53" name="Freeform 92"/>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54" name="Freeform 93"/>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55" name="Freeform 94"/>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56" name="Freeform 95"/>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57" name="Freeform 96"/>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58" name="Freeform 97"/>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59" name="Freeform 98"/>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60" name="Freeform 99"/>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61" name="Freeform 100"/>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62" name="Freeform 101"/>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63" name="Freeform 102"/>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64" name="Freeform 103"/>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65" name="Freeform 104"/>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66" name="Freeform 105"/>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67" name="Freeform 106"/>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68" name="Freeform 107"/>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69" name="Freeform 108"/>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70" name="Freeform 109"/>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71" name="Freeform 110"/>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72" name="Freeform 111"/>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73" name="Freeform 112"/>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74" name="Freeform 113"/>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75" name="Freeform 114"/>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76" name="Freeform 115"/>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77" name="Freeform 116"/>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78" name="Freeform 117"/>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79" name="Freeform 118"/>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0" name="Freeform 119"/>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81" name="Freeform 120"/>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2" name="Freeform 121"/>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83" name="Freeform 122"/>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4" name="Freeform 123"/>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85" name="Freeform 124"/>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6" name="Freeform 125"/>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tx1">
                  <a:lumMod val="85000"/>
                  <a:lumOff val="15000"/>
                </a:schemeClr>
              </a:solidFill>
              <a:prstDash val="solid"/>
              <a:round/>
              <a:headEnd/>
              <a:tailEnd/>
            </a:ln>
          </p:spPr>
          <p:txBody>
            <a:bodyPr/>
            <a:lstStyle/>
            <a:p>
              <a:endParaRPr lang="zh-CN" altLang="en-US"/>
            </a:p>
          </p:txBody>
        </p:sp>
        <p:sp>
          <p:nvSpPr>
            <p:cNvPr id="87" name="Freeform 126"/>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8" name="Freeform 127"/>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tx1">
                  <a:lumMod val="85000"/>
                  <a:lumOff val="15000"/>
                </a:schemeClr>
              </a:solidFill>
              <a:prstDash val="solid"/>
              <a:round/>
              <a:headEnd/>
              <a:tailEnd/>
            </a:ln>
          </p:spPr>
          <p:txBody>
            <a:bodyPr/>
            <a:lstStyle/>
            <a:p>
              <a:endParaRPr lang="zh-CN" altLang="en-US"/>
            </a:p>
          </p:txBody>
        </p:sp>
        <p:sp>
          <p:nvSpPr>
            <p:cNvPr id="89" name="Freeform 128"/>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tx1">
                  <a:lumMod val="85000"/>
                  <a:lumOff val="15000"/>
                </a:schemeClr>
              </a:solidFill>
              <a:prstDash val="solid"/>
              <a:round/>
              <a:headEnd/>
              <a:tailEnd/>
            </a:ln>
          </p:spPr>
          <p:txBody>
            <a:bodyPr/>
            <a:lstStyle/>
            <a:p>
              <a:endParaRPr lang="zh-CN" altLang="en-US"/>
            </a:p>
          </p:txBody>
        </p:sp>
      </p:grpSp>
      <p:sp>
        <p:nvSpPr>
          <p:cNvPr id="90" name="Freeform 78"/>
          <p:cNvSpPr>
            <a:spLocks/>
          </p:cNvSpPr>
          <p:nvPr/>
        </p:nvSpPr>
        <p:spPr bwMode="gray">
          <a:xfrm>
            <a:off x="4448296" y="5207465"/>
            <a:ext cx="895933" cy="762176"/>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1"/>
          </a:solidFill>
          <a:ln w="6350">
            <a:solidFill>
              <a:schemeClr val="tx1">
                <a:lumMod val="85000"/>
                <a:lumOff val="15000"/>
              </a:schemeClr>
            </a:solidFill>
            <a:prstDash val="solid"/>
            <a:round/>
            <a:headEnd/>
            <a:tailEnd/>
          </a:ln>
        </p:spPr>
        <p:txBody>
          <a:bodyPr lIns="91472" tIns="45736" rIns="91472" bIns="45736"/>
          <a:lstStyle/>
          <a:p>
            <a:endParaRPr lang="zh-CN" altLang="en-US"/>
          </a:p>
        </p:txBody>
      </p:sp>
      <p:sp>
        <p:nvSpPr>
          <p:cNvPr id="91" name="Freeform 92"/>
          <p:cNvSpPr>
            <a:spLocks/>
          </p:cNvSpPr>
          <p:nvPr/>
        </p:nvSpPr>
        <p:spPr bwMode="gray">
          <a:xfrm>
            <a:off x="4866082" y="3441757"/>
            <a:ext cx="783148" cy="525584"/>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1"/>
          </a:solidFill>
          <a:ln w="6350">
            <a:solidFill>
              <a:schemeClr val="tx1">
                <a:lumMod val="85000"/>
                <a:lumOff val="15000"/>
              </a:schemeClr>
            </a:solidFill>
            <a:prstDash val="solid"/>
            <a:round/>
            <a:headEnd/>
            <a:tailEnd/>
          </a:ln>
        </p:spPr>
        <p:txBody>
          <a:bodyPr lIns="91472" tIns="45736" rIns="91472" bIns="45736"/>
          <a:lstStyle/>
          <a:p>
            <a:endParaRPr lang="zh-CN" altLang="en-US"/>
          </a:p>
        </p:txBody>
      </p:sp>
      <p:sp>
        <p:nvSpPr>
          <p:cNvPr id="92" name="Freeform 100"/>
          <p:cNvSpPr>
            <a:spLocks/>
          </p:cNvSpPr>
          <p:nvPr/>
        </p:nvSpPr>
        <p:spPr bwMode="gray">
          <a:xfrm>
            <a:off x="5171080" y="2635120"/>
            <a:ext cx="683069" cy="681196"/>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1"/>
          </a:solidFill>
          <a:ln w="6350">
            <a:solidFill>
              <a:schemeClr val="tx1">
                <a:lumMod val="85000"/>
                <a:lumOff val="15000"/>
              </a:schemeClr>
            </a:solidFill>
            <a:prstDash val="solid"/>
            <a:round/>
            <a:headEnd/>
            <a:tailEnd/>
          </a:ln>
        </p:spPr>
        <p:txBody>
          <a:bodyPr lIns="91472" tIns="45736" rIns="91472" bIns="45736"/>
          <a:lstStyle/>
          <a:p>
            <a:endParaRPr lang="zh-CN" altLang="en-US"/>
          </a:p>
        </p:txBody>
      </p:sp>
      <p:sp>
        <p:nvSpPr>
          <p:cNvPr id="93" name="Freeform 82"/>
          <p:cNvSpPr>
            <a:spLocks/>
          </p:cNvSpPr>
          <p:nvPr/>
        </p:nvSpPr>
        <p:spPr bwMode="gray">
          <a:xfrm>
            <a:off x="5338001" y="4346840"/>
            <a:ext cx="449555" cy="504942"/>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1"/>
          </a:solidFill>
          <a:ln w="6350">
            <a:solidFill>
              <a:schemeClr val="tx1">
                <a:lumMod val="85000"/>
                <a:lumOff val="15000"/>
              </a:schemeClr>
            </a:solidFill>
            <a:prstDash val="solid"/>
            <a:round/>
            <a:headEnd/>
            <a:tailEnd/>
          </a:ln>
        </p:spPr>
        <p:txBody>
          <a:bodyPr lIns="91472" tIns="45736" rIns="91472" bIns="45736"/>
          <a:lstStyle/>
          <a:p>
            <a:endParaRPr lang="zh-CN" altLang="en-US"/>
          </a:p>
        </p:txBody>
      </p:sp>
      <p:cxnSp>
        <p:nvCxnSpPr>
          <p:cNvPr id="94" name="直接连接符 93"/>
          <p:cNvCxnSpPr/>
          <p:nvPr/>
        </p:nvCxnSpPr>
        <p:spPr>
          <a:xfrm>
            <a:off x="5771884" y="3063051"/>
            <a:ext cx="252577" cy="24850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024461" y="3311552"/>
            <a:ext cx="22531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5558290" y="3572674"/>
            <a:ext cx="252577" cy="24850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810868" y="3821175"/>
            <a:ext cx="246670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5708004" y="4484986"/>
            <a:ext cx="316455" cy="204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024461" y="4484986"/>
            <a:ext cx="225311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5048763" y="5636984"/>
            <a:ext cx="252577" cy="24850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301340" y="5885485"/>
            <a:ext cx="286291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6706895" y="2830984"/>
            <a:ext cx="1646669" cy="384753"/>
          </a:xfrm>
          <a:prstGeom prst="rect">
            <a:avLst/>
          </a:prstGeom>
        </p:spPr>
        <p:txBody>
          <a:bodyPr wrap="none" lIns="91472" tIns="45736" rIns="91472" bIns="45736">
            <a:spAutoFit/>
          </a:bodyPr>
          <a:lstStyle/>
          <a:p>
            <a:r>
              <a:rPr lang="zh-CN" altLang="en-US" sz="19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900" dirty="0">
              <a:solidFill>
                <a:schemeClr val="tx1">
                  <a:lumMod val="85000"/>
                  <a:lumOff val="15000"/>
                </a:schemeClr>
              </a:solidFill>
              <a:latin typeface="微软雅黑" pitchFamily="34" charset="-122"/>
              <a:ea typeface="微软雅黑" pitchFamily="34" charset="-122"/>
            </a:endParaRPr>
          </a:p>
        </p:txBody>
      </p:sp>
      <p:sp>
        <p:nvSpPr>
          <p:cNvPr id="103" name="矩形 102"/>
          <p:cNvSpPr/>
          <p:nvPr/>
        </p:nvSpPr>
        <p:spPr>
          <a:xfrm>
            <a:off x="6706895" y="3406825"/>
            <a:ext cx="1646669" cy="384753"/>
          </a:xfrm>
          <a:prstGeom prst="rect">
            <a:avLst/>
          </a:prstGeom>
        </p:spPr>
        <p:txBody>
          <a:bodyPr wrap="none" lIns="91472" tIns="45736" rIns="91472" bIns="45736">
            <a:spAutoFit/>
          </a:bodyPr>
          <a:lstStyle/>
          <a:p>
            <a:r>
              <a:rPr lang="zh-CN" altLang="en-US" sz="19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900">
              <a:solidFill>
                <a:schemeClr val="tx1">
                  <a:lumMod val="85000"/>
                  <a:lumOff val="15000"/>
                </a:schemeClr>
              </a:solidFill>
              <a:latin typeface="微软雅黑" pitchFamily="34" charset="-122"/>
              <a:ea typeface="微软雅黑" pitchFamily="34" charset="-122"/>
            </a:endParaRPr>
          </a:p>
        </p:txBody>
      </p:sp>
      <p:sp>
        <p:nvSpPr>
          <p:cNvPr id="104" name="矩形 103"/>
          <p:cNvSpPr/>
          <p:nvPr/>
        </p:nvSpPr>
        <p:spPr>
          <a:xfrm>
            <a:off x="6706895" y="4072418"/>
            <a:ext cx="1646669" cy="384753"/>
          </a:xfrm>
          <a:prstGeom prst="rect">
            <a:avLst/>
          </a:prstGeom>
        </p:spPr>
        <p:txBody>
          <a:bodyPr wrap="none" lIns="91472" tIns="45736" rIns="91472" bIns="45736">
            <a:spAutoFit/>
          </a:bodyPr>
          <a:lstStyle/>
          <a:p>
            <a:r>
              <a:rPr lang="zh-CN" altLang="en-US" sz="190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900">
              <a:solidFill>
                <a:schemeClr val="tx1">
                  <a:lumMod val="85000"/>
                  <a:lumOff val="15000"/>
                </a:schemeClr>
              </a:solidFill>
              <a:latin typeface="微软雅黑" pitchFamily="34" charset="-122"/>
              <a:ea typeface="微软雅黑" pitchFamily="34" charset="-122"/>
            </a:endParaRPr>
          </a:p>
        </p:txBody>
      </p:sp>
      <p:sp>
        <p:nvSpPr>
          <p:cNvPr id="105" name="矩形 104"/>
          <p:cNvSpPr/>
          <p:nvPr/>
        </p:nvSpPr>
        <p:spPr>
          <a:xfrm>
            <a:off x="6661601" y="5402696"/>
            <a:ext cx="1646669" cy="384753"/>
          </a:xfrm>
          <a:prstGeom prst="rect">
            <a:avLst/>
          </a:prstGeom>
        </p:spPr>
        <p:txBody>
          <a:bodyPr wrap="none" lIns="91472" tIns="45736" rIns="91472" bIns="45736">
            <a:spAutoFit/>
          </a:bodyPr>
          <a:lstStyle/>
          <a:p>
            <a:r>
              <a:rPr lang="zh-CN" altLang="en-US" sz="1900" dirty="0">
                <a:solidFill>
                  <a:schemeClr val="tx1">
                    <a:lumMod val="85000"/>
                    <a:lumOff val="15000"/>
                  </a:schemeClr>
                </a:solidFill>
                <a:latin typeface="微软雅黑" pitchFamily="34" charset="-122"/>
                <a:ea typeface="微软雅黑" pitchFamily="34" charset="-122"/>
                <a:cs typeface="华文黑体" pitchFamily="2" charset="-122"/>
              </a:rPr>
              <a:t>点击添加文本</a:t>
            </a:r>
            <a:endParaRPr lang="zh-CN" altLang="en-US" sz="1900" dirty="0">
              <a:solidFill>
                <a:schemeClr val="tx1">
                  <a:lumMod val="85000"/>
                  <a:lumOff val="15000"/>
                </a:schemeClr>
              </a:solidFill>
              <a:latin typeface="微软雅黑" pitchFamily="34" charset="-122"/>
              <a:ea typeface="微软雅黑" pitchFamily="34" charset="-122"/>
            </a:endParaRPr>
          </a:p>
        </p:txBody>
      </p:sp>
      <p:sp>
        <p:nvSpPr>
          <p:cNvPr id="106" name="矩形标注 105"/>
          <p:cNvSpPr/>
          <p:nvPr/>
        </p:nvSpPr>
        <p:spPr>
          <a:xfrm>
            <a:off x="8814108" y="2252445"/>
            <a:ext cx="2901691" cy="3899377"/>
          </a:xfrm>
          <a:prstGeom prst="wedgeRectCallout">
            <a:avLst>
              <a:gd name="adj1" fmla="val -72333"/>
              <a:gd name="adj2" fmla="val 197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07" name="TextBox 106"/>
          <p:cNvSpPr txBox="1"/>
          <p:nvPr/>
        </p:nvSpPr>
        <p:spPr>
          <a:xfrm>
            <a:off x="8958218" y="2387458"/>
            <a:ext cx="2757581" cy="3614134"/>
          </a:xfrm>
          <a:prstGeom prst="rect">
            <a:avLst/>
          </a:prstGeom>
          <a:noFill/>
        </p:spPr>
        <p:txBody>
          <a:bodyPr wrap="square" lIns="91472" tIns="45736" rIns="91472" bIns="45736" rtlCol="0">
            <a:spAutoFit/>
          </a:bodyPr>
          <a:lstStyle/>
          <a:p>
            <a:pPr>
              <a:lnSpc>
                <a:spcPct val="130000"/>
              </a:lnSpc>
            </a:pPr>
            <a:r>
              <a:rPr lang="zh-CN" altLang="en-US" sz="1600" dirty="0">
                <a:solidFill>
                  <a:schemeClr val="bg1"/>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chemeClr val="bg1"/>
              </a:solidFill>
              <a:latin typeface="微软雅黑" pitchFamily="34" charset="-122"/>
              <a:ea typeface="微软雅黑" pitchFamily="34" charset="-122"/>
            </a:endParaRPr>
          </a:p>
          <a:p>
            <a:pPr>
              <a:lnSpc>
                <a:spcPct val="130000"/>
              </a:lnSpc>
            </a:pPr>
            <a:r>
              <a:rPr lang="zh-CN" altLang="en-US" sz="1600" dirty="0">
                <a:solidFill>
                  <a:schemeClr val="bg1"/>
                </a:solidFill>
                <a:latin typeface="微软雅黑" pitchFamily="34" charset="-122"/>
                <a:ea typeface="微软雅黑" pitchFamily="34" charset="-122"/>
              </a:rPr>
              <a:t>您的内容打在这里，或者通过复制您的文本后，在此框中选择粘贴，并选择只保留文字。</a:t>
            </a:r>
          </a:p>
        </p:txBody>
      </p:sp>
      <p:sp>
        <p:nvSpPr>
          <p:cNvPr id="108" name="文本框 2"/>
          <p:cNvSpPr txBox="1"/>
          <p:nvPr/>
        </p:nvSpPr>
        <p:spPr>
          <a:xfrm>
            <a:off x="1697857"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219229469"/>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8"/>
                                            </p:tgtEl>
                                            <p:attrNameLst>
                                              <p:attrName>style.visibility</p:attrName>
                                            </p:attrNameLst>
                                          </p:cBhvr>
                                          <p:to>
                                            <p:strVal val="visible"/>
                                          </p:to>
                                        </p:set>
                                        <p:anim calcmode="lin" valueType="num">
                                          <p:cBhvr>
                                            <p:cTn id="7"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8"/>
                                            </p:tgtEl>
                                            <p:attrNameLst>
                                              <p:attrName>ppt_y</p:attrName>
                                            </p:attrNameLst>
                                          </p:cBhvr>
                                          <p:tavLst>
                                            <p:tav tm="0">
                                              <p:val>
                                                <p:strVal val="#ppt_y"/>
                                              </p:val>
                                            </p:tav>
                                            <p:tav tm="100000">
                                              <p:val>
                                                <p:strVal val="#ppt_y"/>
                                              </p:val>
                                            </p:tav>
                                          </p:tavLst>
                                        </p:anim>
                                        <p:anim calcmode="lin" valueType="num">
                                          <p:cBhvr>
                                            <p:cTn id="9"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8"/>
                                            </p:tgtEl>
                                          </p:cBhvr>
                                        </p:animEffect>
                                      </p:childTnLst>
                                    </p:cTn>
                                  </p:par>
                                </p:childTnLst>
                              </p:cTn>
                            </p:par>
                            <p:par>
                              <p:cTn id="12" fill="hold">
                                <p:stCondLst>
                                  <p:cond delay="850"/>
                                </p:stCondLst>
                                <p:childTnLst>
                                  <p:par>
                                    <p:cTn id="13" presetID="2" presetClass="entr" presetSubtype="8" accel="58000" fill="hold" nodeType="afterEffect" p14:presetBounceEnd="58000">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14:bounceEnd="58000">
                                          <p:cBhvr additive="base">
                                            <p:cTn id="15" dur="1000" fill="hold"/>
                                            <p:tgtEl>
                                              <p:spTgt spid="27"/>
                                            </p:tgtEl>
                                            <p:attrNameLst>
                                              <p:attrName>ppt_x</p:attrName>
                                            </p:attrNameLst>
                                          </p:cBhvr>
                                          <p:tavLst>
                                            <p:tav tm="0">
                                              <p:val>
                                                <p:strVal val="0-#ppt_w/2"/>
                                              </p:val>
                                            </p:tav>
                                            <p:tav tm="100000">
                                              <p:val>
                                                <p:strVal val="#ppt_x"/>
                                              </p:val>
                                            </p:tav>
                                          </p:tavLst>
                                        </p:anim>
                                        <p:anim calcmode="lin" valueType="num" p14:bounceEnd="58000">
                                          <p:cBhvr additive="base">
                                            <p:cTn id="16" dur="1000" fill="hold"/>
                                            <p:tgtEl>
                                              <p:spTgt spid="2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500"/>
                                            <p:tgtEl>
                                              <p:spTgt spid="90"/>
                                            </p:tgtEl>
                                          </p:cBhvr>
                                        </p:animEffect>
                                      </p:childTnLst>
                                    </p:cTn>
                                  </p:par>
                                </p:childTnLst>
                              </p:cTn>
                            </p:par>
                            <p:par>
                              <p:cTn id="29" fill="hold">
                                <p:stCondLst>
                                  <p:cond delay="3150"/>
                                </p:stCondLst>
                                <p:childTnLst>
                                  <p:par>
                                    <p:cTn id="30" presetID="10" presetClass="entr" presetSubtype="0"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500"/>
                                            <p:tgtEl>
                                              <p:spTgt spid="94"/>
                                            </p:tgtEl>
                                          </p:cBhvr>
                                        </p:animEffect>
                                      </p:childTnLst>
                                    </p:cTn>
                                  </p:par>
                                  <p:par>
                                    <p:cTn id="33" presetID="10" presetClass="entr" presetSubtype="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fade">
                                          <p:cBhvr>
                                            <p:cTn id="35" dur="500"/>
                                            <p:tgtEl>
                                              <p:spTgt spid="95"/>
                                            </p:tgtEl>
                                          </p:cBhvr>
                                        </p:animEffect>
                                      </p:childTnLst>
                                    </p:cTn>
                                  </p:par>
                                  <p:par>
                                    <p:cTn id="36" presetID="10" presetClass="entr" presetSubtype="0" fill="hold" nodeType="withEffect">
                                      <p:stCondLst>
                                        <p:cond delay="0"/>
                                      </p:stCondLst>
                                      <p:childTnLst>
                                        <p:set>
                                          <p:cBhvr>
                                            <p:cTn id="37" dur="1" fill="hold">
                                              <p:stCondLst>
                                                <p:cond delay="0"/>
                                              </p:stCondLst>
                                            </p:cTn>
                                            <p:tgtEl>
                                              <p:spTgt spid="96"/>
                                            </p:tgtEl>
                                            <p:attrNameLst>
                                              <p:attrName>style.visibility</p:attrName>
                                            </p:attrNameLst>
                                          </p:cBhvr>
                                          <p:to>
                                            <p:strVal val="visible"/>
                                          </p:to>
                                        </p:set>
                                        <p:animEffect transition="in" filter="fade">
                                          <p:cBhvr>
                                            <p:cTn id="38" dur="500"/>
                                            <p:tgtEl>
                                              <p:spTgt spid="96"/>
                                            </p:tgtEl>
                                          </p:cBhvr>
                                        </p:animEffect>
                                      </p:childTnLst>
                                    </p:cTn>
                                  </p:par>
                                  <p:par>
                                    <p:cTn id="39" presetID="10"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fade">
                                          <p:cBhvr>
                                            <p:cTn id="41" dur="500"/>
                                            <p:tgtEl>
                                              <p:spTgt spid="97"/>
                                            </p:tgtEl>
                                          </p:cBhvr>
                                        </p:animEffect>
                                      </p:childTnLst>
                                    </p:cTn>
                                  </p:par>
                                  <p:par>
                                    <p:cTn id="42" presetID="10" presetClass="entr" presetSubtype="0" fill="hold" nodeType="with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10" presetClass="entr" presetSubtype="0"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fade">
                                          <p:cBhvr>
                                            <p:cTn id="47" dur="500"/>
                                            <p:tgtEl>
                                              <p:spTgt spid="99"/>
                                            </p:tgtEl>
                                          </p:cBhvr>
                                        </p:animEffect>
                                      </p:childTnLst>
                                    </p:cTn>
                                  </p:par>
                                  <p:par>
                                    <p:cTn id="48" presetID="10" presetClass="entr" presetSubtype="0" fill="hold" nodeType="with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fade">
                                          <p:cBhvr>
                                            <p:cTn id="50" dur="500"/>
                                            <p:tgtEl>
                                              <p:spTgt spid="100"/>
                                            </p:tgtEl>
                                          </p:cBhvr>
                                        </p:animEffect>
                                      </p:childTnLst>
                                    </p:cTn>
                                  </p:par>
                                  <p:par>
                                    <p:cTn id="51" presetID="10" presetClass="entr" presetSubtype="0"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animEffect transition="in" filter="fade">
                                          <p:cBhvr>
                                            <p:cTn id="53" dur="500"/>
                                            <p:tgtEl>
                                              <p:spTgt spid="10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fade">
                                          <p:cBhvr>
                                            <p:cTn id="56" dur="500"/>
                                            <p:tgtEl>
                                              <p:spTgt spid="10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fade">
                                          <p:cBhvr>
                                            <p:cTn id="62" dur="500"/>
                                            <p:tgtEl>
                                              <p:spTgt spid="10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par>
                              <p:cTn id="66" fill="hold">
                                <p:stCondLst>
                                  <p:cond delay="3650"/>
                                </p:stCondLst>
                                <p:childTnLst>
                                  <p:par>
                                    <p:cTn id="67" presetID="22" presetClass="entr" presetSubtype="8" fill="hold" grpId="0" nodeType="after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wipe(left)">
                                          <p:cBhvr>
                                            <p:cTn id="69" dur="500"/>
                                            <p:tgtEl>
                                              <p:spTgt spid="106"/>
                                            </p:tgtEl>
                                          </p:cBhvr>
                                        </p:animEffect>
                                      </p:childTnLst>
                                    </p:cTn>
                                  </p:par>
                                </p:childTnLst>
                              </p:cTn>
                            </p:par>
                            <p:par>
                              <p:cTn id="70" fill="hold">
                                <p:stCondLst>
                                  <p:cond delay="41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107"/>
                                            </p:tgtEl>
                                            <p:attrNameLst>
                                              <p:attrName>style.visibility</p:attrName>
                                            </p:attrNameLst>
                                          </p:cBhvr>
                                          <p:to>
                                            <p:strVal val="visible"/>
                                          </p:to>
                                        </p:set>
                                        <p:animEffect transition="in" filter="wipe(left)">
                                          <p:cBhvr>
                                            <p:cTn id="73" dur="100"/>
                                            <p:tgtEl>
                                              <p:spTgt spid="10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107"/>
                                            </p:tgtEl>
                                          </p:cBhvr>
                                          <p:to x="80000" y="100000"/>
                                        </p:animScale>
                                        <p:anim by="(#ppt_w*0.10)" calcmode="lin" valueType="num">
                                          <p:cBhvr>
                                            <p:cTn id="76" dur="50" autoRev="1" fill="hold">
                                              <p:stCondLst>
                                                <p:cond delay="0"/>
                                              </p:stCondLst>
                                            </p:cTn>
                                            <p:tgtEl>
                                              <p:spTgt spid="107"/>
                                            </p:tgtEl>
                                            <p:attrNameLst>
                                              <p:attrName>ppt_x</p:attrName>
                                            </p:attrNameLst>
                                          </p:cBhvr>
                                        </p:anim>
                                        <p:anim by="(-#ppt_w*0.10)" calcmode="lin" valueType="num">
                                          <p:cBhvr>
                                            <p:cTn id="77" dur="50" autoRev="1" fill="hold">
                                              <p:stCondLst>
                                                <p:cond delay="0"/>
                                              </p:stCondLst>
                                            </p:cTn>
                                            <p:tgtEl>
                                              <p:spTgt spid="107"/>
                                            </p:tgtEl>
                                            <p:attrNameLst>
                                              <p:attrName>ppt_y</p:attrName>
                                            </p:attrNameLst>
                                          </p:cBhvr>
                                        </p:anim>
                                        <p:animRot by="-480000">
                                          <p:cBhvr>
                                            <p:cTn id="78" dur="50" autoRev="1" fill="hold">
                                              <p:stCondLst>
                                                <p:cond delay="0"/>
                                              </p:stCondLst>
                                            </p:cTn>
                                            <p:tgtEl>
                                              <p:spTgt spid="1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102" grpId="0"/>
          <p:bldP spid="103" grpId="0"/>
          <p:bldP spid="104" grpId="0"/>
          <p:bldP spid="105" grpId="0"/>
          <p:bldP spid="106" grpId="0" animBg="1"/>
          <p:bldP spid="107" grpId="0"/>
          <p:bldP spid="107" grpId="1"/>
          <p:bldP spid="10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8"/>
                                            </p:tgtEl>
                                            <p:attrNameLst>
                                              <p:attrName>style.visibility</p:attrName>
                                            </p:attrNameLst>
                                          </p:cBhvr>
                                          <p:to>
                                            <p:strVal val="visible"/>
                                          </p:to>
                                        </p:set>
                                        <p:anim calcmode="lin" valueType="num">
                                          <p:cBhvr>
                                            <p:cTn id="7"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8"/>
                                            </p:tgtEl>
                                            <p:attrNameLst>
                                              <p:attrName>ppt_y</p:attrName>
                                            </p:attrNameLst>
                                          </p:cBhvr>
                                          <p:tavLst>
                                            <p:tav tm="0">
                                              <p:val>
                                                <p:strVal val="#ppt_y"/>
                                              </p:val>
                                            </p:tav>
                                            <p:tav tm="100000">
                                              <p:val>
                                                <p:strVal val="#ppt_y"/>
                                              </p:val>
                                            </p:tav>
                                          </p:tavLst>
                                        </p:anim>
                                        <p:anim calcmode="lin" valueType="num">
                                          <p:cBhvr>
                                            <p:cTn id="9"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8"/>
                                            </p:tgtEl>
                                          </p:cBhvr>
                                        </p:animEffect>
                                      </p:childTnLst>
                                    </p:cTn>
                                  </p:par>
                                </p:childTnLst>
                              </p:cTn>
                            </p:par>
                            <p:par>
                              <p:cTn id="12" fill="hold">
                                <p:stCondLst>
                                  <p:cond delay="850"/>
                                </p:stCondLst>
                                <p:childTnLst>
                                  <p:par>
                                    <p:cTn id="13" presetID="2" presetClass="entr" presetSubtype="8" accel="58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000" fill="hold"/>
                                            <p:tgtEl>
                                              <p:spTgt spid="27"/>
                                            </p:tgtEl>
                                            <p:attrNameLst>
                                              <p:attrName>ppt_x</p:attrName>
                                            </p:attrNameLst>
                                          </p:cBhvr>
                                          <p:tavLst>
                                            <p:tav tm="0">
                                              <p:val>
                                                <p:strVal val="0-#ppt_w/2"/>
                                              </p:val>
                                            </p:tav>
                                            <p:tav tm="100000">
                                              <p:val>
                                                <p:strVal val="#ppt_x"/>
                                              </p:val>
                                            </p:tav>
                                          </p:tavLst>
                                        </p:anim>
                                        <p:anim calcmode="lin" valueType="num">
                                          <p:cBhvr additive="base">
                                            <p:cTn id="16" dur="1000" fill="hold"/>
                                            <p:tgtEl>
                                              <p:spTgt spid="2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500"/>
                                            <p:tgtEl>
                                              <p:spTgt spid="90"/>
                                            </p:tgtEl>
                                          </p:cBhvr>
                                        </p:animEffect>
                                      </p:childTnLst>
                                    </p:cTn>
                                  </p:par>
                                </p:childTnLst>
                              </p:cTn>
                            </p:par>
                            <p:par>
                              <p:cTn id="29" fill="hold">
                                <p:stCondLst>
                                  <p:cond delay="3150"/>
                                </p:stCondLst>
                                <p:childTnLst>
                                  <p:par>
                                    <p:cTn id="30" presetID="10" presetClass="entr" presetSubtype="0"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500"/>
                                            <p:tgtEl>
                                              <p:spTgt spid="94"/>
                                            </p:tgtEl>
                                          </p:cBhvr>
                                        </p:animEffect>
                                      </p:childTnLst>
                                    </p:cTn>
                                  </p:par>
                                  <p:par>
                                    <p:cTn id="33" presetID="10" presetClass="entr" presetSubtype="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fade">
                                          <p:cBhvr>
                                            <p:cTn id="35" dur="500"/>
                                            <p:tgtEl>
                                              <p:spTgt spid="95"/>
                                            </p:tgtEl>
                                          </p:cBhvr>
                                        </p:animEffect>
                                      </p:childTnLst>
                                    </p:cTn>
                                  </p:par>
                                  <p:par>
                                    <p:cTn id="36" presetID="10" presetClass="entr" presetSubtype="0" fill="hold" nodeType="withEffect">
                                      <p:stCondLst>
                                        <p:cond delay="0"/>
                                      </p:stCondLst>
                                      <p:childTnLst>
                                        <p:set>
                                          <p:cBhvr>
                                            <p:cTn id="37" dur="1" fill="hold">
                                              <p:stCondLst>
                                                <p:cond delay="0"/>
                                              </p:stCondLst>
                                            </p:cTn>
                                            <p:tgtEl>
                                              <p:spTgt spid="96"/>
                                            </p:tgtEl>
                                            <p:attrNameLst>
                                              <p:attrName>style.visibility</p:attrName>
                                            </p:attrNameLst>
                                          </p:cBhvr>
                                          <p:to>
                                            <p:strVal val="visible"/>
                                          </p:to>
                                        </p:set>
                                        <p:animEffect transition="in" filter="fade">
                                          <p:cBhvr>
                                            <p:cTn id="38" dur="500"/>
                                            <p:tgtEl>
                                              <p:spTgt spid="96"/>
                                            </p:tgtEl>
                                          </p:cBhvr>
                                        </p:animEffect>
                                      </p:childTnLst>
                                    </p:cTn>
                                  </p:par>
                                  <p:par>
                                    <p:cTn id="39" presetID="10"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fade">
                                          <p:cBhvr>
                                            <p:cTn id="41" dur="500"/>
                                            <p:tgtEl>
                                              <p:spTgt spid="97"/>
                                            </p:tgtEl>
                                          </p:cBhvr>
                                        </p:animEffect>
                                      </p:childTnLst>
                                    </p:cTn>
                                  </p:par>
                                  <p:par>
                                    <p:cTn id="42" presetID="10" presetClass="entr" presetSubtype="0" fill="hold" nodeType="with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10" presetClass="entr" presetSubtype="0"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fade">
                                          <p:cBhvr>
                                            <p:cTn id="47" dur="500"/>
                                            <p:tgtEl>
                                              <p:spTgt spid="99"/>
                                            </p:tgtEl>
                                          </p:cBhvr>
                                        </p:animEffect>
                                      </p:childTnLst>
                                    </p:cTn>
                                  </p:par>
                                  <p:par>
                                    <p:cTn id="48" presetID="10" presetClass="entr" presetSubtype="0" fill="hold" nodeType="with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fade">
                                          <p:cBhvr>
                                            <p:cTn id="50" dur="500"/>
                                            <p:tgtEl>
                                              <p:spTgt spid="100"/>
                                            </p:tgtEl>
                                          </p:cBhvr>
                                        </p:animEffect>
                                      </p:childTnLst>
                                    </p:cTn>
                                  </p:par>
                                  <p:par>
                                    <p:cTn id="51" presetID="10" presetClass="entr" presetSubtype="0"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animEffect transition="in" filter="fade">
                                          <p:cBhvr>
                                            <p:cTn id="53" dur="500"/>
                                            <p:tgtEl>
                                              <p:spTgt spid="10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fade">
                                          <p:cBhvr>
                                            <p:cTn id="56" dur="500"/>
                                            <p:tgtEl>
                                              <p:spTgt spid="10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fade">
                                          <p:cBhvr>
                                            <p:cTn id="62" dur="500"/>
                                            <p:tgtEl>
                                              <p:spTgt spid="10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par>
                              <p:cTn id="66" fill="hold">
                                <p:stCondLst>
                                  <p:cond delay="3650"/>
                                </p:stCondLst>
                                <p:childTnLst>
                                  <p:par>
                                    <p:cTn id="67" presetID="22" presetClass="entr" presetSubtype="8" fill="hold" grpId="0" nodeType="after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wipe(left)">
                                          <p:cBhvr>
                                            <p:cTn id="69" dur="500"/>
                                            <p:tgtEl>
                                              <p:spTgt spid="106"/>
                                            </p:tgtEl>
                                          </p:cBhvr>
                                        </p:animEffect>
                                      </p:childTnLst>
                                    </p:cTn>
                                  </p:par>
                                </p:childTnLst>
                              </p:cTn>
                            </p:par>
                            <p:par>
                              <p:cTn id="70" fill="hold">
                                <p:stCondLst>
                                  <p:cond delay="41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107"/>
                                            </p:tgtEl>
                                            <p:attrNameLst>
                                              <p:attrName>style.visibility</p:attrName>
                                            </p:attrNameLst>
                                          </p:cBhvr>
                                          <p:to>
                                            <p:strVal val="visible"/>
                                          </p:to>
                                        </p:set>
                                        <p:animEffect transition="in" filter="wipe(left)">
                                          <p:cBhvr>
                                            <p:cTn id="73" dur="100"/>
                                            <p:tgtEl>
                                              <p:spTgt spid="10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107"/>
                                            </p:tgtEl>
                                          </p:cBhvr>
                                          <p:to x="80000" y="100000"/>
                                        </p:animScale>
                                        <p:anim by="(#ppt_w*0.10)" calcmode="lin" valueType="num">
                                          <p:cBhvr>
                                            <p:cTn id="76" dur="50" autoRev="1" fill="hold">
                                              <p:stCondLst>
                                                <p:cond delay="0"/>
                                              </p:stCondLst>
                                            </p:cTn>
                                            <p:tgtEl>
                                              <p:spTgt spid="107"/>
                                            </p:tgtEl>
                                            <p:attrNameLst>
                                              <p:attrName>ppt_x</p:attrName>
                                            </p:attrNameLst>
                                          </p:cBhvr>
                                        </p:anim>
                                        <p:anim by="(-#ppt_w*0.10)" calcmode="lin" valueType="num">
                                          <p:cBhvr>
                                            <p:cTn id="77" dur="50" autoRev="1" fill="hold">
                                              <p:stCondLst>
                                                <p:cond delay="0"/>
                                              </p:stCondLst>
                                            </p:cTn>
                                            <p:tgtEl>
                                              <p:spTgt spid="107"/>
                                            </p:tgtEl>
                                            <p:attrNameLst>
                                              <p:attrName>ppt_y</p:attrName>
                                            </p:attrNameLst>
                                          </p:cBhvr>
                                        </p:anim>
                                        <p:animRot by="-480000">
                                          <p:cBhvr>
                                            <p:cTn id="78" dur="50" autoRev="1" fill="hold">
                                              <p:stCondLst>
                                                <p:cond delay="0"/>
                                              </p:stCondLst>
                                            </p:cTn>
                                            <p:tgtEl>
                                              <p:spTgt spid="1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102" grpId="0"/>
          <p:bldP spid="103" grpId="0"/>
          <p:bldP spid="104" grpId="0"/>
          <p:bldP spid="105" grpId="0"/>
          <p:bldP spid="106" grpId="0" animBg="1"/>
          <p:bldP spid="107" grpId="0"/>
          <p:bldP spid="107" grpId="1"/>
          <p:bldP spid="10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40"/>
          <p:cNvGrpSpPr/>
          <p:nvPr/>
        </p:nvGrpSpPr>
        <p:grpSpPr>
          <a:xfrm>
            <a:off x="554561" y="1739545"/>
            <a:ext cx="2784529" cy="1551225"/>
            <a:chOff x="1441450" y="1485019"/>
            <a:chExt cx="2019300" cy="1124928"/>
          </a:xfrm>
        </p:grpSpPr>
        <p:sp>
          <p:nvSpPr>
            <p:cNvPr id="56" name="Text Placeholder 2"/>
            <p:cNvSpPr txBox="1">
              <a:spLocks/>
            </p:cNvSpPr>
            <p:nvPr/>
          </p:nvSpPr>
          <p:spPr>
            <a:xfrm>
              <a:off x="1441450" y="1485019"/>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zh-CN" altLang="en-US" sz="1800" b="1" dirty="0">
                  <a:solidFill>
                    <a:schemeClr val="tx1">
                      <a:lumMod val="85000"/>
                      <a:lumOff val="15000"/>
                    </a:schemeClr>
                  </a:solidFill>
                  <a:latin typeface="微软雅黑" pitchFamily="34" charset="-122"/>
                  <a:ea typeface="微软雅黑" pitchFamily="34" charset="-122"/>
                </a:rPr>
                <a:t>添加文字标题</a:t>
              </a:r>
              <a:endParaRPr lang="en-US" altLang="zh-CN" sz="1800" b="1" dirty="0">
                <a:solidFill>
                  <a:schemeClr val="tx1">
                    <a:lumMod val="85000"/>
                    <a:lumOff val="15000"/>
                  </a:schemeClr>
                </a:solidFill>
                <a:latin typeface="微软雅黑" pitchFamily="34" charset="-122"/>
                <a:ea typeface="微软雅黑" pitchFamily="34" charset="-122"/>
              </a:endParaRPr>
            </a:p>
          </p:txBody>
        </p:sp>
        <p:sp>
          <p:nvSpPr>
            <p:cNvPr id="57" name="Text Placeholder 8"/>
            <p:cNvSpPr txBox="1">
              <a:spLocks/>
            </p:cNvSpPr>
            <p:nvPr/>
          </p:nvSpPr>
          <p:spPr>
            <a:xfrm>
              <a:off x="1441450" y="1775301"/>
              <a:ext cx="2019300" cy="83464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zh-CN" altLang="en-US" sz="1400" dirty="0">
                  <a:solidFill>
                    <a:schemeClr val="tx1">
                      <a:lumMod val="85000"/>
                      <a:lumOff val="15000"/>
                    </a:schemeClr>
                  </a:solidFill>
                  <a:latin typeface="微软雅黑" pitchFamily="34" charset="-122"/>
                  <a:ea typeface="微软雅黑" pitchFamily="34" charset="-122"/>
                </a:rPr>
                <a:t>点击添加文字内容点击添加文字内容点击添加文字内容点击添加文字内容点击添加文字内容</a:t>
              </a:r>
              <a:endParaRPr lang="en-US" altLang="zh-CN" sz="1400" dirty="0">
                <a:solidFill>
                  <a:schemeClr val="tx1">
                    <a:lumMod val="85000"/>
                    <a:lumOff val="15000"/>
                  </a:schemeClr>
                </a:solidFill>
                <a:latin typeface="微软雅黑" pitchFamily="34" charset="-122"/>
                <a:ea typeface="微软雅黑" pitchFamily="34" charset="-122"/>
              </a:endParaRPr>
            </a:p>
          </p:txBody>
        </p:sp>
      </p:grpSp>
      <p:grpSp>
        <p:nvGrpSpPr>
          <p:cNvPr id="58" name="Group 43"/>
          <p:cNvGrpSpPr/>
          <p:nvPr/>
        </p:nvGrpSpPr>
        <p:grpSpPr>
          <a:xfrm>
            <a:off x="554559" y="4331834"/>
            <a:ext cx="2784530" cy="1678980"/>
            <a:chOff x="1441449" y="1443179"/>
            <a:chExt cx="2019301" cy="1217572"/>
          </a:xfrm>
        </p:grpSpPr>
        <p:sp>
          <p:nvSpPr>
            <p:cNvPr id="59" name="Text Placeholder 2"/>
            <p:cNvSpPr txBox="1">
              <a:spLocks/>
            </p:cNvSpPr>
            <p:nvPr/>
          </p:nvSpPr>
          <p:spPr>
            <a:xfrm>
              <a:off x="1441450" y="1443179"/>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800" b="1" dirty="0">
                  <a:solidFill>
                    <a:schemeClr val="tx1">
                      <a:lumMod val="85000"/>
                      <a:lumOff val="15000"/>
                    </a:schemeClr>
                  </a:solidFill>
                </a:rPr>
                <a:t>添加文字标题</a:t>
              </a:r>
              <a:endParaRPr lang="en-US" altLang="zh-CN" sz="1800" b="1" dirty="0">
                <a:solidFill>
                  <a:schemeClr val="tx1">
                    <a:lumMod val="85000"/>
                    <a:lumOff val="15000"/>
                  </a:schemeClr>
                </a:solidFill>
              </a:endParaRPr>
            </a:p>
          </p:txBody>
        </p:sp>
        <p:sp>
          <p:nvSpPr>
            <p:cNvPr id="60" name="Text Placeholder 8"/>
            <p:cNvSpPr txBox="1">
              <a:spLocks/>
            </p:cNvSpPr>
            <p:nvPr/>
          </p:nvSpPr>
          <p:spPr>
            <a:xfrm>
              <a:off x="1441449" y="1743554"/>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dirty="0">
                  <a:solidFill>
                    <a:schemeClr val="tx1">
                      <a:lumMod val="85000"/>
                      <a:lumOff val="15000"/>
                    </a:schemeClr>
                  </a:solidFill>
                </a:rPr>
                <a:t>点击添加文字内容点击添加文字内容点击添加文字内容点击添加文字内容点击添加文字内容</a:t>
              </a:r>
              <a:endParaRPr lang="en-US" altLang="zh-CN" dirty="0">
                <a:solidFill>
                  <a:schemeClr val="tx1">
                    <a:lumMod val="85000"/>
                    <a:lumOff val="15000"/>
                  </a:schemeClr>
                </a:solidFill>
              </a:endParaRPr>
            </a:p>
          </p:txBody>
        </p:sp>
      </p:grpSp>
      <p:grpSp>
        <p:nvGrpSpPr>
          <p:cNvPr id="61" name="Group 46"/>
          <p:cNvGrpSpPr/>
          <p:nvPr/>
        </p:nvGrpSpPr>
        <p:grpSpPr>
          <a:xfrm>
            <a:off x="8781969" y="1739545"/>
            <a:ext cx="2784529" cy="1635297"/>
            <a:chOff x="1342364" y="1485018"/>
            <a:chExt cx="2019300" cy="1185896"/>
          </a:xfrm>
        </p:grpSpPr>
        <p:sp>
          <p:nvSpPr>
            <p:cNvPr id="62" name="Text Placeholder 2"/>
            <p:cNvSpPr txBox="1">
              <a:spLocks/>
            </p:cNvSpPr>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800" b="1" dirty="0">
                  <a:solidFill>
                    <a:schemeClr val="tx1">
                      <a:lumMod val="85000"/>
                      <a:lumOff val="15000"/>
                    </a:schemeClr>
                  </a:solidFill>
                </a:rPr>
                <a:t>添加文字标题</a:t>
              </a:r>
              <a:endParaRPr lang="en-US" altLang="zh-CN" sz="1800" b="1" dirty="0">
                <a:solidFill>
                  <a:schemeClr val="tx1">
                    <a:lumMod val="85000"/>
                    <a:lumOff val="15000"/>
                  </a:schemeClr>
                </a:solidFill>
              </a:endParaRPr>
            </a:p>
          </p:txBody>
        </p:sp>
        <p:sp>
          <p:nvSpPr>
            <p:cNvPr id="63" name="Text Placeholder 8"/>
            <p:cNvSpPr txBox="1">
              <a:spLocks/>
            </p:cNvSpPr>
            <p:nvPr/>
          </p:nvSpPr>
          <p:spPr>
            <a:xfrm>
              <a:off x="1342364" y="1753717"/>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dirty="0">
                  <a:solidFill>
                    <a:schemeClr val="tx1">
                      <a:lumMod val="85000"/>
                      <a:lumOff val="15000"/>
                    </a:schemeClr>
                  </a:solidFill>
                </a:rPr>
                <a:t>点击添加文字内容点击添加文字内容点击添加文字内容点击添加文字内容点击添加文字内容</a:t>
              </a:r>
              <a:endParaRPr lang="en-US" altLang="zh-CN" dirty="0">
                <a:solidFill>
                  <a:schemeClr val="tx1">
                    <a:lumMod val="85000"/>
                    <a:lumOff val="15000"/>
                  </a:schemeClr>
                </a:solidFill>
              </a:endParaRPr>
            </a:p>
          </p:txBody>
        </p:sp>
      </p:grpSp>
      <p:grpSp>
        <p:nvGrpSpPr>
          <p:cNvPr id="64" name="Group 49"/>
          <p:cNvGrpSpPr/>
          <p:nvPr/>
        </p:nvGrpSpPr>
        <p:grpSpPr>
          <a:xfrm>
            <a:off x="8918612" y="4653929"/>
            <a:ext cx="2784529" cy="1656185"/>
            <a:chOff x="1441450" y="1676757"/>
            <a:chExt cx="2019300" cy="1201042"/>
          </a:xfrm>
        </p:grpSpPr>
        <p:sp>
          <p:nvSpPr>
            <p:cNvPr id="65" name="Text Placeholder 2"/>
            <p:cNvSpPr txBox="1">
              <a:spLocks/>
            </p:cNvSpPr>
            <p:nvPr/>
          </p:nvSpPr>
          <p:spPr>
            <a:xfrm>
              <a:off x="1441450" y="1676757"/>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800" b="1" dirty="0">
                  <a:solidFill>
                    <a:schemeClr val="tx1">
                      <a:lumMod val="85000"/>
                      <a:lumOff val="15000"/>
                    </a:schemeClr>
                  </a:solidFill>
                </a:rPr>
                <a:t>添加文字标题</a:t>
              </a:r>
              <a:endParaRPr lang="en-US" altLang="zh-CN" sz="1800" b="1" dirty="0">
                <a:solidFill>
                  <a:schemeClr val="tx1">
                    <a:lumMod val="85000"/>
                    <a:lumOff val="15000"/>
                  </a:schemeClr>
                </a:solidFill>
              </a:endParaRPr>
            </a:p>
          </p:txBody>
        </p:sp>
        <p:sp>
          <p:nvSpPr>
            <p:cNvPr id="66" name="Text Placeholder 8"/>
            <p:cNvSpPr txBox="1">
              <a:spLocks/>
            </p:cNvSpPr>
            <p:nvPr/>
          </p:nvSpPr>
          <p:spPr>
            <a:xfrm>
              <a:off x="1441450" y="1960601"/>
              <a:ext cx="2019300" cy="917198"/>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dirty="0">
                  <a:solidFill>
                    <a:schemeClr val="tx1">
                      <a:lumMod val="85000"/>
                      <a:lumOff val="15000"/>
                    </a:schemeClr>
                  </a:solidFill>
                </a:rPr>
                <a:t>点击添加文字内容点击添加文字内容点击添加文字内容点击添加文字内容点击添加文字内容</a:t>
              </a:r>
              <a:endParaRPr lang="en-US" altLang="zh-CN" dirty="0">
                <a:solidFill>
                  <a:schemeClr val="tx1">
                    <a:lumMod val="85000"/>
                    <a:lumOff val="15000"/>
                  </a:schemeClr>
                </a:solidFill>
              </a:endParaRPr>
            </a:p>
          </p:txBody>
        </p:sp>
      </p:grpSp>
      <p:cxnSp>
        <p:nvCxnSpPr>
          <p:cNvPr id="67" name="直接连接符 66"/>
          <p:cNvCxnSpPr>
            <a:stCxn id="20" idx="0"/>
          </p:cNvCxnSpPr>
          <p:nvPr/>
        </p:nvCxnSpPr>
        <p:spPr>
          <a:xfrm flipV="1">
            <a:off x="3714824" y="2306152"/>
            <a:ext cx="0" cy="548509"/>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3339091" y="2306152"/>
            <a:ext cx="375733"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7" idx="0"/>
          </p:cNvCxnSpPr>
          <p:nvPr/>
        </p:nvCxnSpPr>
        <p:spPr>
          <a:xfrm flipV="1">
            <a:off x="5290972" y="2306152"/>
            <a:ext cx="0" cy="548509"/>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290972" y="2306152"/>
            <a:ext cx="3391937"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3" idx="4"/>
          </p:cNvCxnSpPr>
          <p:nvPr/>
        </p:nvCxnSpPr>
        <p:spPr>
          <a:xfrm>
            <a:off x="6867121" y="4746039"/>
            <a:ext cx="6567" cy="632385"/>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3339089" y="5378427"/>
            <a:ext cx="3534599"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42" idx="4"/>
          </p:cNvCxnSpPr>
          <p:nvPr/>
        </p:nvCxnSpPr>
        <p:spPr>
          <a:xfrm>
            <a:off x="8520190" y="4746039"/>
            <a:ext cx="0" cy="931687"/>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66" idx="1"/>
          </p:cNvCxnSpPr>
          <p:nvPr/>
        </p:nvCxnSpPr>
        <p:spPr>
          <a:xfrm>
            <a:off x="8520190" y="5677712"/>
            <a:ext cx="398422" cy="1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769135" y="2854661"/>
            <a:ext cx="1891378" cy="1891378"/>
            <a:chOff x="2714799" y="2648622"/>
            <a:chExt cx="1891378" cy="1891378"/>
          </a:xfrm>
          <a:solidFill>
            <a:srgbClr val="005DA2"/>
          </a:solidFill>
        </p:grpSpPr>
        <p:sp>
          <p:nvSpPr>
            <p:cNvPr id="20" name="Oval 8"/>
            <p:cNvSpPr/>
            <p:nvPr/>
          </p:nvSpPr>
          <p:spPr>
            <a:xfrm>
              <a:off x="2714799"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5" name="Text Placeholder 2"/>
            <p:cNvSpPr txBox="1">
              <a:spLocks/>
            </p:cNvSpPr>
            <p:nvPr/>
          </p:nvSpPr>
          <p:spPr>
            <a:xfrm>
              <a:off x="3146847"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a:solidFill>
                    <a:schemeClr val="bg1"/>
                  </a:solidFill>
                  <a:latin typeface="微软雅黑" pitchFamily="34" charset="-122"/>
                  <a:ea typeface="微软雅黑" pitchFamily="34" charset="-122"/>
                </a:rPr>
                <a:t>项目一</a:t>
              </a:r>
              <a:endParaRPr lang="en-US" altLang="zh-CN" sz="2400" b="1" dirty="0">
                <a:solidFill>
                  <a:schemeClr val="bg1"/>
                </a:solidFill>
                <a:latin typeface="微软雅黑" pitchFamily="34" charset="-122"/>
                <a:ea typeface="微软雅黑" pitchFamily="34" charset="-122"/>
              </a:endParaRPr>
            </a:p>
          </p:txBody>
        </p:sp>
      </p:grpSp>
      <p:grpSp>
        <p:nvGrpSpPr>
          <p:cNvPr id="79" name="组合 78"/>
          <p:cNvGrpSpPr/>
          <p:nvPr/>
        </p:nvGrpSpPr>
        <p:grpSpPr>
          <a:xfrm>
            <a:off x="4345283" y="2854661"/>
            <a:ext cx="1891378" cy="1891378"/>
            <a:chOff x="4290947" y="2648622"/>
            <a:chExt cx="1891378" cy="1891378"/>
          </a:xfrm>
          <a:solidFill>
            <a:srgbClr val="FFC400"/>
          </a:solidFill>
        </p:grpSpPr>
        <p:sp>
          <p:nvSpPr>
            <p:cNvPr id="47" name="Oval 9"/>
            <p:cNvSpPr/>
            <p:nvPr/>
          </p:nvSpPr>
          <p:spPr>
            <a:xfrm>
              <a:off x="4290947"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6" name="Text Placeholder 2"/>
            <p:cNvSpPr txBox="1">
              <a:spLocks/>
            </p:cNvSpPr>
            <p:nvPr/>
          </p:nvSpPr>
          <p:spPr>
            <a:xfrm>
              <a:off x="4739406"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a:solidFill>
                    <a:schemeClr val="bg1"/>
                  </a:solidFill>
                  <a:latin typeface="微软雅黑" pitchFamily="34" charset="-122"/>
                  <a:ea typeface="微软雅黑" pitchFamily="34" charset="-122"/>
                </a:rPr>
                <a:t>项目二</a:t>
              </a:r>
              <a:endParaRPr lang="en-US" altLang="zh-CN" sz="2400" b="1" dirty="0">
                <a:solidFill>
                  <a:schemeClr val="bg1"/>
                </a:solidFill>
                <a:latin typeface="微软雅黑" pitchFamily="34" charset="-122"/>
                <a:ea typeface="微软雅黑" pitchFamily="34" charset="-122"/>
              </a:endParaRPr>
            </a:p>
          </p:txBody>
        </p:sp>
      </p:grpSp>
      <p:grpSp>
        <p:nvGrpSpPr>
          <p:cNvPr id="80" name="组合 79"/>
          <p:cNvGrpSpPr/>
          <p:nvPr/>
        </p:nvGrpSpPr>
        <p:grpSpPr>
          <a:xfrm>
            <a:off x="5921432" y="2854661"/>
            <a:ext cx="1891378" cy="1891378"/>
            <a:chOff x="5867096" y="2648622"/>
            <a:chExt cx="1891378" cy="1891378"/>
          </a:xfrm>
          <a:solidFill>
            <a:srgbClr val="005DA2"/>
          </a:solidFill>
        </p:grpSpPr>
        <p:sp>
          <p:nvSpPr>
            <p:cNvPr id="53" name="Oval 10"/>
            <p:cNvSpPr/>
            <p:nvPr/>
          </p:nvSpPr>
          <p:spPr>
            <a:xfrm>
              <a:off x="5867096"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7" name="Text Placeholder 2"/>
            <p:cNvSpPr txBox="1">
              <a:spLocks/>
            </p:cNvSpPr>
            <p:nvPr/>
          </p:nvSpPr>
          <p:spPr>
            <a:xfrm>
              <a:off x="6315199"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a:solidFill>
                    <a:schemeClr val="bg1"/>
                  </a:solidFill>
                  <a:latin typeface="微软雅黑" pitchFamily="34" charset="-122"/>
                  <a:ea typeface="微软雅黑" pitchFamily="34" charset="-122"/>
                </a:rPr>
                <a:t>项目三</a:t>
              </a:r>
              <a:endParaRPr lang="en-US" altLang="zh-CN" sz="2400" b="1" dirty="0">
                <a:solidFill>
                  <a:schemeClr val="bg1"/>
                </a:solidFill>
                <a:latin typeface="微软雅黑" pitchFamily="34" charset="-122"/>
                <a:ea typeface="微软雅黑" pitchFamily="34" charset="-122"/>
              </a:endParaRPr>
            </a:p>
          </p:txBody>
        </p:sp>
      </p:grpSp>
      <p:grpSp>
        <p:nvGrpSpPr>
          <p:cNvPr id="81" name="组合 80"/>
          <p:cNvGrpSpPr/>
          <p:nvPr/>
        </p:nvGrpSpPr>
        <p:grpSpPr>
          <a:xfrm>
            <a:off x="7574501" y="2854661"/>
            <a:ext cx="1891378" cy="1891378"/>
            <a:chOff x="7520165" y="2648622"/>
            <a:chExt cx="1891378" cy="1891378"/>
          </a:xfrm>
          <a:solidFill>
            <a:srgbClr val="FFC400"/>
          </a:solidFill>
        </p:grpSpPr>
        <p:sp>
          <p:nvSpPr>
            <p:cNvPr id="42" name="Oval 11"/>
            <p:cNvSpPr/>
            <p:nvPr/>
          </p:nvSpPr>
          <p:spPr>
            <a:xfrm>
              <a:off x="7520165"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微软雅黑" pitchFamily="34" charset="-122"/>
                <a:ea typeface="微软雅黑" pitchFamily="34" charset="-122"/>
              </a:endParaRPr>
            </a:p>
          </p:txBody>
        </p:sp>
        <p:sp>
          <p:nvSpPr>
            <p:cNvPr id="78" name="Text Placeholder 2"/>
            <p:cNvSpPr txBox="1">
              <a:spLocks/>
            </p:cNvSpPr>
            <p:nvPr/>
          </p:nvSpPr>
          <p:spPr>
            <a:xfrm>
              <a:off x="7899375"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b="1" dirty="0">
                  <a:solidFill>
                    <a:schemeClr val="bg1"/>
                  </a:solidFill>
                  <a:latin typeface="微软雅黑" pitchFamily="34" charset="-122"/>
                  <a:ea typeface="微软雅黑" pitchFamily="34" charset="-122"/>
                </a:rPr>
                <a:t>项目四</a:t>
              </a:r>
              <a:endParaRPr lang="en-US" altLang="zh-CN" sz="2400" b="1" dirty="0">
                <a:solidFill>
                  <a:schemeClr val="bg1"/>
                </a:solidFill>
                <a:latin typeface="微软雅黑" pitchFamily="34" charset="-122"/>
                <a:ea typeface="微软雅黑" pitchFamily="34" charset="-122"/>
              </a:endParaRPr>
            </a:p>
          </p:txBody>
        </p:sp>
      </p:grpSp>
      <p:sp>
        <p:nvSpPr>
          <p:cNvPr id="35" name="文本框 2"/>
          <p:cNvSpPr txBox="1"/>
          <p:nvPr/>
        </p:nvSpPr>
        <p:spPr>
          <a:xfrm>
            <a:off x="1694612"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413104713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par>
                          <p:cTn id="12" fill="hold">
                            <p:stCondLst>
                              <p:cond delay="85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350"/>
                            </p:stCondLst>
                            <p:childTnLst>
                              <p:par>
                                <p:cTn id="17" presetID="22" presetClass="entr" presetSubtype="4"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down)">
                                      <p:cBhvr>
                                        <p:cTn id="19" dur="500"/>
                                        <p:tgtEl>
                                          <p:spTgt spid="67"/>
                                        </p:tgtEl>
                                      </p:cBhvr>
                                    </p:animEffect>
                                  </p:childTnLst>
                                </p:cTn>
                              </p:par>
                            </p:childTnLst>
                          </p:cTn>
                        </p:par>
                        <p:par>
                          <p:cTn id="20" fill="hold">
                            <p:stCondLst>
                              <p:cond delay="1850"/>
                            </p:stCondLst>
                            <p:childTnLst>
                              <p:par>
                                <p:cTn id="21" presetID="22" presetClass="entr" presetSubtype="2"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right)">
                                      <p:cBhvr>
                                        <p:cTn id="23" dur="500"/>
                                        <p:tgtEl>
                                          <p:spTgt spid="68"/>
                                        </p:tgtEl>
                                      </p:cBhvr>
                                    </p:animEffect>
                                  </p:childTnLst>
                                </p:cTn>
                              </p:par>
                            </p:childTnLst>
                          </p:cTn>
                        </p:par>
                        <p:par>
                          <p:cTn id="24" fill="hold">
                            <p:stCondLst>
                              <p:cond delay="2350"/>
                            </p:stCondLst>
                            <p:childTnLst>
                              <p:par>
                                <p:cTn id="25" presetID="22" presetClass="entr" presetSubtype="8"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par>
                          <p:cTn id="28" fill="hold">
                            <p:stCondLst>
                              <p:cond delay="2850"/>
                            </p:stCondLst>
                            <p:childTnLst>
                              <p:par>
                                <p:cTn id="29" presetID="10" presetClass="entr" presetSubtype="0"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childTnLst>
                          </p:cTn>
                        </p:par>
                        <p:par>
                          <p:cTn id="32" fill="hold">
                            <p:stCondLst>
                              <p:cond delay="3350"/>
                            </p:stCondLst>
                            <p:childTnLst>
                              <p:par>
                                <p:cTn id="33" presetID="22" presetClass="entr" presetSubtype="4" fill="hold" nodeType="after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wipe(down)">
                                      <p:cBhvr>
                                        <p:cTn id="35" dur="500"/>
                                        <p:tgtEl>
                                          <p:spTgt spid="69"/>
                                        </p:tgtEl>
                                      </p:cBhvr>
                                    </p:animEffect>
                                  </p:childTnLst>
                                </p:cTn>
                              </p:par>
                            </p:childTnLst>
                          </p:cTn>
                        </p:par>
                        <p:par>
                          <p:cTn id="36" fill="hold">
                            <p:stCondLst>
                              <p:cond delay="3850"/>
                            </p:stCondLst>
                            <p:childTnLst>
                              <p:par>
                                <p:cTn id="37" presetID="22" presetClass="entr" presetSubtype="8" fill="hold"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left)">
                                      <p:cBhvr>
                                        <p:cTn id="39" dur="500"/>
                                        <p:tgtEl>
                                          <p:spTgt spid="70"/>
                                        </p:tgtEl>
                                      </p:cBhvr>
                                    </p:animEffect>
                                  </p:childTnLst>
                                </p:cTn>
                              </p:par>
                            </p:childTnLst>
                          </p:cTn>
                        </p:par>
                        <p:par>
                          <p:cTn id="40" fill="hold">
                            <p:stCondLst>
                              <p:cond delay="4350"/>
                            </p:stCondLst>
                            <p:childTnLst>
                              <p:par>
                                <p:cTn id="41" presetID="22" presetClass="entr" presetSubtype="8" fill="hold"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childTnLst>
                          </p:cTn>
                        </p:par>
                        <p:par>
                          <p:cTn id="44" fill="hold">
                            <p:stCondLst>
                              <p:cond delay="4850"/>
                            </p:stCondLst>
                            <p:childTnLst>
                              <p:par>
                                <p:cTn id="45" presetID="10" presetClass="entr" presetSubtype="0" fill="hold" nodeType="after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500"/>
                                        <p:tgtEl>
                                          <p:spTgt spid="80"/>
                                        </p:tgtEl>
                                      </p:cBhvr>
                                    </p:animEffect>
                                  </p:childTnLst>
                                </p:cTn>
                              </p:par>
                            </p:childTnLst>
                          </p:cTn>
                        </p:par>
                        <p:par>
                          <p:cTn id="48" fill="hold">
                            <p:stCondLst>
                              <p:cond delay="5350"/>
                            </p:stCondLst>
                            <p:childTnLst>
                              <p:par>
                                <p:cTn id="49" presetID="22" presetClass="entr" presetSubtype="1"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up)">
                                      <p:cBhvr>
                                        <p:cTn id="51" dur="500"/>
                                        <p:tgtEl>
                                          <p:spTgt spid="71"/>
                                        </p:tgtEl>
                                      </p:cBhvr>
                                    </p:animEffect>
                                  </p:childTnLst>
                                </p:cTn>
                              </p:par>
                            </p:childTnLst>
                          </p:cTn>
                        </p:par>
                        <p:par>
                          <p:cTn id="52" fill="hold">
                            <p:stCondLst>
                              <p:cond delay="5850"/>
                            </p:stCondLst>
                            <p:childTnLst>
                              <p:par>
                                <p:cTn id="53" presetID="22" presetClass="entr" presetSubtype="2" fill="hold" nodeType="after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right)">
                                      <p:cBhvr>
                                        <p:cTn id="55" dur="500"/>
                                        <p:tgtEl>
                                          <p:spTgt spid="72"/>
                                        </p:tgtEl>
                                      </p:cBhvr>
                                    </p:animEffect>
                                  </p:childTnLst>
                                </p:cTn>
                              </p:par>
                            </p:childTnLst>
                          </p:cTn>
                        </p:par>
                        <p:par>
                          <p:cTn id="56" fill="hold">
                            <p:stCondLst>
                              <p:cond delay="6350"/>
                            </p:stCondLst>
                            <p:childTnLst>
                              <p:par>
                                <p:cTn id="57" presetID="22" presetClass="entr" presetSubtype="8" fill="hold" nodeType="after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left)">
                                      <p:cBhvr>
                                        <p:cTn id="59" dur="500"/>
                                        <p:tgtEl>
                                          <p:spTgt spid="58"/>
                                        </p:tgtEl>
                                      </p:cBhvr>
                                    </p:animEffect>
                                  </p:childTnLst>
                                </p:cTn>
                              </p:par>
                            </p:childTnLst>
                          </p:cTn>
                        </p:par>
                        <p:par>
                          <p:cTn id="60" fill="hold">
                            <p:stCondLst>
                              <p:cond delay="6850"/>
                            </p:stCondLst>
                            <p:childTnLst>
                              <p:par>
                                <p:cTn id="61" presetID="10" presetClass="entr" presetSubtype="0" fill="hold" nodeType="afterEffect">
                                  <p:stCondLst>
                                    <p:cond delay="0"/>
                                  </p:stCondLst>
                                  <p:childTnLst>
                                    <p:set>
                                      <p:cBhvr>
                                        <p:cTn id="62" dur="1" fill="hold">
                                          <p:stCondLst>
                                            <p:cond delay="0"/>
                                          </p:stCondLst>
                                        </p:cTn>
                                        <p:tgtEl>
                                          <p:spTgt spid="81"/>
                                        </p:tgtEl>
                                        <p:attrNameLst>
                                          <p:attrName>style.visibility</p:attrName>
                                        </p:attrNameLst>
                                      </p:cBhvr>
                                      <p:to>
                                        <p:strVal val="visible"/>
                                      </p:to>
                                    </p:set>
                                    <p:animEffect transition="in" filter="fade">
                                      <p:cBhvr>
                                        <p:cTn id="63" dur="500"/>
                                        <p:tgtEl>
                                          <p:spTgt spid="81"/>
                                        </p:tgtEl>
                                      </p:cBhvr>
                                    </p:animEffect>
                                  </p:childTnLst>
                                </p:cTn>
                              </p:par>
                            </p:childTnLst>
                          </p:cTn>
                        </p:par>
                        <p:par>
                          <p:cTn id="64" fill="hold">
                            <p:stCondLst>
                              <p:cond delay="7350"/>
                            </p:stCondLst>
                            <p:childTnLst>
                              <p:par>
                                <p:cTn id="65" presetID="22" presetClass="entr" presetSubtype="1" fill="hold" nodeType="after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wipe(up)">
                                      <p:cBhvr>
                                        <p:cTn id="67" dur="500"/>
                                        <p:tgtEl>
                                          <p:spTgt spid="73"/>
                                        </p:tgtEl>
                                      </p:cBhvr>
                                    </p:animEffect>
                                  </p:childTnLst>
                                </p:cTn>
                              </p:par>
                            </p:childTnLst>
                          </p:cTn>
                        </p:par>
                        <p:par>
                          <p:cTn id="68" fill="hold">
                            <p:stCondLst>
                              <p:cond delay="7850"/>
                            </p:stCondLst>
                            <p:childTnLst>
                              <p:par>
                                <p:cTn id="69" presetID="22" presetClass="entr" presetSubtype="8" fill="hold" nodeType="after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wipe(left)">
                                      <p:cBhvr>
                                        <p:cTn id="71" dur="500"/>
                                        <p:tgtEl>
                                          <p:spTgt spid="74"/>
                                        </p:tgtEl>
                                      </p:cBhvr>
                                    </p:animEffect>
                                  </p:childTnLst>
                                </p:cTn>
                              </p:par>
                            </p:childTnLst>
                          </p:cTn>
                        </p:par>
                        <p:par>
                          <p:cTn id="72" fill="hold">
                            <p:stCondLst>
                              <p:cond delay="8350"/>
                            </p:stCondLst>
                            <p:childTnLst>
                              <p:par>
                                <p:cTn id="73" presetID="22" presetClass="entr" presetSubtype="8" fill="hold" nodeType="after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1470" y="3001676"/>
            <a:ext cx="8113977" cy="3884502"/>
            <a:chOff x="4078023" y="2973498"/>
            <a:chExt cx="8113977" cy="3884502"/>
          </a:xfrm>
          <a:solidFill>
            <a:srgbClr val="005DA2"/>
          </a:solidFill>
        </p:grpSpPr>
        <p:sp>
          <p:nvSpPr>
            <p:cNvPr id="16" name="Freeform 5"/>
            <p:cNvSpPr>
              <a:spLocks/>
            </p:cNvSpPr>
            <p:nvPr/>
          </p:nvSpPr>
          <p:spPr bwMode="auto">
            <a:xfrm>
              <a:off x="4078023" y="5589157"/>
              <a:ext cx="4758750" cy="1268843"/>
            </a:xfrm>
            <a:custGeom>
              <a:avLst/>
              <a:gdLst>
                <a:gd name="T0" fmla="*/ 0 w 251"/>
                <a:gd name="T1" fmla="*/ 67 h 67"/>
                <a:gd name="T2" fmla="*/ 0 w 251"/>
                <a:gd name="T3" fmla="*/ 67 h 67"/>
                <a:gd name="T4" fmla="*/ 251 w 251"/>
                <a:gd name="T5" fmla="*/ 67 h 67"/>
                <a:gd name="T6" fmla="*/ 251 w 251"/>
                <a:gd name="T7" fmla="*/ 0 h 67"/>
                <a:gd name="T8" fmla="*/ 0 w 251"/>
                <a:gd name="T9" fmla="*/ 67 h 67"/>
              </a:gdLst>
              <a:ahLst/>
              <a:cxnLst>
                <a:cxn ang="0">
                  <a:pos x="T0" y="T1"/>
                </a:cxn>
                <a:cxn ang="0">
                  <a:pos x="T2" y="T3"/>
                </a:cxn>
                <a:cxn ang="0">
                  <a:pos x="T4" y="T5"/>
                </a:cxn>
                <a:cxn ang="0">
                  <a:pos x="T6" y="T7"/>
                </a:cxn>
                <a:cxn ang="0">
                  <a:pos x="T8" y="T9"/>
                </a:cxn>
              </a:cxnLst>
              <a:rect l="0" t="0" r="r" b="b"/>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17" name="Freeform 6"/>
            <p:cNvSpPr>
              <a:spLocks/>
            </p:cNvSpPr>
            <p:nvPr/>
          </p:nvSpPr>
          <p:spPr bwMode="auto">
            <a:xfrm>
              <a:off x="8912383" y="4906297"/>
              <a:ext cx="1117622" cy="1951702"/>
            </a:xfrm>
            <a:custGeom>
              <a:avLst/>
              <a:gdLst>
                <a:gd name="T0" fmla="*/ 0 w 59"/>
                <a:gd name="T1" fmla="*/ 36 h 103"/>
                <a:gd name="T2" fmla="*/ 0 w 59"/>
                <a:gd name="T3" fmla="*/ 103 h 103"/>
                <a:gd name="T4" fmla="*/ 59 w 59"/>
                <a:gd name="T5" fmla="*/ 103 h 103"/>
                <a:gd name="T6" fmla="*/ 59 w 59"/>
                <a:gd name="T7" fmla="*/ 0 h 103"/>
                <a:gd name="T8" fmla="*/ 0 w 59"/>
                <a:gd name="T9" fmla="*/ 36 h 103"/>
              </a:gdLst>
              <a:ahLst/>
              <a:cxnLst>
                <a:cxn ang="0">
                  <a:pos x="T0" y="T1"/>
                </a:cxn>
                <a:cxn ang="0">
                  <a:pos x="T2" y="T3"/>
                </a:cxn>
                <a:cxn ang="0">
                  <a:pos x="T4" y="T5"/>
                </a:cxn>
                <a:cxn ang="0">
                  <a:pos x="T6" y="T7"/>
                </a:cxn>
                <a:cxn ang="0">
                  <a:pos x="T8" y="T9"/>
                </a:cxn>
              </a:cxnLst>
              <a:rect l="0" t="0" r="r" b="b"/>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latin typeface="微软雅黑" pitchFamily="34" charset="-122"/>
                <a:ea typeface="微软雅黑" pitchFamily="34" charset="-122"/>
              </a:endParaRPr>
            </a:p>
          </p:txBody>
        </p:sp>
        <p:sp>
          <p:nvSpPr>
            <p:cNvPr id="18" name="Freeform 7"/>
            <p:cNvSpPr>
              <a:spLocks/>
            </p:cNvSpPr>
            <p:nvPr/>
          </p:nvSpPr>
          <p:spPr bwMode="auto">
            <a:xfrm>
              <a:off x="11603653" y="2973498"/>
              <a:ext cx="588347" cy="3884501"/>
            </a:xfrm>
            <a:custGeom>
              <a:avLst/>
              <a:gdLst>
                <a:gd name="T0" fmla="*/ 31 w 31"/>
                <a:gd name="T1" fmla="*/ 0 h 205"/>
                <a:gd name="T2" fmla="*/ 28 w 31"/>
                <a:gd name="T3" fmla="*/ 0 h 205"/>
                <a:gd name="T4" fmla="*/ 0 w 31"/>
                <a:gd name="T5" fmla="*/ 36 h 205"/>
                <a:gd name="T6" fmla="*/ 0 w 31"/>
                <a:gd name="T7" fmla="*/ 205 h 205"/>
                <a:gd name="T8" fmla="*/ 31 w 31"/>
                <a:gd name="T9" fmla="*/ 205 h 205"/>
                <a:gd name="T10" fmla="*/ 31 w 31"/>
                <a:gd name="T11" fmla="*/ 0 h 205"/>
              </a:gdLst>
              <a:ahLst/>
              <a:cxnLst>
                <a:cxn ang="0">
                  <a:pos x="T0" y="T1"/>
                </a:cxn>
                <a:cxn ang="0">
                  <a:pos x="T2" y="T3"/>
                </a:cxn>
                <a:cxn ang="0">
                  <a:pos x="T4" y="T5"/>
                </a:cxn>
                <a:cxn ang="0">
                  <a:pos x="T6" y="T7"/>
                </a:cxn>
                <a:cxn ang="0">
                  <a:pos x="T8" y="T9"/>
                </a:cxn>
                <a:cxn ang="0">
                  <a:pos x="T10" y="T11"/>
                </a:cxn>
              </a:cxnLst>
              <a:rect l="0" t="0" r="r" b="b"/>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3200">
                <a:latin typeface="微软雅黑" pitchFamily="34" charset="-122"/>
                <a:ea typeface="微软雅黑" pitchFamily="34" charset="-122"/>
              </a:endParaRPr>
            </a:p>
          </p:txBody>
        </p:sp>
        <p:sp>
          <p:nvSpPr>
            <p:cNvPr id="19" name="Freeform 8"/>
            <p:cNvSpPr>
              <a:spLocks/>
            </p:cNvSpPr>
            <p:nvPr/>
          </p:nvSpPr>
          <p:spPr bwMode="auto">
            <a:xfrm>
              <a:off x="10126881" y="3656358"/>
              <a:ext cx="1401162" cy="3201642"/>
            </a:xfrm>
            <a:custGeom>
              <a:avLst/>
              <a:gdLst>
                <a:gd name="T0" fmla="*/ 0 w 74"/>
                <a:gd name="T1" fmla="*/ 66 h 169"/>
                <a:gd name="T2" fmla="*/ 0 w 74"/>
                <a:gd name="T3" fmla="*/ 169 h 169"/>
                <a:gd name="T4" fmla="*/ 74 w 74"/>
                <a:gd name="T5" fmla="*/ 169 h 169"/>
                <a:gd name="T6" fmla="*/ 74 w 74"/>
                <a:gd name="T7" fmla="*/ 0 h 169"/>
                <a:gd name="T8" fmla="*/ 0 w 74"/>
                <a:gd name="T9" fmla="*/ 66 h 169"/>
              </a:gdLst>
              <a:ahLst/>
              <a:cxnLst>
                <a:cxn ang="0">
                  <a:pos x="T0" y="T1"/>
                </a:cxn>
                <a:cxn ang="0">
                  <a:pos x="T2" y="T3"/>
                </a:cxn>
                <a:cxn ang="0">
                  <a:pos x="T4" y="T5"/>
                </a:cxn>
                <a:cxn ang="0">
                  <a:pos x="T6" y="T7"/>
                </a:cxn>
                <a:cxn ang="0">
                  <a:pos x="T8" y="T9"/>
                </a:cxn>
              </a:cxnLst>
              <a:rect l="0" t="0" r="r" b="b"/>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grpSp>
      <p:sp>
        <p:nvSpPr>
          <p:cNvPr id="20" name="Content Placeholder 2"/>
          <p:cNvSpPr txBox="1">
            <a:spLocks/>
          </p:cNvSpPr>
          <p:nvPr/>
        </p:nvSpPr>
        <p:spPr>
          <a:xfrm>
            <a:off x="1023427" y="1679864"/>
            <a:ext cx="5363780" cy="16779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2000" b="1" dirty="0">
                <a:solidFill>
                  <a:schemeClr val="accent1"/>
                </a:solidFill>
                <a:latin typeface="Arial" pitchFamily="34" charset="0"/>
                <a:ea typeface="微软雅黑" pitchFamily="34" charset="-122"/>
                <a:cs typeface="Arial" pitchFamily="34" charset="0"/>
              </a:rPr>
              <a:t>点击添加小标题</a:t>
            </a:r>
            <a:endParaRPr lang="en-US" altLang="zh-CN" sz="2000" b="1" dirty="0">
              <a:solidFill>
                <a:schemeClr val="accent1"/>
              </a:solidFill>
              <a:latin typeface="Arial" pitchFamily="34" charset="0"/>
              <a:ea typeface="微软雅黑" pitchFamily="34" charset="-122"/>
              <a:cs typeface="Arial" pitchFamily="34" charset="0"/>
            </a:endParaRPr>
          </a:p>
          <a:p>
            <a:pPr marL="0" indent="0">
              <a:buNone/>
            </a:pPr>
            <a:r>
              <a:rPr lang="zh-CN" altLang="en-US" sz="1800" dirty="0">
                <a:solidFill>
                  <a:schemeClr val="tx1">
                    <a:lumMod val="85000"/>
                    <a:lumOff val="15000"/>
                  </a:schemeClr>
                </a:solidFill>
                <a:latin typeface="Arial" pitchFamily="34" charset="0"/>
                <a:ea typeface="微软雅黑" pitchFamily="34" charset="-122"/>
                <a:cs typeface="Arial" pitchFamily="34" charset="0"/>
              </a:rPr>
              <a:t>最新精品</a:t>
            </a:r>
            <a:r>
              <a:rPr lang="en-US" altLang="zh-CN" sz="1800" cap="small" dirty="0">
                <a:solidFill>
                  <a:schemeClr val="tx1">
                    <a:lumMod val="85000"/>
                    <a:lumOff val="15000"/>
                  </a:schemeClr>
                </a:solidFill>
                <a:latin typeface="Arial" pitchFamily="34" charset="0"/>
                <a:ea typeface="微软雅黑" pitchFamily="34" charset="-122"/>
                <a:cs typeface="Arial" pitchFamily="34" charset="0"/>
              </a:rPr>
              <a:t>POWER POINT</a:t>
            </a:r>
            <a:r>
              <a:rPr lang="zh-CN" altLang="en-US" sz="1800" dirty="0">
                <a:solidFill>
                  <a:schemeClr val="tx1">
                    <a:lumMod val="85000"/>
                    <a:lumOff val="15000"/>
                  </a:schemeClr>
                </a:solidFill>
                <a:latin typeface="Arial" pitchFamily="34" charset="0"/>
                <a:ea typeface="微软雅黑" pitchFamily="34" charset="-122"/>
                <a:cs typeface="Arial" pitchFamily="34" charset="0"/>
              </a:rPr>
              <a:t>模板，每个页面都是精心制作，所有内容可自行编辑修改，欢迎下载！</a:t>
            </a:r>
            <a:endParaRPr lang="en-US" altLang="zh-CN" sz="1800" dirty="0">
              <a:solidFill>
                <a:schemeClr val="tx1">
                  <a:lumMod val="85000"/>
                  <a:lumOff val="15000"/>
                </a:schemeClr>
              </a:solidFill>
              <a:latin typeface="Arial" pitchFamily="34" charset="0"/>
              <a:ea typeface="微软雅黑" pitchFamily="34" charset="-122"/>
              <a:cs typeface="Arial" pitchFamily="34" charset="0"/>
            </a:endParaRPr>
          </a:p>
          <a:p>
            <a:pPr marL="0" indent="0">
              <a:buNone/>
            </a:pPr>
            <a:r>
              <a:rPr lang="zh-CN" altLang="en-US" sz="1800" dirty="0">
                <a:solidFill>
                  <a:schemeClr val="tx1">
                    <a:lumMod val="85000"/>
                    <a:lumOff val="15000"/>
                  </a:schemeClr>
                </a:solidFill>
                <a:latin typeface="Arial" pitchFamily="34" charset="0"/>
                <a:ea typeface="微软雅黑" pitchFamily="34" charset="-122"/>
                <a:cs typeface="Arial" pitchFamily="34" charset="0"/>
              </a:rPr>
              <a:t>最新精品</a:t>
            </a:r>
            <a:r>
              <a:rPr lang="en-US" altLang="zh-CN" sz="1800" cap="small" dirty="0">
                <a:solidFill>
                  <a:schemeClr val="tx1">
                    <a:lumMod val="85000"/>
                    <a:lumOff val="15000"/>
                  </a:schemeClr>
                </a:solidFill>
                <a:latin typeface="Arial" pitchFamily="34" charset="0"/>
                <a:ea typeface="微软雅黑" pitchFamily="34" charset="-122"/>
                <a:cs typeface="Arial" pitchFamily="34" charset="0"/>
              </a:rPr>
              <a:t>POWER POINT</a:t>
            </a:r>
            <a:r>
              <a:rPr lang="zh-CN" altLang="en-US" sz="1800" dirty="0">
                <a:solidFill>
                  <a:schemeClr val="tx1">
                    <a:lumMod val="85000"/>
                    <a:lumOff val="15000"/>
                  </a:schemeClr>
                </a:solidFill>
                <a:latin typeface="Arial" pitchFamily="34" charset="0"/>
                <a:ea typeface="微软雅黑" pitchFamily="34" charset="-122"/>
                <a:cs typeface="Arial" pitchFamily="34" charset="0"/>
              </a:rPr>
              <a:t>模板，每个页面都是精心制作，所有内容可自行编辑修改，欢迎下载！</a:t>
            </a:r>
            <a:endParaRPr lang="en-US" sz="1800" dirty="0">
              <a:solidFill>
                <a:schemeClr val="tx1">
                  <a:lumMod val="85000"/>
                  <a:lumOff val="15000"/>
                </a:schemeClr>
              </a:solidFill>
              <a:latin typeface="微软雅黑" pitchFamily="34" charset="-122"/>
              <a:ea typeface="微软雅黑" pitchFamily="34" charset="-122"/>
            </a:endParaRPr>
          </a:p>
        </p:txBody>
      </p:sp>
      <p:grpSp>
        <p:nvGrpSpPr>
          <p:cNvPr id="21" name="组合 20"/>
          <p:cNvGrpSpPr/>
          <p:nvPr/>
        </p:nvGrpSpPr>
        <p:grpSpPr>
          <a:xfrm>
            <a:off x="7063034" y="4457657"/>
            <a:ext cx="2124188" cy="998051"/>
            <a:chOff x="4982259" y="5322156"/>
            <a:chExt cx="2124188" cy="998051"/>
          </a:xfrm>
          <a:solidFill>
            <a:schemeClr val="tx1">
              <a:lumMod val="85000"/>
              <a:lumOff val="15000"/>
              <a:alpha val="35000"/>
            </a:schemeClr>
          </a:solidFill>
        </p:grpSpPr>
        <p:sp>
          <p:nvSpPr>
            <p:cNvPr id="22"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23" name="直接连接符 22"/>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22"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4912233" y="5342093"/>
            <a:ext cx="2124188" cy="998051"/>
            <a:chOff x="4982259" y="5322156"/>
            <a:chExt cx="2124188" cy="998051"/>
          </a:xfrm>
          <a:solidFill>
            <a:schemeClr val="tx1">
              <a:lumMod val="85000"/>
              <a:lumOff val="15000"/>
              <a:alpha val="35000"/>
            </a:schemeClr>
          </a:solidFill>
        </p:grpSpPr>
        <p:sp>
          <p:nvSpPr>
            <p:cNvPr id="26"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27" name="直接连接符 26"/>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26"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8635181" y="3459606"/>
            <a:ext cx="2124188" cy="998051"/>
            <a:chOff x="4982259" y="5322156"/>
            <a:chExt cx="2124188" cy="998051"/>
          </a:xfrm>
          <a:solidFill>
            <a:schemeClr val="tx1">
              <a:lumMod val="85000"/>
              <a:lumOff val="15000"/>
              <a:alpha val="35000"/>
            </a:schemeClr>
          </a:solidFill>
        </p:grpSpPr>
        <p:sp>
          <p:nvSpPr>
            <p:cNvPr id="30"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31" name="直接连接符 30"/>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30"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9677442" y="2455233"/>
            <a:ext cx="2124188" cy="998051"/>
            <a:chOff x="4982259" y="5322156"/>
            <a:chExt cx="2124188" cy="998051"/>
          </a:xfrm>
          <a:solidFill>
            <a:schemeClr val="tx1">
              <a:lumMod val="85000"/>
              <a:lumOff val="15000"/>
              <a:alpha val="35000"/>
            </a:schemeClr>
          </a:solidFill>
        </p:grpSpPr>
        <p:sp>
          <p:nvSpPr>
            <p:cNvPr id="34" name="Oval 13"/>
            <p:cNvSpPr>
              <a:spLocks noChangeArrowheads="1"/>
            </p:cNvSpPr>
            <p:nvPr/>
          </p:nvSpPr>
          <p:spPr bwMode="auto">
            <a:xfrm>
              <a:off x="4982259" y="5322156"/>
              <a:ext cx="189027" cy="191390"/>
            </a:xfrm>
            <a:prstGeom prst="ellipse">
              <a:avLst/>
            </a:prstGeom>
            <a:solidFill>
              <a:schemeClr val="accent1"/>
            </a:solidFill>
            <a:ln>
              <a:solidFill>
                <a:schemeClr val="tx1">
                  <a:lumMod val="85000"/>
                  <a:lumOff val="15000"/>
                </a:schemeClr>
              </a:solidFill>
            </a:ln>
            <a:extLst/>
          </p:spPr>
          <p:txBody>
            <a:bodyPr/>
            <a:lstStyle/>
            <a:p>
              <a:endParaRPr lang="zh-CN" altLang="en-US" sz="2800">
                <a:latin typeface="微软雅黑" pitchFamily="34" charset="-122"/>
                <a:ea typeface="微软雅黑" pitchFamily="34" charset="-122"/>
              </a:endParaRPr>
            </a:p>
          </p:txBody>
        </p:sp>
        <p:cxnSp>
          <p:nvCxnSpPr>
            <p:cNvPr id="35" name="直接连接符 34"/>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34"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37" name="文本框 12"/>
          <p:cNvSpPr txBox="1"/>
          <p:nvPr/>
        </p:nvSpPr>
        <p:spPr>
          <a:xfrm>
            <a:off x="2992200" y="5206855"/>
            <a:ext cx="1874277" cy="400110"/>
          </a:xfrm>
          <a:prstGeom prst="rect">
            <a:avLst/>
          </a:prstGeom>
          <a:noFill/>
        </p:spPr>
        <p:txBody>
          <a:bodyPr wrap="square"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dirty="0">
                <a:solidFill>
                  <a:schemeClr val="tx1">
                    <a:lumMod val="85000"/>
                    <a:lumOff val="15000"/>
                  </a:schemeClr>
                </a:solidFill>
              </a:rPr>
              <a:t>点击添加内容</a:t>
            </a:r>
          </a:p>
        </p:txBody>
      </p:sp>
      <p:sp>
        <p:nvSpPr>
          <p:cNvPr id="38" name="文本框 12"/>
          <p:cNvSpPr txBox="1"/>
          <p:nvPr/>
        </p:nvSpPr>
        <p:spPr>
          <a:xfrm>
            <a:off x="5142673" y="4353297"/>
            <a:ext cx="1874277" cy="400110"/>
          </a:xfrm>
          <a:prstGeom prst="rect">
            <a:avLst/>
          </a:prstGeom>
          <a:noFill/>
        </p:spPr>
        <p:txBody>
          <a:bodyPr wrap="square"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dirty="0">
                <a:solidFill>
                  <a:schemeClr val="tx1">
                    <a:lumMod val="85000"/>
                    <a:lumOff val="15000"/>
                  </a:schemeClr>
                </a:solidFill>
              </a:rPr>
              <a:t>点击添加内容</a:t>
            </a:r>
          </a:p>
        </p:txBody>
      </p:sp>
      <p:sp>
        <p:nvSpPr>
          <p:cNvPr id="39" name="文本框 12"/>
          <p:cNvSpPr txBox="1"/>
          <p:nvPr/>
        </p:nvSpPr>
        <p:spPr>
          <a:xfrm>
            <a:off x="6713542" y="3355246"/>
            <a:ext cx="1874277" cy="400110"/>
          </a:xfrm>
          <a:prstGeom prst="rect">
            <a:avLst/>
          </a:prstGeom>
          <a:noFill/>
        </p:spPr>
        <p:txBody>
          <a:bodyPr wrap="square"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dirty="0">
                <a:solidFill>
                  <a:schemeClr val="tx1">
                    <a:lumMod val="85000"/>
                    <a:lumOff val="15000"/>
                  </a:schemeClr>
                </a:solidFill>
              </a:rPr>
              <a:t>点击添加内容</a:t>
            </a:r>
          </a:p>
        </p:txBody>
      </p:sp>
      <p:sp>
        <p:nvSpPr>
          <p:cNvPr id="40" name="文本框 12"/>
          <p:cNvSpPr txBox="1"/>
          <p:nvPr/>
        </p:nvSpPr>
        <p:spPr>
          <a:xfrm>
            <a:off x="7781275" y="2302000"/>
            <a:ext cx="1874277"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a:solidFill>
                  <a:schemeClr val="tx1">
                    <a:lumMod val="85000"/>
                    <a:lumOff val="15000"/>
                  </a:schemeClr>
                </a:solidFill>
                <a:latin typeface="微软雅黑" pitchFamily="34" charset="-122"/>
                <a:ea typeface="微软雅黑" pitchFamily="34" charset="-122"/>
              </a:rPr>
              <a:t>点击添加内容</a:t>
            </a:r>
          </a:p>
        </p:txBody>
      </p:sp>
      <p:sp>
        <p:nvSpPr>
          <p:cNvPr id="41" name="文本框 2"/>
          <p:cNvSpPr txBox="1"/>
          <p:nvPr/>
        </p:nvSpPr>
        <p:spPr>
          <a:xfrm>
            <a:off x="1722245"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415209598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1"/>
                                        </p:tgtEl>
                                        <p:attrNameLst>
                                          <p:attrName>ppt_y</p:attrName>
                                        </p:attrNameLst>
                                      </p:cBhvr>
                                      <p:tavLst>
                                        <p:tav tm="0">
                                          <p:val>
                                            <p:strVal val="#ppt_y"/>
                                          </p:val>
                                        </p:tav>
                                        <p:tav tm="100000">
                                          <p:val>
                                            <p:strVal val="#ppt_y"/>
                                          </p:val>
                                        </p:tav>
                                      </p:tavLst>
                                    </p:anim>
                                    <p:anim calcmode="lin" valueType="num">
                                      <p:cBhvr>
                                        <p:cTn id="9"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1"/>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350"/>
                            </p:stCondLst>
                            <p:childTnLst>
                              <p:par>
                                <p:cTn id="17" presetID="22" presetClass="entr" presetSubtype="2"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right)">
                                      <p:cBhvr>
                                        <p:cTn id="19" dur="500"/>
                                        <p:tgtEl>
                                          <p:spTgt spid="25"/>
                                        </p:tgtEl>
                                      </p:cBhvr>
                                    </p:animEffect>
                                  </p:childTnLst>
                                </p:cTn>
                              </p:par>
                            </p:childTnLst>
                          </p:cTn>
                        </p:par>
                        <p:par>
                          <p:cTn id="20" fill="hold">
                            <p:stCondLst>
                              <p:cond delay="1850"/>
                            </p:stCondLst>
                            <p:childTnLst>
                              <p:par>
                                <p:cTn id="21" presetID="22" presetClass="entr" presetSubtype="8"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childTnLst>
                          </p:cTn>
                        </p:par>
                        <p:par>
                          <p:cTn id="24" fill="hold">
                            <p:stCondLst>
                              <p:cond delay="2350"/>
                            </p:stCondLst>
                            <p:childTnLst>
                              <p:par>
                                <p:cTn id="25" presetID="22" presetClass="entr" presetSubtype="2"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2850"/>
                            </p:stCondLst>
                            <p:childTnLst>
                              <p:par>
                                <p:cTn id="29" presetID="22" presetClass="entr" presetSubtype="8"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par>
                          <p:cTn id="32" fill="hold">
                            <p:stCondLst>
                              <p:cond delay="3350"/>
                            </p:stCondLst>
                            <p:childTnLst>
                              <p:par>
                                <p:cTn id="33" presetID="22" presetClass="entr" presetSubtype="2"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childTnLst>
                          </p:cTn>
                        </p:par>
                        <p:par>
                          <p:cTn id="36" fill="hold">
                            <p:stCondLst>
                              <p:cond delay="3850"/>
                            </p:stCondLst>
                            <p:childTnLst>
                              <p:par>
                                <p:cTn id="37" presetID="22" presetClass="entr" presetSubtype="8"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childTnLst>
                          </p:cTn>
                        </p:par>
                        <p:par>
                          <p:cTn id="40" fill="hold">
                            <p:stCondLst>
                              <p:cond delay="4350"/>
                            </p:stCondLst>
                            <p:childTnLst>
                              <p:par>
                                <p:cTn id="41" presetID="22" presetClass="entr" presetSubtype="2"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right)">
                                      <p:cBhvr>
                                        <p:cTn id="43" dur="500"/>
                                        <p:tgtEl>
                                          <p:spTgt spid="33"/>
                                        </p:tgtEl>
                                      </p:cBhvr>
                                    </p:animEffect>
                                  </p:childTnLst>
                                </p:cTn>
                              </p:par>
                            </p:childTnLst>
                          </p:cTn>
                        </p:par>
                        <p:par>
                          <p:cTn id="44" fill="hold">
                            <p:stCondLst>
                              <p:cond delay="4850"/>
                            </p:stCondLst>
                            <p:childTnLst>
                              <p:par>
                                <p:cTn id="45" presetID="22" presetClass="entr" presetSubtype="8"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left)">
                                      <p:cBhvr>
                                        <p:cTn id="47" dur="500"/>
                                        <p:tgtEl>
                                          <p:spTgt spid="40"/>
                                        </p:tgtEl>
                                      </p:cBhvr>
                                    </p:animEffect>
                                  </p:childTnLst>
                                </p:cTn>
                              </p:par>
                            </p:childTnLst>
                          </p:cTn>
                        </p:par>
                        <p:par>
                          <p:cTn id="48" fill="hold">
                            <p:stCondLst>
                              <p:cond delay="5350"/>
                            </p:stCondLst>
                            <p:childTnLst>
                              <p:par>
                                <p:cTn id="49" presetID="42"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anim calcmode="lin" valueType="num">
                                      <p:cBhvr>
                                        <p:cTn id="52" dur="1000" fill="hold"/>
                                        <p:tgtEl>
                                          <p:spTgt spid="20"/>
                                        </p:tgtEl>
                                        <p:attrNameLst>
                                          <p:attrName>ppt_x</p:attrName>
                                        </p:attrNameLst>
                                      </p:cBhvr>
                                      <p:tavLst>
                                        <p:tav tm="0">
                                          <p:val>
                                            <p:strVal val="#ppt_x"/>
                                          </p:val>
                                        </p:tav>
                                        <p:tav tm="100000">
                                          <p:val>
                                            <p:strVal val="#ppt_x"/>
                                          </p:val>
                                        </p:tav>
                                      </p:tavLst>
                                    </p:anim>
                                    <p:anim calcmode="lin" valueType="num">
                                      <p:cBhvr>
                                        <p:cTn id="5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p:bldP spid="38" grpId="0"/>
      <p:bldP spid="39" grpId="0"/>
      <p:bldP spid="40"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2706365" y="4729733"/>
            <a:ext cx="7797800" cy="857250"/>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圆角矩形 17"/>
          <p:cNvSpPr/>
          <p:nvPr/>
        </p:nvSpPr>
        <p:spPr>
          <a:xfrm>
            <a:off x="1858640" y="3423220"/>
            <a:ext cx="7685087" cy="857250"/>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圆角矩形 18"/>
          <p:cNvSpPr/>
          <p:nvPr/>
        </p:nvSpPr>
        <p:spPr>
          <a:xfrm>
            <a:off x="2706365" y="2089720"/>
            <a:ext cx="7797800" cy="857250"/>
          </a:xfrm>
          <a:prstGeom prst="roundRect">
            <a:avLst/>
          </a:prstGeom>
          <a:noFill/>
          <a:ln w="60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0" name="Group 5"/>
          <p:cNvGrpSpPr>
            <a:grpSpLocks/>
          </p:cNvGrpSpPr>
          <p:nvPr/>
        </p:nvGrpSpPr>
        <p:grpSpPr bwMode="auto">
          <a:xfrm>
            <a:off x="1858640" y="1837308"/>
            <a:ext cx="1238250" cy="1236662"/>
            <a:chOff x="802" y="845"/>
            <a:chExt cx="827" cy="826"/>
          </a:xfrm>
        </p:grpSpPr>
        <p:sp>
          <p:nvSpPr>
            <p:cNvPr id="21" name="Oval 6"/>
            <p:cNvSpPr>
              <a:spLocks noChangeArrowheads="1"/>
            </p:cNvSpPr>
            <p:nvPr/>
          </p:nvSpPr>
          <p:spPr bwMode="lt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a:latin typeface="Calibri" pitchFamily="34" charset="0"/>
                <a:cs typeface="Arial" charset="0"/>
              </a:endParaRPr>
            </a:p>
          </p:txBody>
        </p:sp>
        <p:sp>
          <p:nvSpPr>
            <p:cNvPr id="22" name="Oval 7"/>
            <p:cNvSpPr>
              <a:spLocks noChangeArrowheads="1"/>
            </p:cNvSpPr>
            <p:nvPr/>
          </p:nvSpPr>
          <p:spPr bwMode="ltGray">
            <a:xfrm>
              <a:off x="836" y="879"/>
              <a:ext cx="758" cy="758"/>
            </a:xfrm>
            <a:prstGeom prst="ellipse">
              <a:avLst/>
            </a:prstGeom>
            <a:solidFill>
              <a:srgbClr val="FFFFFF"/>
            </a:solidFill>
            <a:ln w="38100">
              <a:solidFill>
                <a:schemeClr val="accent1"/>
              </a:solidFill>
              <a:round/>
              <a:headEnd/>
              <a:tailEnd/>
            </a:ln>
            <a:extLst/>
          </p:spPr>
          <p:txBody>
            <a:bodyPr wrap="none" anchor="ctr"/>
            <a:lstStyle/>
            <a:p>
              <a:endParaRPr lang="zh-CN" altLang="en-US">
                <a:latin typeface="Calibri" pitchFamily="34" charset="0"/>
                <a:cs typeface="Arial" charset="0"/>
              </a:endParaRPr>
            </a:p>
          </p:txBody>
        </p:sp>
        <p:sp>
          <p:nvSpPr>
            <p:cNvPr id="23" name="Oval 8"/>
            <p:cNvSpPr>
              <a:spLocks noChangeArrowheads="1"/>
            </p:cNvSpPr>
            <p:nvPr/>
          </p:nvSpPr>
          <p:spPr bwMode="lt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grpSp>
        <p:nvGrpSpPr>
          <p:cNvPr id="24" name="Group 12"/>
          <p:cNvGrpSpPr>
            <a:grpSpLocks/>
          </p:cNvGrpSpPr>
          <p:nvPr/>
        </p:nvGrpSpPr>
        <p:grpSpPr bwMode="auto">
          <a:xfrm>
            <a:off x="9205590" y="3191445"/>
            <a:ext cx="1238250" cy="1236663"/>
            <a:chOff x="802" y="845"/>
            <a:chExt cx="827" cy="826"/>
          </a:xfrm>
        </p:grpSpPr>
        <p:sp>
          <p:nvSpPr>
            <p:cNvPr id="25"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a:latin typeface="Calibri" pitchFamily="34" charset="0"/>
                <a:cs typeface="Arial" charset="0"/>
              </a:endParaRPr>
            </a:p>
          </p:txBody>
        </p:sp>
        <p:sp>
          <p:nvSpPr>
            <p:cNvPr id="26" name="Oval 14"/>
            <p:cNvSpPr>
              <a:spLocks noChangeArrowheads="1"/>
            </p:cNvSpPr>
            <p:nvPr/>
          </p:nvSpPr>
          <p:spPr bwMode="gray">
            <a:xfrm>
              <a:off x="836" y="879"/>
              <a:ext cx="758" cy="75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sp>
          <p:nvSpPr>
            <p:cNvPr id="27" name="Oval 15"/>
            <p:cNvSpPr>
              <a:spLocks noChangeArrowheads="1"/>
            </p:cNvSpPr>
            <p:nvPr/>
          </p:nvSpPr>
          <p:spPr bwMode="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grpSp>
        <p:nvGrpSpPr>
          <p:cNvPr id="28" name="Group 19"/>
          <p:cNvGrpSpPr>
            <a:grpSpLocks/>
          </p:cNvGrpSpPr>
          <p:nvPr/>
        </p:nvGrpSpPr>
        <p:grpSpPr bwMode="auto">
          <a:xfrm>
            <a:off x="1849115" y="4569395"/>
            <a:ext cx="1238250" cy="1236663"/>
            <a:chOff x="802" y="845"/>
            <a:chExt cx="827" cy="826"/>
          </a:xfrm>
        </p:grpSpPr>
        <p:sp>
          <p:nvSpPr>
            <p:cNvPr id="29" name="Oval 20"/>
            <p:cNvSpPr>
              <a:spLocks noChangeArrowheads="1"/>
            </p:cNvSpPr>
            <p:nvPr/>
          </p:nvSpPr>
          <p:spPr bwMode="lt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a:latin typeface="Calibri" pitchFamily="34" charset="0"/>
                <a:cs typeface="Arial" charset="0"/>
              </a:endParaRPr>
            </a:p>
          </p:txBody>
        </p:sp>
        <p:sp>
          <p:nvSpPr>
            <p:cNvPr id="30" name="Oval 21"/>
            <p:cNvSpPr>
              <a:spLocks noChangeArrowheads="1"/>
            </p:cNvSpPr>
            <p:nvPr/>
          </p:nvSpPr>
          <p:spPr bwMode="ltGray">
            <a:xfrm>
              <a:off x="836" y="879"/>
              <a:ext cx="758" cy="75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sp>
          <p:nvSpPr>
            <p:cNvPr id="31" name="Oval 22"/>
            <p:cNvSpPr>
              <a:spLocks noChangeArrowheads="1"/>
            </p:cNvSpPr>
            <p:nvPr/>
          </p:nvSpPr>
          <p:spPr bwMode="ltGray">
            <a:xfrm>
              <a:off x="870" y="915"/>
              <a:ext cx="690" cy="690"/>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cs typeface="Arial" charset="0"/>
              </a:endParaRPr>
            </a:p>
          </p:txBody>
        </p:sp>
      </p:grpSp>
      <p:sp>
        <p:nvSpPr>
          <p:cNvPr id="32" name="TextBox 69"/>
          <p:cNvSpPr txBox="1"/>
          <p:nvPr/>
        </p:nvSpPr>
        <p:spPr>
          <a:xfrm>
            <a:off x="1871194" y="2256927"/>
            <a:ext cx="1214437" cy="400110"/>
          </a:xfrm>
          <a:prstGeom prst="rect">
            <a:avLst/>
          </a:prstGeom>
          <a:noFill/>
        </p:spPr>
        <p:txBody>
          <a:bodyPr>
            <a:spAutoFit/>
          </a:bodyPr>
          <a:lstStyle/>
          <a:p>
            <a:pPr algn="ctr">
              <a:defRPr/>
            </a:pPr>
            <a:r>
              <a:rPr lang="zh-CN" altLang="en-US" sz="2000" b="1" dirty="0">
                <a:solidFill>
                  <a:schemeClr val="tx1">
                    <a:lumMod val="85000"/>
                    <a:lumOff val="15000"/>
                  </a:schemeClr>
                </a:solidFill>
                <a:latin typeface="微软雅黑" pitchFamily="34" charset="-122"/>
                <a:ea typeface="微软雅黑" pitchFamily="34" charset="-122"/>
              </a:rPr>
              <a:t>标题</a:t>
            </a:r>
          </a:p>
        </p:txBody>
      </p:sp>
      <p:sp>
        <p:nvSpPr>
          <p:cNvPr id="33" name="TextBox 70"/>
          <p:cNvSpPr txBox="1"/>
          <p:nvPr/>
        </p:nvSpPr>
        <p:spPr>
          <a:xfrm>
            <a:off x="9491538" y="3597438"/>
            <a:ext cx="1000125" cy="400110"/>
          </a:xfrm>
          <a:prstGeom prst="rect">
            <a:avLst/>
          </a:prstGeom>
          <a:noFill/>
        </p:spPr>
        <p:txBody>
          <a:bodyPr>
            <a:spAutoFit/>
          </a:bodyPr>
          <a:lstStyle/>
          <a:p>
            <a:pPr>
              <a:defRPr/>
            </a:pPr>
            <a:r>
              <a:rPr lang="zh-CN" altLang="en-US" sz="2000" b="1" dirty="0">
                <a:solidFill>
                  <a:schemeClr val="tx1">
                    <a:lumMod val="85000"/>
                    <a:lumOff val="15000"/>
                  </a:schemeClr>
                </a:solidFill>
                <a:latin typeface="微软雅黑" pitchFamily="34" charset="-122"/>
                <a:ea typeface="微软雅黑" pitchFamily="34" charset="-122"/>
              </a:rPr>
              <a:t>标题</a:t>
            </a:r>
          </a:p>
        </p:txBody>
      </p:sp>
      <p:sp>
        <p:nvSpPr>
          <p:cNvPr id="34" name="TextBox 71"/>
          <p:cNvSpPr txBox="1"/>
          <p:nvPr/>
        </p:nvSpPr>
        <p:spPr>
          <a:xfrm>
            <a:off x="2103934" y="5015483"/>
            <a:ext cx="1143000" cy="400110"/>
          </a:xfrm>
          <a:prstGeom prst="rect">
            <a:avLst/>
          </a:prstGeom>
          <a:noFill/>
        </p:spPr>
        <p:txBody>
          <a:bodyPr>
            <a:spAutoFit/>
          </a:bodyPr>
          <a:lstStyle/>
          <a:p>
            <a:pPr>
              <a:defRPr/>
            </a:pPr>
            <a:r>
              <a:rPr lang="zh-CN" altLang="en-US" sz="2000" b="1" dirty="0">
                <a:solidFill>
                  <a:schemeClr val="tx1">
                    <a:lumMod val="85000"/>
                    <a:lumOff val="15000"/>
                  </a:schemeClr>
                </a:solidFill>
                <a:latin typeface="微软雅黑" pitchFamily="34" charset="-122"/>
                <a:ea typeface="微软雅黑" pitchFamily="34" charset="-122"/>
              </a:rPr>
              <a:t>标题</a:t>
            </a:r>
          </a:p>
        </p:txBody>
      </p:sp>
      <p:sp>
        <p:nvSpPr>
          <p:cNvPr id="35" name="TextBox 73"/>
          <p:cNvSpPr txBox="1"/>
          <p:nvPr/>
        </p:nvSpPr>
        <p:spPr>
          <a:xfrm>
            <a:off x="3215952" y="2197348"/>
            <a:ext cx="7148513" cy="625171"/>
          </a:xfrm>
          <a:prstGeom prst="rect">
            <a:avLst/>
          </a:prstGeom>
          <a:noFill/>
        </p:spPr>
        <p:txBody>
          <a:bodyPr>
            <a:spAutoFit/>
          </a:bodyPr>
          <a:lstStyle/>
          <a:p>
            <a:pPr>
              <a:lnSpc>
                <a:spcPct val="130000"/>
              </a:lnSpc>
            </a:pPr>
            <a:r>
              <a:rPr lang="zh-CN" altLang="en-US" sz="14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6" name="TextBox 74"/>
          <p:cNvSpPr txBox="1"/>
          <p:nvPr/>
        </p:nvSpPr>
        <p:spPr>
          <a:xfrm>
            <a:off x="1980877" y="3486720"/>
            <a:ext cx="7170738" cy="898708"/>
          </a:xfrm>
          <a:prstGeom prst="rect">
            <a:avLst/>
          </a:prstGeom>
          <a:noFill/>
          <a:ln>
            <a:noFill/>
          </a:ln>
        </p:spPr>
        <p:txBody>
          <a:bodyPr>
            <a:spAutoFit/>
          </a:bodyPr>
          <a:lstStyle/>
          <a:p>
            <a:pPr>
              <a:lnSpc>
                <a:spcPct val="130000"/>
              </a:lnSpc>
            </a:pPr>
            <a:r>
              <a:rPr lang="zh-CN" altLang="en-US" sz="14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a:p>
            <a:pPr>
              <a:defRPr/>
            </a:pP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37" name="TextBox 75"/>
          <p:cNvSpPr txBox="1">
            <a:spLocks noChangeArrowheads="1"/>
          </p:cNvSpPr>
          <p:nvPr/>
        </p:nvSpPr>
        <p:spPr bwMode="auto">
          <a:xfrm>
            <a:off x="3077840" y="4788470"/>
            <a:ext cx="7416800" cy="62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pPr>
            <a:r>
              <a:rPr lang="zh-CN" altLang="en-US" sz="14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39"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414561203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0-#ppt_w/2"/>
                                          </p:val>
                                        </p:tav>
                                        <p:tav tm="100000">
                                          <p:val>
                                            <p:strVal val="#ppt_x"/>
                                          </p:val>
                                        </p:tav>
                                      </p:tavLst>
                                    </p:anim>
                                    <p:anim calcmode="lin" valueType="num">
                                      <p:cBhvr additive="base">
                                        <p:cTn id="24" dur="500" fill="hold"/>
                                        <p:tgtEl>
                                          <p:spTgt spid="3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0-#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par>
                          <p:cTn id="29" fill="hold">
                            <p:stCondLst>
                              <p:cond delay="1350"/>
                            </p:stCondLst>
                            <p:childTnLst>
                              <p:par>
                                <p:cTn id="30" presetID="2" presetClass="entr" presetSubtype="2"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1+#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1+#ppt_w/2"/>
                                          </p:val>
                                        </p:tav>
                                        <p:tav tm="100000">
                                          <p:val>
                                            <p:strVal val="#ppt_x"/>
                                          </p:val>
                                        </p:tav>
                                      </p:tavLst>
                                    </p:anim>
                                    <p:anim calcmode="lin" valueType="num">
                                      <p:cBhvr additive="base">
                                        <p:cTn id="37" dur="500" fill="hold"/>
                                        <p:tgtEl>
                                          <p:spTgt spid="24"/>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1+#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1+#ppt_w/2"/>
                                          </p:val>
                                        </p:tav>
                                        <p:tav tm="100000">
                                          <p:val>
                                            <p:strVal val="#ppt_x"/>
                                          </p:val>
                                        </p:tav>
                                      </p:tavLst>
                                    </p:anim>
                                    <p:anim calcmode="lin" valueType="num">
                                      <p:cBhvr additive="base">
                                        <p:cTn id="45" dur="500" fill="hold"/>
                                        <p:tgtEl>
                                          <p:spTgt spid="36"/>
                                        </p:tgtEl>
                                        <p:attrNameLst>
                                          <p:attrName>ppt_y</p:attrName>
                                        </p:attrNameLst>
                                      </p:cBhvr>
                                      <p:tavLst>
                                        <p:tav tm="0">
                                          <p:val>
                                            <p:strVal val="#ppt_y"/>
                                          </p:val>
                                        </p:tav>
                                        <p:tav tm="100000">
                                          <p:val>
                                            <p:strVal val="#ppt_y"/>
                                          </p:val>
                                        </p:tav>
                                      </p:tavLst>
                                    </p:anim>
                                  </p:childTnLst>
                                </p:cTn>
                              </p:par>
                            </p:childTnLst>
                          </p:cTn>
                        </p:par>
                        <p:par>
                          <p:cTn id="46" fill="hold">
                            <p:stCondLst>
                              <p:cond delay="1850"/>
                            </p:stCondLst>
                            <p:childTnLst>
                              <p:par>
                                <p:cTn id="47" presetID="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0-#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0-#ppt_w/2"/>
                                          </p:val>
                                        </p:tav>
                                        <p:tav tm="100000">
                                          <p:val>
                                            <p:strVal val="#ppt_x"/>
                                          </p:val>
                                        </p:tav>
                                      </p:tavLst>
                                    </p:anim>
                                    <p:anim calcmode="lin" valueType="num">
                                      <p:cBhvr additive="base">
                                        <p:cTn id="54" dur="500" fill="hold"/>
                                        <p:tgtEl>
                                          <p:spTgt spid="28"/>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500" fill="hold"/>
                                        <p:tgtEl>
                                          <p:spTgt spid="34"/>
                                        </p:tgtEl>
                                        <p:attrNameLst>
                                          <p:attrName>ppt_x</p:attrName>
                                        </p:attrNameLst>
                                      </p:cBhvr>
                                      <p:tavLst>
                                        <p:tav tm="0">
                                          <p:val>
                                            <p:strVal val="0-#ppt_w/2"/>
                                          </p:val>
                                        </p:tav>
                                        <p:tav tm="100000">
                                          <p:val>
                                            <p:strVal val="#ppt_x"/>
                                          </p:val>
                                        </p:tav>
                                      </p:tavLst>
                                    </p:anim>
                                    <p:anim calcmode="lin" valueType="num">
                                      <p:cBhvr additive="base">
                                        <p:cTn id="58" dur="500" fill="hold"/>
                                        <p:tgtEl>
                                          <p:spTgt spid="34"/>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0-#ppt_w/2"/>
                                          </p:val>
                                        </p:tav>
                                        <p:tav tm="100000">
                                          <p:val>
                                            <p:strVal val="#ppt_x"/>
                                          </p:val>
                                        </p:tav>
                                      </p:tavLst>
                                    </p:anim>
                                    <p:anim calcmode="lin" valueType="num">
                                      <p:cBhvr additive="base">
                                        <p:cTn id="6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32" grpId="0"/>
      <p:bldP spid="33" grpId="0"/>
      <p:bldP spid="34" grpId="0"/>
      <p:bldP spid="35" grpId="0"/>
      <p:bldP spid="36" grpId="0"/>
      <p:bldP spid="37"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3" name="组合 32"/>
          <p:cNvGrpSpPr/>
          <p:nvPr/>
        </p:nvGrpSpPr>
        <p:grpSpPr>
          <a:xfrm>
            <a:off x="6673144" y="1573725"/>
            <a:ext cx="3741980" cy="511504"/>
            <a:chOff x="6339097" y="1573726"/>
            <a:chExt cx="3744416" cy="511504"/>
          </a:xfrm>
        </p:grpSpPr>
        <p:sp>
          <p:nvSpPr>
            <p:cNvPr id="35" name="圆角矩形 3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7" name="圆角矩形 36"/>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8" name="组合 37"/>
          <p:cNvGrpSpPr/>
          <p:nvPr/>
        </p:nvGrpSpPr>
        <p:grpSpPr>
          <a:xfrm>
            <a:off x="6649262" y="2410178"/>
            <a:ext cx="3741980" cy="511504"/>
            <a:chOff x="6315199" y="2410178"/>
            <a:chExt cx="3744416" cy="511504"/>
          </a:xfrm>
        </p:grpSpPr>
        <p:sp>
          <p:nvSpPr>
            <p:cNvPr id="39" name="圆角矩形 38"/>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6673144" y="3296030"/>
            <a:ext cx="3741980" cy="511504"/>
            <a:chOff x="6339097" y="3296031"/>
            <a:chExt cx="3744416" cy="511504"/>
          </a:xfrm>
        </p:grpSpPr>
        <p:sp>
          <p:nvSpPr>
            <p:cNvPr id="56" name="圆角矩形 55"/>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6673144" y="4180900"/>
            <a:ext cx="3741980" cy="511503"/>
            <a:chOff x="6339097" y="4180903"/>
            <a:chExt cx="3744416" cy="511504"/>
          </a:xfrm>
        </p:grpSpPr>
        <p:sp>
          <p:nvSpPr>
            <p:cNvPr id="60" name="圆角矩形 5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6673144" y="5057483"/>
            <a:ext cx="3741980" cy="511504"/>
            <a:chOff x="6339097" y="5057483"/>
            <a:chExt cx="3744416" cy="511504"/>
          </a:xfrm>
        </p:grpSpPr>
        <p:sp>
          <p:nvSpPr>
            <p:cNvPr id="64" name="圆角矩形 6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TextBox 65"/>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67" name="下箭头 66"/>
          <p:cNvSpPr/>
          <p:nvPr/>
        </p:nvSpPr>
        <p:spPr>
          <a:xfrm rot="16200000">
            <a:off x="4614050" y="3234117"/>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41788433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0-#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54"/>
                                        </p:tgtEl>
                                      </p:cBhvr>
                                    </p:animEffect>
                                    <p:animScale>
                                      <p:cBhvr>
                                        <p:cTn id="17" dur="250" autoRev="1" fill="hold"/>
                                        <p:tgtEl>
                                          <p:spTgt spid="54"/>
                                        </p:tgtEl>
                                      </p:cBhvr>
                                      <p:by x="105000" y="105000"/>
                                    </p:animScale>
                                  </p:childTnLst>
                                </p:cTn>
                              </p:par>
                            </p:childTnLst>
                          </p:cTn>
                        </p:par>
                        <p:par>
                          <p:cTn id="18" fill="hold">
                            <p:stCondLst>
                              <p:cond delay="1500"/>
                            </p:stCondLst>
                            <p:childTnLst>
                              <p:par>
                                <p:cTn id="19" presetID="26" presetClass="emph" presetSubtype="0" fill="hold" nodeType="afterEffect">
                                  <p:stCondLst>
                                    <p:cond delay="0"/>
                                  </p:stCondLst>
                                  <p:childTnLst>
                                    <p:animEffect transition="out" filter="fade">
                                      <p:cBhvr>
                                        <p:cTn id="20" dur="500" tmFilter="0, 0; .2, .5; .8, .5; 1, 0"/>
                                        <p:tgtEl>
                                          <p:spTgt spid="55"/>
                                        </p:tgtEl>
                                      </p:cBhvr>
                                    </p:animEffect>
                                    <p:animScale>
                                      <p:cBhvr>
                                        <p:cTn id="21"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4" grpId="0" animBg="1"/>
      <p:bldP spid="6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2"/>
          <p:cNvGrpSpPr>
            <a:grpSpLocks/>
          </p:cNvGrpSpPr>
          <p:nvPr/>
        </p:nvGrpSpPr>
        <p:grpSpPr bwMode="auto">
          <a:xfrm>
            <a:off x="5917589" y="2493690"/>
            <a:ext cx="2192225" cy="2320706"/>
            <a:chOff x="0" y="0"/>
            <a:chExt cx="1186" cy="1256"/>
          </a:xfrm>
        </p:grpSpPr>
        <p:sp>
          <p:nvSpPr>
            <p:cNvPr id="67" name="Freeform 9"/>
            <p:cNvSpPr>
              <a:spLocks noChangeArrowheads="1"/>
            </p:cNvSpPr>
            <p:nvPr/>
          </p:nvSpPr>
          <p:spPr bwMode="auto">
            <a:xfrm>
              <a:off x="0" y="0"/>
              <a:ext cx="1186" cy="837"/>
            </a:xfrm>
            <a:custGeom>
              <a:avLst/>
              <a:gdLst>
                <a:gd name="T0" fmla="*/ 0 w 1186"/>
                <a:gd name="T1" fmla="*/ 246 h 837"/>
                <a:gd name="T2" fmla="*/ 0 w 1186"/>
                <a:gd name="T3" fmla="*/ 246 h 837"/>
                <a:gd name="T4" fmla="*/ 58 w 1186"/>
                <a:gd name="T5" fmla="*/ 218 h 837"/>
                <a:gd name="T6" fmla="*/ 120 w 1186"/>
                <a:gd name="T7" fmla="*/ 192 h 837"/>
                <a:gd name="T8" fmla="*/ 182 w 1186"/>
                <a:gd name="T9" fmla="*/ 167 h 837"/>
                <a:gd name="T10" fmla="*/ 248 w 1186"/>
                <a:gd name="T11" fmla="*/ 144 h 837"/>
                <a:gd name="T12" fmla="*/ 316 w 1186"/>
                <a:gd name="T13" fmla="*/ 121 h 837"/>
                <a:gd name="T14" fmla="*/ 386 w 1186"/>
                <a:gd name="T15" fmla="*/ 101 h 837"/>
                <a:gd name="T16" fmla="*/ 459 w 1186"/>
                <a:gd name="T17" fmla="*/ 82 h 837"/>
                <a:gd name="T18" fmla="*/ 533 w 1186"/>
                <a:gd name="T19" fmla="*/ 65 h 837"/>
                <a:gd name="T20" fmla="*/ 610 w 1186"/>
                <a:gd name="T21" fmla="*/ 51 h 837"/>
                <a:gd name="T22" fmla="*/ 687 w 1186"/>
                <a:gd name="T23" fmla="*/ 38 h 837"/>
                <a:gd name="T24" fmla="*/ 767 w 1186"/>
                <a:gd name="T25" fmla="*/ 27 h 837"/>
                <a:gd name="T26" fmla="*/ 848 w 1186"/>
                <a:gd name="T27" fmla="*/ 17 h 837"/>
                <a:gd name="T28" fmla="*/ 930 w 1186"/>
                <a:gd name="T29" fmla="*/ 10 h 837"/>
                <a:gd name="T30" fmla="*/ 1015 w 1186"/>
                <a:gd name="T31" fmla="*/ 4 h 837"/>
                <a:gd name="T32" fmla="*/ 1099 w 1186"/>
                <a:gd name="T33" fmla="*/ 1 h 837"/>
                <a:gd name="T34" fmla="*/ 1186 w 1186"/>
                <a:gd name="T35" fmla="*/ 0 h 837"/>
                <a:gd name="T36" fmla="*/ 1186 w 1186"/>
                <a:gd name="T37" fmla="*/ 837 h 837"/>
                <a:gd name="T38" fmla="*/ 0 w 1186"/>
                <a:gd name="T39" fmla="*/ 246 h 8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6"/>
                <a:gd name="T61" fmla="*/ 0 h 837"/>
                <a:gd name="T62" fmla="*/ 1186 w 1186"/>
                <a:gd name="T63" fmla="*/ 837 h 8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6" h="837">
                  <a:moveTo>
                    <a:pt x="0" y="246"/>
                  </a:moveTo>
                  <a:lnTo>
                    <a:pt x="0" y="246"/>
                  </a:lnTo>
                  <a:lnTo>
                    <a:pt x="58" y="218"/>
                  </a:lnTo>
                  <a:lnTo>
                    <a:pt x="120" y="192"/>
                  </a:lnTo>
                  <a:lnTo>
                    <a:pt x="182" y="167"/>
                  </a:lnTo>
                  <a:lnTo>
                    <a:pt x="248" y="144"/>
                  </a:lnTo>
                  <a:lnTo>
                    <a:pt x="316" y="121"/>
                  </a:lnTo>
                  <a:lnTo>
                    <a:pt x="386" y="101"/>
                  </a:lnTo>
                  <a:lnTo>
                    <a:pt x="459" y="82"/>
                  </a:lnTo>
                  <a:lnTo>
                    <a:pt x="533" y="65"/>
                  </a:lnTo>
                  <a:lnTo>
                    <a:pt x="610" y="51"/>
                  </a:lnTo>
                  <a:lnTo>
                    <a:pt x="687" y="38"/>
                  </a:lnTo>
                  <a:lnTo>
                    <a:pt x="767" y="27"/>
                  </a:lnTo>
                  <a:lnTo>
                    <a:pt x="848" y="17"/>
                  </a:lnTo>
                  <a:lnTo>
                    <a:pt x="930" y="10"/>
                  </a:lnTo>
                  <a:lnTo>
                    <a:pt x="1015" y="4"/>
                  </a:lnTo>
                  <a:lnTo>
                    <a:pt x="1099" y="1"/>
                  </a:lnTo>
                  <a:lnTo>
                    <a:pt x="1186" y="0"/>
                  </a:lnTo>
                  <a:lnTo>
                    <a:pt x="1186" y="837"/>
                  </a:lnTo>
                  <a:lnTo>
                    <a:pt x="0" y="246"/>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8" name="Freeform 10"/>
            <p:cNvSpPr>
              <a:spLocks noChangeArrowheads="1"/>
            </p:cNvSpPr>
            <p:nvPr/>
          </p:nvSpPr>
          <p:spPr bwMode="auto">
            <a:xfrm>
              <a:off x="0" y="246"/>
              <a:ext cx="1186" cy="1010"/>
            </a:xfrm>
            <a:custGeom>
              <a:avLst/>
              <a:gdLst>
                <a:gd name="T0" fmla="*/ 1186 w 1186"/>
                <a:gd name="T1" fmla="*/ 591 h 1010"/>
                <a:gd name="T2" fmla="*/ 0 w 1186"/>
                <a:gd name="T3" fmla="*/ 0 h 1010"/>
                <a:gd name="T4" fmla="*/ 0 w 1186"/>
                <a:gd name="T5" fmla="*/ 419 h 1010"/>
                <a:gd name="T6" fmla="*/ 1186 w 1186"/>
                <a:gd name="T7" fmla="*/ 1010 h 1010"/>
                <a:gd name="T8" fmla="*/ 1186 w 1186"/>
                <a:gd name="T9" fmla="*/ 591 h 1010"/>
                <a:gd name="T10" fmla="*/ 0 60000 65536"/>
                <a:gd name="T11" fmla="*/ 0 60000 65536"/>
                <a:gd name="T12" fmla="*/ 0 60000 65536"/>
                <a:gd name="T13" fmla="*/ 0 60000 65536"/>
                <a:gd name="T14" fmla="*/ 0 60000 65536"/>
                <a:gd name="T15" fmla="*/ 0 w 1186"/>
                <a:gd name="T16" fmla="*/ 0 h 1010"/>
                <a:gd name="T17" fmla="*/ 1186 w 1186"/>
                <a:gd name="T18" fmla="*/ 1010 h 1010"/>
              </a:gdLst>
              <a:ahLst/>
              <a:cxnLst>
                <a:cxn ang="T10">
                  <a:pos x="T0" y="T1"/>
                </a:cxn>
                <a:cxn ang="T11">
                  <a:pos x="T2" y="T3"/>
                </a:cxn>
                <a:cxn ang="T12">
                  <a:pos x="T4" y="T5"/>
                </a:cxn>
                <a:cxn ang="T13">
                  <a:pos x="T6" y="T7"/>
                </a:cxn>
                <a:cxn ang="T14">
                  <a:pos x="T8" y="T9"/>
                </a:cxn>
              </a:cxnLst>
              <a:rect l="T15" t="T16" r="T17" b="T18"/>
              <a:pathLst>
                <a:path w="1186" h="1010">
                  <a:moveTo>
                    <a:pt x="1186" y="591"/>
                  </a:moveTo>
                  <a:lnTo>
                    <a:pt x="0" y="0"/>
                  </a:lnTo>
                  <a:lnTo>
                    <a:pt x="0" y="419"/>
                  </a:lnTo>
                  <a:lnTo>
                    <a:pt x="1186" y="1010"/>
                  </a:lnTo>
                  <a:lnTo>
                    <a:pt x="1186" y="591"/>
                  </a:lnTo>
                  <a:close/>
                </a:path>
              </a:pathLst>
            </a:cu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69" name="Group 5"/>
          <p:cNvGrpSpPr>
            <a:grpSpLocks/>
          </p:cNvGrpSpPr>
          <p:nvPr/>
        </p:nvGrpSpPr>
        <p:grpSpPr bwMode="auto">
          <a:xfrm>
            <a:off x="8109814" y="2688420"/>
            <a:ext cx="2192225" cy="2125976"/>
            <a:chOff x="0" y="0"/>
            <a:chExt cx="1185" cy="1151"/>
          </a:xfrm>
        </p:grpSpPr>
        <p:sp>
          <p:nvSpPr>
            <p:cNvPr id="70" name="Freeform 12"/>
            <p:cNvSpPr>
              <a:spLocks noChangeArrowheads="1"/>
            </p:cNvSpPr>
            <p:nvPr/>
          </p:nvSpPr>
          <p:spPr bwMode="auto">
            <a:xfrm>
              <a:off x="0" y="0"/>
              <a:ext cx="1185" cy="838"/>
            </a:xfrm>
            <a:custGeom>
              <a:avLst/>
              <a:gdLst>
                <a:gd name="T0" fmla="*/ 1185 w 1185"/>
                <a:gd name="T1" fmla="*/ 245 h 838"/>
                <a:gd name="T2" fmla="*/ 1185 w 1185"/>
                <a:gd name="T3" fmla="*/ 245 h 838"/>
                <a:gd name="T4" fmla="*/ 1127 w 1185"/>
                <a:gd name="T5" fmla="*/ 218 h 838"/>
                <a:gd name="T6" fmla="*/ 1065 w 1185"/>
                <a:gd name="T7" fmla="*/ 191 h 838"/>
                <a:gd name="T8" fmla="*/ 1003 w 1185"/>
                <a:gd name="T9" fmla="*/ 167 h 838"/>
                <a:gd name="T10" fmla="*/ 937 w 1185"/>
                <a:gd name="T11" fmla="*/ 143 h 838"/>
                <a:gd name="T12" fmla="*/ 869 w 1185"/>
                <a:gd name="T13" fmla="*/ 121 h 838"/>
                <a:gd name="T14" fmla="*/ 799 w 1185"/>
                <a:gd name="T15" fmla="*/ 101 h 838"/>
                <a:gd name="T16" fmla="*/ 726 w 1185"/>
                <a:gd name="T17" fmla="*/ 83 h 838"/>
                <a:gd name="T18" fmla="*/ 652 w 1185"/>
                <a:gd name="T19" fmla="*/ 66 h 838"/>
                <a:gd name="T20" fmla="*/ 575 w 1185"/>
                <a:gd name="T21" fmla="*/ 50 h 838"/>
                <a:gd name="T22" fmla="*/ 498 w 1185"/>
                <a:gd name="T23" fmla="*/ 37 h 838"/>
                <a:gd name="T24" fmla="*/ 418 w 1185"/>
                <a:gd name="T25" fmla="*/ 26 h 838"/>
                <a:gd name="T26" fmla="*/ 337 w 1185"/>
                <a:gd name="T27" fmla="*/ 17 h 838"/>
                <a:gd name="T28" fmla="*/ 255 w 1185"/>
                <a:gd name="T29" fmla="*/ 10 h 838"/>
                <a:gd name="T30" fmla="*/ 170 w 1185"/>
                <a:gd name="T31" fmla="*/ 5 h 838"/>
                <a:gd name="T32" fmla="*/ 86 w 1185"/>
                <a:gd name="T33" fmla="*/ 2 h 838"/>
                <a:gd name="T34" fmla="*/ 0 w 1185"/>
                <a:gd name="T35" fmla="*/ 0 h 838"/>
                <a:gd name="T36" fmla="*/ 0 w 1185"/>
                <a:gd name="T37" fmla="*/ 838 h 838"/>
                <a:gd name="T38" fmla="*/ 1185 w 1185"/>
                <a:gd name="T39" fmla="*/ 245 h 8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85"/>
                <a:gd name="T61" fmla="*/ 0 h 838"/>
                <a:gd name="T62" fmla="*/ 1185 w 1185"/>
                <a:gd name="T63" fmla="*/ 838 h 8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85" h="838">
                  <a:moveTo>
                    <a:pt x="1185" y="245"/>
                  </a:moveTo>
                  <a:lnTo>
                    <a:pt x="1185" y="245"/>
                  </a:lnTo>
                  <a:lnTo>
                    <a:pt x="1127" y="218"/>
                  </a:lnTo>
                  <a:lnTo>
                    <a:pt x="1065" y="191"/>
                  </a:lnTo>
                  <a:lnTo>
                    <a:pt x="1003" y="167"/>
                  </a:lnTo>
                  <a:lnTo>
                    <a:pt x="937" y="143"/>
                  </a:lnTo>
                  <a:lnTo>
                    <a:pt x="869" y="121"/>
                  </a:lnTo>
                  <a:lnTo>
                    <a:pt x="799" y="101"/>
                  </a:lnTo>
                  <a:lnTo>
                    <a:pt x="726" y="83"/>
                  </a:lnTo>
                  <a:lnTo>
                    <a:pt x="652" y="66"/>
                  </a:lnTo>
                  <a:lnTo>
                    <a:pt x="575" y="50"/>
                  </a:lnTo>
                  <a:lnTo>
                    <a:pt x="498" y="37"/>
                  </a:lnTo>
                  <a:lnTo>
                    <a:pt x="418" y="26"/>
                  </a:lnTo>
                  <a:lnTo>
                    <a:pt x="337" y="17"/>
                  </a:lnTo>
                  <a:lnTo>
                    <a:pt x="255" y="10"/>
                  </a:lnTo>
                  <a:lnTo>
                    <a:pt x="170" y="5"/>
                  </a:lnTo>
                  <a:lnTo>
                    <a:pt x="86" y="2"/>
                  </a:lnTo>
                  <a:lnTo>
                    <a:pt x="0" y="0"/>
                  </a:lnTo>
                  <a:lnTo>
                    <a:pt x="0" y="838"/>
                  </a:lnTo>
                  <a:lnTo>
                    <a:pt x="1185" y="24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 name="Freeform 13"/>
            <p:cNvSpPr>
              <a:spLocks noChangeArrowheads="1"/>
            </p:cNvSpPr>
            <p:nvPr/>
          </p:nvSpPr>
          <p:spPr bwMode="auto">
            <a:xfrm>
              <a:off x="0" y="245"/>
              <a:ext cx="1185" cy="906"/>
            </a:xfrm>
            <a:custGeom>
              <a:avLst/>
              <a:gdLst>
                <a:gd name="T0" fmla="*/ 0 w 1185"/>
                <a:gd name="T1" fmla="*/ 593 h 906"/>
                <a:gd name="T2" fmla="*/ 1185 w 1185"/>
                <a:gd name="T3" fmla="*/ 0 h 906"/>
                <a:gd name="T4" fmla="*/ 1185 w 1185"/>
                <a:gd name="T5" fmla="*/ 315 h 906"/>
                <a:gd name="T6" fmla="*/ 0 w 1185"/>
                <a:gd name="T7" fmla="*/ 906 h 906"/>
                <a:gd name="T8" fmla="*/ 0 w 1185"/>
                <a:gd name="T9" fmla="*/ 593 h 906"/>
                <a:gd name="T10" fmla="*/ 0 60000 65536"/>
                <a:gd name="T11" fmla="*/ 0 60000 65536"/>
                <a:gd name="T12" fmla="*/ 0 60000 65536"/>
                <a:gd name="T13" fmla="*/ 0 60000 65536"/>
                <a:gd name="T14" fmla="*/ 0 60000 65536"/>
                <a:gd name="T15" fmla="*/ 0 w 1185"/>
                <a:gd name="T16" fmla="*/ 0 h 906"/>
                <a:gd name="T17" fmla="*/ 1185 w 1185"/>
                <a:gd name="T18" fmla="*/ 906 h 906"/>
              </a:gdLst>
              <a:ahLst/>
              <a:cxnLst>
                <a:cxn ang="T10">
                  <a:pos x="T0" y="T1"/>
                </a:cxn>
                <a:cxn ang="T11">
                  <a:pos x="T2" y="T3"/>
                </a:cxn>
                <a:cxn ang="T12">
                  <a:pos x="T4" y="T5"/>
                </a:cxn>
                <a:cxn ang="T13">
                  <a:pos x="T6" y="T7"/>
                </a:cxn>
                <a:cxn ang="T14">
                  <a:pos x="T8" y="T9"/>
                </a:cxn>
              </a:cxnLst>
              <a:rect l="T15" t="T16" r="T17" b="T18"/>
              <a:pathLst>
                <a:path w="1185" h="906">
                  <a:moveTo>
                    <a:pt x="0" y="593"/>
                  </a:moveTo>
                  <a:lnTo>
                    <a:pt x="1185" y="0"/>
                  </a:lnTo>
                  <a:lnTo>
                    <a:pt x="1185" y="315"/>
                  </a:lnTo>
                  <a:lnTo>
                    <a:pt x="0" y="906"/>
                  </a:lnTo>
                  <a:lnTo>
                    <a:pt x="0" y="593"/>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72" name="Group 8"/>
          <p:cNvGrpSpPr>
            <a:grpSpLocks/>
          </p:cNvGrpSpPr>
          <p:nvPr/>
        </p:nvGrpSpPr>
        <p:grpSpPr bwMode="auto">
          <a:xfrm>
            <a:off x="5008178" y="2752661"/>
            <a:ext cx="3099629" cy="2059727"/>
            <a:chOff x="0" y="0"/>
            <a:chExt cx="1676" cy="1115"/>
          </a:xfrm>
        </p:grpSpPr>
        <p:sp>
          <p:nvSpPr>
            <p:cNvPr id="73" name="Freeform 15"/>
            <p:cNvSpPr>
              <a:spLocks noChangeArrowheads="1"/>
            </p:cNvSpPr>
            <p:nvPr/>
          </p:nvSpPr>
          <p:spPr bwMode="auto">
            <a:xfrm>
              <a:off x="0" y="0"/>
              <a:ext cx="1676" cy="592"/>
            </a:xfrm>
            <a:custGeom>
              <a:avLst/>
              <a:gdLst>
                <a:gd name="T0" fmla="*/ 1676 w 1676"/>
                <a:gd name="T1" fmla="*/ 592 h 592"/>
                <a:gd name="T2" fmla="*/ 490 w 1676"/>
                <a:gd name="T3" fmla="*/ 0 h 592"/>
                <a:gd name="T4" fmla="*/ 490 w 1676"/>
                <a:gd name="T5" fmla="*/ 0 h 592"/>
                <a:gd name="T6" fmla="*/ 436 w 1676"/>
                <a:gd name="T7" fmla="*/ 28 h 592"/>
                <a:gd name="T8" fmla="*/ 383 w 1676"/>
                <a:gd name="T9" fmla="*/ 60 h 592"/>
                <a:gd name="T10" fmla="*/ 333 w 1676"/>
                <a:gd name="T11" fmla="*/ 91 h 592"/>
                <a:gd name="T12" fmla="*/ 286 w 1676"/>
                <a:gd name="T13" fmla="*/ 124 h 592"/>
                <a:gd name="T14" fmla="*/ 242 w 1676"/>
                <a:gd name="T15" fmla="*/ 158 h 592"/>
                <a:gd name="T16" fmla="*/ 202 w 1676"/>
                <a:gd name="T17" fmla="*/ 194 h 592"/>
                <a:gd name="T18" fmla="*/ 165 w 1676"/>
                <a:gd name="T19" fmla="*/ 229 h 592"/>
                <a:gd name="T20" fmla="*/ 131 w 1676"/>
                <a:gd name="T21" fmla="*/ 266 h 592"/>
                <a:gd name="T22" fmla="*/ 101 w 1676"/>
                <a:gd name="T23" fmla="*/ 305 h 592"/>
                <a:gd name="T24" fmla="*/ 88 w 1676"/>
                <a:gd name="T25" fmla="*/ 323 h 592"/>
                <a:gd name="T26" fmla="*/ 75 w 1676"/>
                <a:gd name="T27" fmla="*/ 343 h 592"/>
                <a:gd name="T28" fmla="*/ 64 w 1676"/>
                <a:gd name="T29" fmla="*/ 363 h 592"/>
                <a:gd name="T30" fmla="*/ 53 w 1676"/>
                <a:gd name="T31" fmla="*/ 383 h 592"/>
                <a:gd name="T32" fmla="*/ 43 w 1676"/>
                <a:gd name="T33" fmla="*/ 403 h 592"/>
                <a:gd name="T34" fmla="*/ 34 w 1676"/>
                <a:gd name="T35" fmla="*/ 423 h 592"/>
                <a:gd name="T36" fmla="*/ 25 w 1676"/>
                <a:gd name="T37" fmla="*/ 444 h 592"/>
                <a:gd name="T38" fmla="*/ 20 w 1676"/>
                <a:gd name="T39" fmla="*/ 464 h 592"/>
                <a:gd name="T40" fmla="*/ 13 w 1676"/>
                <a:gd name="T41" fmla="*/ 486 h 592"/>
                <a:gd name="T42" fmla="*/ 8 w 1676"/>
                <a:gd name="T43" fmla="*/ 507 h 592"/>
                <a:gd name="T44" fmla="*/ 4 w 1676"/>
                <a:gd name="T45" fmla="*/ 528 h 592"/>
                <a:gd name="T46" fmla="*/ 3 w 1676"/>
                <a:gd name="T47" fmla="*/ 550 h 592"/>
                <a:gd name="T48" fmla="*/ 0 w 1676"/>
                <a:gd name="T49" fmla="*/ 571 h 592"/>
                <a:gd name="T50" fmla="*/ 0 w 1676"/>
                <a:gd name="T51" fmla="*/ 592 h 592"/>
                <a:gd name="T52" fmla="*/ 1676 w 1676"/>
                <a:gd name="T53" fmla="*/ 592 h 5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6"/>
                <a:gd name="T82" fmla="*/ 0 h 592"/>
                <a:gd name="T83" fmla="*/ 1676 w 1676"/>
                <a:gd name="T84" fmla="*/ 592 h 59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6" h="592">
                  <a:moveTo>
                    <a:pt x="1676" y="592"/>
                  </a:moveTo>
                  <a:lnTo>
                    <a:pt x="490" y="0"/>
                  </a:lnTo>
                  <a:lnTo>
                    <a:pt x="436" y="28"/>
                  </a:lnTo>
                  <a:lnTo>
                    <a:pt x="383" y="60"/>
                  </a:lnTo>
                  <a:lnTo>
                    <a:pt x="333" y="91"/>
                  </a:lnTo>
                  <a:lnTo>
                    <a:pt x="286" y="124"/>
                  </a:lnTo>
                  <a:lnTo>
                    <a:pt x="242" y="158"/>
                  </a:lnTo>
                  <a:lnTo>
                    <a:pt x="202" y="194"/>
                  </a:lnTo>
                  <a:lnTo>
                    <a:pt x="165" y="229"/>
                  </a:lnTo>
                  <a:lnTo>
                    <a:pt x="131" y="266"/>
                  </a:lnTo>
                  <a:lnTo>
                    <a:pt x="101" y="305"/>
                  </a:lnTo>
                  <a:lnTo>
                    <a:pt x="88" y="323"/>
                  </a:lnTo>
                  <a:lnTo>
                    <a:pt x="75" y="343"/>
                  </a:lnTo>
                  <a:lnTo>
                    <a:pt x="64" y="363"/>
                  </a:lnTo>
                  <a:lnTo>
                    <a:pt x="53" y="383"/>
                  </a:lnTo>
                  <a:lnTo>
                    <a:pt x="43" y="403"/>
                  </a:lnTo>
                  <a:lnTo>
                    <a:pt x="34" y="423"/>
                  </a:lnTo>
                  <a:lnTo>
                    <a:pt x="25" y="444"/>
                  </a:lnTo>
                  <a:lnTo>
                    <a:pt x="20" y="464"/>
                  </a:lnTo>
                  <a:lnTo>
                    <a:pt x="13" y="486"/>
                  </a:lnTo>
                  <a:lnTo>
                    <a:pt x="8" y="507"/>
                  </a:lnTo>
                  <a:lnTo>
                    <a:pt x="4" y="528"/>
                  </a:lnTo>
                  <a:lnTo>
                    <a:pt x="3" y="550"/>
                  </a:lnTo>
                  <a:lnTo>
                    <a:pt x="0" y="571"/>
                  </a:lnTo>
                  <a:lnTo>
                    <a:pt x="0" y="592"/>
                  </a:lnTo>
                  <a:lnTo>
                    <a:pt x="1676" y="592"/>
                  </a:ln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4" name="Rectangle 16"/>
            <p:cNvSpPr>
              <a:spLocks noChangeArrowheads="1"/>
            </p:cNvSpPr>
            <p:nvPr/>
          </p:nvSpPr>
          <p:spPr bwMode="auto">
            <a:xfrm>
              <a:off x="0" y="592"/>
              <a:ext cx="1676" cy="523"/>
            </a:xfrm>
            <a:prstGeom prst="rect">
              <a:avLst/>
            </a:prstGeom>
            <a:gradFill rotWithShape="1">
              <a:gsLst>
                <a:gs pos="0">
                  <a:srgbClr val="969696"/>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latinLnBrk="1"/>
              <a:endParaRPr lang="zh-CN" altLang="en-US" b="1">
                <a:solidFill>
                  <a:srgbClr val="000000"/>
                </a:solidFill>
                <a:latin typeface="Gulim" pitchFamily="34" charset="-127"/>
                <a:sym typeface="Gulim" pitchFamily="34" charset="-127"/>
              </a:endParaRPr>
            </a:p>
          </p:txBody>
        </p:sp>
      </p:grpSp>
      <p:grpSp>
        <p:nvGrpSpPr>
          <p:cNvPr id="75" name="Group 11"/>
          <p:cNvGrpSpPr>
            <a:grpSpLocks/>
          </p:cNvGrpSpPr>
          <p:nvPr/>
        </p:nvGrpSpPr>
        <p:grpSpPr bwMode="auto">
          <a:xfrm>
            <a:off x="8109814" y="3336853"/>
            <a:ext cx="3097622" cy="1477543"/>
            <a:chOff x="0" y="0"/>
            <a:chExt cx="1675" cy="800"/>
          </a:xfrm>
        </p:grpSpPr>
        <p:sp>
          <p:nvSpPr>
            <p:cNvPr id="76" name="Freeform 18"/>
            <p:cNvSpPr>
              <a:spLocks noChangeArrowheads="1"/>
            </p:cNvSpPr>
            <p:nvPr/>
          </p:nvSpPr>
          <p:spPr bwMode="auto">
            <a:xfrm>
              <a:off x="0" y="0"/>
              <a:ext cx="1675" cy="591"/>
            </a:xfrm>
            <a:custGeom>
              <a:avLst/>
              <a:gdLst>
                <a:gd name="T0" fmla="*/ 0 w 1675"/>
                <a:gd name="T1" fmla="*/ 591 h 591"/>
                <a:gd name="T2" fmla="*/ 1185 w 1675"/>
                <a:gd name="T3" fmla="*/ 0 h 591"/>
                <a:gd name="T4" fmla="*/ 1185 w 1675"/>
                <a:gd name="T5" fmla="*/ 0 h 591"/>
                <a:gd name="T6" fmla="*/ 1239 w 1675"/>
                <a:gd name="T7" fmla="*/ 28 h 591"/>
                <a:gd name="T8" fmla="*/ 1292 w 1675"/>
                <a:gd name="T9" fmla="*/ 58 h 591"/>
                <a:gd name="T10" fmla="*/ 1342 w 1675"/>
                <a:gd name="T11" fmla="*/ 89 h 591"/>
                <a:gd name="T12" fmla="*/ 1389 w 1675"/>
                <a:gd name="T13" fmla="*/ 124 h 591"/>
                <a:gd name="T14" fmla="*/ 1433 w 1675"/>
                <a:gd name="T15" fmla="*/ 156 h 591"/>
                <a:gd name="T16" fmla="*/ 1473 w 1675"/>
                <a:gd name="T17" fmla="*/ 192 h 591"/>
                <a:gd name="T18" fmla="*/ 1510 w 1675"/>
                <a:gd name="T19" fmla="*/ 228 h 591"/>
                <a:gd name="T20" fmla="*/ 1544 w 1675"/>
                <a:gd name="T21" fmla="*/ 265 h 591"/>
                <a:gd name="T22" fmla="*/ 1574 w 1675"/>
                <a:gd name="T23" fmla="*/ 303 h 591"/>
                <a:gd name="T24" fmla="*/ 1587 w 1675"/>
                <a:gd name="T25" fmla="*/ 323 h 591"/>
                <a:gd name="T26" fmla="*/ 1600 w 1675"/>
                <a:gd name="T27" fmla="*/ 342 h 591"/>
                <a:gd name="T28" fmla="*/ 1611 w 1675"/>
                <a:gd name="T29" fmla="*/ 361 h 591"/>
                <a:gd name="T30" fmla="*/ 1622 w 1675"/>
                <a:gd name="T31" fmla="*/ 381 h 591"/>
                <a:gd name="T32" fmla="*/ 1632 w 1675"/>
                <a:gd name="T33" fmla="*/ 401 h 591"/>
                <a:gd name="T34" fmla="*/ 1641 w 1675"/>
                <a:gd name="T35" fmla="*/ 423 h 591"/>
                <a:gd name="T36" fmla="*/ 1650 w 1675"/>
                <a:gd name="T37" fmla="*/ 443 h 591"/>
                <a:gd name="T38" fmla="*/ 1655 w 1675"/>
                <a:gd name="T39" fmla="*/ 464 h 591"/>
                <a:gd name="T40" fmla="*/ 1662 w 1675"/>
                <a:gd name="T41" fmla="*/ 484 h 591"/>
                <a:gd name="T42" fmla="*/ 1667 w 1675"/>
                <a:gd name="T43" fmla="*/ 505 h 591"/>
                <a:gd name="T44" fmla="*/ 1671 w 1675"/>
                <a:gd name="T45" fmla="*/ 527 h 591"/>
                <a:gd name="T46" fmla="*/ 1672 w 1675"/>
                <a:gd name="T47" fmla="*/ 548 h 591"/>
                <a:gd name="T48" fmla="*/ 1675 w 1675"/>
                <a:gd name="T49" fmla="*/ 569 h 591"/>
                <a:gd name="T50" fmla="*/ 1675 w 1675"/>
                <a:gd name="T51" fmla="*/ 591 h 591"/>
                <a:gd name="T52" fmla="*/ 0 w 1675"/>
                <a:gd name="T53" fmla="*/ 591 h 5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5"/>
                <a:gd name="T82" fmla="*/ 0 h 591"/>
                <a:gd name="T83" fmla="*/ 1675 w 1675"/>
                <a:gd name="T84" fmla="*/ 591 h 5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5" h="591">
                  <a:moveTo>
                    <a:pt x="0" y="591"/>
                  </a:moveTo>
                  <a:lnTo>
                    <a:pt x="1185" y="0"/>
                  </a:lnTo>
                  <a:lnTo>
                    <a:pt x="1239" y="28"/>
                  </a:lnTo>
                  <a:lnTo>
                    <a:pt x="1292" y="58"/>
                  </a:lnTo>
                  <a:lnTo>
                    <a:pt x="1342" y="89"/>
                  </a:lnTo>
                  <a:lnTo>
                    <a:pt x="1389" y="124"/>
                  </a:lnTo>
                  <a:lnTo>
                    <a:pt x="1433" y="156"/>
                  </a:lnTo>
                  <a:lnTo>
                    <a:pt x="1473" y="192"/>
                  </a:lnTo>
                  <a:lnTo>
                    <a:pt x="1510" y="228"/>
                  </a:lnTo>
                  <a:lnTo>
                    <a:pt x="1544" y="265"/>
                  </a:lnTo>
                  <a:lnTo>
                    <a:pt x="1574" y="303"/>
                  </a:lnTo>
                  <a:lnTo>
                    <a:pt x="1587" y="323"/>
                  </a:lnTo>
                  <a:lnTo>
                    <a:pt x="1600" y="342"/>
                  </a:lnTo>
                  <a:lnTo>
                    <a:pt x="1611" y="361"/>
                  </a:lnTo>
                  <a:lnTo>
                    <a:pt x="1622" y="381"/>
                  </a:lnTo>
                  <a:lnTo>
                    <a:pt x="1632" y="401"/>
                  </a:lnTo>
                  <a:lnTo>
                    <a:pt x="1641" y="423"/>
                  </a:lnTo>
                  <a:lnTo>
                    <a:pt x="1650" y="443"/>
                  </a:lnTo>
                  <a:lnTo>
                    <a:pt x="1655" y="464"/>
                  </a:lnTo>
                  <a:lnTo>
                    <a:pt x="1662" y="484"/>
                  </a:lnTo>
                  <a:lnTo>
                    <a:pt x="1667" y="505"/>
                  </a:lnTo>
                  <a:lnTo>
                    <a:pt x="1671" y="527"/>
                  </a:lnTo>
                  <a:lnTo>
                    <a:pt x="1672" y="548"/>
                  </a:lnTo>
                  <a:lnTo>
                    <a:pt x="1675" y="569"/>
                  </a:lnTo>
                  <a:lnTo>
                    <a:pt x="1675" y="591"/>
                  </a:lnTo>
                  <a:lnTo>
                    <a:pt x="0" y="59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 name="Rectangle 19"/>
            <p:cNvSpPr>
              <a:spLocks noChangeArrowheads="1"/>
            </p:cNvSpPr>
            <p:nvPr/>
          </p:nvSpPr>
          <p:spPr bwMode="auto">
            <a:xfrm>
              <a:off x="0" y="591"/>
              <a:ext cx="1675" cy="209"/>
            </a:xfrm>
            <a:prstGeom prst="rect">
              <a:avLst/>
            </a:pr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latinLnBrk="1"/>
              <a:endParaRPr lang="zh-CN" altLang="en-US" b="1">
                <a:solidFill>
                  <a:srgbClr val="000000"/>
                </a:solidFill>
                <a:latin typeface="Gulim" pitchFamily="34" charset="-127"/>
                <a:sym typeface="Gulim" pitchFamily="34" charset="-127"/>
              </a:endParaRPr>
            </a:p>
          </p:txBody>
        </p:sp>
      </p:grpSp>
      <p:grpSp>
        <p:nvGrpSpPr>
          <p:cNvPr id="78" name="Group 14"/>
          <p:cNvGrpSpPr>
            <a:grpSpLocks/>
          </p:cNvGrpSpPr>
          <p:nvPr/>
        </p:nvGrpSpPr>
        <p:grpSpPr bwMode="auto">
          <a:xfrm>
            <a:off x="5016107" y="3654043"/>
            <a:ext cx="3097621" cy="2254457"/>
            <a:chOff x="0" y="0"/>
            <a:chExt cx="1676" cy="1221"/>
          </a:xfrm>
        </p:grpSpPr>
        <p:sp>
          <p:nvSpPr>
            <p:cNvPr id="79" name="Freeform 21"/>
            <p:cNvSpPr>
              <a:spLocks noChangeArrowheads="1"/>
            </p:cNvSpPr>
            <p:nvPr/>
          </p:nvSpPr>
          <p:spPr bwMode="auto">
            <a:xfrm>
              <a:off x="0" y="0"/>
              <a:ext cx="1676" cy="593"/>
            </a:xfrm>
            <a:custGeom>
              <a:avLst/>
              <a:gdLst>
                <a:gd name="T0" fmla="*/ 1676 w 1676"/>
                <a:gd name="T1" fmla="*/ 0 h 593"/>
                <a:gd name="T2" fmla="*/ 490 w 1676"/>
                <a:gd name="T3" fmla="*/ 593 h 593"/>
                <a:gd name="T4" fmla="*/ 490 w 1676"/>
                <a:gd name="T5" fmla="*/ 593 h 593"/>
                <a:gd name="T6" fmla="*/ 436 w 1676"/>
                <a:gd name="T7" fmla="*/ 564 h 593"/>
                <a:gd name="T8" fmla="*/ 383 w 1676"/>
                <a:gd name="T9" fmla="*/ 533 h 593"/>
                <a:gd name="T10" fmla="*/ 333 w 1676"/>
                <a:gd name="T11" fmla="*/ 501 h 593"/>
                <a:gd name="T12" fmla="*/ 286 w 1676"/>
                <a:gd name="T13" fmla="*/ 469 h 593"/>
                <a:gd name="T14" fmla="*/ 242 w 1676"/>
                <a:gd name="T15" fmla="*/ 434 h 593"/>
                <a:gd name="T16" fmla="*/ 202 w 1676"/>
                <a:gd name="T17" fmla="*/ 400 h 593"/>
                <a:gd name="T18" fmla="*/ 165 w 1676"/>
                <a:gd name="T19" fmla="*/ 363 h 593"/>
                <a:gd name="T20" fmla="*/ 131 w 1676"/>
                <a:gd name="T21" fmla="*/ 326 h 593"/>
                <a:gd name="T22" fmla="*/ 101 w 1676"/>
                <a:gd name="T23" fmla="*/ 288 h 593"/>
                <a:gd name="T24" fmla="*/ 88 w 1676"/>
                <a:gd name="T25" fmla="*/ 269 h 593"/>
                <a:gd name="T26" fmla="*/ 75 w 1676"/>
                <a:gd name="T27" fmla="*/ 249 h 593"/>
                <a:gd name="T28" fmla="*/ 64 w 1676"/>
                <a:gd name="T29" fmla="*/ 229 h 593"/>
                <a:gd name="T30" fmla="*/ 53 w 1676"/>
                <a:gd name="T31" fmla="*/ 209 h 593"/>
                <a:gd name="T32" fmla="*/ 43 w 1676"/>
                <a:gd name="T33" fmla="*/ 189 h 593"/>
                <a:gd name="T34" fmla="*/ 34 w 1676"/>
                <a:gd name="T35" fmla="*/ 170 h 593"/>
                <a:gd name="T36" fmla="*/ 25 w 1676"/>
                <a:gd name="T37" fmla="*/ 148 h 593"/>
                <a:gd name="T38" fmla="*/ 20 w 1676"/>
                <a:gd name="T39" fmla="*/ 128 h 593"/>
                <a:gd name="T40" fmla="*/ 13 w 1676"/>
                <a:gd name="T41" fmla="*/ 107 h 593"/>
                <a:gd name="T42" fmla="*/ 8 w 1676"/>
                <a:gd name="T43" fmla="*/ 85 h 593"/>
                <a:gd name="T44" fmla="*/ 4 w 1676"/>
                <a:gd name="T45" fmla="*/ 66 h 593"/>
                <a:gd name="T46" fmla="*/ 3 w 1676"/>
                <a:gd name="T47" fmla="*/ 44 h 593"/>
                <a:gd name="T48" fmla="*/ 0 w 1676"/>
                <a:gd name="T49" fmla="*/ 21 h 593"/>
                <a:gd name="T50" fmla="*/ 0 w 1676"/>
                <a:gd name="T51" fmla="*/ 0 h 593"/>
                <a:gd name="T52" fmla="*/ 1676 w 1676"/>
                <a:gd name="T53" fmla="*/ 0 h 5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6"/>
                <a:gd name="T82" fmla="*/ 0 h 593"/>
                <a:gd name="T83" fmla="*/ 1676 w 1676"/>
                <a:gd name="T84" fmla="*/ 593 h 5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6" h="593">
                  <a:moveTo>
                    <a:pt x="1676" y="0"/>
                  </a:moveTo>
                  <a:lnTo>
                    <a:pt x="490" y="593"/>
                  </a:lnTo>
                  <a:lnTo>
                    <a:pt x="436" y="564"/>
                  </a:lnTo>
                  <a:lnTo>
                    <a:pt x="383" y="533"/>
                  </a:lnTo>
                  <a:lnTo>
                    <a:pt x="333" y="501"/>
                  </a:lnTo>
                  <a:lnTo>
                    <a:pt x="286" y="469"/>
                  </a:lnTo>
                  <a:lnTo>
                    <a:pt x="242" y="434"/>
                  </a:lnTo>
                  <a:lnTo>
                    <a:pt x="202" y="400"/>
                  </a:lnTo>
                  <a:lnTo>
                    <a:pt x="165" y="363"/>
                  </a:lnTo>
                  <a:lnTo>
                    <a:pt x="131" y="326"/>
                  </a:lnTo>
                  <a:lnTo>
                    <a:pt x="101" y="288"/>
                  </a:lnTo>
                  <a:lnTo>
                    <a:pt x="88" y="269"/>
                  </a:lnTo>
                  <a:lnTo>
                    <a:pt x="75" y="249"/>
                  </a:lnTo>
                  <a:lnTo>
                    <a:pt x="64" y="229"/>
                  </a:lnTo>
                  <a:lnTo>
                    <a:pt x="53" y="209"/>
                  </a:lnTo>
                  <a:lnTo>
                    <a:pt x="43" y="189"/>
                  </a:lnTo>
                  <a:lnTo>
                    <a:pt x="34" y="170"/>
                  </a:lnTo>
                  <a:lnTo>
                    <a:pt x="25" y="148"/>
                  </a:lnTo>
                  <a:lnTo>
                    <a:pt x="20" y="128"/>
                  </a:lnTo>
                  <a:lnTo>
                    <a:pt x="13" y="107"/>
                  </a:lnTo>
                  <a:lnTo>
                    <a:pt x="8" y="85"/>
                  </a:lnTo>
                  <a:lnTo>
                    <a:pt x="4" y="66"/>
                  </a:lnTo>
                  <a:lnTo>
                    <a:pt x="3" y="44"/>
                  </a:lnTo>
                  <a:lnTo>
                    <a:pt x="0" y="21"/>
                  </a:lnTo>
                  <a:lnTo>
                    <a:pt x="0" y="0"/>
                  </a:lnTo>
                  <a:lnTo>
                    <a:pt x="1676"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0" name="Freeform 22"/>
            <p:cNvSpPr>
              <a:spLocks noChangeArrowheads="1"/>
            </p:cNvSpPr>
            <p:nvPr/>
          </p:nvSpPr>
          <p:spPr bwMode="auto">
            <a:xfrm>
              <a:off x="0" y="0"/>
              <a:ext cx="490" cy="1221"/>
            </a:xfrm>
            <a:custGeom>
              <a:avLst/>
              <a:gdLst>
                <a:gd name="T0" fmla="*/ 490 w 490"/>
                <a:gd name="T1" fmla="*/ 593 h 1221"/>
                <a:gd name="T2" fmla="*/ 490 w 490"/>
                <a:gd name="T3" fmla="*/ 593 h 1221"/>
                <a:gd name="T4" fmla="*/ 436 w 490"/>
                <a:gd name="T5" fmla="*/ 564 h 1221"/>
                <a:gd name="T6" fmla="*/ 383 w 490"/>
                <a:gd name="T7" fmla="*/ 533 h 1221"/>
                <a:gd name="T8" fmla="*/ 333 w 490"/>
                <a:gd name="T9" fmla="*/ 501 h 1221"/>
                <a:gd name="T10" fmla="*/ 286 w 490"/>
                <a:gd name="T11" fmla="*/ 469 h 1221"/>
                <a:gd name="T12" fmla="*/ 242 w 490"/>
                <a:gd name="T13" fmla="*/ 434 h 1221"/>
                <a:gd name="T14" fmla="*/ 202 w 490"/>
                <a:gd name="T15" fmla="*/ 400 h 1221"/>
                <a:gd name="T16" fmla="*/ 165 w 490"/>
                <a:gd name="T17" fmla="*/ 363 h 1221"/>
                <a:gd name="T18" fmla="*/ 131 w 490"/>
                <a:gd name="T19" fmla="*/ 326 h 1221"/>
                <a:gd name="T20" fmla="*/ 101 w 490"/>
                <a:gd name="T21" fmla="*/ 288 h 1221"/>
                <a:gd name="T22" fmla="*/ 88 w 490"/>
                <a:gd name="T23" fmla="*/ 269 h 1221"/>
                <a:gd name="T24" fmla="*/ 75 w 490"/>
                <a:gd name="T25" fmla="*/ 249 h 1221"/>
                <a:gd name="T26" fmla="*/ 64 w 490"/>
                <a:gd name="T27" fmla="*/ 229 h 1221"/>
                <a:gd name="T28" fmla="*/ 53 w 490"/>
                <a:gd name="T29" fmla="*/ 209 h 1221"/>
                <a:gd name="T30" fmla="*/ 43 w 490"/>
                <a:gd name="T31" fmla="*/ 189 h 1221"/>
                <a:gd name="T32" fmla="*/ 34 w 490"/>
                <a:gd name="T33" fmla="*/ 170 h 1221"/>
                <a:gd name="T34" fmla="*/ 25 w 490"/>
                <a:gd name="T35" fmla="*/ 148 h 1221"/>
                <a:gd name="T36" fmla="*/ 20 w 490"/>
                <a:gd name="T37" fmla="*/ 128 h 1221"/>
                <a:gd name="T38" fmla="*/ 13 w 490"/>
                <a:gd name="T39" fmla="*/ 107 h 1221"/>
                <a:gd name="T40" fmla="*/ 8 w 490"/>
                <a:gd name="T41" fmla="*/ 85 h 1221"/>
                <a:gd name="T42" fmla="*/ 4 w 490"/>
                <a:gd name="T43" fmla="*/ 66 h 1221"/>
                <a:gd name="T44" fmla="*/ 3 w 490"/>
                <a:gd name="T45" fmla="*/ 44 h 1221"/>
                <a:gd name="T46" fmla="*/ 0 w 490"/>
                <a:gd name="T47" fmla="*/ 21 h 1221"/>
                <a:gd name="T48" fmla="*/ 0 w 490"/>
                <a:gd name="T49" fmla="*/ 0 h 1221"/>
                <a:gd name="T50" fmla="*/ 0 w 490"/>
                <a:gd name="T51" fmla="*/ 628 h 1221"/>
                <a:gd name="T52" fmla="*/ 0 w 490"/>
                <a:gd name="T53" fmla="*/ 628 h 1221"/>
                <a:gd name="T54" fmla="*/ 0 w 490"/>
                <a:gd name="T55" fmla="*/ 650 h 1221"/>
                <a:gd name="T56" fmla="*/ 3 w 490"/>
                <a:gd name="T57" fmla="*/ 672 h 1221"/>
                <a:gd name="T58" fmla="*/ 4 w 490"/>
                <a:gd name="T59" fmla="*/ 694 h 1221"/>
                <a:gd name="T60" fmla="*/ 8 w 490"/>
                <a:gd name="T61" fmla="*/ 714 h 1221"/>
                <a:gd name="T62" fmla="*/ 13 w 490"/>
                <a:gd name="T63" fmla="*/ 735 h 1221"/>
                <a:gd name="T64" fmla="*/ 20 w 490"/>
                <a:gd name="T65" fmla="*/ 756 h 1221"/>
                <a:gd name="T66" fmla="*/ 25 w 490"/>
                <a:gd name="T67" fmla="*/ 776 h 1221"/>
                <a:gd name="T68" fmla="*/ 34 w 490"/>
                <a:gd name="T69" fmla="*/ 798 h 1221"/>
                <a:gd name="T70" fmla="*/ 43 w 490"/>
                <a:gd name="T71" fmla="*/ 818 h 1221"/>
                <a:gd name="T72" fmla="*/ 53 w 490"/>
                <a:gd name="T73" fmla="*/ 838 h 1221"/>
                <a:gd name="T74" fmla="*/ 64 w 490"/>
                <a:gd name="T75" fmla="*/ 858 h 1221"/>
                <a:gd name="T76" fmla="*/ 75 w 490"/>
                <a:gd name="T77" fmla="*/ 877 h 1221"/>
                <a:gd name="T78" fmla="*/ 88 w 490"/>
                <a:gd name="T79" fmla="*/ 897 h 1221"/>
                <a:gd name="T80" fmla="*/ 101 w 490"/>
                <a:gd name="T81" fmla="*/ 916 h 1221"/>
                <a:gd name="T82" fmla="*/ 131 w 490"/>
                <a:gd name="T83" fmla="*/ 954 h 1221"/>
                <a:gd name="T84" fmla="*/ 165 w 490"/>
                <a:gd name="T85" fmla="*/ 991 h 1221"/>
                <a:gd name="T86" fmla="*/ 202 w 490"/>
                <a:gd name="T87" fmla="*/ 1028 h 1221"/>
                <a:gd name="T88" fmla="*/ 242 w 490"/>
                <a:gd name="T89" fmla="*/ 1063 h 1221"/>
                <a:gd name="T90" fmla="*/ 286 w 490"/>
                <a:gd name="T91" fmla="*/ 1097 h 1221"/>
                <a:gd name="T92" fmla="*/ 333 w 490"/>
                <a:gd name="T93" fmla="*/ 1130 h 1221"/>
                <a:gd name="T94" fmla="*/ 383 w 490"/>
                <a:gd name="T95" fmla="*/ 1161 h 1221"/>
                <a:gd name="T96" fmla="*/ 436 w 490"/>
                <a:gd name="T97" fmla="*/ 1192 h 1221"/>
                <a:gd name="T98" fmla="*/ 490 w 490"/>
                <a:gd name="T99" fmla="*/ 1221 h 1221"/>
                <a:gd name="T100" fmla="*/ 490 w 490"/>
                <a:gd name="T101" fmla="*/ 593 h 12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0"/>
                <a:gd name="T154" fmla="*/ 0 h 1221"/>
                <a:gd name="T155" fmla="*/ 490 w 490"/>
                <a:gd name="T156" fmla="*/ 1221 h 12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0" h="1221">
                  <a:moveTo>
                    <a:pt x="490" y="593"/>
                  </a:moveTo>
                  <a:lnTo>
                    <a:pt x="490" y="593"/>
                  </a:lnTo>
                  <a:lnTo>
                    <a:pt x="436" y="564"/>
                  </a:lnTo>
                  <a:lnTo>
                    <a:pt x="383" y="533"/>
                  </a:lnTo>
                  <a:lnTo>
                    <a:pt x="333" y="501"/>
                  </a:lnTo>
                  <a:lnTo>
                    <a:pt x="286" y="469"/>
                  </a:lnTo>
                  <a:lnTo>
                    <a:pt x="242" y="434"/>
                  </a:lnTo>
                  <a:lnTo>
                    <a:pt x="202" y="400"/>
                  </a:lnTo>
                  <a:lnTo>
                    <a:pt x="165" y="363"/>
                  </a:lnTo>
                  <a:lnTo>
                    <a:pt x="131" y="326"/>
                  </a:lnTo>
                  <a:lnTo>
                    <a:pt x="101" y="288"/>
                  </a:lnTo>
                  <a:lnTo>
                    <a:pt x="88" y="269"/>
                  </a:lnTo>
                  <a:lnTo>
                    <a:pt x="75" y="249"/>
                  </a:lnTo>
                  <a:lnTo>
                    <a:pt x="64" y="229"/>
                  </a:lnTo>
                  <a:lnTo>
                    <a:pt x="53" y="209"/>
                  </a:lnTo>
                  <a:lnTo>
                    <a:pt x="43" y="189"/>
                  </a:lnTo>
                  <a:lnTo>
                    <a:pt x="34" y="170"/>
                  </a:lnTo>
                  <a:lnTo>
                    <a:pt x="25" y="148"/>
                  </a:lnTo>
                  <a:lnTo>
                    <a:pt x="20" y="128"/>
                  </a:lnTo>
                  <a:lnTo>
                    <a:pt x="13" y="107"/>
                  </a:lnTo>
                  <a:lnTo>
                    <a:pt x="8" y="85"/>
                  </a:lnTo>
                  <a:lnTo>
                    <a:pt x="4" y="66"/>
                  </a:lnTo>
                  <a:lnTo>
                    <a:pt x="3" y="44"/>
                  </a:lnTo>
                  <a:lnTo>
                    <a:pt x="0" y="21"/>
                  </a:lnTo>
                  <a:lnTo>
                    <a:pt x="0" y="0"/>
                  </a:lnTo>
                  <a:lnTo>
                    <a:pt x="0" y="628"/>
                  </a:lnTo>
                  <a:lnTo>
                    <a:pt x="0" y="650"/>
                  </a:lnTo>
                  <a:lnTo>
                    <a:pt x="3" y="672"/>
                  </a:lnTo>
                  <a:lnTo>
                    <a:pt x="4" y="694"/>
                  </a:lnTo>
                  <a:lnTo>
                    <a:pt x="8" y="714"/>
                  </a:lnTo>
                  <a:lnTo>
                    <a:pt x="13" y="735"/>
                  </a:lnTo>
                  <a:lnTo>
                    <a:pt x="20" y="756"/>
                  </a:lnTo>
                  <a:lnTo>
                    <a:pt x="25" y="776"/>
                  </a:lnTo>
                  <a:lnTo>
                    <a:pt x="34" y="798"/>
                  </a:lnTo>
                  <a:lnTo>
                    <a:pt x="43" y="818"/>
                  </a:lnTo>
                  <a:lnTo>
                    <a:pt x="53" y="838"/>
                  </a:lnTo>
                  <a:lnTo>
                    <a:pt x="64" y="858"/>
                  </a:lnTo>
                  <a:lnTo>
                    <a:pt x="75" y="877"/>
                  </a:lnTo>
                  <a:lnTo>
                    <a:pt x="88" y="897"/>
                  </a:lnTo>
                  <a:lnTo>
                    <a:pt x="101" y="916"/>
                  </a:lnTo>
                  <a:lnTo>
                    <a:pt x="131" y="954"/>
                  </a:lnTo>
                  <a:lnTo>
                    <a:pt x="165" y="991"/>
                  </a:lnTo>
                  <a:lnTo>
                    <a:pt x="202" y="1028"/>
                  </a:lnTo>
                  <a:lnTo>
                    <a:pt x="242" y="1063"/>
                  </a:lnTo>
                  <a:lnTo>
                    <a:pt x="286" y="1097"/>
                  </a:lnTo>
                  <a:lnTo>
                    <a:pt x="333" y="1130"/>
                  </a:lnTo>
                  <a:lnTo>
                    <a:pt x="383" y="1161"/>
                  </a:lnTo>
                  <a:lnTo>
                    <a:pt x="436" y="1192"/>
                  </a:lnTo>
                  <a:lnTo>
                    <a:pt x="490" y="1221"/>
                  </a:lnTo>
                  <a:lnTo>
                    <a:pt x="490" y="593"/>
                  </a:lnTo>
                  <a:close/>
                </a:path>
              </a:pathLst>
            </a:cu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 name="Freeform 23"/>
            <p:cNvSpPr>
              <a:spLocks noChangeArrowheads="1"/>
            </p:cNvSpPr>
            <p:nvPr/>
          </p:nvSpPr>
          <p:spPr bwMode="auto">
            <a:xfrm>
              <a:off x="490" y="0"/>
              <a:ext cx="1186" cy="1221"/>
            </a:xfrm>
            <a:custGeom>
              <a:avLst/>
              <a:gdLst>
                <a:gd name="T0" fmla="*/ 1186 w 1186"/>
                <a:gd name="T1" fmla="*/ 628 h 1221"/>
                <a:gd name="T2" fmla="*/ 0 w 1186"/>
                <a:gd name="T3" fmla="*/ 1221 h 1221"/>
                <a:gd name="T4" fmla="*/ 0 w 1186"/>
                <a:gd name="T5" fmla="*/ 593 h 1221"/>
                <a:gd name="T6" fmla="*/ 1186 w 1186"/>
                <a:gd name="T7" fmla="*/ 0 h 1221"/>
                <a:gd name="T8" fmla="*/ 1186 w 1186"/>
                <a:gd name="T9" fmla="*/ 628 h 1221"/>
                <a:gd name="T10" fmla="*/ 0 60000 65536"/>
                <a:gd name="T11" fmla="*/ 0 60000 65536"/>
                <a:gd name="T12" fmla="*/ 0 60000 65536"/>
                <a:gd name="T13" fmla="*/ 0 60000 65536"/>
                <a:gd name="T14" fmla="*/ 0 60000 65536"/>
                <a:gd name="T15" fmla="*/ 0 w 1186"/>
                <a:gd name="T16" fmla="*/ 0 h 1221"/>
                <a:gd name="T17" fmla="*/ 1186 w 1186"/>
                <a:gd name="T18" fmla="*/ 1221 h 1221"/>
              </a:gdLst>
              <a:ahLst/>
              <a:cxnLst>
                <a:cxn ang="T10">
                  <a:pos x="T0" y="T1"/>
                </a:cxn>
                <a:cxn ang="T11">
                  <a:pos x="T2" y="T3"/>
                </a:cxn>
                <a:cxn ang="T12">
                  <a:pos x="T4" y="T5"/>
                </a:cxn>
                <a:cxn ang="T13">
                  <a:pos x="T6" y="T7"/>
                </a:cxn>
                <a:cxn ang="T14">
                  <a:pos x="T8" y="T9"/>
                </a:cxn>
              </a:cxnLst>
              <a:rect l="T15" t="T16" r="T17" b="T18"/>
              <a:pathLst>
                <a:path w="1186" h="1221">
                  <a:moveTo>
                    <a:pt x="1186" y="628"/>
                  </a:moveTo>
                  <a:lnTo>
                    <a:pt x="0" y="1221"/>
                  </a:lnTo>
                  <a:lnTo>
                    <a:pt x="0" y="593"/>
                  </a:lnTo>
                  <a:lnTo>
                    <a:pt x="1186" y="0"/>
                  </a:lnTo>
                  <a:lnTo>
                    <a:pt x="1186" y="628"/>
                  </a:lnTo>
                  <a:close/>
                </a:path>
              </a:pathLst>
            </a:cu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82" name="Group 18"/>
          <p:cNvGrpSpPr>
            <a:grpSpLocks/>
          </p:cNvGrpSpPr>
          <p:nvPr/>
        </p:nvGrpSpPr>
        <p:grpSpPr bwMode="auto">
          <a:xfrm>
            <a:off x="8114121" y="4621673"/>
            <a:ext cx="3097622" cy="1286827"/>
            <a:chOff x="0" y="0"/>
            <a:chExt cx="1675" cy="697"/>
          </a:xfrm>
        </p:grpSpPr>
        <p:sp>
          <p:nvSpPr>
            <p:cNvPr id="83" name="Freeform 25"/>
            <p:cNvSpPr>
              <a:spLocks noChangeArrowheads="1"/>
            </p:cNvSpPr>
            <p:nvPr/>
          </p:nvSpPr>
          <p:spPr bwMode="auto">
            <a:xfrm>
              <a:off x="0" y="0"/>
              <a:ext cx="1675" cy="593"/>
            </a:xfrm>
            <a:custGeom>
              <a:avLst/>
              <a:gdLst>
                <a:gd name="T0" fmla="*/ 0 w 1675"/>
                <a:gd name="T1" fmla="*/ 0 h 593"/>
                <a:gd name="T2" fmla="*/ 1185 w 1675"/>
                <a:gd name="T3" fmla="*/ 593 h 593"/>
                <a:gd name="T4" fmla="*/ 1185 w 1675"/>
                <a:gd name="T5" fmla="*/ 593 h 593"/>
                <a:gd name="T6" fmla="*/ 1239 w 1675"/>
                <a:gd name="T7" fmla="*/ 563 h 593"/>
                <a:gd name="T8" fmla="*/ 1292 w 1675"/>
                <a:gd name="T9" fmla="*/ 533 h 593"/>
                <a:gd name="T10" fmla="*/ 1342 w 1675"/>
                <a:gd name="T11" fmla="*/ 502 h 593"/>
                <a:gd name="T12" fmla="*/ 1389 w 1675"/>
                <a:gd name="T13" fmla="*/ 469 h 593"/>
                <a:gd name="T14" fmla="*/ 1433 w 1675"/>
                <a:gd name="T15" fmla="*/ 435 h 593"/>
                <a:gd name="T16" fmla="*/ 1473 w 1675"/>
                <a:gd name="T17" fmla="*/ 399 h 593"/>
                <a:gd name="T18" fmla="*/ 1510 w 1675"/>
                <a:gd name="T19" fmla="*/ 363 h 593"/>
                <a:gd name="T20" fmla="*/ 1544 w 1675"/>
                <a:gd name="T21" fmla="*/ 326 h 593"/>
                <a:gd name="T22" fmla="*/ 1574 w 1675"/>
                <a:gd name="T23" fmla="*/ 288 h 593"/>
                <a:gd name="T24" fmla="*/ 1587 w 1675"/>
                <a:gd name="T25" fmla="*/ 268 h 593"/>
                <a:gd name="T26" fmla="*/ 1600 w 1675"/>
                <a:gd name="T27" fmla="*/ 249 h 593"/>
                <a:gd name="T28" fmla="*/ 1611 w 1675"/>
                <a:gd name="T29" fmla="*/ 230 h 593"/>
                <a:gd name="T30" fmla="*/ 1622 w 1675"/>
                <a:gd name="T31" fmla="*/ 210 h 593"/>
                <a:gd name="T32" fmla="*/ 1632 w 1675"/>
                <a:gd name="T33" fmla="*/ 190 h 593"/>
                <a:gd name="T34" fmla="*/ 1641 w 1675"/>
                <a:gd name="T35" fmla="*/ 168 h 593"/>
                <a:gd name="T36" fmla="*/ 1650 w 1675"/>
                <a:gd name="T37" fmla="*/ 148 h 593"/>
                <a:gd name="T38" fmla="*/ 1655 w 1675"/>
                <a:gd name="T39" fmla="*/ 127 h 593"/>
                <a:gd name="T40" fmla="*/ 1662 w 1675"/>
                <a:gd name="T41" fmla="*/ 107 h 593"/>
                <a:gd name="T42" fmla="*/ 1667 w 1675"/>
                <a:gd name="T43" fmla="*/ 86 h 593"/>
                <a:gd name="T44" fmla="*/ 1671 w 1675"/>
                <a:gd name="T45" fmla="*/ 64 h 593"/>
                <a:gd name="T46" fmla="*/ 1672 w 1675"/>
                <a:gd name="T47" fmla="*/ 43 h 593"/>
                <a:gd name="T48" fmla="*/ 1675 w 1675"/>
                <a:gd name="T49" fmla="*/ 22 h 593"/>
                <a:gd name="T50" fmla="*/ 1675 w 1675"/>
                <a:gd name="T51" fmla="*/ 0 h 593"/>
                <a:gd name="T52" fmla="*/ 0 w 1675"/>
                <a:gd name="T53" fmla="*/ 0 h 5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5"/>
                <a:gd name="T82" fmla="*/ 0 h 593"/>
                <a:gd name="T83" fmla="*/ 1675 w 1675"/>
                <a:gd name="T84" fmla="*/ 593 h 5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5" h="593">
                  <a:moveTo>
                    <a:pt x="0" y="0"/>
                  </a:moveTo>
                  <a:lnTo>
                    <a:pt x="1185" y="593"/>
                  </a:lnTo>
                  <a:lnTo>
                    <a:pt x="1239" y="563"/>
                  </a:lnTo>
                  <a:lnTo>
                    <a:pt x="1292" y="533"/>
                  </a:lnTo>
                  <a:lnTo>
                    <a:pt x="1342" y="502"/>
                  </a:lnTo>
                  <a:lnTo>
                    <a:pt x="1389" y="469"/>
                  </a:lnTo>
                  <a:lnTo>
                    <a:pt x="1433" y="435"/>
                  </a:lnTo>
                  <a:lnTo>
                    <a:pt x="1473" y="399"/>
                  </a:lnTo>
                  <a:lnTo>
                    <a:pt x="1510" y="363"/>
                  </a:lnTo>
                  <a:lnTo>
                    <a:pt x="1544" y="326"/>
                  </a:lnTo>
                  <a:lnTo>
                    <a:pt x="1574" y="288"/>
                  </a:lnTo>
                  <a:lnTo>
                    <a:pt x="1587" y="268"/>
                  </a:lnTo>
                  <a:lnTo>
                    <a:pt x="1600" y="249"/>
                  </a:lnTo>
                  <a:lnTo>
                    <a:pt x="1611" y="230"/>
                  </a:lnTo>
                  <a:lnTo>
                    <a:pt x="1622" y="210"/>
                  </a:lnTo>
                  <a:lnTo>
                    <a:pt x="1632" y="190"/>
                  </a:lnTo>
                  <a:lnTo>
                    <a:pt x="1641" y="168"/>
                  </a:lnTo>
                  <a:lnTo>
                    <a:pt x="1650" y="148"/>
                  </a:lnTo>
                  <a:lnTo>
                    <a:pt x="1655" y="127"/>
                  </a:lnTo>
                  <a:lnTo>
                    <a:pt x="1662" y="107"/>
                  </a:lnTo>
                  <a:lnTo>
                    <a:pt x="1667" y="86"/>
                  </a:lnTo>
                  <a:lnTo>
                    <a:pt x="1671" y="64"/>
                  </a:lnTo>
                  <a:lnTo>
                    <a:pt x="1672" y="43"/>
                  </a:lnTo>
                  <a:lnTo>
                    <a:pt x="1675" y="22"/>
                  </a:lnTo>
                  <a:lnTo>
                    <a:pt x="1675" y="0"/>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4" name="Freeform 26"/>
            <p:cNvSpPr>
              <a:spLocks noChangeArrowheads="1"/>
            </p:cNvSpPr>
            <p:nvPr/>
          </p:nvSpPr>
          <p:spPr bwMode="auto">
            <a:xfrm>
              <a:off x="1185" y="0"/>
              <a:ext cx="490" cy="697"/>
            </a:xfrm>
            <a:custGeom>
              <a:avLst/>
              <a:gdLst>
                <a:gd name="T0" fmla="*/ 0 w 490"/>
                <a:gd name="T1" fmla="*/ 593 h 697"/>
                <a:gd name="T2" fmla="*/ 0 w 490"/>
                <a:gd name="T3" fmla="*/ 593 h 697"/>
                <a:gd name="T4" fmla="*/ 54 w 490"/>
                <a:gd name="T5" fmla="*/ 563 h 697"/>
                <a:gd name="T6" fmla="*/ 107 w 490"/>
                <a:gd name="T7" fmla="*/ 533 h 697"/>
                <a:gd name="T8" fmla="*/ 157 w 490"/>
                <a:gd name="T9" fmla="*/ 502 h 697"/>
                <a:gd name="T10" fmla="*/ 204 w 490"/>
                <a:gd name="T11" fmla="*/ 469 h 697"/>
                <a:gd name="T12" fmla="*/ 248 w 490"/>
                <a:gd name="T13" fmla="*/ 435 h 697"/>
                <a:gd name="T14" fmla="*/ 288 w 490"/>
                <a:gd name="T15" fmla="*/ 399 h 697"/>
                <a:gd name="T16" fmla="*/ 325 w 490"/>
                <a:gd name="T17" fmla="*/ 363 h 697"/>
                <a:gd name="T18" fmla="*/ 359 w 490"/>
                <a:gd name="T19" fmla="*/ 326 h 697"/>
                <a:gd name="T20" fmla="*/ 389 w 490"/>
                <a:gd name="T21" fmla="*/ 288 h 697"/>
                <a:gd name="T22" fmla="*/ 402 w 490"/>
                <a:gd name="T23" fmla="*/ 268 h 697"/>
                <a:gd name="T24" fmla="*/ 415 w 490"/>
                <a:gd name="T25" fmla="*/ 249 h 697"/>
                <a:gd name="T26" fmla="*/ 426 w 490"/>
                <a:gd name="T27" fmla="*/ 230 h 697"/>
                <a:gd name="T28" fmla="*/ 437 w 490"/>
                <a:gd name="T29" fmla="*/ 210 h 697"/>
                <a:gd name="T30" fmla="*/ 447 w 490"/>
                <a:gd name="T31" fmla="*/ 190 h 697"/>
                <a:gd name="T32" fmla="*/ 456 w 490"/>
                <a:gd name="T33" fmla="*/ 168 h 697"/>
                <a:gd name="T34" fmla="*/ 465 w 490"/>
                <a:gd name="T35" fmla="*/ 148 h 697"/>
                <a:gd name="T36" fmla="*/ 470 w 490"/>
                <a:gd name="T37" fmla="*/ 127 h 697"/>
                <a:gd name="T38" fmla="*/ 477 w 490"/>
                <a:gd name="T39" fmla="*/ 107 h 697"/>
                <a:gd name="T40" fmla="*/ 482 w 490"/>
                <a:gd name="T41" fmla="*/ 86 h 697"/>
                <a:gd name="T42" fmla="*/ 486 w 490"/>
                <a:gd name="T43" fmla="*/ 64 h 697"/>
                <a:gd name="T44" fmla="*/ 487 w 490"/>
                <a:gd name="T45" fmla="*/ 43 h 697"/>
                <a:gd name="T46" fmla="*/ 490 w 490"/>
                <a:gd name="T47" fmla="*/ 22 h 697"/>
                <a:gd name="T48" fmla="*/ 490 w 490"/>
                <a:gd name="T49" fmla="*/ 0 h 697"/>
                <a:gd name="T50" fmla="*/ 490 w 490"/>
                <a:gd name="T51" fmla="*/ 104 h 697"/>
                <a:gd name="T52" fmla="*/ 490 w 490"/>
                <a:gd name="T53" fmla="*/ 104 h 697"/>
                <a:gd name="T54" fmla="*/ 490 w 490"/>
                <a:gd name="T55" fmla="*/ 126 h 697"/>
                <a:gd name="T56" fmla="*/ 487 w 490"/>
                <a:gd name="T57" fmla="*/ 148 h 697"/>
                <a:gd name="T58" fmla="*/ 486 w 490"/>
                <a:gd name="T59" fmla="*/ 170 h 697"/>
                <a:gd name="T60" fmla="*/ 482 w 490"/>
                <a:gd name="T61" fmla="*/ 190 h 697"/>
                <a:gd name="T62" fmla="*/ 477 w 490"/>
                <a:gd name="T63" fmla="*/ 211 h 697"/>
                <a:gd name="T64" fmla="*/ 470 w 490"/>
                <a:gd name="T65" fmla="*/ 232 h 697"/>
                <a:gd name="T66" fmla="*/ 465 w 490"/>
                <a:gd name="T67" fmla="*/ 252 h 697"/>
                <a:gd name="T68" fmla="*/ 456 w 490"/>
                <a:gd name="T69" fmla="*/ 274 h 697"/>
                <a:gd name="T70" fmla="*/ 447 w 490"/>
                <a:gd name="T71" fmla="*/ 294 h 697"/>
                <a:gd name="T72" fmla="*/ 437 w 490"/>
                <a:gd name="T73" fmla="*/ 314 h 697"/>
                <a:gd name="T74" fmla="*/ 426 w 490"/>
                <a:gd name="T75" fmla="*/ 334 h 697"/>
                <a:gd name="T76" fmla="*/ 415 w 490"/>
                <a:gd name="T77" fmla="*/ 353 h 697"/>
                <a:gd name="T78" fmla="*/ 402 w 490"/>
                <a:gd name="T79" fmla="*/ 373 h 697"/>
                <a:gd name="T80" fmla="*/ 389 w 490"/>
                <a:gd name="T81" fmla="*/ 392 h 697"/>
                <a:gd name="T82" fmla="*/ 359 w 490"/>
                <a:gd name="T83" fmla="*/ 430 h 697"/>
                <a:gd name="T84" fmla="*/ 325 w 490"/>
                <a:gd name="T85" fmla="*/ 467 h 697"/>
                <a:gd name="T86" fmla="*/ 288 w 490"/>
                <a:gd name="T87" fmla="*/ 504 h 697"/>
                <a:gd name="T88" fmla="*/ 248 w 490"/>
                <a:gd name="T89" fmla="*/ 539 h 697"/>
                <a:gd name="T90" fmla="*/ 204 w 490"/>
                <a:gd name="T91" fmla="*/ 573 h 697"/>
                <a:gd name="T92" fmla="*/ 157 w 490"/>
                <a:gd name="T93" fmla="*/ 606 h 697"/>
                <a:gd name="T94" fmla="*/ 107 w 490"/>
                <a:gd name="T95" fmla="*/ 637 h 697"/>
                <a:gd name="T96" fmla="*/ 54 w 490"/>
                <a:gd name="T97" fmla="*/ 668 h 697"/>
                <a:gd name="T98" fmla="*/ 0 w 490"/>
                <a:gd name="T99" fmla="*/ 697 h 697"/>
                <a:gd name="T100" fmla="*/ 0 w 490"/>
                <a:gd name="T101" fmla="*/ 593 h 6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0"/>
                <a:gd name="T154" fmla="*/ 0 h 697"/>
                <a:gd name="T155" fmla="*/ 490 w 490"/>
                <a:gd name="T156" fmla="*/ 697 h 69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0" h="697">
                  <a:moveTo>
                    <a:pt x="0" y="593"/>
                  </a:moveTo>
                  <a:lnTo>
                    <a:pt x="0" y="593"/>
                  </a:lnTo>
                  <a:lnTo>
                    <a:pt x="54" y="563"/>
                  </a:lnTo>
                  <a:lnTo>
                    <a:pt x="107" y="533"/>
                  </a:lnTo>
                  <a:lnTo>
                    <a:pt x="157" y="502"/>
                  </a:lnTo>
                  <a:lnTo>
                    <a:pt x="204" y="469"/>
                  </a:lnTo>
                  <a:lnTo>
                    <a:pt x="248" y="435"/>
                  </a:lnTo>
                  <a:lnTo>
                    <a:pt x="288" y="399"/>
                  </a:lnTo>
                  <a:lnTo>
                    <a:pt x="325" y="363"/>
                  </a:lnTo>
                  <a:lnTo>
                    <a:pt x="359" y="326"/>
                  </a:lnTo>
                  <a:lnTo>
                    <a:pt x="389" y="288"/>
                  </a:lnTo>
                  <a:lnTo>
                    <a:pt x="402" y="268"/>
                  </a:lnTo>
                  <a:lnTo>
                    <a:pt x="415" y="249"/>
                  </a:lnTo>
                  <a:lnTo>
                    <a:pt x="426" y="230"/>
                  </a:lnTo>
                  <a:lnTo>
                    <a:pt x="437" y="210"/>
                  </a:lnTo>
                  <a:lnTo>
                    <a:pt x="447" y="190"/>
                  </a:lnTo>
                  <a:lnTo>
                    <a:pt x="456" y="168"/>
                  </a:lnTo>
                  <a:lnTo>
                    <a:pt x="465" y="148"/>
                  </a:lnTo>
                  <a:lnTo>
                    <a:pt x="470" y="127"/>
                  </a:lnTo>
                  <a:lnTo>
                    <a:pt x="477" y="107"/>
                  </a:lnTo>
                  <a:lnTo>
                    <a:pt x="482" y="86"/>
                  </a:lnTo>
                  <a:lnTo>
                    <a:pt x="486" y="64"/>
                  </a:lnTo>
                  <a:lnTo>
                    <a:pt x="487" y="43"/>
                  </a:lnTo>
                  <a:lnTo>
                    <a:pt x="490" y="22"/>
                  </a:lnTo>
                  <a:lnTo>
                    <a:pt x="490" y="0"/>
                  </a:lnTo>
                  <a:lnTo>
                    <a:pt x="490" y="104"/>
                  </a:lnTo>
                  <a:lnTo>
                    <a:pt x="490" y="126"/>
                  </a:lnTo>
                  <a:lnTo>
                    <a:pt x="487" y="148"/>
                  </a:lnTo>
                  <a:lnTo>
                    <a:pt x="486" y="170"/>
                  </a:lnTo>
                  <a:lnTo>
                    <a:pt x="482" y="190"/>
                  </a:lnTo>
                  <a:lnTo>
                    <a:pt x="477" y="211"/>
                  </a:lnTo>
                  <a:lnTo>
                    <a:pt x="470" y="232"/>
                  </a:lnTo>
                  <a:lnTo>
                    <a:pt x="465" y="252"/>
                  </a:lnTo>
                  <a:lnTo>
                    <a:pt x="456" y="274"/>
                  </a:lnTo>
                  <a:lnTo>
                    <a:pt x="447" y="294"/>
                  </a:lnTo>
                  <a:lnTo>
                    <a:pt x="437" y="314"/>
                  </a:lnTo>
                  <a:lnTo>
                    <a:pt x="426" y="334"/>
                  </a:lnTo>
                  <a:lnTo>
                    <a:pt x="415" y="353"/>
                  </a:lnTo>
                  <a:lnTo>
                    <a:pt x="402" y="373"/>
                  </a:lnTo>
                  <a:lnTo>
                    <a:pt x="389" y="392"/>
                  </a:lnTo>
                  <a:lnTo>
                    <a:pt x="359" y="430"/>
                  </a:lnTo>
                  <a:lnTo>
                    <a:pt x="325" y="467"/>
                  </a:lnTo>
                  <a:lnTo>
                    <a:pt x="288" y="504"/>
                  </a:lnTo>
                  <a:lnTo>
                    <a:pt x="248" y="539"/>
                  </a:lnTo>
                  <a:lnTo>
                    <a:pt x="204" y="573"/>
                  </a:lnTo>
                  <a:lnTo>
                    <a:pt x="157" y="606"/>
                  </a:lnTo>
                  <a:lnTo>
                    <a:pt x="107" y="637"/>
                  </a:lnTo>
                  <a:lnTo>
                    <a:pt x="54" y="668"/>
                  </a:lnTo>
                  <a:lnTo>
                    <a:pt x="0" y="697"/>
                  </a:lnTo>
                  <a:lnTo>
                    <a:pt x="0" y="593"/>
                  </a:lnTo>
                  <a:close/>
                </a:path>
              </a:pathLst>
            </a:cu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 name="Freeform 27"/>
            <p:cNvSpPr>
              <a:spLocks noChangeArrowheads="1"/>
            </p:cNvSpPr>
            <p:nvPr/>
          </p:nvSpPr>
          <p:spPr bwMode="auto">
            <a:xfrm>
              <a:off x="0" y="0"/>
              <a:ext cx="1185" cy="697"/>
            </a:xfrm>
            <a:custGeom>
              <a:avLst/>
              <a:gdLst>
                <a:gd name="T0" fmla="*/ 0 w 1185"/>
                <a:gd name="T1" fmla="*/ 104 h 697"/>
                <a:gd name="T2" fmla="*/ 1185 w 1185"/>
                <a:gd name="T3" fmla="*/ 697 h 697"/>
                <a:gd name="T4" fmla="*/ 1185 w 1185"/>
                <a:gd name="T5" fmla="*/ 593 h 697"/>
                <a:gd name="T6" fmla="*/ 0 w 1185"/>
                <a:gd name="T7" fmla="*/ 0 h 697"/>
                <a:gd name="T8" fmla="*/ 0 w 1185"/>
                <a:gd name="T9" fmla="*/ 104 h 697"/>
                <a:gd name="T10" fmla="*/ 0 60000 65536"/>
                <a:gd name="T11" fmla="*/ 0 60000 65536"/>
                <a:gd name="T12" fmla="*/ 0 60000 65536"/>
                <a:gd name="T13" fmla="*/ 0 60000 65536"/>
                <a:gd name="T14" fmla="*/ 0 60000 65536"/>
                <a:gd name="T15" fmla="*/ 0 w 1185"/>
                <a:gd name="T16" fmla="*/ 0 h 697"/>
                <a:gd name="T17" fmla="*/ 1185 w 1185"/>
                <a:gd name="T18" fmla="*/ 697 h 697"/>
              </a:gdLst>
              <a:ahLst/>
              <a:cxnLst>
                <a:cxn ang="T10">
                  <a:pos x="T0" y="T1"/>
                </a:cxn>
                <a:cxn ang="T11">
                  <a:pos x="T2" y="T3"/>
                </a:cxn>
                <a:cxn ang="T12">
                  <a:pos x="T4" y="T5"/>
                </a:cxn>
                <a:cxn ang="T13">
                  <a:pos x="T6" y="T7"/>
                </a:cxn>
                <a:cxn ang="T14">
                  <a:pos x="T8" y="T9"/>
                </a:cxn>
              </a:cxnLst>
              <a:rect l="T15" t="T16" r="T17" b="T18"/>
              <a:pathLst>
                <a:path w="1185" h="697">
                  <a:moveTo>
                    <a:pt x="0" y="104"/>
                  </a:moveTo>
                  <a:lnTo>
                    <a:pt x="1185" y="697"/>
                  </a:lnTo>
                  <a:lnTo>
                    <a:pt x="1185" y="593"/>
                  </a:lnTo>
                  <a:lnTo>
                    <a:pt x="0" y="0"/>
                  </a:lnTo>
                  <a:lnTo>
                    <a:pt x="0" y="104"/>
                  </a:lnTo>
                  <a:close/>
                </a:path>
              </a:pathLst>
            </a:custGeom>
            <a:gradFill rotWithShape="1">
              <a:gsLst>
                <a:gs pos="0">
                  <a:srgbClr val="969696"/>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88" name="Text Box 30"/>
          <p:cNvSpPr>
            <a:spLocks noChangeArrowheads="1"/>
          </p:cNvSpPr>
          <p:nvPr/>
        </p:nvSpPr>
        <p:spPr bwMode="auto">
          <a:xfrm>
            <a:off x="9507753" y="4777858"/>
            <a:ext cx="15407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latinLnBrk="1"/>
            <a:r>
              <a:rPr lang="zh-CN" altLang="en-US" sz="1600" dirty="0">
                <a:solidFill>
                  <a:sysClr val="windowText" lastClr="000000"/>
                </a:solidFill>
                <a:latin typeface="微软雅黑" pitchFamily="34" charset="-122"/>
                <a:ea typeface="微软雅黑" pitchFamily="34" charset="-122"/>
                <a:sym typeface="Arial Black" pitchFamily="34" charset="0"/>
              </a:rPr>
              <a:t>在此插入内容</a:t>
            </a:r>
            <a:endParaRPr lang="zh-CN" altLang="en-US" sz="1600" dirty="0">
              <a:solidFill>
                <a:sysClr val="windowText" lastClr="000000"/>
              </a:solidFill>
              <a:latin typeface="微软雅黑" pitchFamily="34" charset="-122"/>
              <a:ea typeface="微软雅黑" pitchFamily="34" charset="-122"/>
            </a:endParaRPr>
          </a:p>
        </p:txBody>
      </p:sp>
      <p:sp>
        <p:nvSpPr>
          <p:cNvPr id="89" name="Text Box 31"/>
          <p:cNvSpPr>
            <a:spLocks noChangeArrowheads="1"/>
          </p:cNvSpPr>
          <p:nvPr/>
        </p:nvSpPr>
        <p:spPr bwMode="auto">
          <a:xfrm>
            <a:off x="9406699" y="3820268"/>
            <a:ext cx="14398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ysClr val="windowText" lastClr="000000"/>
                </a:solidFill>
                <a:latin typeface="微软雅黑" pitchFamily="34" charset="-122"/>
                <a:ea typeface="微软雅黑" pitchFamily="34" charset="-122"/>
                <a:sym typeface="微软雅黑" pitchFamily="34" charset="-122"/>
              </a:rPr>
              <a:t>在此插入内容</a:t>
            </a:r>
            <a:endParaRPr lang="en-US" sz="1600" dirty="0">
              <a:solidFill>
                <a:sysClr val="windowText" lastClr="000000"/>
              </a:solidFill>
              <a:latin typeface="微软雅黑" pitchFamily="34" charset="-122"/>
              <a:ea typeface="微软雅黑" pitchFamily="34" charset="-122"/>
              <a:sym typeface="微软雅黑" pitchFamily="34" charset="-122"/>
            </a:endParaRPr>
          </a:p>
        </p:txBody>
      </p:sp>
      <p:sp>
        <p:nvSpPr>
          <p:cNvPr id="90" name="Text Box 32"/>
          <p:cNvSpPr>
            <a:spLocks noChangeArrowheads="1"/>
          </p:cNvSpPr>
          <p:nvPr/>
        </p:nvSpPr>
        <p:spPr bwMode="auto">
          <a:xfrm>
            <a:off x="5547313" y="3841754"/>
            <a:ext cx="1560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ysClr val="windowText" lastClr="000000"/>
                </a:solidFill>
                <a:latin typeface="微软雅黑" pitchFamily="34" charset="-122"/>
                <a:ea typeface="微软雅黑" pitchFamily="34" charset="-122"/>
                <a:sym typeface="微软雅黑" pitchFamily="34" charset="-122"/>
              </a:rPr>
              <a:t>在此插入内容</a:t>
            </a:r>
            <a:endParaRPr lang="en-US" sz="1600" dirty="0">
              <a:solidFill>
                <a:sysClr val="windowText" lastClr="000000"/>
              </a:solidFill>
              <a:latin typeface="微软雅黑" pitchFamily="34" charset="-122"/>
              <a:ea typeface="微软雅黑" pitchFamily="34" charset="-122"/>
              <a:sym typeface="微软雅黑" pitchFamily="34" charset="-122"/>
            </a:endParaRPr>
          </a:p>
        </p:txBody>
      </p:sp>
      <p:sp>
        <p:nvSpPr>
          <p:cNvPr id="91" name="Text Box 33"/>
          <p:cNvSpPr>
            <a:spLocks noChangeArrowheads="1"/>
          </p:cNvSpPr>
          <p:nvPr/>
        </p:nvSpPr>
        <p:spPr bwMode="auto">
          <a:xfrm>
            <a:off x="6626143" y="2778946"/>
            <a:ext cx="14414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solidFill>
                  <a:sysClr val="windowText" lastClr="000000"/>
                </a:solidFill>
                <a:latin typeface="微软雅黑" pitchFamily="34" charset="-122"/>
                <a:ea typeface="微软雅黑" pitchFamily="34" charset="-122"/>
                <a:sym typeface="微软雅黑" pitchFamily="34" charset="-122"/>
              </a:rPr>
              <a:t>在此插入内容</a:t>
            </a:r>
            <a:endParaRPr lang="en-US" sz="1600" dirty="0">
              <a:solidFill>
                <a:sysClr val="windowText" lastClr="000000"/>
              </a:solidFill>
              <a:latin typeface="微软雅黑" pitchFamily="34" charset="-122"/>
              <a:ea typeface="微软雅黑" pitchFamily="34" charset="-122"/>
              <a:sym typeface="微软雅黑" pitchFamily="34" charset="-122"/>
            </a:endParaRPr>
          </a:p>
        </p:txBody>
      </p:sp>
      <p:sp>
        <p:nvSpPr>
          <p:cNvPr id="92" name="Text Box 34"/>
          <p:cNvSpPr>
            <a:spLocks noChangeArrowheads="1"/>
          </p:cNvSpPr>
          <p:nvPr/>
        </p:nvSpPr>
        <p:spPr bwMode="auto">
          <a:xfrm>
            <a:off x="5331289" y="3193682"/>
            <a:ext cx="16256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latinLnBrk="1"/>
            <a:r>
              <a:rPr lang="zh-CN" altLang="en-US" sz="1600" dirty="0">
                <a:solidFill>
                  <a:sysClr val="windowText" lastClr="000000"/>
                </a:solidFill>
                <a:latin typeface="微软雅黑" pitchFamily="34" charset="-122"/>
                <a:ea typeface="微软雅黑" pitchFamily="34" charset="-122"/>
                <a:sym typeface="Arial Black" pitchFamily="34" charset="0"/>
              </a:rPr>
              <a:t>在此插入内容</a:t>
            </a:r>
            <a:endParaRPr lang="zh-CN" altLang="en-US" sz="1600" dirty="0">
              <a:solidFill>
                <a:sysClr val="windowText" lastClr="000000"/>
              </a:solidFill>
              <a:latin typeface="微软雅黑" pitchFamily="34" charset="-122"/>
              <a:ea typeface="微软雅黑" pitchFamily="34" charset="-122"/>
            </a:endParaRPr>
          </a:p>
        </p:txBody>
      </p:sp>
      <p:sp>
        <p:nvSpPr>
          <p:cNvPr id="93" name="Text Box 35"/>
          <p:cNvSpPr>
            <a:spLocks noChangeArrowheads="1"/>
          </p:cNvSpPr>
          <p:nvPr/>
        </p:nvSpPr>
        <p:spPr bwMode="auto">
          <a:xfrm>
            <a:off x="8283617" y="3028180"/>
            <a:ext cx="14687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latinLnBrk="1"/>
            <a:r>
              <a:rPr lang="zh-CN" altLang="en-US" sz="1600" dirty="0">
                <a:solidFill>
                  <a:sysClr val="windowText" lastClr="000000"/>
                </a:solidFill>
                <a:latin typeface="微软雅黑" pitchFamily="34" charset="-122"/>
                <a:ea typeface="微软雅黑" pitchFamily="34" charset="-122"/>
                <a:sym typeface="Arial Black" pitchFamily="34" charset="0"/>
              </a:rPr>
              <a:t>在此插入内容</a:t>
            </a:r>
            <a:endParaRPr lang="zh-CN" altLang="en-US" sz="1600" dirty="0">
              <a:solidFill>
                <a:sysClr val="windowText" lastClr="000000"/>
              </a:solidFill>
              <a:latin typeface="微软雅黑" pitchFamily="34" charset="-122"/>
              <a:ea typeface="微软雅黑" pitchFamily="34" charset="-122"/>
            </a:endParaRPr>
          </a:p>
        </p:txBody>
      </p:sp>
      <p:sp>
        <p:nvSpPr>
          <p:cNvPr id="94" name="Text Box 36"/>
          <p:cNvSpPr>
            <a:spLocks noChangeArrowheads="1"/>
          </p:cNvSpPr>
          <p:nvPr/>
        </p:nvSpPr>
        <p:spPr bwMode="auto">
          <a:xfrm>
            <a:off x="5152194" y="1197546"/>
            <a:ext cx="448737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sz="2000" b="1" dirty="0">
                <a:solidFill>
                  <a:sysClr val="windowText" lastClr="000000"/>
                </a:solidFill>
                <a:latin typeface="微软雅黑" pitchFamily="34" charset="-122"/>
                <a:ea typeface="微软雅黑" pitchFamily="34" charset="-122"/>
                <a:sym typeface="微软雅黑" pitchFamily="34" charset="-122"/>
              </a:rPr>
              <a:t>在此添加标题内容</a:t>
            </a:r>
            <a:endParaRPr lang="en-US" sz="2000" b="1"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sz="1400" dirty="0">
              <a:solidFill>
                <a:sysClr val="windowText" lastClr="000000"/>
              </a:solidFill>
              <a:latin typeface="微软雅黑" pitchFamily="34" charset="-122"/>
              <a:ea typeface="微软雅黑" pitchFamily="34" charset="-122"/>
              <a:sym typeface="微软雅黑" pitchFamily="34" charset="-122"/>
            </a:endParaRPr>
          </a:p>
        </p:txBody>
      </p:sp>
      <p:sp>
        <p:nvSpPr>
          <p:cNvPr id="31" name="Text Box 36"/>
          <p:cNvSpPr>
            <a:spLocks noChangeArrowheads="1"/>
          </p:cNvSpPr>
          <p:nvPr/>
        </p:nvSpPr>
        <p:spPr bwMode="auto">
          <a:xfrm>
            <a:off x="903723" y="1989634"/>
            <a:ext cx="309634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pPr>
            <a:r>
              <a:rPr lang="zh-CN" altLang="en-US" sz="1800" b="1" dirty="0">
                <a:solidFill>
                  <a:sysClr val="windowText" lastClr="000000"/>
                </a:solidFill>
                <a:latin typeface="微软雅黑" pitchFamily="34" charset="-122"/>
                <a:ea typeface="微软雅黑" pitchFamily="34" charset="-122"/>
                <a:sym typeface="微软雅黑" pitchFamily="34" charset="-122"/>
              </a:rPr>
              <a:t>在此插入内容</a:t>
            </a:r>
            <a:endParaRPr lang="en-US" sz="1800" b="1"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r>
              <a:rPr lang="zh-CN" altLang="en-US" sz="1400" dirty="0">
                <a:solidFill>
                  <a:sysClr val="windowText" lastClr="000000"/>
                </a:solidFill>
                <a:latin typeface="微软雅黑" pitchFamily="34" charset="-122"/>
                <a:ea typeface="微软雅黑" pitchFamily="34" charset="-122"/>
                <a:sym typeface="微软雅黑" pitchFamily="34" charset="-122"/>
              </a:rPr>
              <a:t>在此插入内容在此插入内容在此插入内容在此插入内容</a:t>
            </a:r>
            <a:endParaRPr lang="en-US" altLang="zh-CN" sz="1400" dirty="0">
              <a:solidFill>
                <a:sysClr val="windowText" lastClr="000000"/>
              </a:solidFill>
              <a:latin typeface="微软雅黑" pitchFamily="34" charset="-122"/>
              <a:ea typeface="微软雅黑" pitchFamily="34" charset="-122"/>
              <a:sym typeface="微软雅黑" pitchFamily="34" charset="-122"/>
            </a:endParaRPr>
          </a:p>
          <a:p>
            <a:endParaRPr lang="zh-CN" altLang="en-US" sz="1400" dirty="0">
              <a:solidFill>
                <a:sysClr val="windowText" lastClr="000000"/>
              </a:solidFill>
              <a:latin typeface="微软雅黑" pitchFamily="34" charset="-122"/>
              <a:ea typeface="微软雅黑" pitchFamily="34" charset="-122"/>
              <a:sym typeface="微软雅黑" pitchFamily="34" charset="-122"/>
            </a:endParaRPr>
          </a:p>
        </p:txBody>
      </p:sp>
      <p:sp>
        <p:nvSpPr>
          <p:cNvPr id="32" name="文本框 2"/>
          <p:cNvSpPr txBox="1"/>
          <p:nvPr/>
        </p:nvSpPr>
        <p:spPr>
          <a:xfrm>
            <a:off x="1719226"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232229309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10" presetClass="entr" presetSubtype="0" fill="hold"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par>
                          <p:cTn id="16" fill="hold">
                            <p:stCondLst>
                              <p:cond delay="1350"/>
                            </p:stCondLst>
                            <p:childTnLst>
                              <p:par>
                                <p:cTn id="17" presetID="10" presetClass="entr" presetSubtype="0"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par>
                          <p:cTn id="20" fill="hold">
                            <p:stCondLst>
                              <p:cond delay="1850"/>
                            </p:stCondLst>
                            <p:childTnLst>
                              <p:par>
                                <p:cTn id="21" presetID="10" presetClass="entr" presetSubtype="0" fill="hold"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childTnLst>
                          </p:cTn>
                        </p:par>
                        <p:par>
                          <p:cTn id="24" fill="hold">
                            <p:stCondLst>
                              <p:cond delay="2350"/>
                            </p:stCondLst>
                            <p:childTnLst>
                              <p:par>
                                <p:cTn id="25" presetID="10" presetClass="entr" presetSubtype="0"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childTnLst>
                          </p:cTn>
                        </p:par>
                        <p:par>
                          <p:cTn id="28" fill="hold">
                            <p:stCondLst>
                              <p:cond delay="2850"/>
                            </p:stCondLst>
                            <p:childTnLst>
                              <p:par>
                                <p:cTn id="29" presetID="10" presetClass="entr" presetSubtype="0" fill="hold" nodeType="after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childTnLst>
                          </p:cTn>
                        </p:par>
                        <p:par>
                          <p:cTn id="32" fill="hold">
                            <p:stCondLst>
                              <p:cond delay="3350"/>
                            </p:stCondLst>
                            <p:childTnLst>
                              <p:par>
                                <p:cTn id="33" presetID="10" presetClass="entr" presetSubtype="0" fill="hold"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par>
                          <p:cTn id="36" fill="hold">
                            <p:stCondLst>
                              <p:cond delay="3850"/>
                            </p:stCondLst>
                            <p:childTnLst>
                              <p:par>
                                <p:cTn id="37" presetID="22" presetClass="entr" presetSubtype="8" fill="hold" grpId="0" nodeType="after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wipe(left)">
                                      <p:cBhvr>
                                        <p:cTn id="39" dur="500"/>
                                        <p:tgtEl>
                                          <p:spTgt spid="88"/>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9"/>
                                        </p:tgtEl>
                                        <p:attrNameLst>
                                          <p:attrName>style.visibility</p:attrName>
                                        </p:attrNameLst>
                                      </p:cBhvr>
                                      <p:to>
                                        <p:strVal val="visible"/>
                                      </p:to>
                                    </p:set>
                                    <p:animEffect transition="in" filter="wipe(left)">
                                      <p:cBhvr>
                                        <p:cTn id="43" dur="500"/>
                                        <p:tgtEl>
                                          <p:spTgt spid="89"/>
                                        </p:tgtEl>
                                      </p:cBhvr>
                                    </p:animEffect>
                                  </p:childTnLst>
                                </p:cTn>
                              </p:par>
                            </p:childTnLst>
                          </p:cTn>
                        </p:par>
                        <p:par>
                          <p:cTn id="44" fill="hold">
                            <p:stCondLst>
                              <p:cond delay="4850"/>
                            </p:stCondLst>
                            <p:childTnLst>
                              <p:par>
                                <p:cTn id="45" presetID="22" presetClass="entr" presetSubtype="8" fill="hold" grpId="0" nodeType="after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wipe(left)">
                                      <p:cBhvr>
                                        <p:cTn id="47" dur="500"/>
                                        <p:tgtEl>
                                          <p:spTgt spid="93"/>
                                        </p:tgtEl>
                                      </p:cBhvr>
                                    </p:animEffect>
                                  </p:childTnLst>
                                </p:cTn>
                              </p:par>
                            </p:childTnLst>
                          </p:cTn>
                        </p:par>
                        <p:par>
                          <p:cTn id="48" fill="hold">
                            <p:stCondLst>
                              <p:cond delay="5350"/>
                            </p:stCondLst>
                            <p:childTnLst>
                              <p:par>
                                <p:cTn id="49" presetID="22" presetClass="entr" presetSubtype="8" fill="hold" grpId="0" nodeType="after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wipe(left)">
                                      <p:cBhvr>
                                        <p:cTn id="51" dur="500"/>
                                        <p:tgtEl>
                                          <p:spTgt spid="91"/>
                                        </p:tgtEl>
                                      </p:cBhvr>
                                    </p:animEffect>
                                  </p:childTnLst>
                                </p:cTn>
                              </p:par>
                            </p:childTnLst>
                          </p:cTn>
                        </p:par>
                        <p:par>
                          <p:cTn id="52" fill="hold">
                            <p:stCondLst>
                              <p:cond delay="5850"/>
                            </p:stCondLst>
                            <p:childTnLst>
                              <p:par>
                                <p:cTn id="53" presetID="22" presetClass="entr" presetSubtype="8" fill="hold" grpId="0" nodeType="afterEffect">
                                  <p:stCondLst>
                                    <p:cond delay="0"/>
                                  </p:stCondLst>
                                  <p:childTnLst>
                                    <p:set>
                                      <p:cBhvr>
                                        <p:cTn id="54" dur="1" fill="hold">
                                          <p:stCondLst>
                                            <p:cond delay="0"/>
                                          </p:stCondLst>
                                        </p:cTn>
                                        <p:tgtEl>
                                          <p:spTgt spid="92"/>
                                        </p:tgtEl>
                                        <p:attrNameLst>
                                          <p:attrName>style.visibility</p:attrName>
                                        </p:attrNameLst>
                                      </p:cBhvr>
                                      <p:to>
                                        <p:strVal val="visible"/>
                                      </p:to>
                                    </p:set>
                                    <p:animEffect transition="in" filter="wipe(left)">
                                      <p:cBhvr>
                                        <p:cTn id="55" dur="500"/>
                                        <p:tgtEl>
                                          <p:spTgt spid="92"/>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wipe(left)">
                                      <p:cBhvr>
                                        <p:cTn id="59" dur="500"/>
                                        <p:tgtEl>
                                          <p:spTgt spid="9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94"/>
                                        </p:tgtEl>
                                        <p:attrNameLst>
                                          <p:attrName>style.visibility</p:attrName>
                                        </p:attrNameLst>
                                      </p:cBhvr>
                                      <p:to>
                                        <p:strVal val="visible"/>
                                      </p:to>
                                    </p:set>
                                    <p:animEffect transition="in" filter="wipe(left)">
                                      <p:cBhvr>
                                        <p:cTn id="64" dur="500"/>
                                        <p:tgtEl>
                                          <p:spTgt spid="9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down)">
                                      <p:cBhvr>
                                        <p:cTn id="6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1" grpId="0"/>
      <p:bldP spid="92" grpId="0"/>
      <p:bldP spid="93" grpId="0"/>
      <p:bldP spid="94" grpId="0"/>
      <p:bldP spid="31"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a:spLocks/>
          </p:cNvSpPr>
          <p:nvPr/>
        </p:nvSpPr>
        <p:spPr bwMode="auto">
          <a:xfrm>
            <a:off x="1956041"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5" name="Freeform 7"/>
          <p:cNvSpPr>
            <a:spLocks/>
          </p:cNvSpPr>
          <p:nvPr/>
        </p:nvSpPr>
        <p:spPr bwMode="auto">
          <a:xfrm>
            <a:off x="1956041" y="2795742"/>
            <a:ext cx="313347" cy="592061"/>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6" name="Freeform 8"/>
          <p:cNvSpPr>
            <a:spLocks/>
          </p:cNvSpPr>
          <p:nvPr/>
        </p:nvSpPr>
        <p:spPr bwMode="auto">
          <a:xfrm>
            <a:off x="2358673"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7" name="Freeform 9"/>
          <p:cNvSpPr>
            <a:spLocks/>
          </p:cNvSpPr>
          <p:nvPr/>
        </p:nvSpPr>
        <p:spPr bwMode="auto">
          <a:xfrm>
            <a:off x="2759623"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8" name="Freeform 10"/>
          <p:cNvSpPr>
            <a:spLocks/>
          </p:cNvSpPr>
          <p:nvPr/>
        </p:nvSpPr>
        <p:spPr bwMode="auto">
          <a:xfrm>
            <a:off x="3157202" y="1458121"/>
            <a:ext cx="315029" cy="1929681"/>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9" name="Freeform 11"/>
          <p:cNvSpPr>
            <a:spLocks/>
          </p:cNvSpPr>
          <p:nvPr/>
        </p:nvSpPr>
        <p:spPr bwMode="auto">
          <a:xfrm>
            <a:off x="2358673" y="2392602"/>
            <a:ext cx="313347" cy="995202"/>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0" name="Freeform 12"/>
          <p:cNvSpPr>
            <a:spLocks/>
          </p:cNvSpPr>
          <p:nvPr/>
        </p:nvSpPr>
        <p:spPr bwMode="auto">
          <a:xfrm>
            <a:off x="2759623" y="1975962"/>
            <a:ext cx="315029" cy="1411839"/>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1" name="Freeform 13"/>
          <p:cNvSpPr>
            <a:spLocks/>
          </p:cNvSpPr>
          <p:nvPr/>
        </p:nvSpPr>
        <p:spPr bwMode="auto">
          <a:xfrm>
            <a:off x="3157202" y="1702706"/>
            <a:ext cx="315029" cy="1685098"/>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2" name="Freeform 14"/>
          <p:cNvSpPr>
            <a:spLocks/>
          </p:cNvSpPr>
          <p:nvPr/>
        </p:nvSpPr>
        <p:spPr bwMode="auto">
          <a:xfrm>
            <a:off x="4115769"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3" name="Freeform 15"/>
          <p:cNvSpPr>
            <a:spLocks/>
          </p:cNvSpPr>
          <p:nvPr/>
        </p:nvSpPr>
        <p:spPr bwMode="auto">
          <a:xfrm>
            <a:off x="4516719"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4" name="Freeform 16"/>
          <p:cNvSpPr>
            <a:spLocks/>
          </p:cNvSpPr>
          <p:nvPr/>
        </p:nvSpPr>
        <p:spPr bwMode="auto">
          <a:xfrm>
            <a:off x="4919352"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5" name="Freeform 17"/>
          <p:cNvSpPr>
            <a:spLocks/>
          </p:cNvSpPr>
          <p:nvPr/>
        </p:nvSpPr>
        <p:spPr bwMode="auto">
          <a:xfrm>
            <a:off x="5321986"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6" name="Freeform 18"/>
          <p:cNvSpPr>
            <a:spLocks/>
          </p:cNvSpPr>
          <p:nvPr/>
        </p:nvSpPr>
        <p:spPr bwMode="auto">
          <a:xfrm>
            <a:off x="4115769" y="3101050"/>
            <a:ext cx="313347" cy="286753"/>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7" name="Freeform 19"/>
          <p:cNvSpPr>
            <a:spLocks/>
          </p:cNvSpPr>
          <p:nvPr/>
        </p:nvSpPr>
        <p:spPr bwMode="auto">
          <a:xfrm>
            <a:off x="4516719" y="2401032"/>
            <a:ext cx="315029" cy="986770"/>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8" name="Freeform 20"/>
          <p:cNvSpPr>
            <a:spLocks/>
          </p:cNvSpPr>
          <p:nvPr/>
        </p:nvSpPr>
        <p:spPr bwMode="auto">
          <a:xfrm>
            <a:off x="4919352" y="1702706"/>
            <a:ext cx="315029" cy="1685098"/>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19" name="Freeform 21"/>
          <p:cNvSpPr>
            <a:spLocks/>
          </p:cNvSpPr>
          <p:nvPr/>
        </p:nvSpPr>
        <p:spPr bwMode="auto">
          <a:xfrm>
            <a:off x="5321986" y="2647306"/>
            <a:ext cx="315029" cy="740498"/>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0" name="Freeform 22"/>
          <p:cNvSpPr>
            <a:spLocks/>
          </p:cNvSpPr>
          <p:nvPr/>
        </p:nvSpPr>
        <p:spPr bwMode="auto">
          <a:xfrm>
            <a:off x="6265392"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1" name="Freeform 23"/>
          <p:cNvSpPr>
            <a:spLocks/>
          </p:cNvSpPr>
          <p:nvPr/>
        </p:nvSpPr>
        <p:spPr bwMode="auto">
          <a:xfrm>
            <a:off x="6668025"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2" name="Freeform 24"/>
          <p:cNvSpPr>
            <a:spLocks/>
          </p:cNvSpPr>
          <p:nvPr/>
        </p:nvSpPr>
        <p:spPr bwMode="auto">
          <a:xfrm>
            <a:off x="7070655"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3" name="Freeform 25"/>
          <p:cNvSpPr>
            <a:spLocks/>
          </p:cNvSpPr>
          <p:nvPr/>
        </p:nvSpPr>
        <p:spPr bwMode="auto">
          <a:xfrm>
            <a:off x="7471606"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4" name="Freeform 26"/>
          <p:cNvSpPr>
            <a:spLocks/>
          </p:cNvSpPr>
          <p:nvPr/>
        </p:nvSpPr>
        <p:spPr bwMode="auto">
          <a:xfrm>
            <a:off x="7471606" y="1694269"/>
            <a:ext cx="315029" cy="1693532"/>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5" name="Freeform 27"/>
          <p:cNvSpPr>
            <a:spLocks/>
          </p:cNvSpPr>
          <p:nvPr/>
        </p:nvSpPr>
        <p:spPr bwMode="auto">
          <a:xfrm>
            <a:off x="7070655" y="2008015"/>
            <a:ext cx="313347" cy="1379790"/>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6" name="Freeform 28"/>
          <p:cNvSpPr>
            <a:spLocks/>
          </p:cNvSpPr>
          <p:nvPr/>
        </p:nvSpPr>
        <p:spPr bwMode="auto">
          <a:xfrm>
            <a:off x="6668025" y="2401032"/>
            <a:ext cx="313347" cy="986770"/>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7" name="Freeform 29"/>
          <p:cNvSpPr>
            <a:spLocks/>
          </p:cNvSpPr>
          <p:nvPr/>
        </p:nvSpPr>
        <p:spPr bwMode="auto">
          <a:xfrm>
            <a:off x="6265392" y="2809237"/>
            <a:ext cx="315029" cy="578567"/>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8" name="Freeform 30"/>
          <p:cNvSpPr>
            <a:spLocks/>
          </p:cNvSpPr>
          <p:nvPr/>
        </p:nvSpPr>
        <p:spPr bwMode="auto">
          <a:xfrm>
            <a:off x="8531255" y="1458121"/>
            <a:ext cx="315029" cy="1929681"/>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29" name="Freeform 31"/>
          <p:cNvSpPr>
            <a:spLocks/>
          </p:cNvSpPr>
          <p:nvPr/>
        </p:nvSpPr>
        <p:spPr bwMode="auto">
          <a:xfrm>
            <a:off x="8928836" y="1458121"/>
            <a:ext cx="315029"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0" name="Freeform 32"/>
          <p:cNvSpPr>
            <a:spLocks/>
          </p:cNvSpPr>
          <p:nvPr/>
        </p:nvSpPr>
        <p:spPr bwMode="auto">
          <a:xfrm>
            <a:off x="9331466"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1" name="Freeform 33"/>
          <p:cNvSpPr>
            <a:spLocks/>
          </p:cNvSpPr>
          <p:nvPr/>
        </p:nvSpPr>
        <p:spPr bwMode="auto">
          <a:xfrm>
            <a:off x="9734099" y="1458121"/>
            <a:ext cx="313347" cy="1929681"/>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2" name="Freeform 34"/>
          <p:cNvSpPr>
            <a:spLocks/>
          </p:cNvSpPr>
          <p:nvPr/>
        </p:nvSpPr>
        <p:spPr bwMode="auto">
          <a:xfrm>
            <a:off x="9734099" y="1712826"/>
            <a:ext cx="313347" cy="1674978"/>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3" name="Freeform 35"/>
          <p:cNvSpPr>
            <a:spLocks/>
          </p:cNvSpPr>
          <p:nvPr/>
        </p:nvSpPr>
        <p:spPr bwMode="auto">
          <a:xfrm>
            <a:off x="9331466" y="1859576"/>
            <a:ext cx="313347" cy="1528226"/>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4" name="Freeform 36"/>
          <p:cNvSpPr>
            <a:spLocks/>
          </p:cNvSpPr>
          <p:nvPr/>
        </p:nvSpPr>
        <p:spPr bwMode="auto">
          <a:xfrm>
            <a:off x="8928836" y="2976226"/>
            <a:ext cx="315029" cy="411575"/>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5" name="Freeform 37"/>
          <p:cNvSpPr>
            <a:spLocks/>
          </p:cNvSpPr>
          <p:nvPr/>
        </p:nvSpPr>
        <p:spPr bwMode="auto">
          <a:xfrm>
            <a:off x="8531255" y="2212112"/>
            <a:ext cx="315029" cy="1175690"/>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6" name="Oval 38"/>
          <p:cNvSpPr>
            <a:spLocks noChangeArrowheads="1"/>
          </p:cNvSpPr>
          <p:nvPr/>
        </p:nvSpPr>
        <p:spPr bwMode="auto">
          <a:xfrm>
            <a:off x="2306449" y="3709476"/>
            <a:ext cx="795158"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37" name="Freeform 39"/>
          <p:cNvSpPr>
            <a:spLocks noEditPoints="1"/>
          </p:cNvSpPr>
          <p:nvPr/>
        </p:nvSpPr>
        <p:spPr bwMode="auto">
          <a:xfrm>
            <a:off x="2495678" y="3895070"/>
            <a:ext cx="421756" cy="427668"/>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38" name="Oval 40"/>
          <p:cNvSpPr>
            <a:spLocks noChangeArrowheads="1"/>
          </p:cNvSpPr>
          <p:nvPr/>
        </p:nvSpPr>
        <p:spPr bwMode="auto">
          <a:xfrm>
            <a:off x="4475731" y="3709476"/>
            <a:ext cx="797845"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39" name="Oval 41"/>
          <p:cNvSpPr>
            <a:spLocks noChangeArrowheads="1"/>
          </p:cNvSpPr>
          <p:nvPr/>
        </p:nvSpPr>
        <p:spPr bwMode="auto">
          <a:xfrm>
            <a:off x="6634332" y="3709476"/>
            <a:ext cx="795158"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40" name="Oval 42"/>
          <p:cNvSpPr>
            <a:spLocks noChangeArrowheads="1"/>
          </p:cNvSpPr>
          <p:nvPr/>
        </p:nvSpPr>
        <p:spPr bwMode="auto">
          <a:xfrm>
            <a:off x="8874502" y="3709476"/>
            <a:ext cx="795158" cy="798852"/>
          </a:xfrm>
          <a:prstGeom prst="ellipse">
            <a:avLst/>
          </a:prstGeom>
          <a:solidFill>
            <a:schemeClr val="bg1">
              <a:lumMod val="95000"/>
            </a:schemeClr>
          </a:solidFill>
          <a:ln w="12700" cap="flat">
            <a:solidFill>
              <a:schemeClr val="accent1"/>
            </a:solidFill>
            <a:prstDash val="solid"/>
            <a:miter lim="800000"/>
            <a:headEnd/>
            <a:tailEnd/>
          </a:ln>
          <a:extLst/>
        </p:spPr>
        <p:txBody>
          <a:bodyPr vert="horz" wrap="square" lIns="97021" tIns="48510" rIns="97021" bIns="48510" numCol="1" anchor="t" anchorCtr="0" compatLnSpc="1">
            <a:prstTxWarp prst="textNoShape">
              <a:avLst/>
            </a:prstTxWarp>
          </a:bodyPr>
          <a:lstStyle/>
          <a:p>
            <a:endParaRPr lang="zh-CN" altLang="en-US"/>
          </a:p>
        </p:txBody>
      </p:sp>
      <p:sp>
        <p:nvSpPr>
          <p:cNvPr id="41" name="Freeform 43"/>
          <p:cNvSpPr>
            <a:spLocks noEditPoints="1"/>
          </p:cNvSpPr>
          <p:nvPr/>
        </p:nvSpPr>
        <p:spPr bwMode="auto">
          <a:xfrm>
            <a:off x="6864172" y="3975760"/>
            <a:ext cx="330420" cy="266288"/>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42" name="Freeform 44"/>
          <p:cNvSpPr>
            <a:spLocks noEditPoints="1"/>
          </p:cNvSpPr>
          <p:nvPr/>
        </p:nvSpPr>
        <p:spPr bwMode="auto">
          <a:xfrm>
            <a:off x="4645470" y="3910705"/>
            <a:ext cx="456680" cy="39808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43" name="Freeform 45"/>
          <p:cNvSpPr>
            <a:spLocks noEditPoints="1"/>
          </p:cNvSpPr>
          <p:nvPr/>
        </p:nvSpPr>
        <p:spPr bwMode="auto">
          <a:xfrm>
            <a:off x="9102839" y="3918091"/>
            <a:ext cx="338482" cy="376562"/>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chemeClr val="accent1"/>
          </a:solidFill>
          <a:ln>
            <a:noFill/>
          </a:ln>
          <a:extLst/>
        </p:spPr>
        <p:txBody>
          <a:bodyPr vert="horz" wrap="square" lIns="97021" tIns="48510" rIns="97021" bIns="48510" numCol="1" anchor="t" anchorCtr="0" compatLnSpc="1">
            <a:prstTxWarp prst="textNoShape">
              <a:avLst/>
            </a:prstTxWarp>
          </a:bodyPr>
          <a:lstStyle/>
          <a:p>
            <a:endParaRPr lang="zh-CN" altLang="en-US"/>
          </a:p>
        </p:txBody>
      </p:sp>
      <p:sp>
        <p:nvSpPr>
          <p:cNvPr id="44" name="TextBox 43"/>
          <p:cNvSpPr txBox="1"/>
          <p:nvPr/>
        </p:nvSpPr>
        <p:spPr>
          <a:xfrm>
            <a:off x="1675009" y="5029007"/>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您的内容打在这里，或者通过复制您的文本后。您的内容打在这里，或者通过复制您的文本后。</a:t>
            </a:r>
          </a:p>
        </p:txBody>
      </p:sp>
      <p:sp>
        <p:nvSpPr>
          <p:cNvPr id="45" name="TextBox 44"/>
          <p:cNvSpPr txBox="1"/>
          <p:nvPr/>
        </p:nvSpPr>
        <p:spPr>
          <a:xfrm>
            <a:off x="2152582" y="4621962"/>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46" name="TextBox 45"/>
          <p:cNvSpPr txBox="1"/>
          <p:nvPr/>
        </p:nvSpPr>
        <p:spPr>
          <a:xfrm>
            <a:off x="3859528" y="5029007"/>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您的内容打在这里，或者通过复制您的文本后。您的内容打在这里，或者通过复制您的文本后。</a:t>
            </a:r>
          </a:p>
        </p:txBody>
      </p:sp>
      <p:sp>
        <p:nvSpPr>
          <p:cNvPr id="47" name="TextBox 46"/>
          <p:cNvSpPr txBox="1"/>
          <p:nvPr/>
        </p:nvSpPr>
        <p:spPr>
          <a:xfrm>
            <a:off x="4337100" y="4662278"/>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48" name="TextBox 47"/>
          <p:cNvSpPr txBox="1"/>
          <p:nvPr/>
        </p:nvSpPr>
        <p:spPr>
          <a:xfrm>
            <a:off x="6014683" y="5029007"/>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您的内容打在这里，或者通过复制您的文本后。您的内容打在这里，或者通过复制您的文本后。</a:t>
            </a:r>
          </a:p>
        </p:txBody>
      </p:sp>
      <p:sp>
        <p:nvSpPr>
          <p:cNvPr id="49" name="TextBox 48"/>
          <p:cNvSpPr txBox="1"/>
          <p:nvPr/>
        </p:nvSpPr>
        <p:spPr>
          <a:xfrm>
            <a:off x="6492256" y="4662278"/>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50" name="TextBox 49"/>
          <p:cNvSpPr txBox="1"/>
          <p:nvPr/>
        </p:nvSpPr>
        <p:spPr>
          <a:xfrm>
            <a:off x="8253591" y="5046478"/>
            <a:ext cx="1878032" cy="1252130"/>
          </a:xfrm>
          <a:prstGeom prst="rect">
            <a:avLst/>
          </a:prstGeom>
          <a:noFill/>
        </p:spPr>
        <p:txBody>
          <a:bodyPr wrap="square" lIns="97021" tIns="48510" rIns="97021" bIns="48510" rtlCol="0">
            <a:spAutoFit/>
          </a:bodyPr>
          <a:lstStyle/>
          <a:p>
            <a:pPr algn="just"/>
            <a:r>
              <a:rPr lang="zh-CN" altLang="en-US" sz="1500" dirty="0">
                <a:solidFill>
                  <a:schemeClr val="tx1">
                    <a:lumMod val="85000"/>
                    <a:lumOff val="15000"/>
                  </a:schemeClr>
                </a:solidFill>
                <a:latin typeface="微软雅黑" pitchFamily="34" charset="-122"/>
                <a:ea typeface="微软雅黑" pitchFamily="34" charset="-122"/>
              </a:rPr>
              <a:t>您的内容打在这里，或者通过复制您的文本后。您的内容打在这里，或者通过复制您的文本后。</a:t>
            </a:r>
          </a:p>
        </p:txBody>
      </p:sp>
      <p:sp>
        <p:nvSpPr>
          <p:cNvPr id="51" name="TextBox 50"/>
          <p:cNvSpPr txBox="1"/>
          <p:nvPr/>
        </p:nvSpPr>
        <p:spPr>
          <a:xfrm>
            <a:off x="8731164" y="4662278"/>
            <a:ext cx="1882863" cy="293101"/>
          </a:xfrm>
          <a:prstGeom prst="rect">
            <a:avLst/>
          </a:prstGeom>
          <a:noFill/>
        </p:spPr>
        <p:txBody>
          <a:bodyPr wrap="square" lIns="97021" tIns="0" rIns="97021" bIns="0" rtlCol="0" anchor="t">
            <a:spAutoFit/>
          </a:bodyPr>
          <a:lstStyle/>
          <a:p>
            <a:r>
              <a:rPr lang="zh-CN" altLang="en-US" sz="2800" baseline="-3000" dirty="0">
                <a:solidFill>
                  <a:schemeClr val="tx1">
                    <a:lumMod val="85000"/>
                    <a:lumOff val="15000"/>
                  </a:schemeClr>
                </a:solidFill>
                <a:latin typeface="微软雅黑" pitchFamily="34" charset="-122"/>
                <a:ea typeface="微软雅黑" pitchFamily="34" charset="-122"/>
              </a:rPr>
              <a:t>添加标题</a:t>
            </a:r>
          </a:p>
        </p:txBody>
      </p:sp>
      <p:sp>
        <p:nvSpPr>
          <p:cNvPr id="53" name="文本框 2"/>
          <p:cNvSpPr txBox="1"/>
          <p:nvPr/>
        </p:nvSpPr>
        <p:spPr>
          <a:xfrm>
            <a:off x="1725199"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143576330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childTnLst>
                          </p:cTn>
                        </p:par>
                        <p:par>
                          <p:cTn id="12" fill="hold">
                            <p:stCondLst>
                              <p:cond delay="850"/>
                            </p:stCondLst>
                            <p:childTnLst>
                              <p:par>
                                <p:cTn id="13" presetID="45"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anim calcmode="lin" valueType="num">
                                      <p:cBhvr>
                                        <p:cTn id="16" dur="500" fill="hold"/>
                                        <p:tgtEl>
                                          <p:spTgt spid="36"/>
                                        </p:tgtEl>
                                        <p:attrNameLst>
                                          <p:attrName>ppt_w</p:attrName>
                                        </p:attrNameLst>
                                      </p:cBhvr>
                                      <p:tavLst>
                                        <p:tav tm="0" fmla="#ppt_w*sin(2.5*pi*$)">
                                          <p:val>
                                            <p:fltVal val="0"/>
                                          </p:val>
                                        </p:tav>
                                        <p:tav tm="100000">
                                          <p:val>
                                            <p:fltVal val="1"/>
                                          </p:val>
                                        </p:tav>
                                      </p:tavLst>
                                    </p:anim>
                                    <p:anim calcmode="lin" valueType="num">
                                      <p:cBhvr>
                                        <p:cTn id="17" dur="500" fill="hold"/>
                                        <p:tgtEl>
                                          <p:spTgt spid="36"/>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anim calcmode="lin" valueType="num">
                                      <p:cBhvr>
                                        <p:cTn id="21" dur="500" fill="hold"/>
                                        <p:tgtEl>
                                          <p:spTgt spid="37"/>
                                        </p:tgtEl>
                                        <p:attrNameLst>
                                          <p:attrName>ppt_w</p:attrName>
                                        </p:attrNameLst>
                                      </p:cBhvr>
                                      <p:tavLst>
                                        <p:tav tm="0" fmla="#ppt_w*sin(2.5*pi*$)">
                                          <p:val>
                                            <p:fltVal val="0"/>
                                          </p:val>
                                        </p:tav>
                                        <p:tav tm="100000">
                                          <p:val>
                                            <p:fltVal val="1"/>
                                          </p:val>
                                        </p:tav>
                                      </p:tavLst>
                                    </p:anim>
                                    <p:anim calcmode="lin" valueType="num">
                                      <p:cBhvr>
                                        <p:cTn id="22" dur="500" fill="hold"/>
                                        <p:tgtEl>
                                          <p:spTgt spid="37"/>
                                        </p:tgtEl>
                                        <p:attrNameLst>
                                          <p:attrName>ppt_h</p:attrName>
                                        </p:attrNameLst>
                                      </p:cBhvr>
                                      <p:tavLst>
                                        <p:tav tm="0">
                                          <p:val>
                                            <p:strVal val="#ppt_h"/>
                                          </p:val>
                                        </p:tav>
                                        <p:tav tm="100000">
                                          <p:val>
                                            <p:strVal val="#ppt_h"/>
                                          </p:val>
                                        </p:tav>
                                      </p:tavLst>
                                    </p:anim>
                                  </p:childTnLst>
                                </p:cTn>
                              </p:par>
                            </p:childTnLst>
                          </p:cTn>
                        </p:par>
                        <p:par>
                          <p:cTn id="23" fill="hold">
                            <p:stCondLst>
                              <p:cond delay="1350"/>
                            </p:stCondLst>
                            <p:childTnLst>
                              <p:par>
                                <p:cTn id="24" presetID="47" presetClass="entr" presetSubtype="0"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1000"/>
                                        <p:tgtEl>
                                          <p:spTgt spid="45"/>
                                        </p:tgtEl>
                                      </p:cBhvr>
                                    </p:animEffect>
                                    <p:anim calcmode="lin" valueType="num">
                                      <p:cBhvr>
                                        <p:cTn id="27" dur="1000" fill="hold"/>
                                        <p:tgtEl>
                                          <p:spTgt spid="45"/>
                                        </p:tgtEl>
                                        <p:attrNameLst>
                                          <p:attrName>ppt_x</p:attrName>
                                        </p:attrNameLst>
                                      </p:cBhvr>
                                      <p:tavLst>
                                        <p:tav tm="0">
                                          <p:val>
                                            <p:strVal val="#ppt_x"/>
                                          </p:val>
                                        </p:tav>
                                        <p:tav tm="100000">
                                          <p:val>
                                            <p:strVal val="#ppt_x"/>
                                          </p:val>
                                        </p:tav>
                                      </p:tavLst>
                                    </p:anim>
                                    <p:anim calcmode="lin" valueType="num">
                                      <p:cBhvr>
                                        <p:cTn id="28" dur="1000" fill="hold"/>
                                        <p:tgtEl>
                                          <p:spTgt spid="4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22" presetClass="entr" presetSubtype="4"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par>
                                <p:cTn id="37" presetID="22" presetClass="entr" presetSubtype="4" fill="hold" grpId="0" nodeType="withEffect">
                                  <p:stCondLst>
                                    <p:cond delay="20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par>
                                <p:cTn id="40" presetID="22" presetClass="entr" presetSubtype="4"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par>
                                <p:cTn id="43" presetID="22" presetClass="entr" presetSubtype="4" fill="hold" grpId="0" nodeType="withEffect">
                                  <p:stCondLst>
                                    <p:cond delay="60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par>
                          <p:cTn id="46" fill="hold">
                            <p:stCondLst>
                              <p:cond delay="2450"/>
                            </p:stCondLst>
                            <p:childTnLst>
                              <p:par>
                                <p:cTn id="47" presetID="22" presetClass="entr" presetSubtype="4"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par>
                          <p:cTn id="59" fill="hold">
                            <p:stCondLst>
                              <p:cond delay="2950"/>
                            </p:stCondLst>
                            <p:childTnLst>
                              <p:par>
                                <p:cTn id="60" presetID="45" presetClass="entr" presetSubtype="0"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anim calcmode="lin" valueType="num">
                                      <p:cBhvr>
                                        <p:cTn id="63" dur="500" fill="hold"/>
                                        <p:tgtEl>
                                          <p:spTgt spid="38"/>
                                        </p:tgtEl>
                                        <p:attrNameLst>
                                          <p:attrName>ppt_w</p:attrName>
                                        </p:attrNameLst>
                                      </p:cBhvr>
                                      <p:tavLst>
                                        <p:tav tm="0" fmla="#ppt_w*sin(2.5*pi*$)">
                                          <p:val>
                                            <p:fltVal val="0"/>
                                          </p:val>
                                        </p:tav>
                                        <p:tav tm="100000">
                                          <p:val>
                                            <p:fltVal val="1"/>
                                          </p:val>
                                        </p:tav>
                                      </p:tavLst>
                                    </p:anim>
                                    <p:anim calcmode="lin" valueType="num">
                                      <p:cBhvr>
                                        <p:cTn id="64" dur="500" fill="hold"/>
                                        <p:tgtEl>
                                          <p:spTgt spid="38"/>
                                        </p:tgtEl>
                                        <p:attrNameLst>
                                          <p:attrName>ppt_h</p:attrName>
                                        </p:attrNameLst>
                                      </p:cBhvr>
                                      <p:tavLst>
                                        <p:tav tm="0">
                                          <p:val>
                                            <p:strVal val="#ppt_h"/>
                                          </p:val>
                                        </p:tav>
                                        <p:tav tm="100000">
                                          <p:val>
                                            <p:strVal val="#ppt_h"/>
                                          </p:val>
                                        </p:tav>
                                      </p:tavLst>
                                    </p:anim>
                                  </p:childTnLst>
                                </p:cTn>
                              </p:par>
                              <p:par>
                                <p:cTn id="65" presetID="45"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anim calcmode="lin" valueType="num">
                                      <p:cBhvr>
                                        <p:cTn id="68" dur="500" fill="hold"/>
                                        <p:tgtEl>
                                          <p:spTgt spid="42"/>
                                        </p:tgtEl>
                                        <p:attrNameLst>
                                          <p:attrName>ppt_w</p:attrName>
                                        </p:attrNameLst>
                                      </p:cBhvr>
                                      <p:tavLst>
                                        <p:tav tm="0" fmla="#ppt_w*sin(2.5*pi*$)">
                                          <p:val>
                                            <p:fltVal val="0"/>
                                          </p:val>
                                        </p:tav>
                                        <p:tav tm="100000">
                                          <p:val>
                                            <p:fltVal val="1"/>
                                          </p:val>
                                        </p:tav>
                                      </p:tavLst>
                                    </p:anim>
                                    <p:anim calcmode="lin" valueType="num">
                                      <p:cBhvr>
                                        <p:cTn id="69" dur="500" fill="hold"/>
                                        <p:tgtEl>
                                          <p:spTgt spid="42"/>
                                        </p:tgtEl>
                                        <p:attrNameLst>
                                          <p:attrName>ppt_h</p:attrName>
                                        </p:attrNameLst>
                                      </p:cBhvr>
                                      <p:tavLst>
                                        <p:tav tm="0">
                                          <p:val>
                                            <p:strVal val="#ppt_h"/>
                                          </p:val>
                                        </p:tav>
                                        <p:tav tm="100000">
                                          <p:val>
                                            <p:strVal val="#ppt_h"/>
                                          </p:val>
                                        </p:tav>
                                      </p:tavLst>
                                    </p:anim>
                                  </p:childTnLst>
                                </p:cTn>
                              </p:par>
                            </p:childTnLst>
                          </p:cTn>
                        </p:par>
                        <p:par>
                          <p:cTn id="70" fill="hold">
                            <p:stCondLst>
                              <p:cond delay="3450"/>
                            </p:stCondLst>
                            <p:childTnLst>
                              <p:par>
                                <p:cTn id="71" presetID="47" presetClass="entr" presetSubtype="0"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1000"/>
                                        <p:tgtEl>
                                          <p:spTgt spid="47"/>
                                        </p:tgtEl>
                                      </p:cBhvr>
                                    </p:animEffect>
                                    <p:anim calcmode="lin" valueType="num">
                                      <p:cBhvr>
                                        <p:cTn id="74" dur="1000" fill="hold"/>
                                        <p:tgtEl>
                                          <p:spTgt spid="47"/>
                                        </p:tgtEl>
                                        <p:attrNameLst>
                                          <p:attrName>ppt_x</p:attrName>
                                        </p:attrNameLst>
                                      </p:cBhvr>
                                      <p:tavLst>
                                        <p:tav tm="0">
                                          <p:val>
                                            <p:strVal val="#ppt_x"/>
                                          </p:val>
                                        </p:tav>
                                        <p:tav tm="100000">
                                          <p:val>
                                            <p:strVal val="#ppt_x"/>
                                          </p:val>
                                        </p:tav>
                                      </p:tavLst>
                                    </p:anim>
                                    <p:anim calcmode="lin" valueType="num">
                                      <p:cBhvr>
                                        <p:cTn id="75" dur="1000" fill="hold"/>
                                        <p:tgtEl>
                                          <p:spTgt spid="47"/>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1000"/>
                                        <p:tgtEl>
                                          <p:spTgt spid="46"/>
                                        </p:tgtEl>
                                      </p:cBhvr>
                                    </p:animEffect>
                                    <p:anim calcmode="lin" valueType="num">
                                      <p:cBhvr>
                                        <p:cTn id="79" dur="1000" fill="hold"/>
                                        <p:tgtEl>
                                          <p:spTgt spid="46"/>
                                        </p:tgtEl>
                                        <p:attrNameLst>
                                          <p:attrName>ppt_x</p:attrName>
                                        </p:attrNameLst>
                                      </p:cBhvr>
                                      <p:tavLst>
                                        <p:tav tm="0">
                                          <p:val>
                                            <p:strVal val="#ppt_x"/>
                                          </p:val>
                                        </p:tav>
                                        <p:tav tm="100000">
                                          <p:val>
                                            <p:strVal val="#ppt_x"/>
                                          </p:val>
                                        </p:tav>
                                      </p:tavLst>
                                    </p:anim>
                                    <p:anim calcmode="lin" valueType="num">
                                      <p:cBhvr>
                                        <p:cTn id="80" dur="1000" fill="hold"/>
                                        <p:tgtEl>
                                          <p:spTgt spid="46"/>
                                        </p:tgtEl>
                                        <p:attrNameLst>
                                          <p:attrName>ppt_y</p:attrName>
                                        </p:attrNameLst>
                                      </p:cBhvr>
                                      <p:tavLst>
                                        <p:tav tm="0">
                                          <p:val>
                                            <p:strVal val="#ppt_y-.1"/>
                                          </p:val>
                                        </p:tav>
                                        <p:tav tm="100000">
                                          <p:val>
                                            <p:strVal val="#ppt_y"/>
                                          </p:val>
                                        </p:tav>
                                      </p:tavLst>
                                    </p:anim>
                                  </p:childTnLst>
                                </p:cTn>
                              </p:par>
                              <p:par>
                                <p:cTn id="81" presetID="22" presetClass="entr" presetSubtype="4"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down)">
                                      <p:cBhvr>
                                        <p:cTn id="83" dur="500"/>
                                        <p:tgtEl>
                                          <p:spTgt spid="12"/>
                                        </p:tgtEl>
                                      </p:cBhvr>
                                    </p:animEffect>
                                  </p:childTnLst>
                                </p:cTn>
                              </p:par>
                              <p:par>
                                <p:cTn id="84" presetID="22" presetClass="entr" presetSubtype="4" fill="hold" grpId="0" nodeType="withEffect">
                                  <p:stCondLst>
                                    <p:cond delay="200"/>
                                  </p:stCondLst>
                                  <p:childTnLst>
                                    <p:set>
                                      <p:cBhvr>
                                        <p:cTn id="85" dur="1" fill="hold">
                                          <p:stCondLst>
                                            <p:cond delay="0"/>
                                          </p:stCondLst>
                                        </p:cTn>
                                        <p:tgtEl>
                                          <p:spTgt spid="13"/>
                                        </p:tgtEl>
                                        <p:attrNameLst>
                                          <p:attrName>style.visibility</p:attrName>
                                        </p:attrNameLst>
                                      </p:cBhvr>
                                      <p:to>
                                        <p:strVal val="visible"/>
                                      </p:to>
                                    </p:set>
                                    <p:animEffect transition="in" filter="wipe(down)">
                                      <p:cBhvr>
                                        <p:cTn id="86" dur="500"/>
                                        <p:tgtEl>
                                          <p:spTgt spid="13"/>
                                        </p:tgtEl>
                                      </p:cBhvr>
                                    </p:animEffect>
                                  </p:childTnLst>
                                </p:cTn>
                              </p:par>
                              <p:par>
                                <p:cTn id="87" presetID="22" presetClass="entr" presetSubtype="4" fill="hold" grpId="0" nodeType="withEffect">
                                  <p:stCondLst>
                                    <p:cond delay="400"/>
                                  </p:stCondLst>
                                  <p:childTnLst>
                                    <p:set>
                                      <p:cBhvr>
                                        <p:cTn id="88" dur="1" fill="hold">
                                          <p:stCondLst>
                                            <p:cond delay="0"/>
                                          </p:stCondLst>
                                        </p:cTn>
                                        <p:tgtEl>
                                          <p:spTgt spid="14"/>
                                        </p:tgtEl>
                                        <p:attrNameLst>
                                          <p:attrName>style.visibility</p:attrName>
                                        </p:attrNameLst>
                                      </p:cBhvr>
                                      <p:to>
                                        <p:strVal val="visible"/>
                                      </p:to>
                                    </p:set>
                                    <p:animEffect transition="in" filter="wipe(down)">
                                      <p:cBhvr>
                                        <p:cTn id="89" dur="500"/>
                                        <p:tgtEl>
                                          <p:spTgt spid="14"/>
                                        </p:tgtEl>
                                      </p:cBhvr>
                                    </p:animEffect>
                                  </p:childTnLst>
                                </p:cTn>
                              </p:par>
                              <p:par>
                                <p:cTn id="90" presetID="22" presetClass="entr" presetSubtype="4" fill="hold" grpId="0" nodeType="withEffect">
                                  <p:stCondLst>
                                    <p:cond delay="600"/>
                                  </p:stCondLst>
                                  <p:childTnLst>
                                    <p:set>
                                      <p:cBhvr>
                                        <p:cTn id="91" dur="1" fill="hold">
                                          <p:stCondLst>
                                            <p:cond delay="0"/>
                                          </p:stCondLst>
                                        </p:cTn>
                                        <p:tgtEl>
                                          <p:spTgt spid="15"/>
                                        </p:tgtEl>
                                        <p:attrNameLst>
                                          <p:attrName>style.visibility</p:attrName>
                                        </p:attrNameLst>
                                      </p:cBhvr>
                                      <p:to>
                                        <p:strVal val="visible"/>
                                      </p:to>
                                    </p:set>
                                    <p:animEffect transition="in" filter="wipe(down)">
                                      <p:cBhvr>
                                        <p:cTn id="92" dur="500"/>
                                        <p:tgtEl>
                                          <p:spTgt spid="15"/>
                                        </p:tgtEl>
                                      </p:cBhvr>
                                    </p:animEffect>
                                  </p:childTnLst>
                                </p:cTn>
                              </p:par>
                            </p:childTnLst>
                          </p:cTn>
                        </p:par>
                        <p:par>
                          <p:cTn id="93" fill="hold">
                            <p:stCondLst>
                              <p:cond delay="4550"/>
                            </p:stCondLst>
                            <p:childTnLst>
                              <p:par>
                                <p:cTn id="94" presetID="22" presetClass="entr" presetSubtype="4" fill="hold" grpId="0" nodeType="after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wipe(down)">
                                      <p:cBhvr>
                                        <p:cTn id="96" dur="500"/>
                                        <p:tgtEl>
                                          <p:spTgt spid="16"/>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animEffect transition="in" filter="wipe(down)">
                                      <p:cBhvr>
                                        <p:cTn id="99" dur="500"/>
                                        <p:tgtEl>
                                          <p:spTgt spid="17"/>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wipe(down)">
                                      <p:cBhvr>
                                        <p:cTn id="102" dur="500"/>
                                        <p:tgtEl>
                                          <p:spTgt spid="18"/>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wipe(down)">
                                      <p:cBhvr>
                                        <p:cTn id="105" dur="500"/>
                                        <p:tgtEl>
                                          <p:spTgt spid="19"/>
                                        </p:tgtEl>
                                      </p:cBhvr>
                                    </p:animEffect>
                                  </p:childTnLst>
                                </p:cTn>
                              </p:par>
                            </p:childTnLst>
                          </p:cTn>
                        </p:par>
                        <p:par>
                          <p:cTn id="106" fill="hold">
                            <p:stCondLst>
                              <p:cond delay="5050"/>
                            </p:stCondLst>
                            <p:childTnLst>
                              <p:par>
                                <p:cTn id="107" presetID="45" presetClass="entr" presetSubtype="0" fill="hold" grpId="0" nodeType="after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anim calcmode="lin" valueType="num">
                                      <p:cBhvr>
                                        <p:cTn id="110" dur="500" fill="hold"/>
                                        <p:tgtEl>
                                          <p:spTgt spid="39"/>
                                        </p:tgtEl>
                                        <p:attrNameLst>
                                          <p:attrName>ppt_w</p:attrName>
                                        </p:attrNameLst>
                                      </p:cBhvr>
                                      <p:tavLst>
                                        <p:tav tm="0" fmla="#ppt_w*sin(2.5*pi*$)">
                                          <p:val>
                                            <p:fltVal val="0"/>
                                          </p:val>
                                        </p:tav>
                                        <p:tav tm="100000">
                                          <p:val>
                                            <p:fltVal val="1"/>
                                          </p:val>
                                        </p:tav>
                                      </p:tavLst>
                                    </p:anim>
                                    <p:anim calcmode="lin" valueType="num">
                                      <p:cBhvr>
                                        <p:cTn id="111" dur="500" fill="hold"/>
                                        <p:tgtEl>
                                          <p:spTgt spid="39"/>
                                        </p:tgtEl>
                                        <p:attrNameLst>
                                          <p:attrName>ppt_h</p:attrName>
                                        </p:attrNameLst>
                                      </p:cBhvr>
                                      <p:tavLst>
                                        <p:tav tm="0">
                                          <p:val>
                                            <p:strVal val="#ppt_h"/>
                                          </p:val>
                                        </p:tav>
                                        <p:tav tm="100000">
                                          <p:val>
                                            <p:strVal val="#ppt_h"/>
                                          </p:val>
                                        </p:tav>
                                      </p:tavLst>
                                    </p:anim>
                                  </p:childTnLst>
                                </p:cTn>
                              </p:par>
                              <p:par>
                                <p:cTn id="112" presetID="45" presetClass="entr" presetSubtype="0" fill="hold" grpId="0" nodeType="with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500"/>
                                        <p:tgtEl>
                                          <p:spTgt spid="41"/>
                                        </p:tgtEl>
                                      </p:cBhvr>
                                    </p:animEffect>
                                    <p:anim calcmode="lin" valueType="num">
                                      <p:cBhvr>
                                        <p:cTn id="115" dur="500" fill="hold"/>
                                        <p:tgtEl>
                                          <p:spTgt spid="41"/>
                                        </p:tgtEl>
                                        <p:attrNameLst>
                                          <p:attrName>ppt_w</p:attrName>
                                        </p:attrNameLst>
                                      </p:cBhvr>
                                      <p:tavLst>
                                        <p:tav tm="0" fmla="#ppt_w*sin(2.5*pi*$)">
                                          <p:val>
                                            <p:fltVal val="0"/>
                                          </p:val>
                                        </p:tav>
                                        <p:tav tm="100000">
                                          <p:val>
                                            <p:fltVal val="1"/>
                                          </p:val>
                                        </p:tav>
                                      </p:tavLst>
                                    </p:anim>
                                    <p:anim calcmode="lin" valueType="num">
                                      <p:cBhvr>
                                        <p:cTn id="116" dur="500" fill="hold"/>
                                        <p:tgtEl>
                                          <p:spTgt spid="41"/>
                                        </p:tgtEl>
                                        <p:attrNameLst>
                                          <p:attrName>ppt_h</p:attrName>
                                        </p:attrNameLst>
                                      </p:cBhvr>
                                      <p:tavLst>
                                        <p:tav tm="0">
                                          <p:val>
                                            <p:strVal val="#ppt_h"/>
                                          </p:val>
                                        </p:tav>
                                        <p:tav tm="100000">
                                          <p:val>
                                            <p:strVal val="#ppt_h"/>
                                          </p:val>
                                        </p:tav>
                                      </p:tavLst>
                                    </p:anim>
                                  </p:childTnLst>
                                </p:cTn>
                              </p:par>
                            </p:childTnLst>
                          </p:cTn>
                        </p:par>
                        <p:par>
                          <p:cTn id="117" fill="hold">
                            <p:stCondLst>
                              <p:cond delay="5550"/>
                            </p:stCondLst>
                            <p:childTnLst>
                              <p:par>
                                <p:cTn id="118" presetID="47" presetClass="entr" presetSubtype="0" fill="hold" grpId="0" nodeType="after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fade">
                                      <p:cBhvr>
                                        <p:cTn id="120" dur="1000"/>
                                        <p:tgtEl>
                                          <p:spTgt spid="49"/>
                                        </p:tgtEl>
                                      </p:cBhvr>
                                    </p:animEffect>
                                    <p:anim calcmode="lin" valueType="num">
                                      <p:cBhvr>
                                        <p:cTn id="121" dur="1000" fill="hold"/>
                                        <p:tgtEl>
                                          <p:spTgt spid="49"/>
                                        </p:tgtEl>
                                        <p:attrNameLst>
                                          <p:attrName>ppt_x</p:attrName>
                                        </p:attrNameLst>
                                      </p:cBhvr>
                                      <p:tavLst>
                                        <p:tav tm="0">
                                          <p:val>
                                            <p:strVal val="#ppt_x"/>
                                          </p:val>
                                        </p:tav>
                                        <p:tav tm="100000">
                                          <p:val>
                                            <p:strVal val="#ppt_x"/>
                                          </p:val>
                                        </p:tav>
                                      </p:tavLst>
                                    </p:anim>
                                    <p:anim calcmode="lin" valueType="num">
                                      <p:cBhvr>
                                        <p:cTn id="122" dur="1000" fill="hold"/>
                                        <p:tgtEl>
                                          <p:spTgt spid="49"/>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fade">
                                      <p:cBhvr>
                                        <p:cTn id="125" dur="1000"/>
                                        <p:tgtEl>
                                          <p:spTgt spid="48"/>
                                        </p:tgtEl>
                                      </p:cBhvr>
                                    </p:animEffect>
                                    <p:anim calcmode="lin" valueType="num">
                                      <p:cBhvr>
                                        <p:cTn id="126" dur="1000" fill="hold"/>
                                        <p:tgtEl>
                                          <p:spTgt spid="48"/>
                                        </p:tgtEl>
                                        <p:attrNameLst>
                                          <p:attrName>ppt_x</p:attrName>
                                        </p:attrNameLst>
                                      </p:cBhvr>
                                      <p:tavLst>
                                        <p:tav tm="0">
                                          <p:val>
                                            <p:strVal val="#ppt_x"/>
                                          </p:val>
                                        </p:tav>
                                        <p:tav tm="100000">
                                          <p:val>
                                            <p:strVal val="#ppt_x"/>
                                          </p:val>
                                        </p:tav>
                                      </p:tavLst>
                                    </p:anim>
                                    <p:anim calcmode="lin" valueType="num">
                                      <p:cBhvr>
                                        <p:cTn id="127" dur="1000" fill="hold"/>
                                        <p:tgtEl>
                                          <p:spTgt spid="48"/>
                                        </p:tgtEl>
                                        <p:attrNameLst>
                                          <p:attrName>ppt_y</p:attrName>
                                        </p:attrNameLst>
                                      </p:cBhvr>
                                      <p:tavLst>
                                        <p:tav tm="0">
                                          <p:val>
                                            <p:strVal val="#ppt_y-.1"/>
                                          </p:val>
                                        </p:tav>
                                        <p:tav tm="100000">
                                          <p:val>
                                            <p:strVal val="#ppt_y"/>
                                          </p:val>
                                        </p:tav>
                                      </p:tavLst>
                                    </p:anim>
                                  </p:childTnLst>
                                </p:cTn>
                              </p:par>
                              <p:par>
                                <p:cTn id="128" presetID="22" presetClass="entr" presetSubtype="4" fill="hold" grpId="0" nodeType="with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wipe(down)">
                                      <p:cBhvr>
                                        <p:cTn id="130" dur="500"/>
                                        <p:tgtEl>
                                          <p:spTgt spid="20"/>
                                        </p:tgtEl>
                                      </p:cBhvr>
                                    </p:animEffect>
                                  </p:childTnLst>
                                </p:cTn>
                              </p:par>
                              <p:par>
                                <p:cTn id="131" presetID="22" presetClass="entr" presetSubtype="4" fill="hold" grpId="0" nodeType="withEffect">
                                  <p:stCondLst>
                                    <p:cond delay="200"/>
                                  </p:stCondLst>
                                  <p:childTnLst>
                                    <p:set>
                                      <p:cBhvr>
                                        <p:cTn id="132" dur="1" fill="hold">
                                          <p:stCondLst>
                                            <p:cond delay="0"/>
                                          </p:stCondLst>
                                        </p:cTn>
                                        <p:tgtEl>
                                          <p:spTgt spid="21"/>
                                        </p:tgtEl>
                                        <p:attrNameLst>
                                          <p:attrName>style.visibility</p:attrName>
                                        </p:attrNameLst>
                                      </p:cBhvr>
                                      <p:to>
                                        <p:strVal val="visible"/>
                                      </p:to>
                                    </p:set>
                                    <p:animEffect transition="in" filter="wipe(down)">
                                      <p:cBhvr>
                                        <p:cTn id="133" dur="500"/>
                                        <p:tgtEl>
                                          <p:spTgt spid="21"/>
                                        </p:tgtEl>
                                      </p:cBhvr>
                                    </p:animEffect>
                                  </p:childTnLst>
                                </p:cTn>
                              </p:par>
                              <p:par>
                                <p:cTn id="134" presetID="22" presetClass="entr" presetSubtype="4" fill="hold" grpId="0" nodeType="withEffect">
                                  <p:stCondLst>
                                    <p:cond delay="400"/>
                                  </p:stCondLst>
                                  <p:childTnLst>
                                    <p:set>
                                      <p:cBhvr>
                                        <p:cTn id="135" dur="1" fill="hold">
                                          <p:stCondLst>
                                            <p:cond delay="0"/>
                                          </p:stCondLst>
                                        </p:cTn>
                                        <p:tgtEl>
                                          <p:spTgt spid="22"/>
                                        </p:tgtEl>
                                        <p:attrNameLst>
                                          <p:attrName>style.visibility</p:attrName>
                                        </p:attrNameLst>
                                      </p:cBhvr>
                                      <p:to>
                                        <p:strVal val="visible"/>
                                      </p:to>
                                    </p:set>
                                    <p:animEffect transition="in" filter="wipe(down)">
                                      <p:cBhvr>
                                        <p:cTn id="136" dur="500"/>
                                        <p:tgtEl>
                                          <p:spTgt spid="22"/>
                                        </p:tgtEl>
                                      </p:cBhvr>
                                    </p:animEffect>
                                  </p:childTnLst>
                                </p:cTn>
                              </p:par>
                              <p:par>
                                <p:cTn id="137" presetID="22" presetClass="entr" presetSubtype="4" fill="hold" grpId="0" nodeType="withEffect">
                                  <p:stCondLst>
                                    <p:cond delay="600"/>
                                  </p:stCondLst>
                                  <p:childTnLst>
                                    <p:set>
                                      <p:cBhvr>
                                        <p:cTn id="138" dur="1" fill="hold">
                                          <p:stCondLst>
                                            <p:cond delay="0"/>
                                          </p:stCondLst>
                                        </p:cTn>
                                        <p:tgtEl>
                                          <p:spTgt spid="23"/>
                                        </p:tgtEl>
                                        <p:attrNameLst>
                                          <p:attrName>style.visibility</p:attrName>
                                        </p:attrNameLst>
                                      </p:cBhvr>
                                      <p:to>
                                        <p:strVal val="visible"/>
                                      </p:to>
                                    </p:set>
                                    <p:animEffect transition="in" filter="wipe(down)">
                                      <p:cBhvr>
                                        <p:cTn id="139" dur="500"/>
                                        <p:tgtEl>
                                          <p:spTgt spid="23"/>
                                        </p:tgtEl>
                                      </p:cBhvr>
                                    </p:animEffect>
                                  </p:childTnLst>
                                </p:cTn>
                              </p:par>
                            </p:childTnLst>
                          </p:cTn>
                        </p:par>
                        <p:par>
                          <p:cTn id="140" fill="hold">
                            <p:stCondLst>
                              <p:cond delay="6650"/>
                            </p:stCondLst>
                            <p:childTnLst>
                              <p:par>
                                <p:cTn id="141" presetID="22" presetClass="entr" presetSubtype="4" fill="hold" grpId="0" nodeType="afterEffect">
                                  <p:stCondLst>
                                    <p:cond delay="0"/>
                                  </p:stCondLst>
                                  <p:childTnLst>
                                    <p:set>
                                      <p:cBhvr>
                                        <p:cTn id="142" dur="1" fill="hold">
                                          <p:stCondLst>
                                            <p:cond delay="0"/>
                                          </p:stCondLst>
                                        </p:cTn>
                                        <p:tgtEl>
                                          <p:spTgt spid="27"/>
                                        </p:tgtEl>
                                        <p:attrNameLst>
                                          <p:attrName>style.visibility</p:attrName>
                                        </p:attrNameLst>
                                      </p:cBhvr>
                                      <p:to>
                                        <p:strVal val="visible"/>
                                      </p:to>
                                    </p:set>
                                    <p:animEffect transition="in" filter="wipe(down)">
                                      <p:cBhvr>
                                        <p:cTn id="143" dur="500"/>
                                        <p:tgtEl>
                                          <p:spTgt spid="27"/>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animEffect transition="in" filter="wipe(down)">
                                      <p:cBhvr>
                                        <p:cTn id="146" dur="500"/>
                                        <p:tgtEl>
                                          <p:spTgt spid="26"/>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25"/>
                                        </p:tgtEl>
                                        <p:attrNameLst>
                                          <p:attrName>style.visibility</p:attrName>
                                        </p:attrNameLst>
                                      </p:cBhvr>
                                      <p:to>
                                        <p:strVal val="visible"/>
                                      </p:to>
                                    </p:set>
                                    <p:animEffect transition="in" filter="wipe(down)">
                                      <p:cBhvr>
                                        <p:cTn id="149" dur="500"/>
                                        <p:tgtEl>
                                          <p:spTgt spid="25"/>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24"/>
                                        </p:tgtEl>
                                        <p:attrNameLst>
                                          <p:attrName>style.visibility</p:attrName>
                                        </p:attrNameLst>
                                      </p:cBhvr>
                                      <p:to>
                                        <p:strVal val="visible"/>
                                      </p:to>
                                    </p:set>
                                    <p:animEffect transition="in" filter="wipe(down)">
                                      <p:cBhvr>
                                        <p:cTn id="152" dur="500"/>
                                        <p:tgtEl>
                                          <p:spTgt spid="24"/>
                                        </p:tgtEl>
                                      </p:cBhvr>
                                    </p:animEffect>
                                  </p:childTnLst>
                                </p:cTn>
                              </p:par>
                            </p:childTnLst>
                          </p:cTn>
                        </p:par>
                        <p:par>
                          <p:cTn id="153" fill="hold">
                            <p:stCondLst>
                              <p:cond delay="7150"/>
                            </p:stCondLst>
                            <p:childTnLst>
                              <p:par>
                                <p:cTn id="154" presetID="45" presetClass="entr" presetSubtype="0" fill="hold" grpId="0" nodeType="after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fade">
                                      <p:cBhvr>
                                        <p:cTn id="156" dur="500"/>
                                        <p:tgtEl>
                                          <p:spTgt spid="40"/>
                                        </p:tgtEl>
                                      </p:cBhvr>
                                    </p:animEffect>
                                    <p:anim calcmode="lin" valueType="num">
                                      <p:cBhvr>
                                        <p:cTn id="157" dur="500" fill="hold"/>
                                        <p:tgtEl>
                                          <p:spTgt spid="40"/>
                                        </p:tgtEl>
                                        <p:attrNameLst>
                                          <p:attrName>ppt_w</p:attrName>
                                        </p:attrNameLst>
                                      </p:cBhvr>
                                      <p:tavLst>
                                        <p:tav tm="0" fmla="#ppt_w*sin(2.5*pi*$)">
                                          <p:val>
                                            <p:fltVal val="0"/>
                                          </p:val>
                                        </p:tav>
                                        <p:tav tm="100000">
                                          <p:val>
                                            <p:fltVal val="1"/>
                                          </p:val>
                                        </p:tav>
                                      </p:tavLst>
                                    </p:anim>
                                    <p:anim calcmode="lin" valueType="num">
                                      <p:cBhvr>
                                        <p:cTn id="158" dur="500" fill="hold"/>
                                        <p:tgtEl>
                                          <p:spTgt spid="40"/>
                                        </p:tgtEl>
                                        <p:attrNameLst>
                                          <p:attrName>ppt_h</p:attrName>
                                        </p:attrNameLst>
                                      </p:cBhvr>
                                      <p:tavLst>
                                        <p:tav tm="0">
                                          <p:val>
                                            <p:strVal val="#ppt_h"/>
                                          </p:val>
                                        </p:tav>
                                        <p:tav tm="100000">
                                          <p:val>
                                            <p:strVal val="#ppt_h"/>
                                          </p:val>
                                        </p:tav>
                                      </p:tavLst>
                                    </p:anim>
                                  </p:childTnLst>
                                </p:cTn>
                              </p:par>
                              <p:par>
                                <p:cTn id="159" presetID="45" presetClass="entr" presetSubtype="0" fill="hold" grpId="0" nodeType="withEffect">
                                  <p:stCondLst>
                                    <p:cond delay="0"/>
                                  </p:stCondLst>
                                  <p:childTnLst>
                                    <p:set>
                                      <p:cBhvr>
                                        <p:cTn id="160" dur="1" fill="hold">
                                          <p:stCondLst>
                                            <p:cond delay="0"/>
                                          </p:stCondLst>
                                        </p:cTn>
                                        <p:tgtEl>
                                          <p:spTgt spid="43"/>
                                        </p:tgtEl>
                                        <p:attrNameLst>
                                          <p:attrName>style.visibility</p:attrName>
                                        </p:attrNameLst>
                                      </p:cBhvr>
                                      <p:to>
                                        <p:strVal val="visible"/>
                                      </p:to>
                                    </p:set>
                                    <p:animEffect transition="in" filter="fade">
                                      <p:cBhvr>
                                        <p:cTn id="161" dur="500"/>
                                        <p:tgtEl>
                                          <p:spTgt spid="43"/>
                                        </p:tgtEl>
                                      </p:cBhvr>
                                    </p:animEffect>
                                    <p:anim calcmode="lin" valueType="num">
                                      <p:cBhvr>
                                        <p:cTn id="162" dur="500" fill="hold"/>
                                        <p:tgtEl>
                                          <p:spTgt spid="43"/>
                                        </p:tgtEl>
                                        <p:attrNameLst>
                                          <p:attrName>ppt_w</p:attrName>
                                        </p:attrNameLst>
                                      </p:cBhvr>
                                      <p:tavLst>
                                        <p:tav tm="0" fmla="#ppt_w*sin(2.5*pi*$)">
                                          <p:val>
                                            <p:fltVal val="0"/>
                                          </p:val>
                                        </p:tav>
                                        <p:tav tm="100000">
                                          <p:val>
                                            <p:fltVal val="1"/>
                                          </p:val>
                                        </p:tav>
                                      </p:tavLst>
                                    </p:anim>
                                    <p:anim calcmode="lin" valueType="num">
                                      <p:cBhvr>
                                        <p:cTn id="163" dur="500" fill="hold"/>
                                        <p:tgtEl>
                                          <p:spTgt spid="43"/>
                                        </p:tgtEl>
                                        <p:attrNameLst>
                                          <p:attrName>ppt_h</p:attrName>
                                        </p:attrNameLst>
                                      </p:cBhvr>
                                      <p:tavLst>
                                        <p:tav tm="0">
                                          <p:val>
                                            <p:strVal val="#ppt_h"/>
                                          </p:val>
                                        </p:tav>
                                        <p:tav tm="100000">
                                          <p:val>
                                            <p:strVal val="#ppt_h"/>
                                          </p:val>
                                        </p:tav>
                                      </p:tavLst>
                                    </p:anim>
                                  </p:childTnLst>
                                </p:cTn>
                              </p:par>
                            </p:childTnLst>
                          </p:cTn>
                        </p:par>
                        <p:par>
                          <p:cTn id="164" fill="hold">
                            <p:stCondLst>
                              <p:cond delay="7650"/>
                            </p:stCondLst>
                            <p:childTnLst>
                              <p:par>
                                <p:cTn id="165" presetID="47" presetClass="entr" presetSubtype="0" fill="hold" grpId="0" nodeType="after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fade">
                                      <p:cBhvr>
                                        <p:cTn id="167" dur="1000"/>
                                        <p:tgtEl>
                                          <p:spTgt spid="51"/>
                                        </p:tgtEl>
                                      </p:cBhvr>
                                    </p:animEffect>
                                    <p:anim calcmode="lin" valueType="num">
                                      <p:cBhvr>
                                        <p:cTn id="168" dur="1000" fill="hold"/>
                                        <p:tgtEl>
                                          <p:spTgt spid="51"/>
                                        </p:tgtEl>
                                        <p:attrNameLst>
                                          <p:attrName>ppt_x</p:attrName>
                                        </p:attrNameLst>
                                      </p:cBhvr>
                                      <p:tavLst>
                                        <p:tav tm="0">
                                          <p:val>
                                            <p:strVal val="#ppt_x"/>
                                          </p:val>
                                        </p:tav>
                                        <p:tav tm="100000">
                                          <p:val>
                                            <p:strVal val="#ppt_x"/>
                                          </p:val>
                                        </p:tav>
                                      </p:tavLst>
                                    </p:anim>
                                    <p:anim calcmode="lin" valueType="num">
                                      <p:cBhvr>
                                        <p:cTn id="169" dur="1000" fill="hold"/>
                                        <p:tgtEl>
                                          <p:spTgt spid="51"/>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fade">
                                      <p:cBhvr>
                                        <p:cTn id="172" dur="1000"/>
                                        <p:tgtEl>
                                          <p:spTgt spid="50"/>
                                        </p:tgtEl>
                                      </p:cBhvr>
                                    </p:animEffect>
                                    <p:anim calcmode="lin" valueType="num">
                                      <p:cBhvr>
                                        <p:cTn id="173" dur="1000" fill="hold"/>
                                        <p:tgtEl>
                                          <p:spTgt spid="50"/>
                                        </p:tgtEl>
                                        <p:attrNameLst>
                                          <p:attrName>ppt_x</p:attrName>
                                        </p:attrNameLst>
                                      </p:cBhvr>
                                      <p:tavLst>
                                        <p:tav tm="0">
                                          <p:val>
                                            <p:strVal val="#ppt_x"/>
                                          </p:val>
                                        </p:tav>
                                        <p:tav tm="100000">
                                          <p:val>
                                            <p:strVal val="#ppt_x"/>
                                          </p:val>
                                        </p:tav>
                                      </p:tavLst>
                                    </p:anim>
                                    <p:anim calcmode="lin" valueType="num">
                                      <p:cBhvr>
                                        <p:cTn id="174" dur="1000" fill="hold"/>
                                        <p:tgtEl>
                                          <p:spTgt spid="50"/>
                                        </p:tgtEl>
                                        <p:attrNameLst>
                                          <p:attrName>ppt_y</p:attrName>
                                        </p:attrNameLst>
                                      </p:cBhvr>
                                      <p:tavLst>
                                        <p:tav tm="0">
                                          <p:val>
                                            <p:strVal val="#ppt_y-.1"/>
                                          </p:val>
                                        </p:tav>
                                        <p:tav tm="100000">
                                          <p:val>
                                            <p:strVal val="#ppt_y"/>
                                          </p:val>
                                        </p:tav>
                                      </p:tavLst>
                                    </p:anim>
                                  </p:childTnLst>
                                </p:cTn>
                              </p:par>
                              <p:par>
                                <p:cTn id="175" presetID="22" presetClass="entr" presetSubtype="4" fill="hold" grpId="0" nodeType="withEffect">
                                  <p:stCondLst>
                                    <p:cond delay="0"/>
                                  </p:stCondLst>
                                  <p:childTnLst>
                                    <p:set>
                                      <p:cBhvr>
                                        <p:cTn id="176" dur="1" fill="hold">
                                          <p:stCondLst>
                                            <p:cond delay="0"/>
                                          </p:stCondLst>
                                        </p:cTn>
                                        <p:tgtEl>
                                          <p:spTgt spid="28"/>
                                        </p:tgtEl>
                                        <p:attrNameLst>
                                          <p:attrName>style.visibility</p:attrName>
                                        </p:attrNameLst>
                                      </p:cBhvr>
                                      <p:to>
                                        <p:strVal val="visible"/>
                                      </p:to>
                                    </p:set>
                                    <p:animEffect transition="in" filter="wipe(down)">
                                      <p:cBhvr>
                                        <p:cTn id="177" dur="500"/>
                                        <p:tgtEl>
                                          <p:spTgt spid="28"/>
                                        </p:tgtEl>
                                      </p:cBhvr>
                                    </p:animEffect>
                                  </p:childTnLst>
                                </p:cTn>
                              </p:par>
                              <p:par>
                                <p:cTn id="178" presetID="22" presetClass="entr" presetSubtype="4" fill="hold" grpId="0" nodeType="withEffect">
                                  <p:stCondLst>
                                    <p:cond delay="200"/>
                                  </p:stCondLst>
                                  <p:childTnLst>
                                    <p:set>
                                      <p:cBhvr>
                                        <p:cTn id="179" dur="1" fill="hold">
                                          <p:stCondLst>
                                            <p:cond delay="0"/>
                                          </p:stCondLst>
                                        </p:cTn>
                                        <p:tgtEl>
                                          <p:spTgt spid="29"/>
                                        </p:tgtEl>
                                        <p:attrNameLst>
                                          <p:attrName>style.visibility</p:attrName>
                                        </p:attrNameLst>
                                      </p:cBhvr>
                                      <p:to>
                                        <p:strVal val="visible"/>
                                      </p:to>
                                    </p:set>
                                    <p:animEffect transition="in" filter="wipe(down)">
                                      <p:cBhvr>
                                        <p:cTn id="180" dur="500"/>
                                        <p:tgtEl>
                                          <p:spTgt spid="29"/>
                                        </p:tgtEl>
                                      </p:cBhvr>
                                    </p:animEffect>
                                  </p:childTnLst>
                                </p:cTn>
                              </p:par>
                              <p:par>
                                <p:cTn id="181" presetID="22" presetClass="entr" presetSubtype="4" fill="hold" grpId="0" nodeType="withEffect">
                                  <p:stCondLst>
                                    <p:cond delay="400"/>
                                  </p:stCondLst>
                                  <p:childTnLst>
                                    <p:set>
                                      <p:cBhvr>
                                        <p:cTn id="182" dur="1" fill="hold">
                                          <p:stCondLst>
                                            <p:cond delay="0"/>
                                          </p:stCondLst>
                                        </p:cTn>
                                        <p:tgtEl>
                                          <p:spTgt spid="30"/>
                                        </p:tgtEl>
                                        <p:attrNameLst>
                                          <p:attrName>style.visibility</p:attrName>
                                        </p:attrNameLst>
                                      </p:cBhvr>
                                      <p:to>
                                        <p:strVal val="visible"/>
                                      </p:to>
                                    </p:set>
                                    <p:animEffect transition="in" filter="wipe(down)">
                                      <p:cBhvr>
                                        <p:cTn id="183" dur="500"/>
                                        <p:tgtEl>
                                          <p:spTgt spid="30"/>
                                        </p:tgtEl>
                                      </p:cBhvr>
                                    </p:animEffect>
                                  </p:childTnLst>
                                </p:cTn>
                              </p:par>
                              <p:par>
                                <p:cTn id="184" presetID="22" presetClass="entr" presetSubtype="4" fill="hold" grpId="0" nodeType="withEffect">
                                  <p:stCondLst>
                                    <p:cond delay="600"/>
                                  </p:stCondLst>
                                  <p:childTnLst>
                                    <p:set>
                                      <p:cBhvr>
                                        <p:cTn id="185" dur="1" fill="hold">
                                          <p:stCondLst>
                                            <p:cond delay="0"/>
                                          </p:stCondLst>
                                        </p:cTn>
                                        <p:tgtEl>
                                          <p:spTgt spid="31"/>
                                        </p:tgtEl>
                                        <p:attrNameLst>
                                          <p:attrName>style.visibility</p:attrName>
                                        </p:attrNameLst>
                                      </p:cBhvr>
                                      <p:to>
                                        <p:strVal val="visible"/>
                                      </p:to>
                                    </p:set>
                                    <p:animEffect transition="in" filter="wipe(down)">
                                      <p:cBhvr>
                                        <p:cTn id="186" dur="500"/>
                                        <p:tgtEl>
                                          <p:spTgt spid="31"/>
                                        </p:tgtEl>
                                      </p:cBhvr>
                                    </p:animEffect>
                                  </p:childTnLst>
                                </p:cTn>
                              </p:par>
                            </p:childTnLst>
                          </p:cTn>
                        </p:par>
                        <p:par>
                          <p:cTn id="187" fill="hold">
                            <p:stCondLst>
                              <p:cond delay="8750"/>
                            </p:stCondLst>
                            <p:childTnLst>
                              <p:par>
                                <p:cTn id="188" presetID="22" presetClass="entr" presetSubtype="4" fill="hold" grpId="0" nodeType="afterEffect">
                                  <p:stCondLst>
                                    <p:cond delay="0"/>
                                  </p:stCondLst>
                                  <p:childTnLst>
                                    <p:set>
                                      <p:cBhvr>
                                        <p:cTn id="189" dur="1" fill="hold">
                                          <p:stCondLst>
                                            <p:cond delay="0"/>
                                          </p:stCondLst>
                                        </p:cTn>
                                        <p:tgtEl>
                                          <p:spTgt spid="35"/>
                                        </p:tgtEl>
                                        <p:attrNameLst>
                                          <p:attrName>style.visibility</p:attrName>
                                        </p:attrNameLst>
                                      </p:cBhvr>
                                      <p:to>
                                        <p:strVal val="visible"/>
                                      </p:to>
                                    </p:set>
                                    <p:animEffect transition="in" filter="wipe(down)">
                                      <p:cBhvr>
                                        <p:cTn id="190" dur="500"/>
                                        <p:tgtEl>
                                          <p:spTgt spid="35"/>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34"/>
                                        </p:tgtEl>
                                        <p:attrNameLst>
                                          <p:attrName>style.visibility</p:attrName>
                                        </p:attrNameLst>
                                      </p:cBhvr>
                                      <p:to>
                                        <p:strVal val="visible"/>
                                      </p:to>
                                    </p:set>
                                    <p:animEffect transition="in" filter="wipe(down)">
                                      <p:cBhvr>
                                        <p:cTn id="193" dur="500"/>
                                        <p:tgtEl>
                                          <p:spTgt spid="34"/>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33"/>
                                        </p:tgtEl>
                                        <p:attrNameLst>
                                          <p:attrName>style.visibility</p:attrName>
                                        </p:attrNameLst>
                                      </p:cBhvr>
                                      <p:to>
                                        <p:strVal val="visible"/>
                                      </p:to>
                                    </p:set>
                                    <p:animEffect transition="in" filter="wipe(down)">
                                      <p:cBhvr>
                                        <p:cTn id="196" dur="500"/>
                                        <p:tgtEl>
                                          <p:spTgt spid="33"/>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32"/>
                                        </p:tgtEl>
                                        <p:attrNameLst>
                                          <p:attrName>style.visibility</p:attrName>
                                        </p:attrNameLst>
                                      </p:cBhvr>
                                      <p:to>
                                        <p:strVal val="visible"/>
                                      </p:to>
                                    </p:set>
                                    <p:animEffect transition="in" filter="wipe(down)">
                                      <p:cBhvr>
                                        <p:cTn id="19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p:bldP spid="45" grpId="0"/>
      <p:bldP spid="46" grpId="0"/>
      <p:bldP spid="47" grpId="0"/>
      <p:bldP spid="48" grpId="0"/>
      <p:bldP spid="49" grpId="0"/>
      <p:bldP spid="50" grpId="0"/>
      <p:bldP spid="51" grpId="0"/>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3361088" y="4110430"/>
            <a:ext cx="6268775" cy="134096"/>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31" name="矩形 30"/>
          <p:cNvSpPr/>
          <p:nvPr/>
        </p:nvSpPr>
        <p:spPr>
          <a:xfrm>
            <a:off x="2784650" y="1743569"/>
            <a:ext cx="6268775" cy="134096"/>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32" name="椭圆 64"/>
          <p:cNvSpPr>
            <a:spLocks noChangeArrowheads="1"/>
          </p:cNvSpPr>
          <p:nvPr/>
        </p:nvSpPr>
        <p:spPr bwMode="auto">
          <a:xfrm>
            <a:off x="1271499" y="1413570"/>
            <a:ext cx="1659809" cy="1658432"/>
          </a:xfrm>
          <a:prstGeom prst="ellipse">
            <a:avLst/>
          </a:prstGeom>
          <a:solidFill>
            <a:schemeClr val="accent1"/>
          </a:solidFill>
          <a:ln w="190500" cap="sq" cmpd="sng">
            <a:solidFill>
              <a:schemeClr val="bg1">
                <a:lumMod val="65000"/>
              </a:schemeClr>
            </a:solidFill>
            <a:round/>
            <a:headEnd/>
            <a:tailEnd/>
          </a:ln>
        </p:spPr>
        <p:txBody>
          <a:bodyPr lIns="91472" tIns="45736" rIns="91472" bIns="45736" anchor="ctr"/>
          <a:lstStyle/>
          <a:p>
            <a:pPr algn="ctr"/>
            <a:r>
              <a:rPr lang="zh-CN" altLang="en-US" sz="2800" b="1" dirty="0">
                <a:solidFill>
                  <a:schemeClr val="bg1"/>
                </a:solidFill>
                <a:latin typeface="微软雅黑" pitchFamily="34" charset="-122"/>
                <a:ea typeface="微软雅黑" pitchFamily="34" charset="-122"/>
                <a:sym typeface="宋体" panose="02010600030101010101" pitchFamily="2" charset="-122"/>
              </a:rPr>
              <a:t>添加文字</a:t>
            </a:r>
            <a:endParaRPr lang="zh-CN" altLang="zh-CN" sz="2800" b="1" dirty="0">
              <a:solidFill>
                <a:schemeClr val="bg1"/>
              </a:solidFill>
              <a:latin typeface="微软雅黑" pitchFamily="34" charset="-122"/>
              <a:ea typeface="微软雅黑" pitchFamily="34" charset="-122"/>
              <a:sym typeface="宋体" panose="02010600030101010101" pitchFamily="2" charset="-122"/>
            </a:endParaRPr>
          </a:p>
        </p:txBody>
      </p:sp>
      <p:sp>
        <p:nvSpPr>
          <p:cNvPr id="33" name="TextBox 32"/>
          <p:cNvSpPr txBox="1"/>
          <p:nvPr/>
        </p:nvSpPr>
        <p:spPr>
          <a:xfrm>
            <a:off x="3249743" y="1910048"/>
            <a:ext cx="5908501" cy="2013325"/>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a:t>
            </a:r>
          </a:p>
        </p:txBody>
      </p:sp>
      <p:sp>
        <p:nvSpPr>
          <p:cNvPr id="34" name="椭圆 64"/>
          <p:cNvSpPr>
            <a:spLocks noChangeArrowheads="1"/>
          </p:cNvSpPr>
          <p:nvPr/>
        </p:nvSpPr>
        <p:spPr bwMode="auto">
          <a:xfrm>
            <a:off x="9413700" y="3497287"/>
            <a:ext cx="1659809" cy="1658432"/>
          </a:xfrm>
          <a:prstGeom prst="ellipse">
            <a:avLst/>
          </a:prstGeom>
          <a:solidFill>
            <a:schemeClr val="accent1"/>
          </a:solidFill>
          <a:ln w="190500" cap="sq" cmpd="sng">
            <a:solidFill>
              <a:schemeClr val="bg1">
                <a:lumMod val="65000"/>
              </a:schemeClr>
            </a:solidFill>
            <a:round/>
            <a:headEnd/>
            <a:tailEnd/>
          </a:ln>
        </p:spPr>
        <p:txBody>
          <a:bodyPr lIns="91472" tIns="45736" rIns="91472" bIns="45736" anchor="ctr"/>
          <a:lstStyle/>
          <a:p>
            <a:pPr algn="ctr"/>
            <a:r>
              <a:rPr lang="zh-CN" altLang="en-US" sz="2800" b="1" dirty="0">
                <a:solidFill>
                  <a:schemeClr val="bg1"/>
                </a:solidFill>
                <a:latin typeface="微软雅黑" pitchFamily="34" charset="-122"/>
                <a:ea typeface="微软雅黑" pitchFamily="34" charset="-122"/>
                <a:sym typeface="宋体" panose="02010600030101010101" pitchFamily="2" charset="-122"/>
              </a:rPr>
              <a:t>添加文字</a:t>
            </a:r>
            <a:endParaRPr lang="zh-CN" altLang="zh-CN" sz="2800" b="1" dirty="0">
              <a:solidFill>
                <a:schemeClr val="bg1"/>
              </a:solidFill>
              <a:latin typeface="微软雅黑" pitchFamily="34" charset="-122"/>
              <a:ea typeface="微软雅黑" pitchFamily="34" charset="-122"/>
              <a:sym typeface="宋体" panose="02010600030101010101" pitchFamily="2" charset="-122"/>
            </a:endParaRPr>
          </a:p>
        </p:txBody>
      </p:sp>
      <p:sp>
        <p:nvSpPr>
          <p:cNvPr id="62" name="TextBox 61"/>
          <p:cNvSpPr txBox="1"/>
          <p:nvPr/>
        </p:nvSpPr>
        <p:spPr>
          <a:xfrm>
            <a:off x="3249743" y="4326504"/>
            <a:ext cx="5908501" cy="2013325"/>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a:t>
            </a:r>
          </a:p>
        </p:txBody>
      </p:sp>
      <p:sp>
        <p:nvSpPr>
          <p:cNvPr id="10"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332487272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8" presetClass="emph" presetSubtype="0" fill="hold" grpId="1" nodeType="withEffect">
                                  <p:stCondLst>
                                    <p:cond delay="0"/>
                                  </p:stCondLst>
                                  <p:childTnLst>
                                    <p:animRot by="21600000">
                                      <p:cBhvr>
                                        <p:cTn id="18" dur="500" fill="hold"/>
                                        <p:tgtEl>
                                          <p:spTgt spid="32"/>
                                        </p:tgtEl>
                                        <p:attrNameLst>
                                          <p:attrName>r</p:attrName>
                                        </p:attrNameLst>
                                      </p:cBhvr>
                                    </p:animRo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18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33"/>
                                        </p:tgtEl>
                                        <p:attrNameLst>
                                          <p:attrName>style.visibility</p:attrName>
                                        </p:attrNameLst>
                                      </p:cBhvr>
                                      <p:to>
                                        <p:strVal val="visible"/>
                                      </p:to>
                                    </p:set>
                                    <p:animEffect transition="in" filter="wipe(left)">
                                      <p:cBhvr>
                                        <p:cTn id="26" dur="100"/>
                                        <p:tgtEl>
                                          <p:spTgt spid="3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33"/>
                                        </p:tgtEl>
                                      </p:cBhvr>
                                      <p:to x="80000" y="100000"/>
                                    </p:animScale>
                                    <p:anim by="(#ppt_w*0.10)" calcmode="lin" valueType="num">
                                      <p:cBhvr>
                                        <p:cTn id="29" dur="50" autoRev="1" fill="hold">
                                          <p:stCondLst>
                                            <p:cond delay="0"/>
                                          </p:stCondLst>
                                        </p:cTn>
                                        <p:tgtEl>
                                          <p:spTgt spid="33"/>
                                        </p:tgtEl>
                                        <p:attrNameLst>
                                          <p:attrName>ppt_x</p:attrName>
                                        </p:attrNameLst>
                                      </p:cBhvr>
                                    </p:anim>
                                    <p:anim by="(-#ppt_w*0.10)" calcmode="lin" valueType="num">
                                      <p:cBhvr>
                                        <p:cTn id="30" dur="50" autoRev="1" fill="hold">
                                          <p:stCondLst>
                                            <p:cond delay="0"/>
                                          </p:stCondLst>
                                        </p:cTn>
                                        <p:tgtEl>
                                          <p:spTgt spid="33"/>
                                        </p:tgtEl>
                                        <p:attrNameLst>
                                          <p:attrName>ppt_y</p:attrName>
                                        </p:attrNameLst>
                                      </p:cBhvr>
                                    </p:anim>
                                    <p:animRot by="-480000">
                                      <p:cBhvr>
                                        <p:cTn id="31" dur="50" autoRev="1" fill="hold">
                                          <p:stCondLst>
                                            <p:cond delay="0"/>
                                          </p:stCondLst>
                                        </p:cTn>
                                        <p:tgtEl>
                                          <p:spTgt spid="33"/>
                                        </p:tgtEl>
                                        <p:attrNameLst>
                                          <p:attrName>r</p:attrName>
                                        </p:attrNameLst>
                                      </p:cBhvr>
                                    </p:animRot>
                                  </p:childTnLst>
                                </p:cTn>
                              </p:par>
                            </p:childTnLst>
                          </p:cTn>
                        </p:par>
                        <p:par>
                          <p:cTn id="32" fill="hold">
                            <p:stCondLst>
                              <p:cond delay="6060"/>
                            </p:stCondLst>
                            <p:childTnLst>
                              <p:par>
                                <p:cTn id="33" presetID="2" presetClass="entr" presetSubtype="2"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1+#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8" presetClass="emph" presetSubtype="0" fill="hold" grpId="1" nodeType="withEffect">
                                  <p:stCondLst>
                                    <p:cond delay="0"/>
                                  </p:stCondLst>
                                  <p:childTnLst>
                                    <p:animRot by="-21600000">
                                      <p:cBhvr>
                                        <p:cTn id="38" dur="500" fill="hold"/>
                                        <p:tgtEl>
                                          <p:spTgt spid="34"/>
                                        </p:tgtEl>
                                        <p:attrNameLst>
                                          <p:attrName>r</p:attrName>
                                        </p:attrNameLst>
                                      </p:cBhvr>
                                    </p:animRot>
                                  </p:childTnLst>
                                </p:cTn>
                              </p:par>
                            </p:childTnLst>
                          </p:cTn>
                        </p:par>
                        <p:par>
                          <p:cTn id="39" fill="hold">
                            <p:stCondLst>
                              <p:cond delay="6560"/>
                            </p:stCondLst>
                            <p:childTnLst>
                              <p:par>
                                <p:cTn id="40" presetID="22" presetClass="entr" presetSubtype="2"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right)">
                                      <p:cBhvr>
                                        <p:cTn id="42" dur="500"/>
                                        <p:tgtEl>
                                          <p:spTgt spid="30"/>
                                        </p:tgtEl>
                                      </p:cBhvr>
                                    </p:animEffect>
                                  </p:childTnLst>
                                </p:cTn>
                              </p:par>
                            </p:childTnLst>
                          </p:cTn>
                        </p:par>
                        <p:par>
                          <p:cTn id="43" fill="hold">
                            <p:stCondLst>
                              <p:cond delay="706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62"/>
                                        </p:tgtEl>
                                        <p:attrNameLst>
                                          <p:attrName>style.visibility</p:attrName>
                                        </p:attrNameLst>
                                      </p:cBhvr>
                                      <p:to>
                                        <p:strVal val="visible"/>
                                      </p:to>
                                    </p:set>
                                    <p:animEffect transition="in" filter="wipe(left)">
                                      <p:cBhvr>
                                        <p:cTn id="46" dur="100"/>
                                        <p:tgtEl>
                                          <p:spTgt spid="62"/>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62"/>
                                        </p:tgtEl>
                                      </p:cBhvr>
                                      <p:to x="80000" y="100000"/>
                                    </p:animScale>
                                    <p:anim by="(#ppt_w*0.10)" calcmode="lin" valueType="num">
                                      <p:cBhvr>
                                        <p:cTn id="49" dur="50" autoRev="1" fill="hold">
                                          <p:stCondLst>
                                            <p:cond delay="0"/>
                                          </p:stCondLst>
                                        </p:cTn>
                                        <p:tgtEl>
                                          <p:spTgt spid="62"/>
                                        </p:tgtEl>
                                        <p:attrNameLst>
                                          <p:attrName>ppt_x</p:attrName>
                                        </p:attrNameLst>
                                      </p:cBhvr>
                                    </p:anim>
                                    <p:anim by="(-#ppt_w*0.10)" calcmode="lin" valueType="num">
                                      <p:cBhvr>
                                        <p:cTn id="50" dur="50" autoRev="1" fill="hold">
                                          <p:stCondLst>
                                            <p:cond delay="0"/>
                                          </p:stCondLst>
                                        </p:cTn>
                                        <p:tgtEl>
                                          <p:spTgt spid="62"/>
                                        </p:tgtEl>
                                        <p:attrNameLst>
                                          <p:attrName>ppt_y</p:attrName>
                                        </p:attrNameLst>
                                      </p:cBhvr>
                                    </p:anim>
                                    <p:animRot by="-480000">
                                      <p:cBhvr>
                                        <p:cTn id="51" dur="50" autoRev="1" fill="hold">
                                          <p:stCondLst>
                                            <p:cond delay="0"/>
                                          </p:stCondLst>
                                        </p:cTn>
                                        <p:tgtEl>
                                          <p:spTgt spid="6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2" grpId="1" animBg="1"/>
      <p:bldP spid="33" grpId="0"/>
      <p:bldP spid="33" grpId="1"/>
      <p:bldP spid="34" grpId="0" animBg="1"/>
      <p:bldP spid="34" grpId="1" animBg="1"/>
      <p:bldP spid="62" grpId="0"/>
      <p:bldP spid="62" grpId="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1103302" y="1113743"/>
            <a:ext cx="10019814" cy="5003801"/>
          </a:xfrm>
          <a:prstGeom prst="roundRect">
            <a:avLst>
              <a:gd name="adj" fmla="val 3926"/>
            </a:avLst>
          </a:prstGeom>
          <a:noFill/>
          <a:ln w="25400" cap="flat" cmpd="sng" algn="ctr">
            <a:solidFill>
              <a:schemeClr val="accent1"/>
            </a:solidFill>
            <a:prstDash val="solid"/>
            <a:round/>
            <a:headEnd type="none" w="med" len="med"/>
            <a:tailEnd type="none" w="med" len="med"/>
          </a:ln>
          <a:effectLst/>
          <a:extLst/>
        </p:spPr>
        <p:txBody>
          <a:bodyPr vert="horz" wrap="square" lIns="91438" tIns="45719" rIns="91438" bIns="45719" numCol="1" rtlCol="0" anchor="t" anchorCtr="0" compatLnSpc="1">
            <a:prstTxWarp prst="textNoShape">
              <a:avLst/>
            </a:prstTxWarp>
          </a:bodyPr>
          <a:lstStyle/>
          <a:p>
            <a:pPr defTabSz="816122"/>
            <a:endParaRPr lang="zh-CN" altLang="en-US"/>
          </a:p>
        </p:txBody>
      </p:sp>
      <p:sp>
        <p:nvSpPr>
          <p:cNvPr id="7" name="Rectangle 11"/>
          <p:cNvSpPr>
            <a:spLocks noChangeArrowheads="1"/>
          </p:cNvSpPr>
          <p:nvPr/>
        </p:nvSpPr>
        <p:spPr bwMode="auto">
          <a:xfrm>
            <a:off x="1562671" y="1773610"/>
            <a:ext cx="5956042" cy="4020515"/>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3" tIns="36286" rIns="72573" bIns="3628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algn="just" eaLnBrk="0" hangingPunct="0">
              <a:lnSpc>
                <a:spcPct val="150000"/>
              </a:lnSpc>
            </a:pP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       岁月流转，时光飞逝，转眼间</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2015</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年的工作又接近尾声。</a:t>
            </a:r>
          </a:p>
          <a:p>
            <a:pPr algn="just" eaLnBrk="0" hangingPunct="0">
              <a:lnSpc>
                <a:spcPct val="150000"/>
              </a:lnSpc>
            </a:pP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       回首过去一年的工作，经过全体领导及员工的共同努力，公司经营业绩保持良好，行业地位、社会形象日渐提升，各项工作全面发展。</a:t>
            </a:r>
            <a:endParaRPr lang="en-US" altLang="zh-CN" sz="1900" dirty="0">
              <a:solidFill>
                <a:schemeClr val="tx1">
                  <a:lumMod val="95000"/>
                  <a:lumOff val="5000"/>
                </a:schemeClr>
              </a:solidFill>
              <a:latin typeface="微软雅黑" pitchFamily="34" charset="-122"/>
              <a:ea typeface="微软雅黑" pitchFamily="34" charset="-122"/>
              <a:sym typeface="微软雅黑" pitchFamily="34" charset="-122"/>
            </a:endParaRPr>
          </a:p>
          <a:p>
            <a:pPr algn="just" eaLnBrk="0" hangingPunct="0">
              <a:lnSpc>
                <a:spcPct val="150000"/>
              </a:lnSpc>
            </a:pP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       </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新起点、新希望。站在</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2017</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年的起点，我们将继承和发扬过去工作中存在的优点，汲取经验，摒弃不足，满怀信心，以更清醒的头脑、更旺盛的斗志、更奋发的姿态和更充沛的干劲，向我们的既定目标进发！</a:t>
            </a:r>
          </a:p>
        </p:txBody>
      </p:sp>
      <p:grpSp>
        <p:nvGrpSpPr>
          <p:cNvPr id="8" name="组合 7"/>
          <p:cNvGrpSpPr/>
          <p:nvPr/>
        </p:nvGrpSpPr>
        <p:grpSpPr>
          <a:xfrm>
            <a:off x="2007373" y="727133"/>
            <a:ext cx="2167871" cy="773220"/>
            <a:chOff x="2332469" y="809238"/>
            <a:chExt cx="1859969" cy="608493"/>
          </a:xfrm>
          <a:solidFill>
            <a:srgbClr val="0070C0"/>
          </a:solidFill>
        </p:grpSpPr>
        <p:sp>
          <p:nvSpPr>
            <p:cNvPr id="9" name="圆角矩形 8"/>
            <p:cNvSpPr/>
            <p:nvPr/>
          </p:nvSpPr>
          <p:spPr bwMode="auto">
            <a:xfrm>
              <a:off x="2332469" y="809238"/>
              <a:ext cx="1859969" cy="608493"/>
            </a:xfrm>
            <a:prstGeom prst="roundRect">
              <a:avLst>
                <a:gd name="adj" fmla="val 50000"/>
              </a:avLst>
            </a:prstGeom>
            <a:solidFill>
              <a:schemeClr val="accent1"/>
            </a:solidFill>
            <a:ln w="19050" cap="flat" cmpd="sng" algn="ctr">
              <a:noFill/>
              <a:prstDash val="solid"/>
              <a:round/>
              <a:headEnd type="none" w="med" len="med"/>
              <a:tailEnd type="none" w="med" len="med"/>
            </a:ln>
            <a:effectLst/>
            <a:extLst/>
          </p:spPr>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10" name="矩形 9"/>
            <p:cNvSpPr/>
            <p:nvPr/>
          </p:nvSpPr>
          <p:spPr>
            <a:xfrm>
              <a:off x="2605177" y="923027"/>
              <a:ext cx="1276709" cy="379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700" b="1" dirty="0">
                  <a:latin typeface="微软雅黑" pitchFamily="34" charset="-122"/>
                  <a:ea typeface="微软雅黑" pitchFamily="34" charset="-122"/>
                </a:rPr>
                <a:t>前 言</a:t>
              </a:r>
            </a:p>
          </p:txBody>
        </p:sp>
      </p:grpSp>
      <p:sp>
        <p:nvSpPr>
          <p:cNvPr id="12" name="圆角矩形 11"/>
          <p:cNvSpPr/>
          <p:nvPr/>
        </p:nvSpPr>
        <p:spPr>
          <a:xfrm>
            <a:off x="7926647" y="1869870"/>
            <a:ext cx="2613464" cy="1657090"/>
          </a:xfrm>
          <a:prstGeom prst="round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13" name="圆角矩形 12"/>
          <p:cNvSpPr/>
          <p:nvPr/>
        </p:nvSpPr>
        <p:spPr>
          <a:xfrm>
            <a:off x="7926647" y="3720767"/>
            <a:ext cx="2613464" cy="1657090"/>
          </a:xfrm>
          <a:prstGeom prst="round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Tree>
    <p:extLst>
      <p:ext uri="{BB962C8B-B14F-4D97-AF65-F5344CB8AC3E}">
        <p14:creationId xmlns:p14="http://schemas.microsoft.com/office/powerpoint/2010/main" val="219954595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1000"/>
                                        <p:tgtEl>
                                          <p:spTgt spid="6"/>
                                        </p:tgtEl>
                                      </p:cBhvr>
                                    </p:animEffect>
                                  </p:childTnLst>
                                </p:cTn>
                              </p:par>
                            </p:childTnLst>
                          </p:cTn>
                        </p:par>
                        <p:par>
                          <p:cTn id="12" fill="hold">
                            <p:stCondLst>
                              <p:cond delay="1500"/>
                            </p:stCondLst>
                            <p:childTnLst>
                              <p:par>
                                <p:cTn id="13" presetID="14" presetClass="entr" presetSubtype="10" fill="hold"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5" dur="1000"/>
                                        <p:tgtEl>
                                          <p:spTgt spid="7">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8" dur="1000"/>
                                        <p:tgtEl>
                                          <p:spTgt spid="7">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1" dur="1000"/>
                                        <p:tgtEl>
                                          <p:spTgt spid="7">
                                            <p:txEl>
                                              <p:pRg st="2" end="2"/>
                                            </p:txEl>
                                          </p:spTgt>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饼形 112"/>
          <p:cNvSpPr/>
          <p:nvPr/>
        </p:nvSpPr>
        <p:spPr>
          <a:xfrm>
            <a:off x="1540714" y="2692332"/>
            <a:ext cx="2087562" cy="2089150"/>
          </a:xfrm>
          <a:prstGeom prst="pie">
            <a:avLst>
              <a:gd name="adj1" fmla="val 0"/>
              <a:gd name="adj2" fmla="val 1781738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14" name="饼形 113"/>
          <p:cNvSpPr/>
          <p:nvPr/>
        </p:nvSpPr>
        <p:spPr>
          <a:xfrm rot="17792835">
            <a:off x="1360532" y="2289901"/>
            <a:ext cx="2798763" cy="2701925"/>
          </a:xfrm>
          <a:prstGeom prst="pie">
            <a:avLst>
              <a:gd name="adj1" fmla="val 0"/>
              <a:gd name="adj2" fmla="val 387349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15" name="饼形 114"/>
          <p:cNvSpPr/>
          <p:nvPr/>
        </p:nvSpPr>
        <p:spPr>
          <a:xfrm>
            <a:off x="4982414" y="2697095"/>
            <a:ext cx="2089150" cy="2087562"/>
          </a:xfrm>
          <a:prstGeom prst="pie">
            <a:avLst>
              <a:gd name="adj1" fmla="val 0"/>
              <a:gd name="adj2" fmla="val 150318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16" name="饼形 115"/>
          <p:cNvSpPr/>
          <p:nvPr/>
        </p:nvSpPr>
        <p:spPr>
          <a:xfrm rot="17792835">
            <a:off x="4714126" y="2270057"/>
            <a:ext cx="2798763" cy="2703513"/>
          </a:xfrm>
          <a:prstGeom prst="pie">
            <a:avLst>
              <a:gd name="adj1" fmla="val 18826865"/>
              <a:gd name="adj2" fmla="val 387349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17" name="文本框 24"/>
          <p:cNvSpPr txBox="1">
            <a:spLocks noChangeArrowheads="1"/>
          </p:cNvSpPr>
          <p:nvPr/>
        </p:nvSpPr>
        <p:spPr bwMode="auto">
          <a:xfrm>
            <a:off x="1961650" y="3759804"/>
            <a:ext cx="1514350" cy="769441"/>
          </a:xfrm>
          <a:prstGeom prst="rect">
            <a:avLst/>
          </a:prstGeom>
          <a:noFill/>
          <a:ln w="9525">
            <a:noFill/>
            <a:miter lim="800000"/>
            <a:headEnd/>
            <a:tailEnd/>
          </a:ln>
        </p:spPr>
        <p:txBody>
          <a:bodyPr wrap="square">
            <a:spAutoFit/>
          </a:bodyPr>
          <a:lstStyle/>
          <a:p>
            <a:r>
              <a:rPr lang="en-US" altLang="zh-CN" sz="4400" dirty="0">
                <a:solidFill>
                  <a:schemeClr val="bg1"/>
                </a:solidFill>
                <a:latin typeface="微软雅黑" pitchFamily="34" charset="-122"/>
                <a:ea typeface="微软雅黑" pitchFamily="34" charset="-122"/>
              </a:rPr>
              <a:t>17%</a:t>
            </a:r>
            <a:endParaRPr lang="zh-CN" altLang="en-US" sz="4400" dirty="0">
              <a:solidFill>
                <a:schemeClr val="bg1"/>
              </a:solidFill>
              <a:latin typeface="微软雅黑" pitchFamily="34" charset="-122"/>
              <a:ea typeface="微软雅黑" pitchFamily="34" charset="-122"/>
            </a:endParaRPr>
          </a:p>
        </p:txBody>
      </p:sp>
      <p:sp>
        <p:nvSpPr>
          <p:cNvPr id="118" name="文本框 25"/>
          <p:cNvSpPr txBox="1">
            <a:spLocks noChangeArrowheads="1"/>
          </p:cNvSpPr>
          <p:nvPr/>
        </p:nvSpPr>
        <p:spPr bwMode="auto">
          <a:xfrm>
            <a:off x="5409610" y="3759804"/>
            <a:ext cx="1681162" cy="769441"/>
          </a:xfrm>
          <a:prstGeom prst="rect">
            <a:avLst/>
          </a:prstGeom>
          <a:noFill/>
          <a:ln w="9525">
            <a:noFill/>
            <a:miter lim="800000"/>
            <a:headEnd/>
            <a:tailEnd/>
          </a:ln>
        </p:spPr>
        <p:txBody>
          <a:bodyPr wrap="square">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dirty="0">
                <a:solidFill>
                  <a:schemeClr val="bg1"/>
                </a:solidFill>
              </a:rPr>
              <a:t>32%</a:t>
            </a:r>
            <a:endParaRPr lang="zh-CN" altLang="en-US" dirty="0">
              <a:solidFill>
                <a:schemeClr val="bg1"/>
              </a:solidFill>
            </a:endParaRPr>
          </a:p>
        </p:txBody>
      </p:sp>
      <p:sp>
        <p:nvSpPr>
          <p:cNvPr id="119" name="饼形 118"/>
          <p:cNvSpPr/>
          <p:nvPr/>
        </p:nvSpPr>
        <p:spPr>
          <a:xfrm>
            <a:off x="8366964" y="2736782"/>
            <a:ext cx="2089150" cy="2089150"/>
          </a:xfrm>
          <a:prstGeom prst="pie">
            <a:avLst>
              <a:gd name="adj1" fmla="val 0"/>
              <a:gd name="adj2" fmla="val 190427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20" name="饼形 119"/>
          <p:cNvSpPr/>
          <p:nvPr/>
        </p:nvSpPr>
        <p:spPr>
          <a:xfrm rot="16431819">
            <a:off x="8545558" y="2667726"/>
            <a:ext cx="2217737" cy="2054225"/>
          </a:xfrm>
          <a:prstGeom prst="pie">
            <a:avLst>
              <a:gd name="adj1" fmla="val 2758241"/>
              <a:gd name="adj2" fmla="val 516217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itchFamily="34" charset="-122"/>
              <a:ea typeface="微软雅黑" pitchFamily="34" charset="-122"/>
            </a:endParaRPr>
          </a:p>
        </p:txBody>
      </p:sp>
      <p:sp>
        <p:nvSpPr>
          <p:cNvPr id="121" name="文本框 30"/>
          <p:cNvSpPr txBox="1">
            <a:spLocks noChangeArrowheads="1"/>
          </p:cNvSpPr>
          <p:nvPr/>
        </p:nvSpPr>
        <p:spPr bwMode="auto">
          <a:xfrm>
            <a:off x="8795088" y="3759804"/>
            <a:ext cx="1544048" cy="769441"/>
          </a:xfrm>
          <a:prstGeom prst="rect">
            <a:avLst/>
          </a:prstGeom>
          <a:noFill/>
          <a:ln w="9525">
            <a:noFill/>
            <a:miter lim="800000"/>
            <a:headEnd/>
            <a:tailEnd/>
          </a:ln>
        </p:spPr>
        <p:txBody>
          <a:bodyPr wrap="square">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dirty="0">
                <a:solidFill>
                  <a:schemeClr val="bg1"/>
                </a:solidFill>
              </a:rPr>
              <a:t>13%</a:t>
            </a:r>
            <a:endParaRPr lang="zh-CN" altLang="en-US" dirty="0">
              <a:solidFill>
                <a:schemeClr val="bg1"/>
              </a:solidFill>
            </a:endParaRPr>
          </a:p>
        </p:txBody>
      </p:sp>
      <p:sp>
        <p:nvSpPr>
          <p:cNvPr id="125" name="文本框 34"/>
          <p:cNvSpPr txBox="1">
            <a:spLocks noChangeArrowheads="1"/>
          </p:cNvSpPr>
          <p:nvPr/>
        </p:nvSpPr>
        <p:spPr bwMode="auto">
          <a:xfrm>
            <a:off x="1455501" y="5087719"/>
            <a:ext cx="2368716" cy="646331"/>
          </a:xfrm>
          <a:prstGeom prst="rect">
            <a:avLst/>
          </a:prstGeom>
          <a:noFill/>
          <a:ln w="9525">
            <a:noFill/>
            <a:miter lim="800000"/>
            <a:headEnd/>
            <a:tailEnd/>
          </a:ln>
        </p:spPr>
        <p:txBody>
          <a:bodyPr wrap="square">
            <a:spAutoFit/>
          </a:bodyPr>
          <a:lstStyle/>
          <a:p>
            <a:r>
              <a:rPr lang="zh-CN" altLang="en-US" sz="1800" dirty="0">
                <a:solidFill>
                  <a:schemeClr val="tx1">
                    <a:lumMod val="85000"/>
                    <a:lumOff val="15000"/>
                  </a:schemeClr>
                </a:solidFill>
                <a:latin typeface="微软雅黑" pitchFamily="34" charset="-122"/>
                <a:ea typeface="微软雅黑" pitchFamily="34" charset="-122"/>
                <a:cs typeface="造字工房悦黑体验版常规体"/>
              </a:rPr>
              <a:t>请输入您想要的文字</a:t>
            </a:r>
            <a:endParaRPr lang="en-US" altLang="zh-CN" sz="1800" dirty="0">
              <a:solidFill>
                <a:schemeClr val="tx1">
                  <a:lumMod val="85000"/>
                  <a:lumOff val="15000"/>
                </a:schemeClr>
              </a:solidFill>
              <a:latin typeface="微软雅黑" pitchFamily="34" charset="-122"/>
              <a:ea typeface="微软雅黑" pitchFamily="34" charset="-122"/>
              <a:cs typeface="造字工房悦黑体验版常规体"/>
            </a:endParaRPr>
          </a:p>
          <a:p>
            <a:r>
              <a:rPr lang="zh-CN" altLang="en-US" sz="1800" dirty="0">
                <a:solidFill>
                  <a:schemeClr val="tx1">
                    <a:lumMod val="85000"/>
                    <a:lumOff val="15000"/>
                  </a:schemeClr>
                </a:solidFill>
                <a:latin typeface="微软雅黑" pitchFamily="34" charset="-122"/>
                <a:ea typeface="微软雅黑" pitchFamily="34" charset="-122"/>
                <a:cs typeface="造字工房悦黑体验版常规体"/>
              </a:rPr>
              <a:t>请输入您想要的文字</a:t>
            </a:r>
          </a:p>
        </p:txBody>
      </p:sp>
      <p:sp>
        <p:nvSpPr>
          <p:cNvPr id="126" name="文本框 36"/>
          <p:cNvSpPr txBox="1">
            <a:spLocks noChangeArrowheads="1"/>
          </p:cNvSpPr>
          <p:nvPr/>
        </p:nvSpPr>
        <p:spPr bwMode="auto">
          <a:xfrm>
            <a:off x="4927364" y="5084544"/>
            <a:ext cx="2352733" cy="646331"/>
          </a:xfrm>
          <a:prstGeom prst="rect">
            <a:avLst/>
          </a:prstGeom>
          <a:noFill/>
          <a:ln w="9525">
            <a:noFill/>
            <a:miter lim="800000"/>
            <a:headEnd/>
            <a:tailEnd/>
          </a:ln>
        </p:spPr>
        <p:txBody>
          <a:bodyPr wrap="square">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造字工房悦黑体验版常规体"/>
              </a:defRPr>
            </a:lvl1pPr>
          </a:lstStyle>
          <a:p>
            <a:r>
              <a:rPr lang="zh-CN" altLang="en-US" sz="1800" dirty="0">
                <a:solidFill>
                  <a:schemeClr val="tx1">
                    <a:lumMod val="85000"/>
                    <a:lumOff val="15000"/>
                  </a:schemeClr>
                </a:solidFill>
              </a:rPr>
              <a:t>请输入您想要的文字</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请输入您想要的文字</a:t>
            </a:r>
          </a:p>
        </p:txBody>
      </p:sp>
      <p:sp>
        <p:nvSpPr>
          <p:cNvPr id="127" name="文本框 38"/>
          <p:cNvSpPr txBox="1">
            <a:spLocks noChangeArrowheads="1"/>
          </p:cNvSpPr>
          <p:nvPr/>
        </p:nvSpPr>
        <p:spPr bwMode="auto">
          <a:xfrm>
            <a:off x="8456377" y="5078194"/>
            <a:ext cx="2323318" cy="646331"/>
          </a:xfrm>
          <a:prstGeom prst="rect">
            <a:avLst/>
          </a:prstGeom>
          <a:noFill/>
          <a:ln w="9525">
            <a:noFill/>
            <a:miter lim="800000"/>
            <a:headEnd/>
            <a:tailEnd/>
          </a:ln>
        </p:spPr>
        <p:txBody>
          <a:bodyPr wrap="square">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造字工房悦黑体验版常规体"/>
              </a:defRPr>
            </a:lvl1pPr>
          </a:lstStyle>
          <a:p>
            <a:r>
              <a:rPr lang="zh-CN" altLang="en-US" sz="1800" dirty="0">
                <a:solidFill>
                  <a:schemeClr val="tx1">
                    <a:lumMod val="85000"/>
                    <a:lumOff val="15000"/>
                  </a:schemeClr>
                </a:solidFill>
              </a:rPr>
              <a:t>请输入您想要的文字</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请输入您想要的文字</a:t>
            </a:r>
          </a:p>
        </p:txBody>
      </p:sp>
      <p:sp>
        <p:nvSpPr>
          <p:cNvPr id="15" name="矩形 14"/>
          <p:cNvSpPr/>
          <p:nvPr/>
        </p:nvSpPr>
        <p:spPr>
          <a:xfrm>
            <a:off x="4154959" y="1394299"/>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a:latin typeface="微软雅黑" pitchFamily="34" charset="-122"/>
                <a:ea typeface="微软雅黑" pitchFamily="34" charset="-122"/>
              </a:rPr>
              <a:t>点击添加小标题</a:t>
            </a:r>
          </a:p>
        </p:txBody>
      </p:sp>
      <p:sp>
        <p:nvSpPr>
          <p:cNvPr id="16" name="文本框 2"/>
          <p:cNvSpPr txBox="1"/>
          <p:nvPr/>
        </p:nvSpPr>
        <p:spPr>
          <a:xfrm>
            <a:off x="1693462"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235725028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childTnLst>
                          </p:cTn>
                        </p:par>
                        <p:par>
                          <p:cTn id="16" fill="hold">
                            <p:stCondLst>
                              <p:cond delay="1350"/>
                            </p:stCondLst>
                            <p:childTnLst>
                              <p:par>
                                <p:cTn id="17" presetID="49" presetClass="entr" presetSubtype="0" decel="100000" fill="hold" grpId="0"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 calcmode="lin" valueType="num">
                                      <p:cBhvr>
                                        <p:cTn id="21" dur="500" fill="hold"/>
                                        <p:tgtEl>
                                          <p:spTgt spid="113"/>
                                        </p:tgtEl>
                                        <p:attrNameLst>
                                          <p:attrName>style.rotation</p:attrName>
                                        </p:attrNameLst>
                                      </p:cBhvr>
                                      <p:tavLst>
                                        <p:tav tm="0">
                                          <p:val>
                                            <p:fltVal val="360"/>
                                          </p:val>
                                        </p:tav>
                                        <p:tav tm="100000">
                                          <p:val>
                                            <p:fltVal val="0"/>
                                          </p:val>
                                        </p:tav>
                                      </p:tavLst>
                                    </p:anim>
                                    <p:animEffect transition="in" filter="fade">
                                      <p:cBhvr>
                                        <p:cTn id="22" dur="500"/>
                                        <p:tgtEl>
                                          <p:spTgt spid="113"/>
                                        </p:tgtEl>
                                      </p:cBhvr>
                                    </p:animEffect>
                                  </p:childTnLst>
                                </p:cTn>
                              </p:par>
                            </p:childTnLst>
                          </p:cTn>
                        </p:par>
                        <p:par>
                          <p:cTn id="23" fill="hold">
                            <p:stCondLst>
                              <p:cond delay="1850"/>
                            </p:stCondLst>
                            <p:childTnLst>
                              <p:par>
                                <p:cTn id="24" presetID="2" presetClass="entr" presetSubtype="3" fill="hold" grpId="0" nodeType="afterEffect">
                                  <p:stCondLst>
                                    <p:cond delay="0"/>
                                  </p:stCondLst>
                                  <p:childTnLst>
                                    <p:set>
                                      <p:cBhvr>
                                        <p:cTn id="25" dur="1" fill="hold">
                                          <p:stCondLst>
                                            <p:cond delay="0"/>
                                          </p:stCondLst>
                                        </p:cTn>
                                        <p:tgtEl>
                                          <p:spTgt spid="114"/>
                                        </p:tgtEl>
                                        <p:attrNameLst>
                                          <p:attrName>style.visibility</p:attrName>
                                        </p:attrNameLst>
                                      </p:cBhvr>
                                      <p:to>
                                        <p:strVal val="visible"/>
                                      </p:to>
                                    </p:set>
                                    <p:anim calcmode="lin" valueType="num">
                                      <p:cBhvr additive="base">
                                        <p:cTn id="26" dur="500" fill="hold"/>
                                        <p:tgtEl>
                                          <p:spTgt spid="114"/>
                                        </p:tgtEl>
                                        <p:attrNameLst>
                                          <p:attrName>ppt_x</p:attrName>
                                        </p:attrNameLst>
                                      </p:cBhvr>
                                      <p:tavLst>
                                        <p:tav tm="0">
                                          <p:val>
                                            <p:strVal val="1+#ppt_w/2"/>
                                          </p:val>
                                        </p:tav>
                                        <p:tav tm="100000">
                                          <p:val>
                                            <p:strVal val="#ppt_x"/>
                                          </p:val>
                                        </p:tav>
                                      </p:tavLst>
                                    </p:anim>
                                    <p:anim calcmode="lin" valueType="num">
                                      <p:cBhvr additive="base">
                                        <p:cTn id="27" dur="500" fill="hold"/>
                                        <p:tgtEl>
                                          <p:spTgt spid="114"/>
                                        </p:tgtEl>
                                        <p:attrNameLst>
                                          <p:attrName>ppt_y</p:attrName>
                                        </p:attrNameLst>
                                      </p:cBhvr>
                                      <p:tavLst>
                                        <p:tav tm="0">
                                          <p:val>
                                            <p:strVal val="0-#ppt_h/2"/>
                                          </p:val>
                                        </p:tav>
                                        <p:tav tm="100000">
                                          <p:val>
                                            <p:strVal val="#ppt_y"/>
                                          </p:val>
                                        </p:tav>
                                      </p:tavLst>
                                    </p:anim>
                                  </p:childTnLst>
                                </p:cTn>
                              </p:par>
                            </p:childTnLst>
                          </p:cTn>
                        </p:par>
                        <p:par>
                          <p:cTn id="28" fill="hold">
                            <p:stCondLst>
                              <p:cond delay="2350"/>
                            </p:stCondLst>
                            <p:childTnLst>
                              <p:par>
                                <p:cTn id="29" presetID="16" presetClass="entr" presetSubtype="21" fill="hold" grpId="0"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barn(inVertical)">
                                      <p:cBhvr>
                                        <p:cTn id="31" dur="500"/>
                                        <p:tgtEl>
                                          <p:spTgt spid="117"/>
                                        </p:tgtEl>
                                      </p:cBhvr>
                                    </p:animEffect>
                                  </p:childTnLst>
                                </p:cTn>
                              </p:par>
                            </p:childTnLst>
                          </p:cTn>
                        </p:par>
                        <p:par>
                          <p:cTn id="32" fill="hold">
                            <p:stCondLst>
                              <p:cond delay="2850"/>
                            </p:stCondLst>
                            <p:childTnLst>
                              <p:par>
                                <p:cTn id="33" presetID="22" presetClass="entr" presetSubtype="4" fill="hold" grpId="0" nodeType="afterEffect">
                                  <p:stCondLst>
                                    <p:cond delay="0"/>
                                  </p:stCondLst>
                                  <p:childTnLst>
                                    <p:set>
                                      <p:cBhvr>
                                        <p:cTn id="34" dur="1" fill="hold">
                                          <p:stCondLst>
                                            <p:cond delay="0"/>
                                          </p:stCondLst>
                                        </p:cTn>
                                        <p:tgtEl>
                                          <p:spTgt spid="125"/>
                                        </p:tgtEl>
                                        <p:attrNameLst>
                                          <p:attrName>style.visibility</p:attrName>
                                        </p:attrNameLst>
                                      </p:cBhvr>
                                      <p:to>
                                        <p:strVal val="visible"/>
                                      </p:to>
                                    </p:set>
                                    <p:animEffect transition="in" filter="wipe(down)">
                                      <p:cBhvr>
                                        <p:cTn id="35" dur="500"/>
                                        <p:tgtEl>
                                          <p:spTgt spid="125"/>
                                        </p:tgtEl>
                                      </p:cBhvr>
                                    </p:animEffect>
                                  </p:childTnLst>
                                </p:cTn>
                              </p:par>
                            </p:childTnLst>
                          </p:cTn>
                        </p:par>
                        <p:par>
                          <p:cTn id="36" fill="hold">
                            <p:stCondLst>
                              <p:cond delay="3350"/>
                            </p:stCondLst>
                            <p:childTnLst>
                              <p:par>
                                <p:cTn id="37" presetID="49" presetClass="entr" presetSubtype="0" decel="100000" fill="hold" grpId="0" nodeType="afterEffect">
                                  <p:stCondLst>
                                    <p:cond delay="0"/>
                                  </p:stCondLst>
                                  <p:childTnLst>
                                    <p:set>
                                      <p:cBhvr>
                                        <p:cTn id="38" dur="1" fill="hold">
                                          <p:stCondLst>
                                            <p:cond delay="0"/>
                                          </p:stCondLst>
                                        </p:cTn>
                                        <p:tgtEl>
                                          <p:spTgt spid="115"/>
                                        </p:tgtEl>
                                        <p:attrNameLst>
                                          <p:attrName>style.visibility</p:attrName>
                                        </p:attrNameLst>
                                      </p:cBhvr>
                                      <p:to>
                                        <p:strVal val="visible"/>
                                      </p:to>
                                    </p:set>
                                    <p:anim calcmode="lin" valueType="num">
                                      <p:cBhvr>
                                        <p:cTn id="39" dur="500" fill="hold"/>
                                        <p:tgtEl>
                                          <p:spTgt spid="115"/>
                                        </p:tgtEl>
                                        <p:attrNameLst>
                                          <p:attrName>ppt_w</p:attrName>
                                        </p:attrNameLst>
                                      </p:cBhvr>
                                      <p:tavLst>
                                        <p:tav tm="0">
                                          <p:val>
                                            <p:fltVal val="0"/>
                                          </p:val>
                                        </p:tav>
                                        <p:tav tm="100000">
                                          <p:val>
                                            <p:strVal val="#ppt_w"/>
                                          </p:val>
                                        </p:tav>
                                      </p:tavLst>
                                    </p:anim>
                                    <p:anim calcmode="lin" valueType="num">
                                      <p:cBhvr>
                                        <p:cTn id="40" dur="500" fill="hold"/>
                                        <p:tgtEl>
                                          <p:spTgt spid="115"/>
                                        </p:tgtEl>
                                        <p:attrNameLst>
                                          <p:attrName>ppt_h</p:attrName>
                                        </p:attrNameLst>
                                      </p:cBhvr>
                                      <p:tavLst>
                                        <p:tav tm="0">
                                          <p:val>
                                            <p:fltVal val="0"/>
                                          </p:val>
                                        </p:tav>
                                        <p:tav tm="100000">
                                          <p:val>
                                            <p:strVal val="#ppt_h"/>
                                          </p:val>
                                        </p:tav>
                                      </p:tavLst>
                                    </p:anim>
                                    <p:anim calcmode="lin" valueType="num">
                                      <p:cBhvr>
                                        <p:cTn id="41" dur="500" fill="hold"/>
                                        <p:tgtEl>
                                          <p:spTgt spid="115"/>
                                        </p:tgtEl>
                                        <p:attrNameLst>
                                          <p:attrName>style.rotation</p:attrName>
                                        </p:attrNameLst>
                                      </p:cBhvr>
                                      <p:tavLst>
                                        <p:tav tm="0">
                                          <p:val>
                                            <p:fltVal val="360"/>
                                          </p:val>
                                        </p:tav>
                                        <p:tav tm="100000">
                                          <p:val>
                                            <p:fltVal val="0"/>
                                          </p:val>
                                        </p:tav>
                                      </p:tavLst>
                                    </p:anim>
                                    <p:animEffect transition="in" filter="fade">
                                      <p:cBhvr>
                                        <p:cTn id="42" dur="500"/>
                                        <p:tgtEl>
                                          <p:spTgt spid="115"/>
                                        </p:tgtEl>
                                      </p:cBhvr>
                                    </p:animEffect>
                                  </p:childTnLst>
                                </p:cTn>
                              </p:par>
                            </p:childTnLst>
                          </p:cTn>
                        </p:par>
                        <p:par>
                          <p:cTn id="43" fill="hold">
                            <p:stCondLst>
                              <p:cond delay="3850"/>
                            </p:stCondLst>
                            <p:childTnLst>
                              <p:par>
                                <p:cTn id="44" presetID="2" presetClass="entr" presetSubtype="3" fill="hold" grpId="0" nodeType="afterEffect">
                                  <p:stCondLst>
                                    <p:cond delay="0"/>
                                  </p:stCondLst>
                                  <p:childTnLst>
                                    <p:set>
                                      <p:cBhvr>
                                        <p:cTn id="45" dur="1" fill="hold">
                                          <p:stCondLst>
                                            <p:cond delay="0"/>
                                          </p:stCondLst>
                                        </p:cTn>
                                        <p:tgtEl>
                                          <p:spTgt spid="116"/>
                                        </p:tgtEl>
                                        <p:attrNameLst>
                                          <p:attrName>style.visibility</p:attrName>
                                        </p:attrNameLst>
                                      </p:cBhvr>
                                      <p:to>
                                        <p:strVal val="visible"/>
                                      </p:to>
                                    </p:set>
                                    <p:anim calcmode="lin" valueType="num">
                                      <p:cBhvr additive="base">
                                        <p:cTn id="46" dur="500" fill="hold"/>
                                        <p:tgtEl>
                                          <p:spTgt spid="116"/>
                                        </p:tgtEl>
                                        <p:attrNameLst>
                                          <p:attrName>ppt_x</p:attrName>
                                        </p:attrNameLst>
                                      </p:cBhvr>
                                      <p:tavLst>
                                        <p:tav tm="0">
                                          <p:val>
                                            <p:strVal val="1+#ppt_w/2"/>
                                          </p:val>
                                        </p:tav>
                                        <p:tav tm="100000">
                                          <p:val>
                                            <p:strVal val="#ppt_x"/>
                                          </p:val>
                                        </p:tav>
                                      </p:tavLst>
                                    </p:anim>
                                    <p:anim calcmode="lin" valueType="num">
                                      <p:cBhvr additive="base">
                                        <p:cTn id="47" dur="500" fill="hold"/>
                                        <p:tgtEl>
                                          <p:spTgt spid="116"/>
                                        </p:tgtEl>
                                        <p:attrNameLst>
                                          <p:attrName>ppt_y</p:attrName>
                                        </p:attrNameLst>
                                      </p:cBhvr>
                                      <p:tavLst>
                                        <p:tav tm="0">
                                          <p:val>
                                            <p:strVal val="0-#ppt_h/2"/>
                                          </p:val>
                                        </p:tav>
                                        <p:tav tm="100000">
                                          <p:val>
                                            <p:strVal val="#ppt_y"/>
                                          </p:val>
                                        </p:tav>
                                      </p:tavLst>
                                    </p:anim>
                                  </p:childTnLst>
                                </p:cTn>
                              </p:par>
                            </p:childTnLst>
                          </p:cTn>
                        </p:par>
                        <p:par>
                          <p:cTn id="48" fill="hold">
                            <p:stCondLst>
                              <p:cond delay="4350"/>
                            </p:stCondLst>
                            <p:childTnLst>
                              <p:par>
                                <p:cTn id="49" presetID="16" presetClass="entr" presetSubtype="21" fill="hold" grpId="0" nodeType="after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barn(inVertical)">
                                      <p:cBhvr>
                                        <p:cTn id="51" dur="500"/>
                                        <p:tgtEl>
                                          <p:spTgt spid="118"/>
                                        </p:tgtEl>
                                      </p:cBhvr>
                                    </p:animEffect>
                                  </p:childTnLst>
                                </p:cTn>
                              </p:par>
                            </p:childTnLst>
                          </p:cTn>
                        </p:par>
                        <p:par>
                          <p:cTn id="52" fill="hold">
                            <p:stCondLst>
                              <p:cond delay="4850"/>
                            </p:stCondLst>
                            <p:childTnLst>
                              <p:par>
                                <p:cTn id="53" presetID="22" presetClass="entr" presetSubtype="4" fill="hold" grpId="0" nodeType="after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wipe(down)">
                                      <p:cBhvr>
                                        <p:cTn id="55" dur="500"/>
                                        <p:tgtEl>
                                          <p:spTgt spid="126"/>
                                        </p:tgtEl>
                                      </p:cBhvr>
                                    </p:animEffect>
                                  </p:childTnLst>
                                </p:cTn>
                              </p:par>
                            </p:childTnLst>
                          </p:cTn>
                        </p:par>
                        <p:par>
                          <p:cTn id="56" fill="hold">
                            <p:stCondLst>
                              <p:cond delay="5350"/>
                            </p:stCondLst>
                            <p:childTnLst>
                              <p:par>
                                <p:cTn id="57" presetID="49" presetClass="entr" presetSubtype="0" decel="100000" fill="hold" grpId="0" nodeType="afterEffect">
                                  <p:stCondLst>
                                    <p:cond delay="0"/>
                                  </p:stCondLst>
                                  <p:childTnLst>
                                    <p:set>
                                      <p:cBhvr>
                                        <p:cTn id="58" dur="1" fill="hold">
                                          <p:stCondLst>
                                            <p:cond delay="0"/>
                                          </p:stCondLst>
                                        </p:cTn>
                                        <p:tgtEl>
                                          <p:spTgt spid="119"/>
                                        </p:tgtEl>
                                        <p:attrNameLst>
                                          <p:attrName>style.visibility</p:attrName>
                                        </p:attrNameLst>
                                      </p:cBhvr>
                                      <p:to>
                                        <p:strVal val="visible"/>
                                      </p:to>
                                    </p:set>
                                    <p:anim calcmode="lin" valueType="num">
                                      <p:cBhvr>
                                        <p:cTn id="59" dur="500" fill="hold"/>
                                        <p:tgtEl>
                                          <p:spTgt spid="119"/>
                                        </p:tgtEl>
                                        <p:attrNameLst>
                                          <p:attrName>ppt_w</p:attrName>
                                        </p:attrNameLst>
                                      </p:cBhvr>
                                      <p:tavLst>
                                        <p:tav tm="0">
                                          <p:val>
                                            <p:fltVal val="0"/>
                                          </p:val>
                                        </p:tav>
                                        <p:tav tm="100000">
                                          <p:val>
                                            <p:strVal val="#ppt_w"/>
                                          </p:val>
                                        </p:tav>
                                      </p:tavLst>
                                    </p:anim>
                                    <p:anim calcmode="lin" valueType="num">
                                      <p:cBhvr>
                                        <p:cTn id="60" dur="500" fill="hold"/>
                                        <p:tgtEl>
                                          <p:spTgt spid="119"/>
                                        </p:tgtEl>
                                        <p:attrNameLst>
                                          <p:attrName>ppt_h</p:attrName>
                                        </p:attrNameLst>
                                      </p:cBhvr>
                                      <p:tavLst>
                                        <p:tav tm="0">
                                          <p:val>
                                            <p:fltVal val="0"/>
                                          </p:val>
                                        </p:tav>
                                        <p:tav tm="100000">
                                          <p:val>
                                            <p:strVal val="#ppt_h"/>
                                          </p:val>
                                        </p:tav>
                                      </p:tavLst>
                                    </p:anim>
                                    <p:anim calcmode="lin" valueType="num">
                                      <p:cBhvr>
                                        <p:cTn id="61" dur="500" fill="hold"/>
                                        <p:tgtEl>
                                          <p:spTgt spid="119"/>
                                        </p:tgtEl>
                                        <p:attrNameLst>
                                          <p:attrName>style.rotation</p:attrName>
                                        </p:attrNameLst>
                                      </p:cBhvr>
                                      <p:tavLst>
                                        <p:tav tm="0">
                                          <p:val>
                                            <p:fltVal val="360"/>
                                          </p:val>
                                        </p:tav>
                                        <p:tav tm="100000">
                                          <p:val>
                                            <p:fltVal val="0"/>
                                          </p:val>
                                        </p:tav>
                                      </p:tavLst>
                                    </p:anim>
                                    <p:animEffect transition="in" filter="fade">
                                      <p:cBhvr>
                                        <p:cTn id="62" dur="500"/>
                                        <p:tgtEl>
                                          <p:spTgt spid="119"/>
                                        </p:tgtEl>
                                      </p:cBhvr>
                                    </p:animEffect>
                                  </p:childTnLst>
                                </p:cTn>
                              </p:par>
                            </p:childTnLst>
                          </p:cTn>
                        </p:par>
                        <p:par>
                          <p:cTn id="63" fill="hold">
                            <p:stCondLst>
                              <p:cond delay="5850"/>
                            </p:stCondLst>
                            <p:childTnLst>
                              <p:par>
                                <p:cTn id="64" presetID="2" presetClass="entr" presetSubtype="2" fill="hold" grpId="0" nodeType="afterEffect">
                                  <p:stCondLst>
                                    <p:cond delay="0"/>
                                  </p:stCondLst>
                                  <p:childTnLst>
                                    <p:set>
                                      <p:cBhvr>
                                        <p:cTn id="65" dur="1" fill="hold">
                                          <p:stCondLst>
                                            <p:cond delay="0"/>
                                          </p:stCondLst>
                                        </p:cTn>
                                        <p:tgtEl>
                                          <p:spTgt spid="120"/>
                                        </p:tgtEl>
                                        <p:attrNameLst>
                                          <p:attrName>style.visibility</p:attrName>
                                        </p:attrNameLst>
                                      </p:cBhvr>
                                      <p:to>
                                        <p:strVal val="visible"/>
                                      </p:to>
                                    </p:set>
                                    <p:anim calcmode="lin" valueType="num">
                                      <p:cBhvr additive="base">
                                        <p:cTn id="66" dur="500" fill="hold"/>
                                        <p:tgtEl>
                                          <p:spTgt spid="120"/>
                                        </p:tgtEl>
                                        <p:attrNameLst>
                                          <p:attrName>ppt_x</p:attrName>
                                        </p:attrNameLst>
                                      </p:cBhvr>
                                      <p:tavLst>
                                        <p:tav tm="0">
                                          <p:val>
                                            <p:strVal val="1+#ppt_w/2"/>
                                          </p:val>
                                        </p:tav>
                                        <p:tav tm="100000">
                                          <p:val>
                                            <p:strVal val="#ppt_x"/>
                                          </p:val>
                                        </p:tav>
                                      </p:tavLst>
                                    </p:anim>
                                    <p:anim calcmode="lin" valueType="num">
                                      <p:cBhvr additive="base">
                                        <p:cTn id="67" dur="500" fill="hold"/>
                                        <p:tgtEl>
                                          <p:spTgt spid="120"/>
                                        </p:tgtEl>
                                        <p:attrNameLst>
                                          <p:attrName>ppt_y</p:attrName>
                                        </p:attrNameLst>
                                      </p:cBhvr>
                                      <p:tavLst>
                                        <p:tav tm="0">
                                          <p:val>
                                            <p:strVal val="#ppt_y"/>
                                          </p:val>
                                        </p:tav>
                                        <p:tav tm="100000">
                                          <p:val>
                                            <p:strVal val="#ppt_y"/>
                                          </p:val>
                                        </p:tav>
                                      </p:tavLst>
                                    </p:anim>
                                  </p:childTnLst>
                                </p:cTn>
                              </p:par>
                            </p:childTnLst>
                          </p:cTn>
                        </p:par>
                        <p:par>
                          <p:cTn id="68" fill="hold">
                            <p:stCondLst>
                              <p:cond delay="6350"/>
                            </p:stCondLst>
                            <p:childTnLst>
                              <p:par>
                                <p:cTn id="69" presetID="16" presetClass="entr" presetSubtype="21" fill="hold" grpId="0" nodeType="afterEffect">
                                  <p:stCondLst>
                                    <p:cond delay="0"/>
                                  </p:stCondLst>
                                  <p:childTnLst>
                                    <p:set>
                                      <p:cBhvr>
                                        <p:cTn id="70" dur="1" fill="hold">
                                          <p:stCondLst>
                                            <p:cond delay="0"/>
                                          </p:stCondLst>
                                        </p:cTn>
                                        <p:tgtEl>
                                          <p:spTgt spid="121"/>
                                        </p:tgtEl>
                                        <p:attrNameLst>
                                          <p:attrName>style.visibility</p:attrName>
                                        </p:attrNameLst>
                                      </p:cBhvr>
                                      <p:to>
                                        <p:strVal val="visible"/>
                                      </p:to>
                                    </p:set>
                                    <p:animEffect transition="in" filter="barn(inVertical)">
                                      <p:cBhvr>
                                        <p:cTn id="71" dur="500"/>
                                        <p:tgtEl>
                                          <p:spTgt spid="121"/>
                                        </p:tgtEl>
                                      </p:cBhvr>
                                    </p:animEffect>
                                  </p:childTnLst>
                                </p:cTn>
                              </p:par>
                            </p:childTnLst>
                          </p:cTn>
                        </p:par>
                        <p:par>
                          <p:cTn id="72" fill="hold">
                            <p:stCondLst>
                              <p:cond delay="6850"/>
                            </p:stCondLst>
                            <p:childTnLst>
                              <p:par>
                                <p:cTn id="73" presetID="22" presetClass="entr" presetSubtype="4" fill="hold" grpId="0" nodeType="after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wipe(down)">
                                      <p:cBhvr>
                                        <p:cTn id="7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16" grpId="0" animBg="1"/>
      <p:bldP spid="117" grpId="0"/>
      <p:bldP spid="118" grpId="0"/>
      <p:bldP spid="119" grpId="0" animBg="1"/>
      <p:bldP spid="120" grpId="0" animBg="1"/>
      <p:bldP spid="121" grpId="0"/>
      <p:bldP spid="125" grpId="0"/>
      <p:bldP spid="126" grpId="0"/>
      <p:bldP spid="127" grpId="0"/>
      <p:bldP spid="15" grpId="0" animBg="1"/>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90828" y="1821772"/>
            <a:ext cx="3703963" cy="4344326"/>
          </a:xfrm>
          <a:prstGeom prst="rect">
            <a:avLst/>
          </a:prstGeom>
          <a:solidFill>
            <a:schemeClr val="bg1">
              <a:lumMod val="85000"/>
            </a:schemeClr>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5" name="AutoShape 12"/>
          <p:cNvSpPr>
            <a:spLocks noChangeArrowheads="1"/>
          </p:cNvSpPr>
          <p:nvPr/>
        </p:nvSpPr>
        <p:spPr bwMode="auto">
          <a:xfrm>
            <a:off x="1890828" y="1426623"/>
            <a:ext cx="3703963" cy="790298"/>
          </a:xfrm>
          <a:prstGeom prst="homePlate">
            <a:avLst>
              <a:gd name="adj" fmla="val 63872"/>
            </a:avLst>
          </a:prstGeom>
          <a:solidFill>
            <a:schemeClr val="accent1"/>
          </a:solidFill>
          <a:ln w="9525">
            <a:noFill/>
            <a:miter lim="800000"/>
            <a:headEnd/>
            <a:tailEnd/>
          </a:ln>
        </p:spPr>
        <p:txBody>
          <a:bodyPr wrap="none" lIns="91472" tIns="45736" rIns="91472" bIns="45736" anchor="ctr"/>
          <a:lstStyle/>
          <a:p>
            <a:pPr algn="ctr"/>
            <a:r>
              <a:rPr lang="zh-CN" altLang="en-US" b="1" dirty="0">
                <a:solidFill>
                  <a:prstClr val="white"/>
                </a:solidFill>
                <a:latin typeface="微软雅黑" pitchFamily="34" charset="-122"/>
                <a:ea typeface="微软雅黑" pitchFamily="34" charset="-122"/>
              </a:rPr>
              <a:t>添加文字</a:t>
            </a:r>
          </a:p>
        </p:txBody>
      </p:sp>
      <p:sp>
        <p:nvSpPr>
          <p:cNvPr id="6" name="TextBox 5"/>
          <p:cNvSpPr txBox="1"/>
          <p:nvPr/>
        </p:nvSpPr>
        <p:spPr>
          <a:xfrm>
            <a:off x="2034938" y="2492840"/>
            <a:ext cx="3559853" cy="3293972"/>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7" name="矩形 6"/>
          <p:cNvSpPr/>
          <p:nvPr/>
        </p:nvSpPr>
        <p:spPr>
          <a:xfrm>
            <a:off x="6286176" y="1821772"/>
            <a:ext cx="3703963" cy="4344326"/>
          </a:xfrm>
          <a:prstGeom prst="rect">
            <a:avLst/>
          </a:prstGeom>
          <a:solidFill>
            <a:schemeClr val="bg1">
              <a:lumMod val="85000"/>
            </a:schemeClr>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8" name="AutoShape 12"/>
          <p:cNvSpPr>
            <a:spLocks noChangeArrowheads="1"/>
          </p:cNvSpPr>
          <p:nvPr/>
        </p:nvSpPr>
        <p:spPr bwMode="auto">
          <a:xfrm flipH="1">
            <a:off x="6286176" y="1426623"/>
            <a:ext cx="3703963" cy="790298"/>
          </a:xfrm>
          <a:prstGeom prst="homePlate">
            <a:avLst>
              <a:gd name="adj" fmla="val 63872"/>
            </a:avLst>
          </a:prstGeom>
          <a:solidFill>
            <a:schemeClr val="bg1">
              <a:lumMod val="65000"/>
            </a:schemeClr>
          </a:solidFill>
          <a:ln w="9525">
            <a:noFill/>
            <a:miter lim="800000"/>
            <a:headEnd/>
            <a:tailEnd/>
          </a:ln>
        </p:spPr>
        <p:txBody>
          <a:bodyPr wrap="none" lIns="91472" tIns="45736" rIns="91472" bIns="45736" anchor="ctr"/>
          <a:lstStyle/>
          <a:p>
            <a:pPr algn="ctr"/>
            <a:r>
              <a:rPr lang="zh-CN" altLang="en-US" b="1" dirty="0">
                <a:solidFill>
                  <a:prstClr val="white"/>
                </a:solidFill>
                <a:latin typeface="微软雅黑" pitchFamily="34" charset="-122"/>
                <a:ea typeface="微软雅黑" pitchFamily="34" charset="-122"/>
              </a:rPr>
              <a:t>添加文字</a:t>
            </a:r>
          </a:p>
        </p:txBody>
      </p:sp>
      <p:sp>
        <p:nvSpPr>
          <p:cNvPr id="9" name="TextBox 8"/>
          <p:cNvSpPr txBox="1"/>
          <p:nvPr/>
        </p:nvSpPr>
        <p:spPr>
          <a:xfrm>
            <a:off x="6430286" y="2492840"/>
            <a:ext cx="3559853" cy="3293972"/>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600" dirty="0">
              <a:solidFill>
                <a:sysClr val="windowText" lastClr="000000"/>
              </a:solidFill>
              <a:latin typeface="微软雅黑" pitchFamily="34" charset="-122"/>
              <a:ea typeface="微软雅黑" pitchFamily="34" charset="-122"/>
            </a:endParaRPr>
          </a:p>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11"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377159504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35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1850"/>
                            </p:stCondLst>
                            <p:childTnLst>
                              <p:par>
                                <p:cTn id="22" presetID="22" presetClass="entr" presetSubtype="8" fill="hold" grpId="0" nodeType="afterEffect">
                                  <p:stCondLst>
                                    <p:cond delay="0"/>
                                  </p:stCondLst>
                                  <p:iterate type="lt">
                                    <p:tmPct val="30000"/>
                                  </p:iterate>
                                  <p:childTnLst>
                                    <p:set>
                                      <p:cBhvr>
                                        <p:cTn id="23" dur="1" fill="hold">
                                          <p:stCondLst>
                                            <p:cond delay="0"/>
                                          </p:stCondLst>
                                        </p:cTn>
                                        <p:tgtEl>
                                          <p:spTgt spid="6"/>
                                        </p:tgtEl>
                                        <p:attrNameLst>
                                          <p:attrName>style.visibility</p:attrName>
                                        </p:attrNameLst>
                                      </p:cBhvr>
                                      <p:to>
                                        <p:strVal val="visible"/>
                                      </p:to>
                                    </p:set>
                                    <p:animEffect transition="in" filter="wipe(left)">
                                      <p:cBhvr>
                                        <p:cTn id="24" dur="100"/>
                                        <p:tgtEl>
                                          <p:spTgt spid="6"/>
                                        </p:tgtEl>
                                      </p:cBhvr>
                                    </p:animEffect>
                                  </p:childTnLst>
                                </p:cTn>
                              </p:par>
                              <p:par>
                                <p:cTn id="25" presetID="36" presetClass="emph" presetSubtype="0" fill="hold" grpId="1" nodeType="withEffect">
                                  <p:stCondLst>
                                    <p:cond delay="0"/>
                                  </p:stCondLst>
                                  <p:iterate type="lt">
                                    <p:tmPct val="30000"/>
                                  </p:iterate>
                                  <p:childTnLst>
                                    <p:animScale>
                                      <p:cBhvr>
                                        <p:cTn id="26" dur="50" autoRev="1" fill="hold">
                                          <p:stCondLst>
                                            <p:cond delay="0"/>
                                          </p:stCondLst>
                                        </p:cTn>
                                        <p:tgtEl>
                                          <p:spTgt spid="6"/>
                                        </p:tgtEl>
                                      </p:cBhvr>
                                      <p:to x="80000" y="100000"/>
                                    </p:animScale>
                                    <p:anim by="(#ppt_w*0.10)" calcmode="lin" valueType="num">
                                      <p:cBhvr>
                                        <p:cTn id="27" dur="50" autoRev="1" fill="hold">
                                          <p:stCondLst>
                                            <p:cond delay="0"/>
                                          </p:stCondLst>
                                        </p:cTn>
                                        <p:tgtEl>
                                          <p:spTgt spid="6"/>
                                        </p:tgtEl>
                                        <p:attrNameLst>
                                          <p:attrName>ppt_x</p:attrName>
                                        </p:attrNameLst>
                                      </p:cBhvr>
                                    </p:anim>
                                    <p:anim by="(-#ppt_w*0.10)" calcmode="lin" valueType="num">
                                      <p:cBhvr>
                                        <p:cTn id="28" dur="50" autoRev="1" fill="hold">
                                          <p:stCondLst>
                                            <p:cond delay="0"/>
                                          </p:stCondLst>
                                        </p:cTn>
                                        <p:tgtEl>
                                          <p:spTgt spid="6"/>
                                        </p:tgtEl>
                                        <p:attrNameLst>
                                          <p:attrName>ppt_y</p:attrName>
                                        </p:attrNameLst>
                                      </p:cBhvr>
                                    </p:anim>
                                    <p:animRot by="-480000">
                                      <p:cBhvr>
                                        <p:cTn id="29" dur="50" autoRev="1" fill="hold">
                                          <p:stCondLst>
                                            <p:cond delay="0"/>
                                          </p:stCondLst>
                                        </p:cTn>
                                        <p:tgtEl>
                                          <p:spTgt spid="6"/>
                                        </p:tgtEl>
                                        <p:attrNameLst>
                                          <p:attrName>r</p:attrName>
                                        </p:attrNameLst>
                                      </p:cBhvr>
                                    </p:animRot>
                                  </p:childTnLst>
                                </p:cTn>
                              </p:par>
                            </p:childTnLst>
                          </p:cTn>
                        </p:par>
                        <p:par>
                          <p:cTn id="30" fill="hold">
                            <p:stCondLst>
                              <p:cond delay="6600"/>
                            </p:stCondLst>
                            <p:childTnLst>
                              <p:par>
                                <p:cTn id="31" presetID="2" presetClass="entr" presetSubtype="2"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7100"/>
                            </p:stCondLst>
                            <p:childTnLst>
                              <p:par>
                                <p:cTn id="36" presetID="22" presetClass="entr" presetSubtype="1"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childTnLst>
                          </p:cTn>
                        </p:par>
                        <p:par>
                          <p:cTn id="39" fill="hold">
                            <p:stCondLst>
                              <p:cond delay="7600"/>
                            </p:stCondLst>
                            <p:childTnLst>
                              <p:par>
                                <p:cTn id="40" presetID="22" presetClass="entr" presetSubtype="8" fill="hold" grpId="0" nodeType="afterEffect">
                                  <p:stCondLst>
                                    <p:cond delay="0"/>
                                  </p:stCondLst>
                                  <p:iterate type="lt">
                                    <p:tmPct val="30000"/>
                                  </p:iterate>
                                  <p:childTnLst>
                                    <p:set>
                                      <p:cBhvr>
                                        <p:cTn id="41" dur="1" fill="hold">
                                          <p:stCondLst>
                                            <p:cond delay="0"/>
                                          </p:stCondLst>
                                        </p:cTn>
                                        <p:tgtEl>
                                          <p:spTgt spid="9"/>
                                        </p:tgtEl>
                                        <p:attrNameLst>
                                          <p:attrName>style.visibility</p:attrName>
                                        </p:attrNameLst>
                                      </p:cBhvr>
                                      <p:to>
                                        <p:strVal val="visible"/>
                                      </p:to>
                                    </p:set>
                                    <p:animEffect transition="in" filter="wipe(left)">
                                      <p:cBhvr>
                                        <p:cTn id="42" dur="100"/>
                                        <p:tgtEl>
                                          <p:spTgt spid="9"/>
                                        </p:tgtEl>
                                      </p:cBhvr>
                                    </p:animEffect>
                                  </p:childTnLst>
                                </p:cTn>
                              </p:par>
                              <p:par>
                                <p:cTn id="43" presetID="36" presetClass="emph" presetSubtype="0" fill="hold" grpId="1" nodeType="withEffect">
                                  <p:stCondLst>
                                    <p:cond delay="0"/>
                                  </p:stCondLst>
                                  <p:iterate type="lt">
                                    <p:tmPct val="30000"/>
                                  </p:iterate>
                                  <p:childTnLst>
                                    <p:animScale>
                                      <p:cBhvr>
                                        <p:cTn id="44" dur="50" autoRev="1" fill="hold">
                                          <p:stCondLst>
                                            <p:cond delay="0"/>
                                          </p:stCondLst>
                                        </p:cTn>
                                        <p:tgtEl>
                                          <p:spTgt spid="9"/>
                                        </p:tgtEl>
                                      </p:cBhvr>
                                      <p:to x="80000" y="100000"/>
                                    </p:animScale>
                                    <p:anim by="(#ppt_w*0.10)" calcmode="lin" valueType="num">
                                      <p:cBhvr>
                                        <p:cTn id="45" dur="50" autoRev="1" fill="hold">
                                          <p:stCondLst>
                                            <p:cond delay="0"/>
                                          </p:stCondLst>
                                        </p:cTn>
                                        <p:tgtEl>
                                          <p:spTgt spid="9"/>
                                        </p:tgtEl>
                                        <p:attrNameLst>
                                          <p:attrName>ppt_x</p:attrName>
                                        </p:attrNameLst>
                                      </p:cBhvr>
                                    </p:anim>
                                    <p:anim by="(-#ppt_w*0.10)" calcmode="lin" valueType="num">
                                      <p:cBhvr>
                                        <p:cTn id="46" dur="50" autoRev="1" fill="hold">
                                          <p:stCondLst>
                                            <p:cond delay="0"/>
                                          </p:stCondLst>
                                        </p:cTn>
                                        <p:tgtEl>
                                          <p:spTgt spid="9"/>
                                        </p:tgtEl>
                                        <p:attrNameLst>
                                          <p:attrName>ppt_y</p:attrName>
                                        </p:attrNameLst>
                                      </p:cBhvr>
                                    </p:anim>
                                    <p:animRot by="-480000">
                                      <p:cBhvr>
                                        <p:cTn id="47" dur="50" autoRev="1"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6" grpId="1"/>
      <p:bldP spid="7" grpId="0" animBg="1"/>
      <p:bldP spid="8" grpId="0" animBg="1"/>
      <p:bldP spid="9" grpId="0"/>
      <p:bldP spid="9" grpId="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7"/>
          <p:cNvSpPr>
            <a:spLocks/>
          </p:cNvSpPr>
          <p:nvPr/>
        </p:nvSpPr>
        <p:spPr bwMode="auto">
          <a:xfrm rot="18900000">
            <a:off x="7266201" y="1559360"/>
            <a:ext cx="1746988" cy="1746988"/>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sp>
        <p:nvSpPr>
          <p:cNvPr id="42" name="Freeform 6"/>
          <p:cNvSpPr>
            <a:spLocks/>
          </p:cNvSpPr>
          <p:nvPr/>
        </p:nvSpPr>
        <p:spPr bwMode="auto">
          <a:xfrm rot="18900000">
            <a:off x="7917530" y="2824392"/>
            <a:ext cx="1750101" cy="1746988"/>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bg1">
              <a:lumMod val="6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sp>
        <p:nvSpPr>
          <p:cNvPr id="43" name="Freeform 5"/>
          <p:cNvSpPr>
            <a:spLocks/>
          </p:cNvSpPr>
          <p:nvPr/>
        </p:nvSpPr>
        <p:spPr bwMode="auto">
          <a:xfrm rot="18900000">
            <a:off x="6655154" y="3478379"/>
            <a:ext cx="1746988" cy="1746988"/>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accent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sp>
        <p:nvSpPr>
          <p:cNvPr id="44" name="Freeform 8"/>
          <p:cNvSpPr>
            <a:spLocks/>
          </p:cNvSpPr>
          <p:nvPr/>
        </p:nvSpPr>
        <p:spPr bwMode="auto">
          <a:xfrm rot="18900000">
            <a:off x="6002269" y="2213344"/>
            <a:ext cx="1746988" cy="1746988"/>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accent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lt1"/>
              </a:solidFill>
              <a:latin typeface="微软雅黑" pitchFamily="34" charset="-122"/>
            </a:endParaRPr>
          </a:p>
        </p:txBody>
      </p:sp>
      <p:cxnSp>
        <p:nvCxnSpPr>
          <p:cNvPr id="45" name="직선 연결선 250"/>
          <p:cNvCxnSpPr/>
          <p:nvPr/>
        </p:nvCxnSpPr>
        <p:spPr>
          <a:xfrm>
            <a:off x="5640455" y="2753800"/>
            <a:ext cx="326442"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6" name="직선 연결선 250"/>
          <p:cNvCxnSpPr/>
          <p:nvPr/>
        </p:nvCxnSpPr>
        <p:spPr>
          <a:xfrm>
            <a:off x="5712034" y="5021957"/>
            <a:ext cx="1192353"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7" name="직선 연결선 250"/>
          <p:cNvCxnSpPr/>
          <p:nvPr/>
        </p:nvCxnSpPr>
        <p:spPr>
          <a:xfrm flipH="1">
            <a:off x="8714849" y="1784274"/>
            <a:ext cx="1426763"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8" name="직선 연결선 250"/>
          <p:cNvCxnSpPr/>
          <p:nvPr/>
        </p:nvCxnSpPr>
        <p:spPr>
          <a:xfrm flipH="1">
            <a:off x="9687982" y="4055735"/>
            <a:ext cx="453630" cy="0"/>
          </a:xfrm>
          <a:prstGeom prst="line">
            <a:avLst/>
          </a:prstGeom>
          <a:ln w="6350">
            <a:solidFill>
              <a:srgbClr val="414455"/>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49" name="Text Placeholder 8"/>
          <p:cNvSpPr txBox="1">
            <a:spLocks/>
          </p:cNvSpPr>
          <p:nvPr/>
        </p:nvSpPr>
        <p:spPr>
          <a:xfrm>
            <a:off x="482551" y="2181281"/>
            <a:ext cx="3101892" cy="340590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点击添加文字内容点击添加文字内容点击添加文字内容</a:t>
            </a:r>
            <a:endParaRPr lang="en-US" altLang="zh-CN" sz="1600" dirty="0">
              <a:solidFill>
                <a:srgbClr val="414455"/>
              </a:solidFill>
              <a:latin typeface="微软雅黑" pitchFamily="34" charset="-122"/>
              <a:ea typeface="微软雅黑" pitchFamily="34" charset="-122"/>
            </a:endParaRPr>
          </a:p>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点击添加文字内容点击添加文字内容点击添加文字内容</a:t>
            </a:r>
            <a:endParaRPr lang="en-US" altLang="zh-CN" sz="1600" dirty="0">
              <a:solidFill>
                <a:srgbClr val="414455"/>
              </a:solidFill>
              <a:latin typeface="微软雅黑" pitchFamily="34" charset="-122"/>
              <a:ea typeface="微软雅黑" pitchFamily="34" charset="-122"/>
            </a:endParaRPr>
          </a:p>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点击添加文字内容点击添加文字内容点击添加文字内容</a:t>
            </a:r>
            <a:endParaRPr lang="en-US" altLang="zh-CN" sz="1600" dirty="0">
              <a:solidFill>
                <a:srgbClr val="414455"/>
              </a:solidFill>
              <a:latin typeface="微软雅黑" pitchFamily="34" charset="-122"/>
              <a:ea typeface="微软雅黑" pitchFamily="34" charset="-122"/>
            </a:endParaRPr>
          </a:p>
          <a:p>
            <a:pPr algn="just">
              <a:lnSpc>
                <a:spcPct val="130000"/>
              </a:lnSpc>
            </a:pPr>
            <a:r>
              <a:rPr lang="zh-CN" altLang="en-US" sz="1600" dirty="0">
                <a:solidFill>
                  <a:srgbClr val="414455"/>
                </a:solidFill>
                <a:latin typeface="微软雅黑" pitchFamily="34" charset="-122"/>
                <a:ea typeface="微软雅黑" pitchFamily="34" charset="-122"/>
              </a:rPr>
              <a:t>点击添加文字内容点击添加文字内容点击添加文字内容</a:t>
            </a:r>
            <a:endParaRPr lang="en-US" sz="1600" dirty="0">
              <a:solidFill>
                <a:srgbClr val="414455"/>
              </a:solidFill>
              <a:latin typeface="微软雅黑" pitchFamily="34" charset="-122"/>
              <a:ea typeface="微软雅黑" pitchFamily="34" charset="-122"/>
            </a:endParaRPr>
          </a:p>
        </p:txBody>
      </p:sp>
      <p:cxnSp>
        <p:nvCxnSpPr>
          <p:cNvPr id="50" name="Straight Connector 59"/>
          <p:cNvCxnSpPr/>
          <p:nvPr/>
        </p:nvCxnSpPr>
        <p:spPr>
          <a:xfrm flipV="1">
            <a:off x="4005832" y="1472308"/>
            <a:ext cx="0" cy="4483417"/>
          </a:xfrm>
          <a:prstGeom prst="line">
            <a:avLst/>
          </a:prstGeom>
          <a:ln w="3175">
            <a:solidFill>
              <a:srgbClr val="414455"/>
            </a:solidFill>
          </a:ln>
        </p:spPr>
        <p:style>
          <a:lnRef idx="1">
            <a:schemeClr val="dk1"/>
          </a:lnRef>
          <a:fillRef idx="0">
            <a:schemeClr val="dk1"/>
          </a:fillRef>
          <a:effectRef idx="0">
            <a:schemeClr val="dk1"/>
          </a:effectRef>
          <a:fontRef idx="minor">
            <a:schemeClr val="tx1"/>
          </a:fontRef>
        </p:style>
      </p:cxnSp>
      <p:sp>
        <p:nvSpPr>
          <p:cNvPr id="51" name="矩形 10"/>
          <p:cNvSpPr>
            <a:spLocks noChangeArrowheads="1"/>
          </p:cNvSpPr>
          <p:nvPr/>
        </p:nvSpPr>
        <p:spPr bwMode="auto">
          <a:xfrm>
            <a:off x="4346486" y="2511512"/>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52" name="矩形 10"/>
          <p:cNvSpPr>
            <a:spLocks noChangeArrowheads="1"/>
          </p:cNvSpPr>
          <p:nvPr/>
        </p:nvSpPr>
        <p:spPr bwMode="auto">
          <a:xfrm>
            <a:off x="10295342" y="1528364"/>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53" name="矩形 10"/>
          <p:cNvSpPr>
            <a:spLocks noChangeArrowheads="1"/>
          </p:cNvSpPr>
          <p:nvPr/>
        </p:nvSpPr>
        <p:spPr bwMode="auto">
          <a:xfrm>
            <a:off x="4423169" y="4656784"/>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54" name="矩形 10"/>
          <p:cNvSpPr>
            <a:spLocks noChangeArrowheads="1"/>
          </p:cNvSpPr>
          <p:nvPr/>
        </p:nvSpPr>
        <p:spPr bwMode="auto">
          <a:xfrm>
            <a:off x="10363087" y="3797347"/>
            <a:ext cx="1107996" cy="646331"/>
          </a:xfrm>
          <a:prstGeom prst="rect">
            <a:avLst/>
          </a:prstGeom>
          <a:noFill/>
          <a:ln w="9525">
            <a:noFill/>
            <a:miter lim="800000"/>
            <a:headEnd/>
            <a:tailEnd/>
          </a:ln>
        </p:spPr>
        <p:txBody>
          <a:bodyPr wrap="none">
            <a:spAutoFit/>
          </a:bodyPr>
          <a:lstStyle/>
          <a:p>
            <a:r>
              <a:rPr lang="zh-CN" altLang="en-US" sz="1800" dirty="0">
                <a:solidFill>
                  <a:srgbClr val="414455"/>
                </a:solidFill>
                <a:latin typeface="微软雅黑" pitchFamily="34" charset="-122"/>
                <a:ea typeface="微软雅黑" pitchFamily="34" charset="-122"/>
              </a:rPr>
              <a:t>点击此处</a:t>
            </a:r>
            <a:endParaRPr lang="en-US" altLang="zh-CN" sz="1800" dirty="0">
              <a:solidFill>
                <a:srgbClr val="414455"/>
              </a:solidFill>
              <a:latin typeface="微软雅黑" pitchFamily="34" charset="-122"/>
              <a:ea typeface="微软雅黑" pitchFamily="34" charset="-122"/>
            </a:endParaRPr>
          </a:p>
          <a:p>
            <a:r>
              <a:rPr lang="zh-CN" altLang="en-US" sz="1800" dirty="0">
                <a:solidFill>
                  <a:srgbClr val="414455"/>
                </a:solidFill>
                <a:latin typeface="微软雅黑" pitchFamily="34" charset="-122"/>
                <a:ea typeface="微软雅黑" pitchFamily="34" charset="-122"/>
              </a:rPr>
              <a:t>添加内容</a:t>
            </a:r>
          </a:p>
        </p:txBody>
      </p:sp>
      <p:sp>
        <p:nvSpPr>
          <p:cNvPr id="17" name="文本框 2"/>
          <p:cNvSpPr txBox="1"/>
          <p:nvPr/>
        </p:nvSpPr>
        <p:spPr>
          <a:xfrm>
            <a:off x="1699924"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104117097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49" presetClass="entr" presetSubtype="0" decel="10000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 calcmode="lin" valueType="num">
                                      <p:cBhvr>
                                        <p:cTn id="17" dur="500" fill="hold"/>
                                        <p:tgtEl>
                                          <p:spTgt spid="41"/>
                                        </p:tgtEl>
                                        <p:attrNameLst>
                                          <p:attrName>style.rotation</p:attrName>
                                        </p:attrNameLst>
                                      </p:cBhvr>
                                      <p:tavLst>
                                        <p:tav tm="0">
                                          <p:val>
                                            <p:fltVal val="360"/>
                                          </p:val>
                                        </p:tav>
                                        <p:tav tm="100000">
                                          <p:val>
                                            <p:fltVal val="0"/>
                                          </p:val>
                                        </p:tav>
                                      </p:tavLst>
                                    </p:anim>
                                    <p:animEffect transition="in" filter="fade">
                                      <p:cBhvr>
                                        <p:cTn id="18" dur="500"/>
                                        <p:tgtEl>
                                          <p:spTgt spid="41"/>
                                        </p:tgtEl>
                                      </p:cBhvr>
                                    </p:animEffect>
                                  </p:childTnLst>
                                </p:cTn>
                              </p:par>
                            </p:childTnLst>
                          </p:cTn>
                        </p:par>
                        <p:par>
                          <p:cTn id="19" fill="hold">
                            <p:stCondLst>
                              <p:cond delay="1350"/>
                            </p:stCondLst>
                            <p:childTnLst>
                              <p:par>
                                <p:cTn id="20" presetID="22" presetClass="entr" presetSubtype="8"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left)">
                                      <p:cBhvr>
                                        <p:cTn id="22" dur="500"/>
                                        <p:tgtEl>
                                          <p:spTgt spid="47"/>
                                        </p:tgtEl>
                                      </p:cBhvr>
                                    </p:animEffect>
                                  </p:childTnLst>
                                </p:cTn>
                              </p:par>
                            </p:childTnLst>
                          </p:cTn>
                        </p:par>
                        <p:par>
                          <p:cTn id="23" fill="hold">
                            <p:stCondLst>
                              <p:cond delay="1850"/>
                            </p:stCondLst>
                            <p:childTnLst>
                              <p:par>
                                <p:cTn id="24" presetID="22" presetClass="entr" presetSubtype="4"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down)">
                                      <p:cBhvr>
                                        <p:cTn id="26" dur="500"/>
                                        <p:tgtEl>
                                          <p:spTgt spid="52"/>
                                        </p:tgtEl>
                                      </p:cBhvr>
                                    </p:animEffect>
                                  </p:childTnLst>
                                </p:cTn>
                              </p:par>
                            </p:childTnLst>
                          </p:cTn>
                        </p:par>
                        <p:par>
                          <p:cTn id="27" fill="hold">
                            <p:stCondLst>
                              <p:cond delay="2350"/>
                            </p:stCondLst>
                            <p:childTnLst>
                              <p:par>
                                <p:cTn id="28" presetID="49" presetClass="entr" presetSubtype="0" decel="10000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500" fill="hold"/>
                                        <p:tgtEl>
                                          <p:spTgt spid="44"/>
                                        </p:tgtEl>
                                        <p:attrNameLst>
                                          <p:attrName>ppt_w</p:attrName>
                                        </p:attrNameLst>
                                      </p:cBhvr>
                                      <p:tavLst>
                                        <p:tav tm="0">
                                          <p:val>
                                            <p:fltVal val="0"/>
                                          </p:val>
                                        </p:tav>
                                        <p:tav tm="100000">
                                          <p:val>
                                            <p:strVal val="#ppt_w"/>
                                          </p:val>
                                        </p:tav>
                                      </p:tavLst>
                                    </p:anim>
                                    <p:anim calcmode="lin" valueType="num">
                                      <p:cBhvr>
                                        <p:cTn id="31" dur="500" fill="hold"/>
                                        <p:tgtEl>
                                          <p:spTgt spid="44"/>
                                        </p:tgtEl>
                                        <p:attrNameLst>
                                          <p:attrName>ppt_h</p:attrName>
                                        </p:attrNameLst>
                                      </p:cBhvr>
                                      <p:tavLst>
                                        <p:tav tm="0">
                                          <p:val>
                                            <p:fltVal val="0"/>
                                          </p:val>
                                        </p:tav>
                                        <p:tav tm="100000">
                                          <p:val>
                                            <p:strVal val="#ppt_h"/>
                                          </p:val>
                                        </p:tav>
                                      </p:tavLst>
                                    </p:anim>
                                    <p:anim calcmode="lin" valueType="num">
                                      <p:cBhvr>
                                        <p:cTn id="32" dur="500" fill="hold"/>
                                        <p:tgtEl>
                                          <p:spTgt spid="44"/>
                                        </p:tgtEl>
                                        <p:attrNameLst>
                                          <p:attrName>style.rotation</p:attrName>
                                        </p:attrNameLst>
                                      </p:cBhvr>
                                      <p:tavLst>
                                        <p:tav tm="0">
                                          <p:val>
                                            <p:fltVal val="360"/>
                                          </p:val>
                                        </p:tav>
                                        <p:tav tm="100000">
                                          <p:val>
                                            <p:fltVal val="0"/>
                                          </p:val>
                                        </p:tav>
                                      </p:tavLst>
                                    </p:anim>
                                    <p:animEffect transition="in" filter="fade">
                                      <p:cBhvr>
                                        <p:cTn id="33" dur="500"/>
                                        <p:tgtEl>
                                          <p:spTgt spid="44"/>
                                        </p:tgtEl>
                                      </p:cBhvr>
                                    </p:animEffect>
                                  </p:childTnLst>
                                </p:cTn>
                              </p:par>
                            </p:childTnLst>
                          </p:cTn>
                        </p:par>
                        <p:par>
                          <p:cTn id="34" fill="hold">
                            <p:stCondLst>
                              <p:cond delay="2850"/>
                            </p:stCondLst>
                            <p:childTnLst>
                              <p:par>
                                <p:cTn id="35" presetID="22" presetClass="entr" presetSubtype="2"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right)">
                                      <p:cBhvr>
                                        <p:cTn id="37" dur="500"/>
                                        <p:tgtEl>
                                          <p:spTgt spid="45"/>
                                        </p:tgtEl>
                                      </p:cBhvr>
                                    </p:animEffect>
                                  </p:childTnLst>
                                </p:cTn>
                              </p:par>
                            </p:childTnLst>
                          </p:cTn>
                        </p:par>
                        <p:par>
                          <p:cTn id="38" fill="hold">
                            <p:stCondLst>
                              <p:cond delay="3350"/>
                            </p:stCondLst>
                            <p:childTnLst>
                              <p:par>
                                <p:cTn id="39" presetID="22" presetClass="entr" presetSubtype="8"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childTnLst>
                          </p:cTn>
                        </p:par>
                        <p:par>
                          <p:cTn id="42" fill="hold">
                            <p:stCondLst>
                              <p:cond delay="3850"/>
                            </p:stCondLst>
                            <p:childTnLst>
                              <p:par>
                                <p:cTn id="43" presetID="49" presetClass="entr" presetSubtype="0" decel="100000" fill="hold" grpId="0" nodeType="after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 calcmode="lin" valueType="num">
                                      <p:cBhvr>
                                        <p:cTn id="47" dur="500" fill="hold"/>
                                        <p:tgtEl>
                                          <p:spTgt spid="43"/>
                                        </p:tgtEl>
                                        <p:attrNameLst>
                                          <p:attrName>style.rotation</p:attrName>
                                        </p:attrNameLst>
                                      </p:cBhvr>
                                      <p:tavLst>
                                        <p:tav tm="0">
                                          <p:val>
                                            <p:fltVal val="360"/>
                                          </p:val>
                                        </p:tav>
                                        <p:tav tm="100000">
                                          <p:val>
                                            <p:fltVal val="0"/>
                                          </p:val>
                                        </p:tav>
                                      </p:tavLst>
                                    </p:anim>
                                    <p:animEffect transition="in" filter="fade">
                                      <p:cBhvr>
                                        <p:cTn id="48" dur="500"/>
                                        <p:tgtEl>
                                          <p:spTgt spid="43"/>
                                        </p:tgtEl>
                                      </p:cBhvr>
                                    </p:animEffect>
                                  </p:childTnLst>
                                </p:cTn>
                              </p:par>
                            </p:childTnLst>
                          </p:cTn>
                        </p:par>
                        <p:par>
                          <p:cTn id="49" fill="hold">
                            <p:stCondLst>
                              <p:cond delay="4350"/>
                            </p:stCondLst>
                            <p:childTnLst>
                              <p:par>
                                <p:cTn id="50" presetID="22" presetClass="entr" presetSubtype="2" fill="hold"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right)">
                                      <p:cBhvr>
                                        <p:cTn id="52" dur="500"/>
                                        <p:tgtEl>
                                          <p:spTgt spid="46"/>
                                        </p:tgtEl>
                                      </p:cBhvr>
                                    </p:animEffect>
                                  </p:childTnLst>
                                </p:cTn>
                              </p:par>
                            </p:childTnLst>
                          </p:cTn>
                        </p:par>
                        <p:par>
                          <p:cTn id="53" fill="hold">
                            <p:stCondLst>
                              <p:cond delay="4850"/>
                            </p:stCondLst>
                            <p:childTnLst>
                              <p:par>
                                <p:cTn id="54" presetID="22" presetClass="entr" presetSubtype="4" fill="hold" grpId="0"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childTnLst>
                          </p:cTn>
                        </p:par>
                        <p:par>
                          <p:cTn id="57" fill="hold">
                            <p:stCondLst>
                              <p:cond delay="5350"/>
                            </p:stCondLst>
                            <p:childTnLst>
                              <p:par>
                                <p:cTn id="58" presetID="49" presetClass="entr" presetSubtype="0"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p:cTn id="60" dur="500" fill="hold"/>
                                        <p:tgtEl>
                                          <p:spTgt spid="42"/>
                                        </p:tgtEl>
                                        <p:attrNameLst>
                                          <p:attrName>ppt_w</p:attrName>
                                        </p:attrNameLst>
                                      </p:cBhvr>
                                      <p:tavLst>
                                        <p:tav tm="0">
                                          <p:val>
                                            <p:fltVal val="0"/>
                                          </p:val>
                                        </p:tav>
                                        <p:tav tm="100000">
                                          <p:val>
                                            <p:strVal val="#ppt_w"/>
                                          </p:val>
                                        </p:tav>
                                      </p:tavLst>
                                    </p:anim>
                                    <p:anim calcmode="lin" valueType="num">
                                      <p:cBhvr>
                                        <p:cTn id="61" dur="500" fill="hold"/>
                                        <p:tgtEl>
                                          <p:spTgt spid="42"/>
                                        </p:tgtEl>
                                        <p:attrNameLst>
                                          <p:attrName>ppt_h</p:attrName>
                                        </p:attrNameLst>
                                      </p:cBhvr>
                                      <p:tavLst>
                                        <p:tav tm="0">
                                          <p:val>
                                            <p:fltVal val="0"/>
                                          </p:val>
                                        </p:tav>
                                        <p:tav tm="100000">
                                          <p:val>
                                            <p:strVal val="#ppt_h"/>
                                          </p:val>
                                        </p:tav>
                                      </p:tavLst>
                                    </p:anim>
                                    <p:anim calcmode="lin" valueType="num">
                                      <p:cBhvr>
                                        <p:cTn id="62" dur="500" fill="hold"/>
                                        <p:tgtEl>
                                          <p:spTgt spid="42"/>
                                        </p:tgtEl>
                                        <p:attrNameLst>
                                          <p:attrName>style.rotation</p:attrName>
                                        </p:attrNameLst>
                                      </p:cBhvr>
                                      <p:tavLst>
                                        <p:tav tm="0">
                                          <p:val>
                                            <p:fltVal val="360"/>
                                          </p:val>
                                        </p:tav>
                                        <p:tav tm="100000">
                                          <p:val>
                                            <p:fltVal val="0"/>
                                          </p:val>
                                        </p:tav>
                                      </p:tavLst>
                                    </p:anim>
                                    <p:animEffect transition="in" filter="fade">
                                      <p:cBhvr>
                                        <p:cTn id="63" dur="500"/>
                                        <p:tgtEl>
                                          <p:spTgt spid="42"/>
                                        </p:tgtEl>
                                      </p:cBhvr>
                                    </p:animEffect>
                                  </p:childTnLst>
                                </p:cTn>
                              </p:par>
                            </p:childTnLst>
                          </p:cTn>
                        </p:par>
                        <p:par>
                          <p:cTn id="64" fill="hold">
                            <p:stCondLst>
                              <p:cond delay="5850"/>
                            </p:stCondLst>
                            <p:childTnLst>
                              <p:par>
                                <p:cTn id="65" presetID="22" presetClass="entr" presetSubtype="8" fill="hold" nodeType="after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childTnLst>
                          </p:cTn>
                        </p:par>
                        <p:par>
                          <p:cTn id="68" fill="hold">
                            <p:stCondLst>
                              <p:cond delay="6350"/>
                            </p:stCondLst>
                            <p:childTnLst>
                              <p:par>
                                <p:cTn id="69" presetID="22" presetClass="entr" presetSubtype="8" fill="hold" grpId="0"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childTnLst>
                          </p:cTn>
                        </p:par>
                        <p:par>
                          <p:cTn id="72" fill="hold">
                            <p:stCondLst>
                              <p:cond delay="6850"/>
                            </p:stCondLst>
                            <p:childTnLst>
                              <p:par>
                                <p:cTn id="73" presetID="22" presetClass="entr" presetSubtype="1"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up)">
                                      <p:cBhvr>
                                        <p:cTn id="75" dur="500"/>
                                        <p:tgtEl>
                                          <p:spTgt spid="50"/>
                                        </p:tgtEl>
                                      </p:cBhvr>
                                    </p:animEffect>
                                  </p:childTnLst>
                                </p:cTn>
                              </p:par>
                            </p:childTnLst>
                          </p:cTn>
                        </p:par>
                        <p:par>
                          <p:cTn id="76" fill="hold">
                            <p:stCondLst>
                              <p:cond delay="7350"/>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9" grpId="0"/>
      <p:bldP spid="51" grpId="0"/>
      <p:bldP spid="52" grpId="0"/>
      <p:bldP spid="53" grpId="0"/>
      <p:bldP spid="54"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3" name="组合 32"/>
          <p:cNvGrpSpPr/>
          <p:nvPr/>
        </p:nvGrpSpPr>
        <p:grpSpPr>
          <a:xfrm>
            <a:off x="6673144" y="1573725"/>
            <a:ext cx="3741980" cy="511504"/>
            <a:chOff x="6339097" y="1573726"/>
            <a:chExt cx="3744416" cy="511504"/>
          </a:xfrm>
        </p:grpSpPr>
        <p:sp>
          <p:nvSpPr>
            <p:cNvPr id="35" name="圆角矩形 3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7" name="圆角矩形 36"/>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8" name="组合 37"/>
          <p:cNvGrpSpPr/>
          <p:nvPr/>
        </p:nvGrpSpPr>
        <p:grpSpPr>
          <a:xfrm>
            <a:off x="6673144" y="2410178"/>
            <a:ext cx="3741980" cy="511504"/>
            <a:chOff x="6315199" y="2410178"/>
            <a:chExt cx="3744416" cy="511504"/>
          </a:xfrm>
        </p:grpSpPr>
        <p:sp>
          <p:nvSpPr>
            <p:cNvPr id="39" name="圆角矩形 38"/>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6673144" y="3296030"/>
            <a:ext cx="3741980" cy="511504"/>
            <a:chOff x="6339097" y="3296031"/>
            <a:chExt cx="3744416" cy="511504"/>
          </a:xfrm>
        </p:grpSpPr>
        <p:sp>
          <p:nvSpPr>
            <p:cNvPr id="56" name="圆角矩形 55"/>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6673144" y="4180900"/>
            <a:ext cx="3741980" cy="511503"/>
            <a:chOff x="6339097" y="4180903"/>
            <a:chExt cx="3744416" cy="511504"/>
          </a:xfrm>
        </p:grpSpPr>
        <p:sp>
          <p:nvSpPr>
            <p:cNvPr id="60" name="圆角矩形 5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6673144" y="5057483"/>
            <a:ext cx="3741980" cy="511504"/>
            <a:chOff x="6339097" y="5057483"/>
            <a:chExt cx="3744416" cy="511504"/>
          </a:xfrm>
        </p:grpSpPr>
        <p:sp>
          <p:nvSpPr>
            <p:cNvPr id="64" name="圆角矩形 6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TextBox 65"/>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67" name="下箭头 66"/>
          <p:cNvSpPr/>
          <p:nvPr/>
        </p:nvSpPr>
        <p:spPr>
          <a:xfrm rot="16200000">
            <a:off x="4614050" y="4097653"/>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331566047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0-#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58"/>
                                        </p:tgtEl>
                                      </p:cBhvr>
                                    </p:animEffect>
                                    <p:animScale>
                                      <p:cBhvr>
                                        <p:cTn id="17" dur="250" autoRev="1" fill="hold"/>
                                        <p:tgtEl>
                                          <p:spTgt spid="58"/>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59"/>
                                        </p:tgtEl>
                                      </p:cBhvr>
                                    </p:animEffect>
                                    <p:animScale>
                                      <p:cBhvr>
                                        <p:cTn id="20" dur="250" autoRev="1" fill="hold"/>
                                        <p:tgtEl>
                                          <p:spTgt spid="5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8" grpId="0" animBg="1"/>
      <p:bldP spid="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21"/>
          <p:cNvSpPr/>
          <p:nvPr/>
        </p:nvSpPr>
        <p:spPr bwMode="auto">
          <a:xfrm rot="16200000" flipH="1">
            <a:off x="6111861" y="2076296"/>
            <a:ext cx="2838592" cy="2892223"/>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89477" tIns="44738" rIns="89477" bIns="44738" anchor="ctr"/>
          <a:lstStyle/>
          <a:p>
            <a:pPr>
              <a:defRPr/>
            </a:pPr>
            <a:endParaRPr lang="zh-CN" altLang="en-US" sz="1500" kern="0">
              <a:solidFill>
                <a:sysClr val="window" lastClr="FFFFFF"/>
              </a:solidFill>
              <a:latin typeface="微软雅黑" pitchFamily="34" charset="-122"/>
              <a:ea typeface="微软雅黑" pitchFamily="34" charset="-122"/>
            </a:endParaRPr>
          </a:p>
        </p:txBody>
      </p:sp>
      <p:sp>
        <p:nvSpPr>
          <p:cNvPr id="5" name="等腰三角形 21"/>
          <p:cNvSpPr/>
          <p:nvPr/>
        </p:nvSpPr>
        <p:spPr bwMode="auto">
          <a:xfrm rot="5400000">
            <a:off x="3311291" y="2076296"/>
            <a:ext cx="2838592" cy="2892223"/>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89477" tIns="44738" rIns="89477" bIns="44738" anchor="ctr"/>
          <a:lstStyle/>
          <a:p>
            <a:pPr>
              <a:defRPr/>
            </a:pPr>
            <a:endParaRPr lang="zh-CN" altLang="en-US" sz="1500" kern="0">
              <a:solidFill>
                <a:sysClr val="window" lastClr="FFFFFF"/>
              </a:solidFill>
              <a:latin typeface="微软雅黑" pitchFamily="34" charset="-122"/>
              <a:ea typeface="微软雅黑" pitchFamily="34" charset="-122"/>
            </a:endParaRPr>
          </a:p>
        </p:txBody>
      </p:sp>
      <p:sp>
        <p:nvSpPr>
          <p:cNvPr id="6" name="椭圆 5"/>
          <p:cNvSpPr/>
          <p:nvPr/>
        </p:nvSpPr>
        <p:spPr bwMode="auto">
          <a:xfrm>
            <a:off x="3286263" y="1866335"/>
            <a:ext cx="3565339" cy="3579683"/>
          </a:xfrm>
          <a:prstGeom prst="ellipse">
            <a:avLst/>
          </a:prstGeom>
          <a:noFill/>
          <a:ln w="25400" cap="flat" cmpd="sng" algn="ctr">
            <a:solidFill>
              <a:schemeClr val="bg1">
                <a:lumMod val="50000"/>
              </a:schemeClr>
            </a:solidFill>
            <a:prstDash val="solid"/>
          </a:ln>
          <a:effectLst/>
        </p:spPr>
        <p:txBody>
          <a:bodyPr lIns="89477" tIns="44738" rIns="89477" bIns="44738" anchor="ctr"/>
          <a:lstStyle/>
          <a:p>
            <a:pPr algn="ctr">
              <a:defRPr/>
            </a:pPr>
            <a:endParaRPr lang="zh-CN" altLang="en-US" kern="0" dirty="0">
              <a:solidFill>
                <a:sysClr val="window" lastClr="FFFFFF"/>
              </a:solidFill>
              <a:latin typeface="Calibri"/>
              <a:ea typeface="微软雅黑" pitchFamily="34" charset="-122"/>
            </a:endParaRPr>
          </a:p>
        </p:txBody>
      </p:sp>
      <p:sp>
        <p:nvSpPr>
          <p:cNvPr id="7" name="椭圆 6"/>
          <p:cNvSpPr/>
          <p:nvPr/>
        </p:nvSpPr>
        <p:spPr bwMode="auto">
          <a:xfrm>
            <a:off x="5419571" y="1866335"/>
            <a:ext cx="3566890" cy="3579683"/>
          </a:xfrm>
          <a:prstGeom prst="ellipse">
            <a:avLst/>
          </a:prstGeom>
          <a:noFill/>
          <a:ln w="25400" cap="flat" cmpd="sng" algn="ctr">
            <a:solidFill>
              <a:schemeClr val="bg1">
                <a:lumMod val="50000"/>
              </a:schemeClr>
            </a:solidFill>
            <a:prstDash val="solid"/>
          </a:ln>
          <a:effectLst/>
        </p:spPr>
        <p:txBody>
          <a:bodyPr lIns="89477" tIns="44738" rIns="89477" bIns="44738" anchor="ctr"/>
          <a:lstStyle/>
          <a:p>
            <a:pPr algn="ctr">
              <a:defRPr/>
            </a:pPr>
            <a:endParaRPr lang="zh-CN" altLang="en-US" kern="0" dirty="0">
              <a:solidFill>
                <a:sysClr val="window" lastClr="FFFFFF"/>
              </a:solidFill>
              <a:latin typeface="Calibri"/>
              <a:ea typeface="微软雅黑" pitchFamily="34" charset="-122"/>
            </a:endParaRPr>
          </a:p>
        </p:txBody>
      </p:sp>
      <p:cxnSp>
        <p:nvCxnSpPr>
          <p:cNvPr id="8" name="直接连接符 7"/>
          <p:cNvCxnSpPr>
            <a:cxnSpLocks noChangeShapeType="1"/>
          </p:cNvCxnSpPr>
          <p:nvPr/>
        </p:nvCxnSpPr>
        <p:spPr bwMode="auto">
          <a:xfrm>
            <a:off x="4265257" y="2740226"/>
            <a:ext cx="558539" cy="263257"/>
          </a:xfrm>
          <a:prstGeom prst="line">
            <a:avLst/>
          </a:prstGeom>
          <a:noFill/>
          <a:ln w="28575" algn="ctr">
            <a:solidFill>
              <a:schemeClr val="bg1">
                <a:lumMod val="50000"/>
              </a:schemeClr>
            </a:solidFill>
            <a:round/>
            <a:headEnd type="none" w="med" len="med"/>
            <a:tailEnd type="arrow" w="med" len="med"/>
          </a:ln>
        </p:spPr>
      </p:cxnSp>
      <p:cxnSp>
        <p:nvCxnSpPr>
          <p:cNvPr id="9" name="直接连接符 8"/>
          <p:cNvCxnSpPr>
            <a:cxnSpLocks noChangeShapeType="1"/>
          </p:cNvCxnSpPr>
          <p:nvPr/>
        </p:nvCxnSpPr>
        <p:spPr bwMode="auto">
          <a:xfrm>
            <a:off x="3967369" y="3548691"/>
            <a:ext cx="577156" cy="0"/>
          </a:xfrm>
          <a:prstGeom prst="line">
            <a:avLst/>
          </a:prstGeom>
          <a:noFill/>
          <a:ln w="28575" algn="ctr">
            <a:solidFill>
              <a:schemeClr val="bg1">
                <a:lumMod val="50000"/>
              </a:schemeClr>
            </a:solidFill>
            <a:round/>
            <a:headEnd type="none" w="med" len="med"/>
            <a:tailEnd type="arrow" w="med" len="med"/>
          </a:ln>
        </p:spPr>
      </p:cxnSp>
      <p:cxnSp>
        <p:nvCxnSpPr>
          <p:cNvPr id="10" name="直接连接符 9"/>
          <p:cNvCxnSpPr>
            <a:cxnSpLocks noChangeShapeType="1"/>
          </p:cNvCxnSpPr>
          <p:nvPr/>
        </p:nvCxnSpPr>
        <p:spPr bwMode="auto">
          <a:xfrm flipV="1">
            <a:off x="4265256" y="4072092"/>
            <a:ext cx="577156" cy="306875"/>
          </a:xfrm>
          <a:prstGeom prst="line">
            <a:avLst/>
          </a:prstGeom>
          <a:noFill/>
          <a:ln w="28575" algn="ctr">
            <a:solidFill>
              <a:schemeClr val="bg1">
                <a:lumMod val="50000"/>
              </a:schemeClr>
            </a:solidFill>
            <a:round/>
            <a:headEnd type="none" w="med" len="med"/>
            <a:tailEnd type="arrow" w="med" len="med"/>
          </a:ln>
        </p:spPr>
      </p:cxnSp>
      <p:cxnSp>
        <p:nvCxnSpPr>
          <p:cNvPr id="11" name="直接连接符 10"/>
          <p:cNvCxnSpPr>
            <a:cxnSpLocks noChangeShapeType="1"/>
          </p:cNvCxnSpPr>
          <p:nvPr/>
        </p:nvCxnSpPr>
        <p:spPr bwMode="auto">
          <a:xfrm flipH="1" flipV="1">
            <a:off x="7521847" y="4059630"/>
            <a:ext cx="577156" cy="306875"/>
          </a:xfrm>
          <a:prstGeom prst="line">
            <a:avLst/>
          </a:prstGeom>
          <a:noFill/>
          <a:ln w="28575" algn="ctr">
            <a:solidFill>
              <a:schemeClr val="bg1">
                <a:lumMod val="50000"/>
              </a:schemeClr>
            </a:solidFill>
            <a:round/>
            <a:headEnd type="none" w="med" len="med"/>
            <a:tailEnd type="arrow" w="med" len="med"/>
          </a:ln>
        </p:spPr>
      </p:cxnSp>
      <p:cxnSp>
        <p:nvCxnSpPr>
          <p:cNvPr id="12" name="直接连接符 11"/>
          <p:cNvCxnSpPr>
            <a:cxnSpLocks noChangeShapeType="1"/>
          </p:cNvCxnSpPr>
          <p:nvPr/>
        </p:nvCxnSpPr>
        <p:spPr bwMode="auto">
          <a:xfrm flipH="1">
            <a:off x="7810425" y="3545576"/>
            <a:ext cx="577156" cy="0"/>
          </a:xfrm>
          <a:prstGeom prst="line">
            <a:avLst/>
          </a:prstGeom>
          <a:noFill/>
          <a:ln w="28575" algn="ctr">
            <a:solidFill>
              <a:schemeClr val="bg1">
                <a:lumMod val="50000"/>
              </a:schemeClr>
            </a:solidFill>
            <a:round/>
            <a:headEnd type="none" w="med" len="med"/>
            <a:tailEnd type="arrow" w="med" len="med"/>
          </a:ln>
        </p:spPr>
      </p:cxnSp>
      <p:cxnSp>
        <p:nvCxnSpPr>
          <p:cNvPr id="13" name="直接连接符 12"/>
          <p:cNvCxnSpPr>
            <a:cxnSpLocks noChangeShapeType="1"/>
          </p:cNvCxnSpPr>
          <p:nvPr/>
        </p:nvCxnSpPr>
        <p:spPr bwMode="auto">
          <a:xfrm flipH="1">
            <a:off x="7540465" y="2740226"/>
            <a:ext cx="558539" cy="263257"/>
          </a:xfrm>
          <a:prstGeom prst="line">
            <a:avLst/>
          </a:prstGeom>
          <a:noFill/>
          <a:ln w="28575" algn="ctr">
            <a:solidFill>
              <a:schemeClr val="bg1">
                <a:lumMod val="50000"/>
              </a:schemeClr>
            </a:solidFill>
            <a:round/>
            <a:headEnd type="none" w="med" len="med"/>
            <a:tailEnd type="arrow" w="med" len="med"/>
          </a:ln>
        </p:spPr>
      </p:cxnSp>
      <p:grpSp>
        <p:nvGrpSpPr>
          <p:cNvPr id="14" name="组合 13"/>
          <p:cNvGrpSpPr/>
          <p:nvPr/>
        </p:nvGrpSpPr>
        <p:grpSpPr>
          <a:xfrm>
            <a:off x="5109272" y="2522142"/>
            <a:ext cx="2057283" cy="2065561"/>
            <a:chOff x="5014912" y="2584450"/>
            <a:chExt cx="2105025" cy="2105025"/>
          </a:xfrm>
        </p:grpSpPr>
        <p:sp>
          <p:nvSpPr>
            <p:cNvPr id="15" name="Oval 19"/>
            <p:cNvSpPr>
              <a:spLocks noChangeArrowheads="1"/>
            </p:cNvSpPr>
            <p:nvPr/>
          </p:nvSpPr>
          <p:spPr bwMode="auto">
            <a:xfrm>
              <a:off x="5014912" y="2584450"/>
              <a:ext cx="2105025" cy="2105025"/>
            </a:xfrm>
            <a:prstGeom prst="ellipse">
              <a:avLst/>
            </a:prstGeom>
            <a:solidFill>
              <a:schemeClr val="accent1"/>
            </a:solidFill>
            <a:ln w="3175" cap="flat" cmpd="sng" algn="ctr">
              <a:noFill/>
              <a:prstDash val="solid"/>
            </a:ln>
            <a:effectLst/>
          </p:spPr>
          <p:txBody>
            <a:bodyPr anchor="ctr"/>
            <a:lstStyle/>
            <a:p>
              <a:pPr algn="ctr">
                <a:lnSpc>
                  <a:spcPct val="120000"/>
                </a:lnSpc>
                <a:defRPr/>
              </a:pPr>
              <a:endParaRPr lang="zh-CN" altLang="en-US" sz="900" kern="0" dirty="0">
                <a:solidFill>
                  <a:srgbClr val="4D4D4D"/>
                </a:solidFill>
                <a:latin typeface="微软雅黑" pitchFamily="34" charset="-122"/>
                <a:ea typeface="微软雅黑" pitchFamily="34" charset="-122"/>
              </a:endParaRPr>
            </a:p>
          </p:txBody>
        </p:sp>
        <p:sp>
          <p:nvSpPr>
            <p:cNvPr id="16" name="Oval 19"/>
            <p:cNvSpPr>
              <a:spLocks noChangeArrowheads="1"/>
            </p:cNvSpPr>
            <p:nvPr/>
          </p:nvSpPr>
          <p:spPr bwMode="auto">
            <a:xfrm>
              <a:off x="5497512" y="3066331"/>
              <a:ext cx="1139825" cy="1139825"/>
            </a:xfrm>
            <a:prstGeom prst="ellipse">
              <a:avLst/>
            </a:prstGeom>
            <a:solidFill>
              <a:schemeClr val="bg1">
                <a:lumMod val="95000"/>
              </a:schemeClr>
            </a:solidFill>
            <a:ln w="3175" cap="flat" cmpd="sng" algn="ctr">
              <a:solidFill>
                <a:srgbClr val="D7D7D7"/>
              </a:solidFill>
              <a:prstDash val="solid"/>
            </a:ln>
            <a:effectLst/>
          </p:spPr>
          <p:txBody>
            <a:bodyPr anchor="ctr"/>
            <a:lstStyle/>
            <a:p>
              <a:pPr algn="ctr">
                <a:defRPr/>
              </a:pPr>
              <a:r>
                <a:rPr lang="zh-CN" altLang="en-US" sz="2100" b="1" kern="0" dirty="0">
                  <a:solidFill>
                    <a:srgbClr val="4D4D4D"/>
                  </a:solidFill>
                  <a:latin typeface="Impact" pitchFamily="34" charset="0"/>
                  <a:ea typeface="微软雅黑" pitchFamily="34" charset="-122"/>
                </a:rPr>
                <a:t>存在不足</a:t>
              </a:r>
            </a:p>
          </p:txBody>
        </p:sp>
      </p:grpSp>
      <p:sp>
        <p:nvSpPr>
          <p:cNvPr id="17" name="Oval 19"/>
          <p:cNvSpPr>
            <a:spLocks noChangeArrowheads="1"/>
          </p:cNvSpPr>
          <p:nvPr/>
        </p:nvSpPr>
        <p:spPr bwMode="auto">
          <a:xfrm>
            <a:off x="3303328" y="1950453"/>
            <a:ext cx="969686" cy="973585"/>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ysClr val="window" lastClr="FFFFFF"/>
                </a:solidFill>
                <a:latin typeface="Arial" pitchFamily="34" charset="0"/>
                <a:ea typeface="微软雅黑" pitchFamily="34" charset="-122"/>
              </a:rPr>
              <a:t>添加文本</a:t>
            </a:r>
          </a:p>
        </p:txBody>
      </p:sp>
      <p:sp>
        <p:nvSpPr>
          <p:cNvPr id="18" name="Oval 19"/>
          <p:cNvSpPr>
            <a:spLocks noChangeArrowheads="1"/>
          </p:cNvSpPr>
          <p:nvPr/>
        </p:nvSpPr>
        <p:spPr bwMode="auto">
          <a:xfrm>
            <a:off x="8049357" y="1966030"/>
            <a:ext cx="969685"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chemeClr val="bg1"/>
                </a:solidFill>
                <a:latin typeface="Arial" pitchFamily="34" charset="0"/>
                <a:ea typeface="微软雅黑" pitchFamily="34" charset="-122"/>
              </a:rPr>
              <a:t>添加文本</a:t>
            </a:r>
          </a:p>
        </p:txBody>
      </p:sp>
      <p:sp>
        <p:nvSpPr>
          <p:cNvPr id="19" name="Oval 19"/>
          <p:cNvSpPr>
            <a:spLocks noChangeArrowheads="1"/>
          </p:cNvSpPr>
          <p:nvPr/>
        </p:nvSpPr>
        <p:spPr bwMode="auto">
          <a:xfrm>
            <a:off x="8489982" y="3096949"/>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chemeClr val="bg1"/>
                </a:solidFill>
                <a:latin typeface="Arial" pitchFamily="34" charset="0"/>
                <a:ea typeface="微软雅黑" pitchFamily="34" charset="-122"/>
              </a:rPr>
              <a:t>添加文本</a:t>
            </a:r>
          </a:p>
        </p:txBody>
      </p:sp>
      <p:sp>
        <p:nvSpPr>
          <p:cNvPr id="20" name="Oval 19"/>
          <p:cNvSpPr>
            <a:spLocks noChangeArrowheads="1"/>
          </p:cNvSpPr>
          <p:nvPr/>
        </p:nvSpPr>
        <p:spPr bwMode="auto">
          <a:xfrm>
            <a:off x="8097452" y="4215405"/>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chemeClr val="bg1"/>
                </a:solidFill>
                <a:latin typeface="Arial" pitchFamily="34" charset="0"/>
                <a:ea typeface="微软雅黑" pitchFamily="34" charset="-122"/>
              </a:rPr>
              <a:t>添加文本</a:t>
            </a:r>
          </a:p>
        </p:txBody>
      </p:sp>
      <p:sp>
        <p:nvSpPr>
          <p:cNvPr id="21" name="Oval 19"/>
          <p:cNvSpPr>
            <a:spLocks noChangeArrowheads="1"/>
          </p:cNvSpPr>
          <p:nvPr/>
        </p:nvSpPr>
        <p:spPr bwMode="auto">
          <a:xfrm>
            <a:off x="2868910" y="3059563"/>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ysClr val="window" lastClr="FFFFFF"/>
                </a:solidFill>
                <a:latin typeface="Arial" pitchFamily="34" charset="0"/>
                <a:ea typeface="微软雅黑" pitchFamily="34" charset="-122"/>
              </a:rPr>
              <a:t>添加文本</a:t>
            </a:r>
          </a:p>
        </p:txBody>
      </p:sp>
      <p:sp>
        <p:nvSpPr>
          <p:cNvPr id="22" name="Oval 19"/>
          <p:cNvSpPr>
            <a:spLocks noChangeArrowheads="1"/>
          </p:cNvSpPr>
          <p:nvPr/>
        </p:nvSpPr>
        <p:spPr bwMode="auto">
          <a:xfrm>
            <a:off x="3266094" y="4209173"/>
            <a:ext cx="971236" cy="975144"/>
          </a:xfrm>
          <a:prstGeom prst="ellipse">
            <a:avLst/>
          </a:prstGeom>
          <a:solidFill>
            <a:schemeClr val="accent1"/>
          </a:solidFill>
          <a:ln w="9525">
            <a:noFill/>
            <a:round/>
            <a:headEnd/>
            <a:tailEnd/>
          </a:ln>
          <a:effectLst/>
        </p:spPr>
        <p:txBody>
          <a:bodyPr lIns="89477" tIns="44738" rIns="89477" bIns="44738" anchor="ctr"/>
          <a:lstStyle/>
          <a:p>
            <a:pPr algn="ctr">
              <a:lnSpc>
                <a:spcPct val="120000"/>
              </a:lnSpc>
              <a:defRPr/>
            </a:pPr>
            <a:r>
              <a:rPr lang="zh-CN" altLang="en-US" sz="1900" kern="0" dirty="0">
                <a:solidFill>
                  <a:sysClr val="window" lastClr="FFFFFF"/>
                </a:solidFill>
                <a:latin typeface="Arial" pitchFamily="34" charset="0"/>
                <a:ea typeface="微软雅黑" pitchFamily="34" charset="-122"/>
              </a:rPr>
              <a:t>添加文本</a:t>
            </a:r>
          </a:p>
        </p:txBody>
      </p:sp>
      <p:sp>
        <p:nvSpPr>
          <p:cNvPr id="23" name="TextBox 22"/>
          <p:cNvSpPr txBox="1"/>
          <p:nvPr/>
        </p:nvSpPr>
        <p:spPr>
          <a:xfrm>
            <a:off x="928555" y="1979988"/>
            <a:ext cx="2125516"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您的内容打在这里，或者通过复制您的文本后。</a:t>
            </a:r>
          </a:p>
        </p:txBody>
      </p:sp>
      <p:sp>
        <p:nvSpPr>
          <p:cNvPr id="24" name="TextBox 23"/>
          <p:cNvSpPr txBox="1"/>
          <p:nvPr/>
        </p:nvSpPr>
        <p:spPr>
          <a:xfrm>
            <a:off x="9234251" y="1979988"/>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25" name="TextBox 24"/>
          <p:cNvSpPr txBox="1"/>
          <p:nvPr/>
        </p:nvSpPr>
        <p:spPr>
          <a:xfrm>
            <a:off x="535073" y="3264392"/>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您的内容打在这里，或者通过复制您的文本后。</a:t>
            </a:r>
          </a:p>
        </p:txBody>
      </p:sp>
      <p:sp>
        <p:nvSpPr>
          <p:cNvPr id="26" name="TextBox 25"/>
          <p:cNvSpPr txBox="1"/>
          <p:nvPr/>
        </p:nvSpPr>
        <p:spPr>
          <a:xfrm>
            <a:off x="9691058" y="3264392"/>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27" name="TextBox 26"/>
          <p:cNvSpPr txBox="1"/>
          <p:nvPr/>
        </p:nvSpPr>
        <p:spPr>
          <a:xfrm>
            <a:off x="9259471" y="4382849"/>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28" name="TextBox 27"/>
          <p:cNvSpPr txBox="1"/>
          <p:nvPr/>
        </p:nvSpPr>
        <p:spPr>
          <a:xfrm>
            <a:off x="928555" y="4382849"/>
            <a:ext cx="2096749" cy="690514"/>
          </a:xfrm>
          <a:prstGeom prst="rect">
            <a:avLst/>
          </a:prstGeom>
          <a:noFill/>
        </p:spPr>
        <p:txBody>
          <a:bodyPr wrap="square" lIns="89477" tIns="44738" rIns="89477" bIns="44738" rtlCol="0">
            <a:spAutoFit/>
          </a:bodyPr>
          <a:lstStyle/>
          <a:p>
            <a:pPr>
              <a:lnSpc>
                <a:spcPct val="130000"/>
              </a:lnSpc>
            </a:pPr>
            <a:r>
              <a:rPr lang="zh-CN" altLang="en-US" sz="1500" dirty="0">
                <a:solidFill>
                  <a:sysClr val="windowText" lastClr="000000"/>
                </a:solidFill>
                <a:latin typeface="微软雅黑" pitchFamily="34" charset="-122"/>
                <a:ea typeface="微软雅黑" pitchFamily="34" charset="-122"/>
              </a:rPr>
              <a:t>您的内容打在这里，或者通过复制您的</a:t>
            </a:r>
            <a:r>
              <a:rPr lang="zh-CN" altLang="en-US" sz="1500">
                <a:solidFill>
                  <a:sysClr val="windowText" lastClr="000000"/>
                </a:solidFill>
                <a:latin typeface="微软雅黑" pitchFamily="34" charset="-122"/>
                <a:ea typeface="微软雅黑" pitchFamily="34" charset="-122"/>
              </a:rPr>
              <a:t>文本后。</a:t>
            </a:r>
          </a:p>
        </p:txBody>
      </p:sp>
      <p:sp>
        <p:nvSpPr>
          <p:cNvPr id="30" name="文本框 2"/>
          <p:cNvSpPr txBox="1"/>
          <p:nvPr/>
        </p:nvSpPr>
        <p:spPr>
          <a:xfrm>
            <a:off x="1710052"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170915804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
                                        </p:tgtEl>
                                        <p:attrNameLst>
                                          <p:attrName>ppt_y</p:attrName>
                                        </p:attrNameLst>
                                      </p:cBhvr>
                                      <p:tavLst>
                                        <p:tav tm="0">
                                          <p:val>
                                            <p:strVal val="#ppt_y"/>
                                          </p:val>
                                        </p:tav>
                                        <p:tav tm="100000">
                                          <p:val>
                                            <p:strVal val="#ppt_y"/>
                                          </p:val>
                                        </p:tav>
                                      </p:tavLst>
                                    </p:anim>
                                    <p:anim calcmode="lin" valueType="num">
                                      <p:cBhvr>
                                        <p:cTn id="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
                                        </p:tgtEl>
                                      </p:cBhvr>
                                    </p:animEffect>
                                  </p:childTnLst>
                                </p:cTn>
                              </p:par>
                            </p:childTnLst>
                          </p:cTn>
                        </p:par>
                        <p:par>
                          <p:cTn id="12" fill="hold">
                            <p:stCondLst>
                              <p:cond delay="850"/>
                            </p:stCondLst>
                            <p:childTnLst>
                              <p:par>
                                <p:cTn id="13" presetID="49" presetClass="entr" presetSubtype="0" decel="10000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right)">
                                      <p:cBhvr>
                                        <p:cTn id="25" dur="500"/>
                                        <p:tgtEl>
                                          <p:spTgt spid="6"/>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right)">
                                      <p:cBhvr>
                                        <p:cTn id="28" dur="500"/>
                                        <p:tgtEl>
                                          <p:spTgt spid="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par>
                          <p:cTn id="32" fill="hold">
                            <p:stCondLst>
                              <p:cond delay="1850"/>
                            </p:stCondLst>
                            <p:childTnLst>
                              <p:par>
                                <p:cTn id="33" presetID="52"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Scale>
                                      <p:cBhvr>
                                        <p:cTn id="35"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17"/>
                                        </p:tgtEl>
                                        <p:attrNameLst>
                                          <p:attrName>ppt_x</p:attrName>
                                          <p:attrName>ppt_y</p:attrName>
                                        </p:attrNameLst>
                                      </p:cBhvr>
                                    </p:animMotion>
                                    <p:animEffect transition="in" filter="fade">
                                      <p:cBhvr>
                                        <p:cTn id="37" dur="1000"/>
                                        <p:tgtEl>
                                          <p:spTgt spid="17"/>
                                        </p:tgtEl>
                                      </p:cBhvr>
                                    </p:animEffect>
                                  </p:childTnLst>
                                </p:cTn>
                              </p:par>
                              <p:par>
                                <p:cTn id="38" presetID="52" presetClass="entr" presetSubtype="0" fill="hold" grpId="0" nodeType="withEffect">
                                  <p:stCondLst>
                                    <p:cond delay="200"/>
                                  </p:stCondLst>
                                  <p:childTnLst>
                                    <p:set>
                                      <p:cBhvr>
                                        <p:cTn id="39" dur="1" fill="hold">
                                          <p:stCondLst>
                                            <p:cond delay="0"/>
                                          </p:stCondLst>
                                        </p:cTn>
                                        <p:tgtEl>
                                          <p:spTgt spid="18"/>
                                        </p:tgtEl>
                                        <p:attrNameLst>
                                          <p:attrName>style.visibility</p:attrName>
                                        </p:attrNameLst>
                                      </p:cBhvr>
                                      <p:to>
                                        <p:strVal val="visible"/>
                                      </p:to>
                                    </p:set>
                                    <p:animScale>
                                      <p:cBhvr>
                                        <p:cTn id="40"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1" dur="1000" decel="50000" fill="hold">
                                          <p:stCondLst>
                                            <p:cond delay="0"/>
                                          </p:stCondLst>
                                        </p:cTn>
                                        <p:tgtEl>
                                          <p:spTgt spid="18"/>
                                        </p:tgtEl>
                                        <p:attrNameLst>
                                          <p:attrName>ppt_x</p:attrName>
                                          <p:attrName>ppt_y</p:attrName>
                                        </p:attrNameLst>
                                      </p:cBhvr>
                                    </p:animMotion>
                                    <p:animEffect transition="in" filter="fade">
                                      <p:cBhvr>
                                        <p:cTn id="42" dur="1000"/>
                                        <p:tgtEl>
                                          <p:spTgt spid="18"/>
                                        </p:tgtEl>
                                      </p:cBhvr>
                                    </p:animEffect>
                                  </p:childTnLst>
                                </p:cTn>
                              </p:par>
                              <p:par>
                                <p:cTn id="43" presetID="52" presetClass="entr" presetSubtype="0" fill="hold" grpId="0" nodeType="withEffect">
                                  <p:stCondLst>
                                    <p:cond delay="400"/>
                                  </p:stCondLst>
                                  <p:childTnLst>
                                    <p:set>
                                      <p:cBhvr>
                                        <p:cTn id="44" dur="1" fill="hold">
                                          <p:stCondLst>
                                            <p:cond delay="0"/>
                                          </p:stCondLst>
                                        </p:cTn>
                                        <p:tgtEl>
                                          <p:spTgt spid="21"/>
                                        </p:tgtEl>
                                        <p:attrNameLst>
                                          <p:attrName>style.visibility</p:attrName>
                                        </p:attrNameLst>
                                      </p:cBhvr>
                                      <p:to>
                                        <p:strVal val="visible"/>
                                      </p:to>
                                    </p:set>
                                    <p:animScale>
                                      <p:cBhvr>
                                        <p:cTn id="45"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21"/>
                                        </p:tgtEl>
                                        <p:attrNameLst>
                                          <p:attrName>ppt_x</p:attrName>
                                          <p:attrName>ppt_y</p:attrName>
                                        </p:attrNameLst>
                                      </p:cBhvr>
                                    </p:animMotion>
                                    <p:animEffect transition="in" filter="fade">
                                      <p:cBhvr>
                                        <p:cTn id="47" dur="1000"/>
                                        <p:tgtEl>
                                          <p:spTgt spid="21"/>
                                        </p:tgtEl>
                                      </p:cBhvr>
                                    </p:animEffect>
                                  </p:childTnLst>
                                </p:cTn>
                              </p:par>
                              <p:par>
                                <p:cTn id="48" presetID="52" presetClass="entr" presetSubtype="0" fill="hold" grpId="0" nodeType="withEffect">
                                  <p:stCondLst>
                                    <p:cond delay="600"/>
                                  </p:stCondLst>
                                  <p:childTnLst>
                                    <p:set>
                                      <p:cBhvr>
                                        <p:cTn id="49" dur="1" fill="hold">
                                          <p:stCondLst>
                                            <p:cond delay="0"/>
                                          </p:stCondLst>
                                        </p:cTn>
                                        <p:tgtEl>
                                          <p:spTgt spid="19"/>
                                        </p:tgtEl>
                                        <p:attrNameLst>
                                          <p:attrName>style.visibility</p:attrName>
                                        </p:attrNameLst>
                                      </p:cBhvr>
                                      <p:to>
                                        <p:strVal val="visible"/>
                                      </p:to>
                                    </p:set>
                                    <p:animScale>
                                      <p:cBhvr>
                                        <p:cTn id="50"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19"/>
                                        </p:tgtEl>
                                        <p:attrNameLst>
                                          <p:attrName>ppt_x</p:attrName>
                                          <p:attrName>ppt_y</p:attrName>
                                        </p:attrNameLst>
                                      </p:cBhvr>
                                    </p:animMotion>
                                    <p:animEffect transition="in" filter="fade">
                                      <p:cBhvr>
                                        <p:cTn id="52" dur="1000"/>
                                        <p:tgtEl>
                                          <p:spTgt spid="19"/>
                                        </p:tgtEl>
                                      </p:cBhvr>
                                    </p:animEffect>
                                  </p:childTnLst>
                                </p:cTn>
                              </p:par>
                              <p:par>
                                <p:cTn id="53" presetID="52" presetClass="entr" presetSubtype="0" fill="hold" grpId="0" nodeType="withEffect">
                                  <p:stCondLst>
                                    <p:cond delay="800"/>
                                  </p:stCondLst>
                                  <p:childTnLst>
                                    <p:set>
                                      <p:cBhvr>
                                        <p:cTn id="54" dur="1" fill="hold">
                                          <p:stCondLst>
                                            <p:cond delay="0"/>
                                          </p:stCondLst>
                                        </p:cTn>
                                        <p:tgtEl>
                                          <p:spTgt spid="22"/>
                                        </p:tgtEl>
                                        <p:attrNameLst>
                                          <p:attrName>style.visibility</p:attrName>
                                        </p:attrNameLst>
                                      </p:cBhvr>
                                      <p:to>
                                        <p:strVal val="visible"/>
                                      </p:to>
                                    </p:set>
                                    <p:animScale>
                                      <p:cBhvr>
                                        <p:cTn id="55"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2"/>
                                        </p:tgtEl>
                                        <p:attrNameLst>
                                          <p:attrName>ppt_x</p:attrName>
                                          <p:attrName>ppt_y</p:attrName>
                                        </p:attrNameLst>
                                      </p:cBhvr>
                                    </p:animMotion>
                                    <p:animEffect transition="in" filter="fade">
                                      <p:cBhvr>
                                        <p:cTn id="57" dur="1000"/>
                                        <p:tgtEl>
                                          <p:spTgt spid="22"/>
                                        </p:tgtEl>
                                      </p:cBhvr>
                                    </p:animEffect>
                                  </p:childTnLst>
                                </p:cTn>
                              </p:par>
                              <p:par>
                                <p:cTn id="58" presetID="52" presetClass="entr" presetSubtype="0" fill="hold" grpId="0" nodeType="withEffect">
                                  <p:stCondLst>
                                    <p:cond delay="1000"/>
                                  </p:stCondLst>
                                  <p:childTnLst>
                                    <p:set>
                                      <p:cBhvr>
                                        <p:cTn id="59" dur="1" fill="hold">
                                          <p:stCondLst>
                                            <p:cond delay="0"/>
                                          </p:stCondLst>
                                        </p:cTn>
                                        <p:tgtEl>
                                          <p:spTgt spid="20"/>
                                        </p:tgtEl>
                                        <p:attrNameLst>
                                          <p:attrName>style.visibility</p:attrName>
                                        </p:attrNameLst>
                                      </p:cBhvr>
                                      <p:to>
                                        <p:strVal val="visible"/>
                                      </p:to>
                                    </p:set>
                                    <p:animScale>
                                      <p:cBhvr>
                                        <p:cTn id="60"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20"/>
                                        </p:tgtEl>
                                        <p:attrNameLst>
                                          <p:attrName>ppt_x</p:attrName>
                                          <p:attrName>ppt_y</p:attrName>
                                        </p:attrNameLst>
                                      </p:cBhvr>
                                    </p:animMotion>
                                    <p:animEffect transition="in" filter="fade">
                                      <p:cBhvr>
                                        <p:cTn id="62" dur="1000"/>
                                        <p:tgtEl>
                                          <p:spTgt spid="20"/>
                                        </p:tgtEl>
                                      </p:cBhvr>
                                    </p:animEffect>
                                  </p:childTnLst>
                                </p:cTn>
                              </p:par>
                            </p:childTnLst>
                          </p:cTn>
                        </p:par>
                        <p:par>
                          <p:cTn id="63" fill="hold">
                            <p:stCondLst>
                              <p:cond delay="3850"/>
                            </p:stCondLst>
                            <p:childTnLst>
                              <p:par>
                                <p:cTn id="64" presetID="12" presetClass="entr" presetSubtype="8" fill="hold" nodeType="after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additive="base">
                                        <p:cTn id="66" dur="500"/>
                                        <p:tgtEl>
                                          <p:spTgt spid="8"/>
                                        </p:tgtEl>
                                        <p:attrNameLst>
                                          <p:attrName>ppt_x</p:attrName>
                                        </p:attrNameLst>
                                      </p:cBhvr>
                                      <p:tavLst>
                                        <p:tav tm="0">
                                          <p:val>
                                            <p:strVal val="#ppt_x-#ppt_w*1.125000"/>
                                          </p:val>
                                        </p:tav>
                                        <p:tav tm="100000">
                                          <p:val>
                                            <p:strVal val="#ppt_x"/>
                                          </p:val>
                                        </p:tav>
                                      </p:tavLst>
                                    </p:anim>
                                    <p:animEffect transition="in" filter="wipe(right)">
                                      <p:cBhvr>
                                        <p:cTn id="67" dur="500"/>
                                        <p:tgtEl>
                                          <p:spTgt spid="8"/>
                                        </p:tgtEl>
                                      </p:cBhvr>
                                    </p:animEffect>
                                  </p:childTnLst>
                                </p:cTn>
                              </p:par>
                              <p:par>
                                <p:cTn id="68" presetID="12" presetClass="entr" presetSubtype="8"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p:tgtEl>
                                          <p:spTgt spid="9"/>
                                        </p:tgtEl>
                                        <p:attrNameLst>
                                          <p:attrName>ppt_x</p:attrName>
                                        </p:attrNameLst>
                                      </p:cBhvr>
                                      <p:tavLst>
                                        <p:tav tm="0">
                                          <p:val>
                                            <p:strVal val="#ppt_x-#ppt_w*1.125000"/>
                                          </p:val>
                                        </p:tav>
                                        <p:tav tm="100000">
                                          <p:val>
                                            <p:strVal val="#ppt_x"/>
                                          </p:val>
                                        </p:tav>
                                      </p:tavLst>
                                    </p:anim>
                                    <p:animEffect transition="in" filter="wipe(right)">
                                      <p:cBhvr>
                                        <p:cTn id="71" dur="500"/>
                                        <p:tgtEl>
                                          <p:spTgt spid="9"/>
                                        </p:tgtEl>
                                      </p:cBhvr>
                                    </p:animEffect>
                                  </p:childTnLst>
                                </p:cTn>
                              </p:par>
                              <p:par>
                                <p:cTn id="72" presetID="12" presetClass="entr" presetSubtype="8"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500"/>
                                        <p:tgtEl>
                                          <p:spTgt spid="10"/>
                                        </p:tgtEl>
                                        <p:attrNameLst>
                                          <p:attrName>ppt_x</p:attrName>
                                        </p:attrNameLst>
                                      </p:cBhvr>
                                      <p:tavLst>
                                        <p:tav tm="0">
                                          <p:val>
                                            <p:strVal val="#ppt_x-#ppt_w*1.125000"/>
                                          </p:val>
                                        </p:tav>
                                        <p:tav tm="100000">
                                          <p:val>
                                            <p:strVal val="#ppt_x"/>
                                          </p:val>
                                        </p:tav>
                                      </p:tavLst>
                                    </p:anim>
                                    <p:animEffect transition="in" filter="wipe(right)">
                                      <p:cBhvr>
                                        <p:cTn id="75" dur="500"/>
                                        <p:tgtEl>
                                          <p:spTgt spid="10"/>
                                        </p:tgtEl>
                                      </p:cBhvr>
                                    </p:animEffect>
                                  </p:childTnLst>
                                </p:cTn>
                              </p:par>
                              <p:par>
                                <p:cTn id="76" presetID="12" presetClass="entr" presetSubtype="2" fill="hold"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p:tgtEl>
                                          <p:spTgt spid="13"/>
                                        </p:tgtEl>
                                        <p:attrNameLst>
                                          <p:attrName>ppt_x</p:attrName>
                                        </p:attrNameLst>
                                      </p:cBhvr>
                                      <p:tavLst>
                                        <p:tav tm="0">
                                          <p:val>
                                            <p:strVal val="#ppt_x+#ppt_w*1.125000"/>
                                          </p:val>
                                        </p:tav>
                                        <p:tav tm="100000">
                                          <p:val>
                                            <p:strVal val="#ppt_x"/>
                                          </p:val>
                                        </p:tav>
                                      </p:tavLst>
                                    </p:anim>
                                    <p:animEffect transition="in" filter="wipe(left)">
                                      <p:cBhvr>
                                        <p:cTn id="79" dur="500"/>
                                        <p:tgtEl>
                                          <p:spTgt spid="13"/>
                                        </p:tgtEl>
                                      </p:cBhvr>
                                    </p:animEffect>
                                  </p:childTnLst>
                                </p:cTn>
                              </p:par>
                              <p:par>
                                <p:cTn id="80" presetID="12" presetClass="entr" presetSubtype="2"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additive="base">
                                        <p:cTn id="82" dur="500"/>
                                        <p:tgtEl>
                                          <p:spTgt spid="12"/>
                                        </p:tgtEl>
                                        <p:attrNameLst>
                                          <p:attrName>ppt_x</p:attrName>
                                        </p:attrNameLst>
                                      </p:cBhvr>
                                      <p:tavLst>
                                        <p:tav tm="0">
                                          <p:val>
                                            <p:strVal val="#ppt_x+#ppt_w*1.125000"/>
                                          </p:val>
                                        </p:tav>
                                        <p:tav tm="100000">
                                          <p:val>
                                            <p:strVal val="#ppt_x"/>
                                          </p:val>
                                        </p:tav>
                                      </p:tavLst>
                                    </p:anim>
                                    <p:animEffect transition="in" filter="wipe(left)">
                                      <p:cBhvr>
                                        <p:cTn id="83" dur="500"/>
                                        <p:tgtEl>
                                          <p:spTgt spid="12"/>
                                        </p:tgtEl>
                                      </p:cBhvr>
                                    </p:animEffect>
                                  </p:childTnLst>
                                </p:cTn>
                              </p:par>
                              <p:par>
                                <p:cTn id="84" presetID="12" presetClass="entr" presetSubtype="2"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p:tgtEl>
                                          <p:spTgt spid="11"/>
                                        </p:tgtEl>
                                        <p:attrNameLst>
                                          <p:attrName>ppt_x</p:attrName>
                                        </p:attrNameLst>
                                      </p:cBhvr>
                                      <p:tavLst>
                                        <p:tav tm="0">
                                          <p:val>
                                            <p:strVal val="#ppt_x+#ppt_w*1.125000"/>
                                          </p:val>
                                        </p:tav>
                                        <p:tav tm="100000">
                                          <p:val>
                                            <p:strVal val="#ppt_x"/>
                                          </p:val>
                                        </p:tav>
                                      </p:tavLst>
                                    </p:anim>
                                    <p:animEffect transition="in" filter="wipe(left)">
                                      <p:cBhvr>
                                        <p:cTn id="87" dur="500"/>
                                        <p:tgtEl>
                                          <p:spTgt spid="11"/>
                                        </p:tgtEl>
                                      </p:cBhvr>
                                    </p:animEffect>
                                  </p:childTnLst>
                                </p:cTn>
                              </p:par>
                            </p:childTnLst>
                          </p:cTn>
                        </p:par>
                        <p:par>
                          <p:cTn id="88" fill="hold">
                            <p:stCondLst>
                              <p:cond delay="4350"/>
                            </p:stCondLst>
                            <p:childTnLst>
                              <p:par>
                                <p:cTn id="89" presetID="22" presetClass="entr" presetSubtype="8"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left)">
                                      <p:cBhvr>
                                        <p:cTn id="91" dur="500"/>
                                        <p:tgtEl>
                                          <p:spTgt spid="23"/>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left)">
                                      <p:cBhvr>
                                        <p:cTn id="97" dur="500"/>
                                        <p:tgtEl>
                                          <p:spTgt spid="25"/>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wipe(left)">
                                      <p:cBhvr>
                                        <p:cTn id="100" dur="500"/>
                                        <p:tgtEl>
                                          <p:spTgt spid="26"/>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left)">
                                      <p:cBhvr>
                                        <p:cTn id="103" dur="500"/>
                                        <p:tgtEl>
                                          <p:spTgt spid="27"/>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wipe(left)">
                                      <p:cBhvr>
                                        <p:cTn id="10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0"/>
          <p:cNvSpPr>
            <a:spLocks noChangeArrowheads="1"/>
          </p:cNvSpPr>
          <p:nvPr/>
        </p:nvSpPr>
        <p:spPr bwMode="auto">
          <a:xfrm>
            <a:off x="3895526" y="3770462"/>
            <a:ext cx="33543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dirty="0">
                <a:solidFill>
                  <a:srgbClr val="000000"/>
                </a:solidFill>
                <a:latin typeface="微软雅黑" pitchFamily="34" charset="-122"/>
                <a:ea typeface="微软雅黑" pitchFamily="34" charset="-122"/>
                <a:sym typeface="微软雅黑" pitchFamily="34" charset="-122"/>
              </a:rPr>
              <a:t>10 </a:t>
            </a:r>
            <a:r>
              <a:rPr lang="zh-CN" altLang="en-US" sz="16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15" name="Freeform 7"/>
          <p:cNvSpPr>
            <a:spLocks noChangeArrowheads="1"/>
          </p:cNvSpPr>
          <p:nvPr/>
        </p:nvSpPr>
        <p:spPr bwMode="auto">
          <a:xfrm>
            <a:off x="939148" y="1269554"/>
            <a:ext cx="6484770" cy="4518397"/>
          </a:xfrm>
          <a:custGeom>
            <a:avLst/>
            <a:gdLst>
              <a:gd name="T0" fmla="*/ 0 w 625"/>
              <a:gd name="T1" fmla="*/ 2147483647 h 495"/>
              <a:gd name="T2" fmla="*/ 2147483647 w 625"/>
              <a:gd name="T3" fmla="*/ 2147483647 h 495"/>
              <a:gd name="T4" fmla="*/ 2147483647 w 625"/>
              <a:gd name="T5" fmla="*/ 2147483647 h 495"/>
              <a:gd name="T6" fmla="*/ 2147483647 w 625"/>
              <a:gd name="T7" fmla="*/ 2147483647 h 495"/>
              <a:gd name="T8" fmla="*/ 2147483647 w 625"/>
              <a:gd name="T9" fmla="*/ 2147483647 h 495"/>
              <a:gd name="T10" fmla="*/ 2147483647 w 625"/>
              <a:gd name="T11" fmla="*/ 2147483647 h 495"/>
              <a:gd name="T12" fmla="*/ 2147483647 w 625"/>
              <a:gd name="T13" fmla="*/ 2147483647 h 495"/>
              <a:gd name="T14" fmla="*/ 2147483647 w 625"/>
              <a:gd name="T15" fmla="*/ 2147483647 h 495"/>
              <a:gd name="T16" fmla="*/ 2147483647 w 625"/>
              <a:gd name="T17" fmla="*/ 2147483647 h 495"/>
              <a:gd name="T18" fmla="*/ 2147483647 w 625"/>
              <a:gd name="T19" fmla="*/ 2147483647 h 495"/>
              <a:gd name="T20" fmla="*/ 2147483647 w 625"/>
              <a:gd name="T21" fmla="*/ 2147483647 h 495"/>
              <a:gd name="T22" fmla="*/ 2147483647 w 625"/>
              <a:gd name="T23" fmla="*/ 2147483647 h 495"/>
              <a:gd name="T24" fmla="*/ 2147483647 w 625"/>
              <a:gd name="T25" fmla="*/ 2147483647 h 495"/>
              <a:gd name="T26" fmla="*/ 2147483647 w 625"/>
              <a:gd name="T27" fmla="*/ 2147483647 h 495"/>
              <a:gd name="T28" fmla="*/ 2147483647 w 625"/>
              <a:gd name="T29" fmla="*/ 1772890328 h 495"/>
              <a:gd name="T30" fmla="*/ 2147483647 w 625"/>
              <a:gd name="T31" fmla="*/ 1283821987 h 495"/>
              <a:gd name="T32" fmla="*/ 2147483647 w 625"/>
              <a:gd name="T33" fmla="*/ 611339336 h 495"/>
              <a:gd name="T34" fmla="*/ 2147483647 w 625"/>
              <a:gd name="T35" fmla="*/ 0 h 495"/>
              <a:gd name="T36" fmla="*/ 2147483647 w 625"/>
              <a:gd name="T37" fmla="*/ 1956296820 h 495"/>
              <a:gd name="T38" fmla="*/ 2147483647 w 625"/>
              <a:gd name="T39" fmla="*/ 2147483647 h 495"/>
              <a:gd name="T40" fmla="*/ 2147483647 w 625"/>
              <a:gd name="T41" fmla="*/ 2147483647 h 495"/>
              <a:gd name="T42" fmla="*/ 2147483647 w 625"/>
              <a:gd name="T43" fmla="*/ 2147483647 h 495"/>
              <a:gd name="T44" fmla="*/ 2147483647 w 625"/>
              <a:gd name="T45" fmla="*/ 2147483647 h 495"/>
              <a:gd name="T46" fmla="*/ 2147483647 w 625"/>
              <a:gd name="T47" fmla="*/ 2147483647 h 495"/>
              <a:gd name="T48" fmla="*/ 2147483647 w 625"/>
              <a:gd name="T49" fmla="*/ 2147483647 h 495"/>
              <a:gd name="T50" fmla="*/ 2147483647 w 625"/>
              <a:gd name="T51" fmla="*/ 2147483647 h 495"/>
              <a:gd name="T52" fmla="*/ 2147483647 w 625"/>
              <a:gd name="T53" fmla="*/ 2147483647 h 495"/>
              <a:gd name="T54" fmla="*/ 2147483647 w 625"/>
              <a:gd name="T55" fmla="*/ 2147483647 h 495"/>
              <a:gd name="T56" fmla="*/ 2147483647 w 625"/>
              <a:gd name="T57" fmla="*/ 2147483647 h 495"/>
              <a:gd name="T58" fmla="*/ 2147483647 w 625"/>
              <a:gd name="T59" fmla="*/ 2147483647 h 495"/>
              <a:gd name="T60" fmla="*/ 2147483647 w 625"/>
              <a:gd name="T61" fmla="*/ 2147483647 h 495"/>
              <a:gd name="T62" fmla="*/ 2147483647 w 625"/>
              <a:gd name="T63" fmla="*/ 2147483647 h 495"/>
              <a:gd name="T64" fmla="*/ 2147483647 w 625"/>
              <a:gd name="T65" fmla="*/ 2147483647 h 495"/>
              <a:gd name="T66" fmla="*/ 2147483647 w 625"/>
              <a:gd name="T67" fmla="*/ 2147483647 h 495"/>
              <a:gd name="T68" fmla="*/ 2147483647 w 625"/>
              <a:gd name="T69" fmla="*/ 2147483647 h 495"/>
              <a:gd name="T70" fmla="*/ 0 w 625"/>
              <a:gd name="T71" fmla="*/ 2147483647 h 495"/>
              <a:gd name="T72" fmla="*/ 0 w 625"/>
              <a:gd name="T73" fmla="*/ 2147483647 h 49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5"/>
              <a:gd name="T112" fmla="*/ 0 h 495"/>
              <a:gd name="T113" fmla="*/ 625 w 625"/>
              <a:gd name="T114" fmla="*/ 495 h 49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5" h="495">
                <a:moveTo>
                  <a:pt x="0" y="455"/>
                </a:moveTo>
                <a:lnTo>
                  <a:pt x="117" y="455"/>
                </a:lnTo>
                <a:lnTo>
                  <a:pt x="117" y="378"/>
                </a:lnTo>
                <a:lnTo>
                  <a:pt x="117" y="337"/>
                </a:lnTo>
                <a:lnTo>
                  <a:pt x="158" y="337"/>
                </a:lnTo>
                <a:lnTo>
                  <a:pt x="235" y="337"/>
                </a:lnTo>
                <a:lnTo>
                  <a:pt x="235" y="260"/>
                </a:lnTo>
                <a:lnTo>
                  <a:pt x="235" y="219"/>
                </a:lnTo>
                <a:lnTo>
                  <a:pt x="276" y="219"/>
                </a:lnTo>
                <a:lnTo>
                  <a:pt x="353" y="219"/>
                </a:lnTo>
                <a:lnTo>
                  <a:pt x="353" y="142"/>
                </a:lnTo>
                <a:lnTo>
                  <a:pt x="353" y="101"/>
                </a:lnTo>
                <a:lnTo>
                  <a:pt x="394" y="101"/>
                </a:lnTo>
                <a:lnTo>
                  <a:pt x="495" y="101"/>
                </a:lnTo>
                <a:lnTo>
                  <a:pt x="568" y="29"/>
                </a:lnTo>
                <a:lnTo>
                  <a:pt x="560" y="21"/>
                </a:lnTo>
                <a:lnTo>
                  <a:pt x="593" y="10"/>
                </a:lnTo>
                <a:lnTo>
                  <a:pt x="625" y="0"/>
                </a:lnTo>
                <a:lnTo>
                  <a:pt x="615" y="32"/>
                </a:lnTo>
                <a:lnTo>
                  <a:pt x="604" y="65"/>
                </a:lnTo>
                <a:lnTo>
                  <a:pt x="596" y="57"/>
                </a:lnTo>
                <a:lnTo>
                  <a:pt x="512" y="142"/>
                </a:lnTo>
                <a:lnTo>
                  <a:pt x="394" y="142"/>
                </a:lnTo>
                <a:lnTo>
                  <a:pt x="394" y="219"/>
                </a:lnTo>
                <a:lnTo>
                  <a:pt x="394" y="260"/>
                </a:lnTo>
                <a:lnTo>
                  <a:pt x="353" y="260"/>
                </a:lnTo>
                <a:lnTo>
                  <a:pt x="276" y="260"/>
                </a:lnTo>
                <a:lnTo>
                  <a:pt x="276" y="337"/>
                </a:lnTo>
                <a:lnTo>
                  <a:pt x="276" y="378"/>
                </a:lnTo>
                <a:lnTo>
                  <a:pt x="235" y="378"/>
                </a:lnTo>
                <a:lnTo>
                  <a:pt x="158" y="378"/>
                </a:lnTo>
                <a:lnTo>
                  <a:pt x="158" y="455"/>
                </a:lnTo>
                <a:lnTo>
                  <a:pt x="158" y="495"/>
                </a:lnTo>
                <a:lnTo>
                  <a:pt x="117" y="495"/>
                </a:lnTo>
                <a:lnTo>
                  <a:pt x="0" y="495"/>
                </a:lnTo>
                <a:lnTo>
                  <a:pt x="0" y="455"/>
                </a:lnTo>
              </a:path>
            </a:pathLst>
          </a:custGeom>
          <a:solidFill>
            <a:schemeClr val="accent1"/>
          </a:solidFill>
          <a:ln>
            <a:noFill/>
          </a:ln>
          <a:extLst/>
        </p:spPr>
        <p:txBody>
          <a:bodyPr anchor="ctr"/>
          <a:lstStyle/>
          <a:p>
            <a:endParaRPr lang="zh-CN" altLang="en-US"/>
          </a:p>
        </p:txBody>
      </p:sp>
      <p:sp>
        <p:nvSpPr>
          <p:cNvPr id="17" name="矩形 8"/>
          <p:cNvSpPr>
            <a:spLocks noChangeArrowheads="1"/>
          </p:cNvSpPr>
          <p:nvPr/>
        </p:nvSpPr>
        <p:spPr bwMode="auto">
          <a:xfrm>
            <a:off x="891261" y="4912345"/>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dirty="0">
                <a:solidFill>
                  <a:schemeClr val="tx1">
                    <a:lumMod val="85000"/>
                    <a:lumOff val="15000"/>
                  </a:schemeClr>
                </a:solidFill>
                <a:latin typeface="微软雅黑" pitchFamily="34" charset="-122"/>
                <a:ea typeface="微软雅黑" pitchFamily="34" charset="-122"/>
                <a:sym typeface="微软雅黑" pitchFamily="34" charset="-122"/>
              </a:rPr>
              <a:t>2001</a:t>
            </a:r>
            <a:r>
              <a:rPr lang="zh-CN" altLang="en-US" b="1" dirty="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ea typeface="微软雅黑" pitchFamily="34" charset="-122"/>
            </a:endParaRPr>
          </a:p>
        </p:txBody>
      </p:sp>
      <p:sp>
        <p:nvSpPr>
          <p:cNvPr id="20" name="矩形 9"/>
          <p:cNvSpPr>
            <a:spLocks noChangeArrowheads="1"/>
          </p:cNvSpPr>
          <p:nvPr/>
        </p:nvSpPr>
        <p:spPr bwMode="auto">
          <a:xfrm>
            <a:off x="2023318" y="3861842"/>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pPr>
            <a:r>
              <a:rPr lang="en-US" altLang="zh-CN" b="1" dirty="0">
                <a:solidFill>
                  <a:schemeClr val="tx1">
                    <a:lumMod val="85000"/>
                    <a:lumOff val="15000"/>
                  </a:schemeClr>
                </a:solidFill>
                <a:latin typeface="微软雅黑" pitchFamily="34" charset="-122"/>
                <a:ea typeface="微软雅黑" pitchFamily="34" charset="-122"/>
                <a:sym typeface="微软雅黑" pitchFamily="34" charset="-122"/>
              </a:rPr>
              <a:t>2005</a:t>
            </a:r>
            <a:r>
              <a:rPr lang="zh-CN" altLang="en-US" b="1" dirty="0">
                <a:solidFill>
                  <a:schemeClr val="tx1">
                    <a:lumMod val="85000"/>
                    <a:lumOff val="15000"/>
                  </a:schemeClr>
                </a:solidFill>
                <a:latin typeface="微软雅黑" pitchFamily="34" charset="-122"/>
                <a:ea typeface="微软雅黑" pitchFamily="34" charset="-122"/>
                <a:sym typeface="微软雅黑" pitchFamily="34" charset="-122"/>
              </a:rPr>
              <a:t>年</a:t>
            </a:r>
          </a:p>
        </p:txBody>
      </p:sp>
      <p:sp>
        <p:nvSpPr>
          <p:cNvPr id="23" name="矩形 10"/>
          <p:cNvSpPr>
            <a:spLocks noChangeArrowheads="1"/>
          </p:cNvSpPr>
          <p:nvPr/>
        </p:nvSpPr>
        <p:spPr bwMode="auto">
          <a:xfrm>
            <a:off x="3294538" y="2781722"/>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pPr>
            <a:r>
              <a:rPr lang="en-US" altLang="zh-CN" b="1" dirty="0">
                <a:solidFill>
                  <a:schemeClr val="tx1">
                    <a:lumMod val="85000"/>
                    <a:lumOff val="15000"/>
                  </a:schemeClr>
                </a:solidFill>
                <a:latin typeface="微软雅黑" pitchFamily="34" charset="-122"/>
                <a:ea typeface="微软雅黑" pitchFamily="34" charset="-122"/>
                <a:sym typeface="微软雅黑" pitchFamily="34" charset="-122"/>
              </a:rPr>
              <a:t>2012</a:t>
            </a:r>
            <a:r>
              <a:rPr lang="zh-CN" altLang="en-US" b="1" dirty="0">
                <a:solidFill>
                  <a:schemeClr val="tx1">
                    <a:lumMod val="85000"/>
                    <a:lumOff val="15000"/>
                  </a:schemeClr>
                </a:solidFill>
                <a:latin typeface="微软雅黑" pitchFamily="34" charset="-122"/>
                <a:ea typeface="微软雅黑" pitchFamily="34" charset="-122"/>
                <a:sym typeface="微软雅黑" pitchFamily="34" charset="-122"/>
              </a:rPr>
              <a:t>年</a:t>
            </a:r>
            <a:endParaRPr lang="zh-CN" altLang="en-US" b="1" dirty="0">
              <a:solidFill>
                <a:schemeClr val="tx1">
                  <a:lumMod val="85000"/>
                  <a:lumOff val="15000"/>
                </a:schemeClr>
              </a:solidFill>
            </a:endParaRPr>
          </a:p>
        </p:txBody>
      </p:sp>
      <p:sp>
        <p:nvSpPr>
          <p:cNvPr id="26" name="矩形 11"/>
          <p:cNvSpPr>
            <a:spLocks noChangeArrowheads="1"/>
          </p:cNvSpPr>
          <p:nvPr/>
        </p:nvSpPr>
        <p:spPr bwMode="auto">
          <a:xfrm>
            <a:off x="4590682" y="1671985"/>
            <a:ext cx="12490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buFont typeface="Wingdings" pitchFamily="2" charset="2"/>
              <a:buNone/>
            </a:pPr>
            <a:r>
              <a:rPr lang="en-US" altLang="zh-CN" b="1" dirty="0">
                <a:solidFill>
                  <a:schemeClr val="tx1">
                    <a:lumMod val="85000"/>
                    <a:lumOff val="15000"/>
                  </a:schemeClr>
                </a:solidFill>
                <a:latin typeface="微软雅黑" pitchFamily="34" charset="-122"/>
                <a:ea typeface="微软雅黑" pitchFamily="34" charset="-122"/>
                <a:sym typeface="微软雅黑" pitchFamily="34" charset="-122"/>
              </a:rPr>
              <a:t>2015</a:t>
            </a:r>
            <a:r>
              <a:rPr lang="zh-CN" altLang="en-US" b="1" dirty="0">
                <a:solidFill>
                  <a:schemeClr val="tx1">
                    <a:lumMod val="85000"/>
                    <a:lumOff val="15000"/>
                  </a:schemeClr>
                </a:solidFill>
                <a:latin typeface="微软雅黑" pitchFamily="34" charset="-122"/>
                <a:ea typeface="微软雅黑" pitchFamily="34" charset="-122"/>
                <a:sym typeface="微软雅黑" pitchFamily="34" charset="-122"/>
              </a:rPr>
              <a:t>年</a:t>
            </a:r>
          </a:p>
        </p:txBody>
      </p:sp>
      <p:sp>
        <p:nvSpPr>
          <p:cNvPr id="28" name="Text Box 30"/>
          <p:cNvSpPr>
            <a:spLocks noChangeArrowheads="1"/>
          </p:cNvSpPr>
          <p:nvPr/>
        </p:nvSpPr>
        <p:spPr bwMode="auto">
          <a:xfrm>
            <a:off x="5119662" y="2690341"/>
            <a:ext cx="27797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dirty="0">
                <a:solidFill>
                  <a:srgbClr val="000000"/>
                </a:solidFill>
                <a:latin typeface="微软雅黑" pitchFamily="34" charset="-122"/>
                <a:ea typeface="微软雅黑" pitchFamily="34" charset="-122"/>
                <a:sym typeface="微软雅黑" pitchFamily="34" charset="-122"/>
              </a:rPr>
              <a:t>10 </a:t>
            </a:r>
            <a:r>
              <a:rPr lang="zh-CN" altLang="en-US" sz="16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29" name="Text Box 30"/>
          <p:cNvSpPr>
            <a:spLocks noChangeArrowheads="1"/>
          </p:cNvSpPr>
          <p:nvPr/>
        </p:nvSpPr>
        <p:spPr bwMode="auto">
          <a:xfrm>
            <a:off x="2671390" y="4844579"/>
            <a:ext cx="33528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dirty="0">
                <a:solidFill>
                  <a:srgbClr val="000000"/>
                </a:solidFill>
                <a:latin typeface="微软雅黑" pitchFamily="34" charset="-122"/>
                <a:ea typeface="微软雅黑" pitchFamily="34" charset="-122"/>
                <a:sym typeface="微软雅黑" pitchFamily="34" charset="-122"/>
              </a:rPr>
              <a:t>10 </a:t>
            </a:r>
            <a:r>
              <a:rPr lang="zh-CN" altLang="en-US" sz="1600" dirty="0">
                <a:solidFill>
                  <a:srgbClr val="000000"/>
                </a:solidFill>
                <a:latin typeface="微软雅黑" pitchFamily="34" charset="-122"/>
                <a:ea typeface="微软雅黑" pitchFamily="34" charset="-122"/>
                <a:sym typeface="微软雅黑" pitchFamily="34" charset="-122"/>
              </a:rPr>
              <a:t>条成绩，点击添加文本</a:t>
            </a:r>
            <a:endParaRPr lang="zh-CN" altLang="en-US" dirty="0"/>
          </a:p>
        </p:txBody>
      </p:sp>
      <p:sp>
        <p:nvSpPr>
          <p:cNvPr id="30" name="Text Box 30"/>
          <p:cNvSpPr>
            <a:spLocks noChangeArrowheads="1"/>
          </p:cNvSpPr>
          <p:nvPr/>
        </p:nvSpPr>
        <p:spPr bwMode="auto">
          <a:xfrm>
            <a:off x="871190" y="5858694"/>
            <a:ext cx="33528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altLang="zh-CN" sz="2400" b="1">
                <a:solidFill>
                  <a:srgbClr val="000000"/>
                </a:solidFill>
                <a:latin typeface="微软雅黑" pitchFamily="34" charset="-122"/>
                <a:ea typeface="微软雅黑" pitchFamily="34" charset="-122"/>
                <a:sym typeface="微软雅黑" pitchFamily="34" charset="-122"/>
              </a:rPr>
              <a:t>10 </a:t>
            </a:r>
            <a:r>
              <a:rPr lang="zh-CN" altLang="en-US" sz="1600">
                <a:solidFill>
                  <a:srgbClr val="000000"/>
                </a:solidFill>
                <a:latin typeface="微软雅黑" pitchFamily="34" charset="-122"/>
                <a:ea typeface="微软雅黑" pitchFamily="34" charset="-122"/>
                <a:sym typeface="微软雅黑" pitchFamily="34" charset="-122"/>
              </a:rPr>
              <a:t>条成绩，点击添加文本</a:t>
            </a:r>
            <a:endParaRPr lang="zh-CN" altLang="en-US"/>
          </a:p>
        </p:txBody>
      </p:sp>
      <p:sp>
        <p:nvSpPr>
          <p:cNvPr id="31" name="矩形 30"/>
          <p:cNvSpPr/>
          <p:nvPr/>
        </p:nvSpPr>
        <p:spPr>
          <a:xfrm>
            <a:off x="8331423" y="2277598"/>
            <a:ext cx="3024336" cy="3785652"/>
          </a:xfrm>
          <a:prstGeom prst="rect">
            <a:avLst/>
          </a:prstGeom>
        </p:spPr>
        <p:txBody>
          <a:bodyPr wrap="square">
            <a:spAutoFit/>
          </a:bodyPr>
          <a:lstStyle/>
          <a:p>
            <a:pPr>
              <a:lnSpc>
                <a:spcPct val="15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a:lnSpc>
                <a:spcPct val="150000"/>
              </a:lnSpc>
            </a:pP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6"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27752967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p:cBhvr>
                                        <p:cTn id="14" dur="750"/>
                                        <p:tgtEl>
                                          <p:spTgt spid="15"/>
                                        </p:tgtEl>
                                      </p:cBhvr>
                                    </p:animEffect>
                                  </p:childTnLst>
                                </p:cTn>
                              </p:par>
                            </p:childTnLst>
                          </p:cTn>
                        </p:par>
                        <p:par>
                          <p:cTn id="15" fill="hold">
                            <p:stCondLst>
                              <p:cond delay="850"/>
                            </p:stCondLst>
                            <p:childTnLst>
                              <p:par>
                                <p:cTn id="16" presetID="2" presetClass="entr" presetSubtype="2"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ppt_x</p:attrName>
                                        </p:attrNameLst>
                                      </p:cBhvr>
                                      <p:tavLst>
                                        <p:tav tm="0">
                                          <p:val>
                                            <p:strVal val="1+#ppt_w/2"/>
                                          </p:val>
                                        </p:tav>
                                        <p:tav tm="100000">
                                          <p:val>
                                            <p:strVal val="#ppt_x"/>
                                          </p:val>
                                        </p:tav>
                                      </p:tavLst>
                                    </p:anim>
                                    <p:anim calcmode="lin" valueType="num">
                                      <p:cBhvr>
                                        <p:cTn id="19" dur="500" fill="hold"/>
                                        <p:tgtEl>
                                          <p:spTgt spid="28"/>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25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ppt_x</p:attrName>
                                        </p:attrNameLst>
                                      </p:cBhvr>
                                      <p:tavLst>
                                        <p:tav tm="0">
                                          <p:val>
                                            <p:strVal val="1+#ppt_w/2"/>
                                          </p:val>
                                        </p:tav>
                                        <p:tav tm="100000">
                                          <p:val>
                                            <p:strVal val="#ppt_x"/>
                                          </p:val>
                                        </p:tav>
                                      </p:tavLst>
                                    </p:anim>
                                    <p:anim calcmode="lin" valueType="num">
                                      <p:cBhvr>
                                        <p:cTn id="23" dur="5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50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ppt_x</p:attrName>
                                        </p:attrNameLst>
                                      </p:cBhvr>
                                      <p:tavLst>
                                        <p:tav tm="0">
                                          <p:val>
                                            <p:strVal val="1+#ppt_w/2"/>
                                          </p:val>
                                        </p:tav>
                                        <p:tav tm="100000">
                                          <p:val>
                                            <p:strVal val="#ppt_x"/>
                                          </p:val>
                                        </p:tav>
                                      </p:tavLst>
                                    </p:anim>
                                    <p:anim calcmode="lin" valueType="num">
                                      <p:cBhvr>
                                        <p:cTn id="27" dur="500" fill="hold"/>
                                        <p:tgtEl>
                                          <p:spTgt spid="2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50"/>
                                  </p:stCondLst>
                                  <p:childTnLst>
                                    <p:set>
                                      <p:cBhvr>
                                        <p:cTn id="29" dur="1" fill="hold">
                                          <p:stCondLst>
                                            <p:cond delay="0"/>
                                          </p:stCondLst>
                                        </p:cTn>
                                        <p:tgtEl>
                                          <p:spTgt spid="30"/>
                                        </p:tgtEl>
                                        <p:attrNameLst>
                                          <p:attrName>style.visibility</p:attrName>
                                        </p:attrNameLst>
                                      </p:cBhvr>
                                      <p:to>
                                        <p:strVal val="visible"/>
                                      </p:to>
                                    </p:set>
                                    <p:anim calcmode="lin" valueType="num">
                                      <p:cBhvr>
                                        <p:cTn id="30" dur="500" fill="hold"/>
                                        <p:tgtEl>
                                          <p:spTgt spid="30"/>
                                        </p:tgtEl>
                                        <p:attrNameLst>
                                          <p:attrName>ppt_x</p:attrName>
                                        </p:attrNameLst>
                                      </p:cBhvr>
                                      <p:tavLst>
                                        <p:tav tm="0">
                                          <p:val>
                                            <p:strVal val="1+#ppt_w/2"/>
                                          </p:val>
                                        </p:tav>
                                        <p:tav tm="100000">
                                          <p:val>
                                            <p:strVal val="#ppt_x"/>
                                          </p:val>
                                        </p:tav>
                                      </p:tavLst>
                                    </p:anim>
                                    <p:anim calcmode="lin" valueType="num">
                                      <p:cBhvr>
                                        <p:cTn id="31" dur="500" fill="hold"/>
                                        <p:tgtEl>
                                          <p:spTgt spid="30"/>
                                        </p:tgtEl>
                                        <p:attrNameLst>
                                          <p:attrName>ppt_y</p:attrName>
                                        </p:attrNameLst>
                                      </p:cBhvr>
                                      <p:tavLst>
                                        <p:tav tm="0">
                                          <p:val>
                                            <p:strVal val="#ppt_y"/>
                                          </p:val>
                                        </p:tav>
                                        <p:tav tm="100000">
                                          <p:val>
                                            <p:strVal val="#ppt_y"/>
                                          </p:val>
                                        </p:tav>
                                      </p:tavLst>
                                    </p:anim>
                                  </p:childTnLst>
                                </p:cTn>
                              </p:par>
                            </p:childTnLst>
                          </p:cTn>
                        </p:par>
                        <p:par>
                          <p:cTn id="32" fill="hold">
                            <p:stCondLst>
                              <p:cond delay="21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utoUpdateAnimBg="0"/>
      <p:bldP spid="15" grpId="0" animBg="1"/>
      <p:bldP spid="28" grpId="0" bldLvl="0" autoUpdateAnimBg="0"/>
      <p:bldP spid="29" grpId="0" bldLvl="0" autoUpdateAnimBg="0"/>
      <p:bldP spid="30" grpId="0" bldLvl="0" autoUpdateAnimBg="0"/>
      <p:bldP spid="31"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箭头3"/>
          <p:cNvSpPr>
            <a:spLocks/>
          </p:cNvSpPr>
          <p:nvPr/>
        </p:nvSpPr>
        <p:spPr bwMode="gray">
          <a:xfrm flipV="1">
            <a:off x="2521678" y="3501801"/>
            <a:ext cx="1609352" cy="187642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212" name="箭头2"/>
          <p:cNvSpPr>
            <a:spLocks/>
          </p:cNvSpPr>
          <p:nvPr/>
        </p:nvSpPr>
        <p:spPr bwMode="gray">
          <a:xfrm rot="16200000">
            <a:off x="2945991" y="2810469"/>
            <a:ext cx="477838" cy="1912938"/>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213" name="箭头1"/>
          <p:cNvSpPr>
            <a:spLocks/>
          </p:cNvSpPr>
          <p:nvPr/>
        </p:nvSpPr>
        <p:spPr bwMode="gray">
          <a:xfrm>
            <a:off x="2511328" y="2057424"/>
            <a:ext cx="1609352" cy="1876425"/>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a:ex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214" name="文本1"/>
          <p:cNvSpPr>
            <a:spLocks noChangeArrowheads="1"/>
          </p:cNvSpPr>
          <p:nvPr/>
        </p:nvSpPr>
        <p:spPr bwMode="gray">
          <a:xfrm>
            <a:off x="6891103" y="1701601"/>
            <a:ext cx="3381201" cy="1155600"/>
          </a:xfrm>
          <a:prstGeom prst="roundRect">
            <a:avLst>
              <a:gd name="adj" fmla="val 11505"/>
            </a:avLst>
          </a:prstGeom>
          <a:solidFill>
            <a:schemeClr val="bg1">
              <a:lumMod val="85000"/>
            </a:schemeClr>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600" dirty="0">
                <a:solidFill>
                  <a:srgbClr val="4D4D4D"/>
                </a:solidFill>
                <a:latin typeface="微软雅黑" pitchFamily="34" charset="-122"/>
                <a:ea typeface="微软雅黑" pitchFamily="34" charset="-122"/>
              </a:rPr>
              <a:t>    点击添加文字，点击添加文字</a:t>
            </a:r>
            <a:endParaRPr kumimoji="0" lang="zh-CN" altLang="zh-CN" sz="1600" i="0" u="none" strike="noStrike" kern="1200" cap="none" spc="0" normalizeH="0" baseline="0" noProof="0" dirty="0">
              <a:ln>
                <a:noFill/>
              </a:ln>
              <a:solidFill>
                <a:srgbClr val="4D4D4D"/>
              </a:solidFill>
              <a:effectLst/>
              <a:uLnTx/>
              <a:uFillTx/>
              <a:latin typeface="微软雅黑" pitchFamily="34" charset="-122"/>
              <a:ea typeface="微软雅黑" pitchFamily="34" charset="-122"/>
            </a:endParaRPr>
          </a:p>
        </p:txBody>
      </p:sp>
      <p:sp>
        <p:nvSpPr>
          <p:cNvPr id="215" name="标题1"/>
          <p:cNvSpPr>
            <a:spLocks noChangeArrowheads="1"/>
          </p:cNvSpPr>
          <p:nvPr/>
        </p:nvSpPr>
        <p:spPr bwMode="gray">
          <a:xfrm>
            <a:off x="4231866" y="1701601"/>
            <a:ext cx="2659237" cy="1155600"/>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kumimoji="0" lang="zh-CN" altLang="en-US"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rPr>
              <a:t>        点击添加文本</a:t>
            </a:r>
            <a:endParaRPr kumimoji="0" lang="zh-CN" altLang="zh-CN"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endParaRPr>
          </a:p>
        </p:txBody>
      </p:sp>
      <p:sp>
        <p:nvSpPr>
          <p:cNvPr id="216" name="文本2"/>
          <p:cNvSpPr>
            <a:spLocks noChangeArrowheads="1"/>
          </p:cNvSpPr>
          <p:nvPr/>
        </p:nvSpPr>
        <p:spPr bwMode="gray">
          <a:xfrm>
            <a:off x="6891103" y="3138289"/>
            <a:ext cx="3381201" cy="1155600"/>
          </a:xfrm>
          <a:prstGeom prst="roundRect">
            <a:avLst>
              <a:gd name="adj" fmla="val 11505"/>
            </a:avLst>
          </a:prstGeom>
          <a:solidFill>
            <a:schemeClr val="bg1">
              <a:lumMod val="85000"/>
            </a:schemeClr>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600" dirty="0">
              <a:solidFill>
                <a:srgbClr val="4D4D4D"/>
              </a:solidFill>
              <a:latin typeface="微软雅黑" pitchFamily="34" charset="-122"/>
              <a:ea typeface="微软雅黑" pitchFamily="34" charset="-122"/>
            </a:endParaRPr>
          </a:p>
          <a:p>
            <a:pPr fontAlgn="base">
              <a:lnSpc>
                <a:spcPct val="120000"/>
              </a:lnSpc>
              <a:spcBef>
                <a:spcPct val="0"/>
              </a:spcBef>
              <a:spcAft>
                <a:spcPct val="0"/>
              </a:spcAft>
              <a:defRPr/>
            </a:pPr>
            <a:r>
              <a:rPr lang="en-US" altLang="zh-CN" sz="1600" dirty="0">
                <a:solidFill>
                  <a:srgbClr val="4D4D4D"/>
                </a:solidFill>
                <a:latin typeface="微软雅黑" pitchFamily="34" charset="-122"/>
                <a:ea typeface="微软雅黑" pitchFamily="34" charset="-122"/>
              </a:rPr>
              <a:t>    </a:t>
            </a:r>
            <a:r>
              <a:rPr lang="zh-CN" altLang="en-US" sz="1600" dirty="0">
                <a:solidFill>
                  <a:srgbClr val="4D4D4D"/>
                </a:solidFill>
                <a:latin typeface="微软雅黑" pitchFamily="34" charset="-122"/>
                <a:ea typeface="微软雅黑" pitchFamily="34" charset="-122"/>
              </a:rPr>
              <a:t>点击添加文字，点击添加文字</a:t>
            </a:r>
            <a:endParaRPr lang="zh-CN" altLang="zh-CN" sz="1600" dirty="0">
              <a:solidFill>
                <a:srgbClr val="4D4D4D"/>
              </a:solidFill>
              <a:latin typeface="微软雅黑" pitchFamily="34" charset="-122"/>
              <a:ea typeface="微软雅黑" pitchFamily="34" charset="-122"/>
            </a:endParaRPr>
          </a:p>
          <a:p>
            <a:pPr lvl="0" fontAlgn="base">
              <a:lnSpc>
                <a:spcPct val="120000"/>
              </a:lnSpc>
              <a:spcBef>
                <a:spcPct val="0"/>
              </a:spcBef>
              <a:spcAft>
                <a:spcPct val="0"/>
              </a:spcAft>
              <a:defRPr/>
            </a:pPr>
            <a:endParaRPr kumimoji="0" lang="zh-CN" altLang="zh-CN" sz="1600" i="0" u="none" strike="noStrike" kern="1200" cap="none" spc="0" normalizeH="0" baseline="0" noProof="0" dirty="0">
              <a:ln>
                <a:noFill/>
              </a:ln>
              <a:solidFill>
                <a:srgbClr val="4D4D4D"/>
              </a:solidFill>
              <a:effectLst/>
              <a:uLnTx/>
              <a:uFillTx/>
              <a:latin typeface="微软雅黑" pitchFamily="34" charset="-122"/>
              <a:ea typeface="微软雅黑" pitchFamily="34" charset="-122"/>
            </a:endParaRPr>
          </a:p>
        </p:txBody>
      </p:sp>
      <p:sp>
        <p:nvSpPr>
          <p:cNvPr id="217" name="标题2"/>
          <p:cNvSpPr>
            <a:spLocks noChangeArrowheads="1"/>
          </p:cNvSpPr>
          <p:nvPr/>
        </p:nvSpPr>
        <p:spPr bwMode="gray">
          <a:xfrm>
            <a:off x="4244566" y="3138289"/>
            <a:ext cx="2646537" cy="1155600"/>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en-US"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rPr>
              <a:t>点击添加文本</a:t>
            </a:r>
            <a:endParaRPr kumimoji="0" lang="zh-CN" altLang="zh-CN"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endParaRPr>
          </a:p>
        </p:txBody>
      </p:sp>
      <p:sp>
        <p:nvSpPr>
          <p:cNvPr id="218" name="文本3"/>
          <p:cNvSpPr>
            <a:spLocks noChangeArrowheads="1"/>
          </p:cNvSpPr>
          <p:nvPr/>
        </p:nvSpPr>
        <p:spPr bwMode="ltGray">
          <a:xfrm>
            <a:off x="6891103" y="4589016"/>
            <a:ext cx="3384376" cy="1145034"/>
          </a:xfrm>
          <a:prstGeom prst="roundRect">
            <a:avLst>
              <a:gd name="adj" fmla="val 11505"/>
            </a:avLst>
          </a:prstGeom>
          <a:solidFill>
            <a:schemeClr val="bg1">
              <a:lumMod val="85000"/>
            </a:schemeClr>
          </a:solidFill>
          <a:ln w="25400" cap="flat" cmpd="sng" algn="ctr">
            <a:noFill/>
            <a:prstDash val="solid"/>
          </a:ln>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sz="1600" dirty="0">
                <a:solidFill>
                  <a:srgbClr val="4D4D4D"/>
                </a:solidFill>
                <a:latin typeface="微软雅黑" pitchFamily="34" charset="-122"/>
                <a:ea typeface="微软雅黑" pitchFamily="34" charset="-122"/>
              </a:rPr>
              <a:t>    点击添加文字，点击添加文字</a:t>
            </a:r>
            <a:endParaRPr lang="zh-CN" altLang="zh-CN" sz="1600" dirty="0">
              <a:solidFill>
                <a:srgbClr val="4D4D4D"/>
              </a:solidFill>
              <a:latin typeface="微软雅黑" pitchFamily="34" charset="-122"/>
              <a:ea typeface="微软雅黑" pitchFamily="34" charset="-122"/>
            </a:endParaRPr>
          </a:p>
        </p:txBody>
      </p:sp>
      <p:sp>
        <p:nvSpPr>
          <p:cNvPr id="219" name="标题3"/>
          <p:cNvSpPr>
            <a:spLocks noChangeArrowheads="1"/>
          </p:cNvSpPr>
          <p:nvPr/>
        </p:nvSpPr>
        <p:spPr bwMode="gray">
          <a:xfrm>
            <a:off x="4225516" y="4579490"/>
            <a:ext cx="2665587" cy="1154559"/>
          </a:xfrm>
          <a:prstGeom prst="roundRect">
            <a:avLst>
              <a:gd name="adj" fmla="val 11921"/>
            </a:avLst>
          </a:prstGeom>
          <a:solidFill>
            <a:schemeClr val="accent1"/>
          </a:solidFill>
          <a:ln w="25400" cap="flat" cmpd="sng" algn="ctr">
            <a:noFill/>
            <a:prstDash val="solid"/>
          </a:ln>
          <a:effectLst/>
          <a:scene3d>
            <a:camera prst="orthographicFront">
              <a:rot lat="0" lon="0" rev="0"/>
            </a:camera>
            <a:lightRig rig="contrasting" dir="t">
              <a:rot lat="0" lon="0" rev="7800000"/>
            </a:lightRig>
          </a:scene3d>
          <a:sp3d/>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kumimoji="0" lang="zh-CN" altLang="en-US"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rPr>
              <a:t>点击添加文本</a:t>
            </a:r>
            <a:endParaRPr kumimoji="0" lang="zh-CN" altLang="zh-CN" b="1" i="0" u="none" strike="noStrike" kern="1200" cap="none" spc="0" normalizeH="0" baseline="0" noProof="0" dirty="0">
              <a:ln>
                <a:noFill/>
              </a:ln>
              <a:solidFill>
                <a:sysClr val="window" lastClr="FFFFFF">
                  <a:lumMod val="95000"/>
                </a:sysClr>
              </a:solidFill>
              <a:effectLst/>
              <a:uLnTx/>
              <a:uFillTx/>
              <a:latin typeface="微软雅黑" pitchFamily="34" charset="-122"/>
              <a:ea typeface="微软雅黑" pitchFamily="34" charset="-122"/>
            </a:endParaRPr>
          </a:p>
        </p:txBody>
      </p:sp>
      <p:sp>
        <p:nvSpPr>
          <p:cNvPr id="220" name="Oval 19"/>
          <p:cNvSpPr>
            <a:spLocks noChangeArrowheads="1"/>
          </p:cNvSpPr>
          <p:nvPr/>
        </p:nvSpPr>
        <p:spPr bwMode="auto">
          <a:xfrm>
            <a:off x="1994719" y="2997905"/>
            <a:ext cx="1440000" cy="1440000"/>
          </a:xfrm>
          <a:prstGeom prst="roundRect">
            <a:avLst/>
          </a:prstGeom>
          <a:solidFill>
            <a:schemeClr val="accent1"/>
          </a:solidFill>
          <a:ln w="3175" cap="flat" cmpd="sng" algn="ctr">
            <a:noFill/>
            <a:prstDash val="solid"/>
          </a:ln>
          <a:effectLst/>
        </p:spPr>
        <p:txBody>
          <a:bodyPr lIns="126000" rIns="126000" bIns="180000" anchor="ctr"/>
          <a:lstStyle/>
          <a:p>
            <a:pPr algn="ctr">
              <a:lnSpc>
                <a:spcPct val="120000"/>
              </a:lnSpc>
            </a:pPr>
            <a:r>
              <a:rPr lang="zh-CN" altLang="en-US" sz="2000" b="1" kern="0" dirty="0">
                <a:solidFill>
                  <a:srgbClr val="F9F9F9"/>
                </a:solidFill>
                <a:latin typeface="微软雅黑" pitchFamily="34" charset="-122"/>
                <a:ea typeface="微软雅黑" pitchFamily="34" charset="-122"/>
              </a:rPr>
              <a:t>添加内容</a:t>
            </a:r>
          </a:p>
        </p:txBody>
      </p:sp>
      <p:sp>
        <p:nvSpPr>
          <p:cNvPr id="14" name="文本框 2"/>
          <p:cNvSpPr txBox="1"/>
          <p:nvPr/>
        </p:nvSpPr>
        <p:spPr>
          <a:xfrm>
            <a:off x="1681878"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54498091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850"/>
                            </p:stCondLst>
                            <p:childTnLst>
                              <p:par>
                                <p:cTn id="13" presetID="21" presetClass="entr" presetSubtype="1" fill="hold" grpId="0" nodeType="afterEffect">
                                  <p:stCondLst>
                                    <p:cond delay="0"/>
                                  </p:stCondLst>
                                  <p:childTnLst>
                                    <p:set>
                                      <p:cBhvr>
                                        <p:cTn id="14" dur="1" fill="hold">
                                          <p:stCondLst>
                                            <p:cond delay="0"/>
                                          </p:stCondLst>
                                        </p:cTn>
                                        <p:tgtEl>
                                          <p:spTgt spid="220"/>
                                        </p:tgtEl>
                                        <p:attrNameLst>
                                          <p:attrName>style.visibility</p:attrName>
                                        </p:attrNameLst>
                                      </p:cBhvr>
                                      <p:to>
                                        <p:strVal val="visible"/>
                                      </p:to>
                                    </p:set>
                                    <p:animEffect transition="in" filter="wheel(1)">
                                      <p:cBhvr>
                                        <p:cTn id="15" dur="500"/>
                                        <p:tgtEl>
                                          <p:spTgt spid="220"/>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213"/>
                                        </p:tgtEl>
                                        <p:attrNameLst>
                                          <p:attrName>style.visibility</p:attrName>
                                        </p:attrNameLst>
                                      </p:cBhvr>
                                      <p:to>
                                        <p:strVal val="visible"/>
                                      </p:to>
                                    </p:set>
                                    <p:animEffect transition="in" filter="wipe(left)">
                                      <p:cBhvr>
                                        <p:cTn id="19" dur="500"/>
                                        <p:tgtEl>
                                          <p:spTgt spid="213"/>
                                        </p:tgtEl>
                                      </p:cBhvr>
                                    </p:animEffect>
                                  </p:childTnLst>
                                </p:cTn>
                              </p:par>
                            </p:childTnLst>
                          </p:cTn>
                        </p:par>
                        <p:par>
                          <p:cTn id="20" fill="hold">
                            <p:stCondLst>
                              <p:cond delay="1850"/>
                            </p:stCondLst>
                            <p:childTnLst>
                              <p:par>
                                <p:cTn id="21" presetID="22" presetClass="entr" presetSubtype="8" fill="hold" grpId="0" nodeType="afterEffect">
                                  <p:stCondLst>
                                    <p:cond delay="0"/>
                                  </p:stCondLst>
                                  <p:childTnLst>
                                    <p:set>
                                      <p:cBhvr>
                                        <p:cTn id="22" dur="1" fill="hold">
                                          <p:stCondLst>
                                            <p:cond delay="0"/>
                                          </p:stCondLst>
                                        </p:cTn>
                                        <p:tgtEl>
                                          <p:spTgt spid="215"/>
                                        </p:tgtEl>
                                        <p:attrNameLst>
                                          <p:attrName>style.visibility</p:attrName>
                                        </p:attrNameLst>
                                      </p:cBhvr>
                                      <p:to>
                                        <p:strVal val="visible"/>
                                      </p:to>
                                    </p:set>
                                    <p:animEffect transition="in" filter="wipe(left)">
                                      <p:cBhvr>
                                        <p:cTn id="23" dur="500"/>
                                        <p:tgtEl>
                                          <p:spTgt spid="21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214"/>
                                        </p:tgtEl>
                                        <p:attrNameLst>
                                          <p:attrName>style.visibility</p:attrName>
                                        </p:attrNameLst>
                                      </p:cBhvr>
                                      <p:to>
                                        <p:strVal val="visible"/>
                                      </p:to>
                                    </p:set>
                                    <p:animEffect transition="in" filter="wipe(left)">
                                      <p:cBhvr>
                                        <p:cTn id="27" dur="500"/>
                                        <p:tgtEl>
                                          <p:spTgt spid="2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2"/>
                                        </p:tgtEl>
                                        <p:attrNameLst>
                                          <p:attrName>style.visibility</p:attrName>
                                        </p:attrNameLst>
                                      </p:cBhvr>
                                      <p:to>
                                        <p:strVal val="visible"/>
                                      </p:to>
                                    </p:set>
                                    <p:animEffect transition="in" filter="wipe(left)">
                                      <p:cBhvr>
                                        <p:cTn id="30" dur="500"/>
                                        <p:tgtEl>
                                          <p:spTgt spid="212"/>
                                        </p:tgtEl>
                                      </p:cBhvr>
                                    </p:animEffect>
                                  </p:childTnLst>
                                </p:cTn>
                              </p:par>
                            </p:childTnLst>
                          </p:cTn>
                        </p:par>
                        <p:par>
                          <p:cTn id="31" fill="hold">
                            <p:stCondLst>
                              <p:cond delay="2850"/>
                            </p:stCondLst>
                            <p:childTnLst>
                              <p:par>
                                <p:cTn id="32" presetID="22" presetClass="entr" presetSubtype="8" fill="hold" grpId="0" nodeType="afterEffect">
                                  <p:stCondLst>
                                    <p:cond delay="0"/>
                                  </p:stCondLst>
                                  <p:childTnLst>
                                    <p:set>
                                      <p:cBhvr>
                                        <p:cTn id="33" dur="1" fill="hold">
                                          <p:stCondLst>
                                            <p:cond delay="0"/>
                                          </p:stCondLst>
                                        </p:cTn>
                                        <p:tgtEl>
                                          <p:spTgt spid="217"/>
                                        </p:tgtEl>
                                        <p:attrNameLst>
                                          <p:attrName>style.visibility</p:attrName>
                                        </p:attrNameLst>
                                      </p:cBhvr>
                                      <p:to>
                                        <p:strVal val="visible"/>
                                      </p:to>
                                    </p:set>
                                    <p:animEffect transition="in" filter="wipe(left)">
                                      <p:cBhvr>
                                        <p:cTn id="34" dur="500"/>
                                        <p:tgtEl>
                                          <p:spTgt spid="217"/>
                                        </p:tgtEl>
                                      </p:cBhvr>
                                    </p:animEffect>
                                  </p:childTnLst>
                                </p:cTn>
                              </p:par>
                            </p:childTnLst>
                          </p:cTn>
                        </p:par>
                        <p:par>
                          <p:cTn id="35" fill="hold">
                            <p:stCondLst>
                              <p:cond delay="3350"/>
                            </p:stCondLst>
                            <p:childTnLst>
                              <p:par>
                                <p:cTn id="36" presetID="22" presetClass="entr" presetSubtype="8" fill="hold" grpId="0" nodeType="afterEffect">
                                  <p:stCondLst>
                                    <p:cond delay="0"/>
                                  </p:stCondLst>
                                  <p:childTnLst>
                                    <p:set>
                                      <p:cBhvr>
                                        <p:cTn id="37" dur="1" fill="hold">
                                          <p:stCondLst>
                                            <p:cond delay="0"/>
                                          </p:stCondLst>
                                        </p:cTn>
                                        <p:tgtEl>
                                          <p:spTgt spid="216"/>
                                        </p:tgtEl>
                                        <p:attrNameLst>
                                          <p:attrName>style.visibility</p:attrName>
                                        </p:attrNameLst>
                                      </p:cBhvr>
                                      <p:to>
                                        <p:strVal val="visible"/>
                                      </p:to>
                                    </p:set>
                                    <p:animEffect transition="in" filter="wipe(left)">
                                      <p:cBhvr>
                                        <p:cTn id="38" dur="500"/>
                                        <p:tgtEl>
                                          <p:spTgt spid="21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animEffect transition="in" filter="wipe(left)">
                                      <p:cBhvr>
                                        <p:cTn id="41" dur="500"/>
                                        <p:tgtEl>
                                          <p:spTgt spid="211"/>
                                        </p:tgtEl>
                                      </p:cBhvr>
                                    </p:animEffect>
                                  </p:childTnLst>
                                </p:cTn>
                              </p:par>
                            </p:childTnLst>
                          </p:cTn>
                        </p:par>
                        <p:par>
                          <p:cTn id="42" fill="hold">
                            <p:stCondLst>
                              <p:cond delay="3850"/>
                            </p:stCondLst>
                            <p:childTnLst>
                              <p:par>
                                <p:cTn id="43" presetID="22" presetClass="entr" presetSubtype="8" fill="hold" grpId="0" nodeType="afterEffect">
                                  <p:stCondLst>
                                    <p:cond delay="0"/>
                                  </p:stCondLst>
                                  <p:childTnLst>
                                    <p:set>
                                      <p:cBhvr>
                                        <p:cTn id="44" dur="1" fill="hold">
                                          <p:stCondLst>
                                            <p:cond delay="0"/>
                                          </p:stCondLst>
                                        </p:cTn>
                                        <p:tgtEl>
                                          <p:spTgt spid="219"/>
                                        </p:tgtEl>
                                        <p:attrNameLst>
                                          <p:attrName>style.visibility</p:attrName>
                                        </p:attrNameLst>
                                      </p:cBhvr>
                                      <p:to>
                                        <p:strVal val="visible"/>
                                      </p:to>
                                    </p:set>
                                    <p:animEffect transition="in" filter="wipe(left)">
                                      <p:cBhvr>
                                        <p:cTn id="45" dur="500"/>
                                        <p:tgtEl>
                                          <p:spTgt spid="219"/>
                                        </p:tgtEl>
                                      </p:cBhvr>
                                    </p:animEffect>
                                  </p:childTnLst>
                                </p:cTn>
                              </p:par>
                            </p:childTnLst>
                          </p:cTn>
                        </p:par>
                        <p:par>
                          <p:cTn id="46" fill="hold">
                            <p:stCondLst>
                              <p:cond delay="4350"/>
                            </p:stCondLst>
                            <p:childTnLst>
                              <p:par>
                                <p:cTn id="47" presetID="22" presetClass="entr" presetSubtype="8" fill="hold" grpId="0" nodeType="afterEffect">
                                  <p:stCondLst>
                                    <p:cond delay="0"/>
                                  </p:stCondLst>
                                  <p:childTnLst>
                                    <p:set>
                                      <p:cBhvr>
                                        <p:cTn id="48" dur="1" fill="hold">
                                          <p:stCondLst>
                                            <p:cond delay="0"/>
                                          </p:stCondLst>
                                        </p:cTn>
                                        <p:tgtEl>
                                          <p:spTgt spid="218"/>
                                        </p:tgtEl>
                                        <p:attrNameLst>
                                          <p:attrName>style.visibility</p:attrName>
                                        </p:attrNameLst>
                                      </p:cBhvr>
                                      <p:to>
                                        <p:strVal val="visible"/>
                                      </p:to>
                                    </p:set>
                                    <p:animEffect transition="in" filter="wipe(left)">
                                      <p:cBhvr>
                                        <p:cTn id="49"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箭头 3"/>
          <p:cNvSpPr>
            <a:spLocks noChangeArrowheads="1"/>
          </p:cNvSpPr>
          <p:nvPr/>
        </p:nvSpPr>
        <p:spPr bwMode="auto">
          <a:xfrm>
            <a:off x="3566341" y="2094571"/>
            <a:ext cx="4747259" cy="526115"/>
          </a:xfrm>
          <a:prstGeom prst="rightArrow">
            <a:avLst>
              <a:gd name="adj1" fmla="val 50000"/>
              <a:gd name="adj2" fmla="val 50092"/>
            </a:avLst>
          </a:prstGeom>
          <a:solidFill>
            <a:schemeClr val="accent1"/>
          </a:solidFill>
          <a:ln>
            <a:noFill/>
          </a:ln>
          <a:effectLst/>
          <a:extLst/>
        </p:spPr>
        <p:txBody>
          <a:bodyPr lIns="128296" tIns="64146" rIns="128296" bIns="64146" anchor="ctr"/>
          <a:lstStyle/>
          <a:p>
            <a:pPr>
              <a:lnSpc>
                <a:spcPct val="120000"/>
              </a:lnSpc>
              <a:defRPr/>
            </a:pPr>
            <a:endParaRPr lang="zh-CN" altLang="en-US" sz="2500" b="1" kern="0" dirty="0">
              <a:solidFill>
                <a:sysClr val="window" lastClr="FFFFFF"/>
              </a:solidFill>
              <a:latin typeface="微软雅黑" pitchFamily="34" charset="-122"/>
              <a:ea typeface="微软雅黑" pitchFamily="34" charset="-122"/>
            </a:endParaRPr>
          </a:p>
        </p:txBody>
      </p:sp>
      <p:sp>
        <p:nvSpPr>
          <p:cNvPr id="5" name="右箭头 4"/>
          <p:cNvSpPr>
            <a:spLocks noChangeArrowheads="1"/>
          </p:cNvSpPr>
          <p:nvPr/>
        </p:nvSpPr>
        <p:spPr bwMode="auto">
          <a:xfrm flipH="1">
            <a:off x="3741426" y="2883741"/>
            <a:ext cx="4915696" cy="523867"/>
          </a:xfrm>
          <a:prstGeom prst="rightArrow">
            <a:avLst>
              <a:gd name="adj1" fmla="val 50000"/>
              <a:gd name="adj2" fmla="val 50064"/>
            </a:avLst>
          </a:prstGeom>
          <a:solidFill>
            <a:schemeClr val="accent1"/>
          </a:solidFill>
          <a:ln>
            <a:noFill/>
          </a:ln>
          <a:effectLst/>
          <a:extLst/>
        </p:spPr>
        <p:txBody>
          <a:bodyPr lIns="128296" tIns="64146" rIns="128296" bIns="64146" anchor="ctr"/>
          <a:lstStyle/>
          <a:p>
            <a:pPr>
              <a:lnSpc>
                <a:spcPct val="120000"/>
              </a:lnSpc>
              <a:defRPr/>
            </a:pPr>
            <a:endParaRPr lang="zh-CN" altLang="en-US" sz="2500" b="1" kern="0" dirty="0">
              <a:solidFill>
                <a:sysClr val="window" lastClr="FFFFFF"/>
              </a:solidFill>
              <a:latin typeface="微软雅黑" pitchFamily="34" charset="-122"/>
              <a:ea typeface="微软雅黑" pitchFamily="34" charset="-122"/>
            </a:endParaRPr>
          </a:p>
        </p:txBody>
      </p:sp>
      <p:sp>
        <p:nvSpPr>
          <p:cNvPr id="6" name="椭圆 5"/>
          <p:cNvSpPr>
            <a:spLocks noChangeArrowheads="1"/>
          </p:cNvSpPr>
          <p:nvPr/>
        </p:nvSpPr>
        <p:spPr bwMode="auto">
          <a:xfrm>
            <a:off x="1239250" y="1438053"/>
            <a:ext cx="2502175" cy="2538389"/>
          </a:xfrm>
          <a:prstGeom prst="ellipse">
            <a:avLst/>
          </a:prstGeom>
          <a:solidFill>
            <a:schemeClr val="accent1"/>
          </a:solidFill>
          <a:ln>
            <a:noFill/>
          </a:ln>
          <a:effectLst/>
          <a:extLst/>
        </p:spPr>
        <p:txBody>
          <a:bodyPr lIns="128296" tIns="64146" rIns="128296" bIns="64146" anchor="ctr"/>
          <a:lstStyle/>
          <a:p>
            <a:pPr>
              <a:lnSpc>
                <a:spcPct val="120000"/>
              </a:lnSpc>
              <a:defRPr/>
            </a:pPr>
            <a:r>
              <a:rPr lang="zh-CN" altLang="en-US" sz="2500" kern="0" dirty="0">
                <a:solidFill>
                  <a:srgbClr val="FFFFFF"/>
                </a:solidFill>
                <a:latin typeface="微软雅黑" pitchFamily="34" charset="-122"/>
                <a:ea typeface="微软雅黑" pitchFamily="34" charset="-122"/>
              </a:rPr>
              <a:t>  添加内容</a:t>
            </a:r>
          </a:p>
        </p:txBody>
      </p:sp>
      <p:sp>
        <p:nvSpPr>
          <p:cNvPr id="7" name="椭圆 6"/>
          <p:cNvSpPr>
            <a:spLocks noChangeArrowheads="1"/>
          </p:cNvSpPr>
          <p:nvPr/>
        </p:nvSpPr>
        <p:spPr bwMode="auto">
          <a:xfrm>
            <a:off x="8397819" y="1438053"/>
            <a:ext cx="2504390" cy="2538389"/>
          </a:xfrm>
          <a:prstGeom prst="ellipse">
            <a:avLst/>
          </a:prstGeom>
          <a:solidFill>
            <a:schemeClr val="accent1"/>
          </a:solidFill>
          <a:ln>
            <a:noFill/>
          </a:ln>
          <a:effectLst/>
          <a:extLst/>
        </p:spPr>
        <p:txBody>
          <a:bodyPr lIns="128296" tIns="64146" rIns="128296" bIns="64146" anchor="ctr"/>
          <a:lstStyle/>
          <a:p>
            <a:pPr>
              <a:lnSpc>
                <a:spcPct val="120000"/>
              </a:lnSpc>
              <a:defRPr/>
            </a:pPr>
            <a:r>
              <a:rPr lang="zh-CN" altLang="en-US" sz="2500" kern="0" dirty="0">
                <a:solidFill>
                  <a:srgbClr val="FFFFFF"/>
                </a:solidFill>
                <a:latin typeface="微软雅黑" pitchFamily="34" charset="-122"/>
                <a:ea typeface="微软雅黑" pitchFamily="34" charset="-122"/>
              </a:rPr>
              <a:t>  添加内容</a:t>
            </a:r>
          </a:p>
        </p:txBody>
      </p:sp>
      <p:sp>
        <p:nvSpPr>
          <p:cNvPr id="8" name="矩形 7"/>
          <p:cNvSpPr/>
          <p:nvPr/>
        </p:nvSpPr>
        <p:spPr>
          <a:xfrm>
            <a:off x="4904971" y="1921448"/>
            <a:ext cx="1983566" cy="1661533"/>
          </a:xfrm>
          <a:prstGeom prst="rect">
            <a:avLst/>
          </a:prstGeom>
          <a:gradFill>
            <a:gsLst>
              <a:gs pos="33000">
                <a:srgbClr val="F9F9F9"/>
              </a:gs>
              <a:gs pos="100000">
                <a:srgbClr val="D7D7D7"/>
              </a:gs>
            </a:gsLst>
            <a:lin ang="5400000" scaled="0"/>
          </a:gradFill>
          <a:ln w="3175" cap="flat" cmpd="sng" algn="ctr">
            <a:noFill/>
            <a:prstDash val="solid"/>
          </a:ln>
          <a:effectLst/>
        </p:spPr>
        <p:txBody>
          <a:bodyPr lIns="128296" tIns="64146" rIns="128296" bIns="64146" anchor="ctr"/>
          <a:lstStyle/>
          <a:p>
            <a:pPr>
              <a:lnSpc>
                <a:spcPct val="120000"/>
              </a:lnSpc>
              <a:defRPr/>
            </a:pPr>
            <a:r>
              <a:rPr lang="zh-CN" altLang="en-US" kern="0" dirty="0">
                <a:solidFill>
                  <a:srgbClr val="414455"/>
                </a:solidFill>
                <a:latin typeface="微软雅黑" pitchFamily="34" charset="-122"/>
                <a:ea typeface="微软雅黑" pitchFamily="34" charset="-122"/>
              </a:rPr>
              <a:t>   添加内容</a:t>
            </a:r>
          </a:p>
        </p:txBody>
      </p:sp>
      <p:sp>
        <p:nvSpPr>
          <p:cNvPr id="9" name="下箭头 8"/>
          <p:cNvSpPr>
            <a:spLocks noChangeArrowheads="1"/>
          </p:cNvSpPr>
          <p:nvPr/>
        </p:nvSpPr>
        <p:spPr bwMode="auto">
          <a:xfrm>
            <a:off x="5370387" y="4028154"/>
            <a:ext cx="1123653" cy="786922"/>
          </a:xfrm>
          <a:prstGeom prst="downArrow">
            <a:avLst>
              <a:gd name="adj1" fmla="val 50000"/>
              <a:gd name="adj2" fmla="val 50000"/>
            </a:avLst>
          </a:prstGeom>
          <a:solidFill>
            <a:schemeClr val="accent1"/>
          </a:solidFill>
          <a:ln>
            <a:noFill/>
          </a:ln>
          <a:effectLst/>
          <a:extLst/>
        </p:spPr>
        <p:txBody>
          <a:bodyPr lIns="128296" tIns="64146" rIns="128296" bIns="64146" anchor="ctr"/>
          <a:lstStyle/>
          <a:p>
            <a:pPr>
              <a:lnSpc>
                <a:spcPct val="120000"/>
              </a:lnSpc>
              <a:defRPr/>
            </a:pPr>
            <a:endParaRPr lang="zh-CN" altLang="en-US" sz="2500" b="1" kern="0" dirty="0">
              <a:solidFill>
                <a:sysClr val="window" lastClr="FFFFFF"/>
              </a:solidFill>
              <a:latin typeface="微软雅黑" pitchFamily="34" charset="-122"/>
              <a:ea typeface="微软雅黑" pitchFamily="34" charset="-122"/>
            </a:endParaRPr>
          </a:p>
        </p:txBody>
      </p:sp>
      <p:sp>
        <p:nvSpPr>
          <p:cNvPr id="10" name="TextBox 9"/>
          <p:cNvSpPr txBox="1"/>
          <p:nvPr/>
        </p:nvSpPr>
        <p:spPr bwMode="auto">
          <a:xfrm>
            <a:off x="1379055" y="4243995"/>
            <a:ext cx="2070000" cy="1764657"/>
          </a:xfrm>
          <a:prstGeom prst="rect">
            <a:avLst/>
          </a:prstGeom>
          <a:noFill/>
        </p:spPr>
        <p:txBody>
          <a:bodyPr lIns="128296" tIns="64146" rIns="128296" bIns="64146">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1" name="TextBox 10"/>
          <p:cNvSpPr txBox="1"/>
          <p:nvPr/>
        </p:nvSpPr>
        <p:spPr bwMode="auto">
          <a:xfrm>
            <a:off x="8615192" y="4329433"/>
            <a:ext cx="2072217" cy="1764657"/>
          </a:xfrm>
          <a:prstGeom prst="rect">
            <a:avLst/>
          </a:prstGeom>
          <a:noFill/>
        </p:spPr>
        <p:txBody>
          <a:bodyPr lIns="128296" tIns="64146" rIns="128296" bIns="64146">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12" name="TextBox 19"/>
          <p:cNvSpPr txBox="1">
            <a:spLocks noChangeArrowheads="1"/>
          </p:cNvSpPr>
          <p:nvPr/>
        </p:nvSpPr>
        <p:spPr bwMode="auto">
          <a:xfrm>
            <a:off x="5296322" y="5071389"/>
            <a:ext cx="1571338" cy="905142"/>
          </a:xfrm>
          <a:prstGeom prst="rect">
            <a:avLst/>
          </a:prstGeom>
          <a:noFill/>
          <a:ln>
            <a:noFill/>
          </a:ln>
          <a:extLst/>
        </p:spPr>
        <p:txBody>
          <a:bodyPr lIns="128296" tIns="64146" rIns="128296" bIns="6414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defRPr/>
            </a:pPr>
            <a:r>
              <a:rPr lang="zh-CN" altLang="en-US" sz="2100" kern="0" dirty="0">
                <a:solidFill>
                  <a:srgbClr val="4D4D4D"/>
                </a:solidFill>
                <a:latin typeface="微软雅黑" pitchFamily="34" charset="-122"/>
                <a:ea typeface="微软雅黑" pitchFamily="34" charset="-122"/>
              </a:rPr>
              <a:t>单击此处添加标题</a:t>
            </a:r>
          </a:p>
        </p:txBody>
      </p:sp>
      <p:sp>
        <p:nvSpPr>
          <p:cNvPr id="14"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164294595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850"/>
                            </p:stCondLst>
                            <p:childTnLst>
                              <p:par>
                                <p:cTn id="13" presetID="49" presetClass="entr" presetSubtype="0"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 calcmode="lin" valueType="num">
                                      <p:cBhvr>
                                        <p:cTn id="17" dur="500" fill="hold"/>
                                        <p:tgtEl>
                                          <p:spTgt spid="6"/>
                                        </p:tgtEl>
                                        <p:attrNameLst>
                                          <p:attrName>style.rotation</p:attrName>
                                        </p:attrNameLst>
                                      </p:cBhvr>
                                      <p:tavLst>
                                        <p:tav tm="0">
                                          <p:val>
                                            <p:fltVal val="360"/>
                                          </p:val>
                                        </p:tav>
                                        <p:tav tm="100000">
                                          <p:val>
                                            <p:fltVal val="0"/>
                                          </p:val>
                                        </p:tav>
                                      </p:tavLst>
                                    </p:anim>
                                    <p:animEffect transition="in" filter="fade">
                                      <p:cBhvr>
                                        <p:cTn id="18" dur="500"/>
                                        <p:tgtEl>
                                          <p:spTgt spid="6"/>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 calcmode="lin" valueType="num">
                                      <p:cBhvr>
                                        <p:cTn id="23" dur="500" fill="hold"/>
                                        <p:tgtEl>
                                          <p:spTgt spid="7"/>
                                        </p:tgtEl>
                                        <p:attrNameLst>
                                          <p:attrName>style.rotation</p:attrName>
                                        </p:attrNameLst>
                                      </p:cBhvr>
                                      <p:tavLst>
                                        <p:tav tm="0">
                                          <p:val>
                                            <p:fltVal val="360"/>
                                          </p:val>
                                        </p:tav>
                                        <p:tav tm="100000">
                                          <p:val>
                                            <p:fltVal val="0"/>
                                          </p:val>
                                        </p:tav>
                                      </p:tavLst>
                                    </p:anim>
                                    <p:animEffect transition="in" filter="fade">
                                      <p:cBhvr>
                                        <p:cTn id="24" dur="500"/>
                                        <p:tgtEl>
                                          <p:spTgt spid="7"/>
                                        </p:tgtEl>
                                      </p:cBhvr>
                                    </p:animEffect>
                                  </p:childTnLst>
                                </p:cTn>
                              </p:par>
                            </p:childTnLst>
                          </p:cTn>
                        </p:par>
                        <p:par>
                          <p:cTn id="25" fill="hold">
                            <p:stCondLst>
                              <p:cond delay="1350"/>
                            </p:stCondLst>
                            <p:childTnLst>
                              <p:par>
                                <p:cTn id="26" presetID="12" presetClass="entr" presetSubtype="8"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lide(fromLeft)">
                                      <p:cBhvr>
                                        <p:cTn id="28" dur="500"/>
                                        <p:tgtEl>
                                          <p:spTgt spid="4"/>
                                        </p:tgtEl>
                                      </p:cBhvr>
                                    </p:animEffect>
                                  </p:childTnLst>
                                </p:cTn>
                              </p:par>
                              <p:par>
                                <p:cTn id="29" presetID="12" presetClass="entr" presetSubtype="2"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lide(fromRight)">
                                      <p:cBhvr>
                                        <p:cTn id="31" dur="500"/>
                                        <p:tgtEl>
                                          <p:spTgt spid="5"/>
                                        </p:tgtEl>
                                      </p:cBhvr>
                                    </p:animEffect>
                                  </p:childTnLst>
                                </p:cTn>
                              </p:par>
                            </p:childTnLst>
                          </p:cTn>
                        </p:par>
                        <p:par>
                          <p:cTn id="32" fill="hold">
                            <p:stCondLst>
                              <p:cond delay="1850"/>
                            </p:stCondLst>
                            <p:childTnLst>
                              <p:par>
                                <p:cTn id="33" presetID="17" presetClass="entr" presetSubtype="1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childTnLst>
                                </p:cTn>
                              </p:par>
                            </p:childTnLst>
                          </p:cTn>
                        </p:par>
                        <p:par>
                          <p:cTn id="37" fill="hold">
                            <p:stCondLst>
                              <p:cond delay="2350"/>
                            </p:stCondLst>
                            <p:childTnLst>
                              <p:par>
                                <p:cTn id="38" presetID="47"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par>
                          <p:cTn id="43" fill="hold">
                            <p:stCondLst>
                              <p:cond delay="3350"/>
                            </p:stCondLst>
                            <p:childTnLst>
                              <p:par>
                                <p:cTn id="44" presetID="8"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amond(in)">
                                      <p:cBhvr>
                                        <p:cTn id="46" dur="500"/>
                                        <p:tgtEl>
                                          <p:spTgt spid="12"/>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diamond(in)">
                                      <p:cBhvr>
                                        <p:cTn id="49" dur="500"/>
                                        <p:tgtEl>
                                          <p:spTgt spid="10"/>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amond(in)">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84658" y="1782598"/>
            <a:ext cx="8313653" cy="4027508"/>
          </a:xfrm>
          <a:prstGeom prst="rect">
            <a:avLst/>
          </a:prstGeom>
          <a:noFill/>
          <a:ln>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5" name="椭圆 4"/>
          <p:cNvSpPr/>
          <p:nvPr/>
        </p:nvSpPr>
        <p:spPr>
          <a:xfrm>
            <a:off x="1135451" y="2983785"/>
            <a:ext cx="1618623" cy="16251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000">
                <a:latin typeface="微软雅黑" pitchFamily="34" charset="-122"/>
                <a:ea typeface="微软雅黑" pitchFamily="34" charset="-122"/>
              </a:rPr>
              <a:t>点击添加文本</a:t>
            </a:r>
          </a:p>
        </p:txBody>
      </p:sp>
      <p:sp>
        <p:nvSpPr>
          <p:cNvPr id="6" name="椭圆 5"/>
          <p:cNvSpPr/>
          <p:nvPr/>
        </p:nvSpPr>
        <p:spPr>
          <a:xfrm>
            <a:off x="9449104" y="2983785"/>
            <a:ext cx="1618623" cy="16251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000">
                <a:latin typeface="微软雅黑" pitchFamily="34" charset="-122"/>
                <a:ea typeface="微软雅黑" pitchFamily="34" charset="-122"/>
              </a:rPr>
              <a:t>点击添加文本</a:t>
            </a:r>
          </a:p>
        </p:txBody>
      </p:sp>
      <p:sp>
        <p:nvSpPr>
          <p:cNvPr id="7" name="矩形 6"/>
          <p:cNvSpPr/>
          <p:nvPr/>
        </p:nvSpPr>
        <p:spPr>
          <a:xfrm>
            <a:off x="5348142" y="2974667"/>
            <a:ext cx="1823061" cy="418710"/>
          </a:xfrm>
          <a:prstGeom prst="rect">
            <a:avLst/>
          </a:prstGeom>
        </p:spPr>
        <p:txBody>
          <a:bodyPr wrap="none" lIns="89477" tIns="44738" rIns="89477" bIns="44738">
            <a:spAutoFit/>
          </a:bodyPr>
          <a:lstStyle/>
          <a:p>
            <a:r>
              <a:rPr lang="zh-CN" altLang="en-US" sz="2100">
                <a:solidFill>
                  <a:srgbClr val="666666"/>
                </a:solidFill>
                <a:latin typeface="微软雅黑" panose="020B0503020204020204" pitchFamily="34" charset="-122"/>
                <a:ea typeface="微软雅黑" panose="020B0503020204020204" pitchFamily="34" charset="-122"/>
              </a:rPr>
              <a:t>点击添加标题</a:t>
            </a:r>
            <a:endParaRPr lang="zh-CN" altLang="en-US" sz="2100"/>
          </a:p>
        </p:txBody>
      </p:sp>
      <p:sp>
        <p:nvSpPr>
          <p:cNvPr id="8" name="矩形 7"/>
          <p:cNvSpPr/>
          <p:nvPr/>
        </p:nvSpPr>
        <p:spPr>
          <a:xfrm>
            <a:off x="5348142" y="4255631"/>
            <a:ext cx="1823061" cy="418710"/>
          </a:xfrm>
          <a:prstGeom prst="rect">
            <a:avLst/>
          </a:prstGeom>
        </p:spPr>
        <p:txBody>
          <a:bodyPr wrap="none" lIns="89477" tIns="44738" rIns="89477" bIns="44738">
            <a:spAutoFit/>
          </a:bodyPr>
          <a:lstStyle/>
          <a:p>
            <a:r>
              <a:rPr lang="zh-CN" altLang="en-US" sz="2100">
                <a:solidFill>
                  <a:srgbClr val="666666"/>
                </a:solidFill>
                <a:latin typeface="微软雅黑" panose="020B0503020204020204" pitchFamily="34" charset="-122"/>
                <a:ea typeface="微软雅黑" panose="020B0503020204020204" pitchFamily="34" charset="-122"/>
              </a:rPr>
              <a:t>点击添加标题</a:t>
            </a:r>
            <a:endParaRPr lang="zh-CN" altLang="en-US" sz="2100"/>
          </a:p>
        </p:txBody>
      </p:sp>
      <p:sp>
        <p:nvSpPr>
          <p:cNvPr id="9" name="上箭头 8"/>
          <p:cNvSpPr/>
          <p:nvPr/>
        </p:nvSpPr>
        <p:spPr>
          <a:xfrm>
            <a:off x="5402547" y="2166660"/>
            <a:ext cx="1477873" cy="706581"/>
          </a:xfrm>
          <a:prstGeom prst="upArrow">
            <a:avLst/>
          </a:prstGeom>
          <a:no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0" name="上箭头 9"/>
          <p:cNvSpPr/>
          <p:nvPr/>
        </p:nvSpPr>
        <p:spPr>
          <a:xfrm flipV="1">
            <a:off x="5402547" y="4750236"/>
            <a:ext cx="1477873" cy="706581"/>
          </a:xfrm>
          <a:prstGeom prst="upArrow">
            <a:avLst/>
          </a:pr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1" name="矩形 10"/>
          <p:cNvSpPr/>
          <p:nvPr/>
        </p:nvSpPr>
        <p:spPr>
          <a:xfrm>
            <a:off x="3863176" y="5598133"/>
            <a:ext cx="4433619" cy="4239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100">
                <a:latin typeface="微软雅黑" pitchFamily="34" charset="-122"/>
                <a:ea typeface="微软雅黑" pitchFamily="34" charset="-122"/>
              </a:rPr>
              <a:t>点击添加文本</a:t>
            </a:r>
          </a:p>
        </p:txBody>
      </p:sp>
      <p:sp>
        <p:nvSpPr>
          <p:cNvPr id="12" name="矩形 11"/>
          <p:cNvSpPr/>
          <p:nvPr/>
        </p:nvSpPr>
        <p:spPr>
          <a:xfrm>
            <a:off x="3863176" y="1570624"/>
            <a:ext cx="4433619" cy="4239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2100" dirty="0">
                <a:latin typeface="微软雅黑" pitchFamily="34" charset="-122"/>
                <a:ea typeface="微软雅黑" pitchFamily="34" charset="-122"/>
              </a:rPr>
              <a:t>点击添加文本</a:t>
            </a:r>
          </a:p>
        </p:txBody>
      </p:sp>
      <p:sp>
        <p:nvSpPr>
          <p:cNvPr id="13" name="五边形 2"/>
          <p:cNvSpPr/>
          <p:nvPr/>
        </p:nvSpPr>
        <p:spPr>
          <a:xfrm>
            <a:off x="3247318" y="3849347"/>
            <a:ext cx="5788335" cy="317962"/>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4" name="五边形 2"/>
          <p:cNvSpPr/>
          <p:nvPr/>
        </p:nvSpPr>
        <p:spPr>
          <a:xfrm flipH="1">
            <a:off x="3247318" y="3425398"/>
            <a:ext cx="5788335" cy="317962"/>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a:p>
        </p:txBody>
      </p:sp>
      <p:sp>
        <p:nvSpPr>
          <p:cNvPr id="16"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164294595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par>
                          <p:cTn id="23" fill="hold">
                            <p:stCondLst>
                              <p:cond delay="135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right)">
                                      <p:cBhvr>
                                        <p:cTn id="29" dur="500"/>
                                        <p:tgtEl>
                                          <p:spTgt spid="14"/>
                                        </p:tgtEl>
                                      </p:cBhvr>
                                    </p:animEffect>
                                  </p:childTnLst>
                                </p:cTn>
                              </p:par>
                            </p:childTnLst>
                          </p:cTn>
                        </p:par>
                        <p:par>
                          <p:cTn id="30" fill="hold">
                            <p:stCondLst>
                              <p:cond delay="1850"/>
                            </p:stCondLst>
                            <p:childTnLst>
                              <p:par>
                                <p:cTn id="31" presetID="47"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par>
                          <p:cTn id="41" fill="hold">
                            <p:stCondLst>
                              <p:cond delay="2850"/>
                            </p:stCondLst>
                            <p:childTnLst>
                              <p:par>
                                <p:cTn id="42" presetID="22" presetClass="entr" presetSubtype="4"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par>
                          <p:cTn id="48" fill="hold">
                            <p:stCondLst>
                              <p:cond delay="3350"/>
                            </p:stCondLst>
                            <p:childTnLst>
                              <p:par>
                                <p:cTn id="49" presetID="16" presetClass="entr" presetSubtype="37"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outVertical)">
                                      <p:cBhvr>
                                        <p:cTn id="51" dur="500"/>
                                        <p:tgtEl>
                                          <p:spTgt spid="12"/>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barn(outVertical)">
                                      <p:cBhvr>
                                        <p:cTn id="54" dur="500"/>
                                        <p:tgtEl>
                                          <p:spTgt spid="11"/>
                                        </p:tgtEl>
                                      </p:cBhvr>
                                    </p:animEffect>
                                  </p:childTnLst>
                                </p:cTn>
                              </p:par>
                            </p:childTnLst>
                          </p:cTn>
                        </p:par>
                        <p:par>
                          <p:cTn id="55" fill="hold">
                            <p:stCondLst>
                              <p:cond delay="3850"/>
                            </p:stCondLst>
                            <p:childTnLst>
                              <p:par>
                                <p:cTn id="56" presetID="16" presetClass="entr" presetSubtype="37" fill="hold" grpId="0"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barn(outVertical)">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animBg="1"/>
      <p:bldP spid="12" grpId="0" animBg="1"/>
      <p:bldP spid="13" grpId="0" animBg="1"/>
      <p:bldP spid="14" grpId="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p:cNvSpPr>
            <a:spLocks noChangeArrowheads="1"/>
          </p:cNvSpPr>
          <p:nvPr/>
        </p:nvSpPr>
        <p:spPr bwMode="auto">
          <a:xfrm>
            <a:off x="5660507" y="1125538"/>
            <a:ext cx="1276370" cy="1294904"/>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5" name="Oval 4"/>
          <p:cNvSpPr>
            <a:spLocks noChangeArrowheads="1"/>
          </p:cNvSpPr>
          <p:nvPr/>
        </p:nvSpPr>
        <p:spPr bwMode="auto">
          <a:xfrm>
            <a:off x="5651641" y="1142571"/>
            <a:ext cx="1276370" cy="1294904"/>
          </a:xfrm>
          <a:prstGeom prst="ellipse">
            <a:avLst/>
          </a:pr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6" name="Oval 4"/>
          <p:cNvSpPr>
            <a:spLocks noChangeArrowheads="1"/>
          </p:cNvSpPr>
          <p:nvPr/>
        </p:nvSpPr>
        <p:spPr bwMode="auto">
          <a:xfrm>
            <a:off x="4241058" y="1710946"/>
            <a:ext cx="1746230" cy="1771589"/>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7" name="Oval 4"/>
          <p:cNvSpPr>
            <a:spLocks noChangeArrowheads="1"/>
          </p:cNvSpPr>
          <p:nvPr/>
        </p:nvSpPr>
        <p:spPr bwMode="auto">
          <a:xfrm>
            <a:off x="4241058" y="2239947"/>
            <a:ext cx="1746230" cy="1242590"/>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8" name="Oval 4"/>
          <p:cNvSpPr>
            <a:spLocks noChangeArrowheads="1"/>
          </p:cNvSpPr>
          <p:nvPr/>
        </p:nvSpPr>
        <p:spPr bwMode="auto">
          <a:xfrm>
            <a:off x="2593852" y="2524623"/>
            <a:ext cx="2152199" cy="2183738"/>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9" name="Oval 4"/>
          <p:cNvSpPr>
            <a:spLocks noChangeArrowheads="1"/>
          </p:cNvSpPr>
          <p:nvPr/>
        </p:nvSpPr>
        <p:spPr bwMode="auto">
          <a:xfrm>
            <a:off x="2593852" y="3598161"/>
            <a:ext cx="2152199" cy="1110201"/>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10" name="Oval 4"/>
          <p:cNvSpPr>
            <a:spLocks noChangeArrowheads="1"/>
          </p:cNvSpPr>
          <p:nvPr/>
        </p:nvSpPr>
        <p:spPr bwMode="auto">
          <a:xfrm>
            <a:off x="648848" y="3569782"/>
            <a:ext cx="2641590" cy="2680302"/>
          </a:xfrm>
          <a:prstGeom prst="ellipse">
            <a:avLst/>
          </a:prstGeom>
          <a:solidFill>
            <a:schemeClr val="bg1">
              <a:lumMod val="65000"/>
            </a:schemeClr>
          </a:solidFill>
          <a:ln w="12700">
            <a:noFill/>
            <a:round/>
            <a:headEnd/>
            <a:tailEnd/>
          </a:ln>
          <a:effectLst/>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11" name="Oval 4"/>
          <p:cNvSpPr>
            <a:spLocks noChangeArrowheads="1"/>
          </p:cNvSpPr>
          <p:nvPr/>
        </p:nvSpPr>
        <p:spPr bwMode="auto">
          <a:xfrm>
            <a:off x="876437" y="5661959"/>
            <a:ext cx="2186414" cy="588123"/>
          </a:xfrm>
          <a:custGeom>
            <a:avLst/>
            <a:gdLst/>
            <a:ahLst/>
            <a:cxnLst/>
            <a:rect l="l" t="t" r="r" b="b"/>
            <a:pathLst>
              <a:path w="2087877" h="553506">
                <a:moveTo>
                  <a:pt x="0" y="0"/>
                </a:moveTo>
                <a:lnTo>
                  <a:pt x="2087877" y="0"/>
                </a:lnTo>
                <a:cubicBezTo>
                  <a:pt x="1861113" y="334090"/>
                  <a:pt x="1478149" y="553506"/>
                  <a:pt x="1043938" y="553506"/>
                </a:cubicBezTo>
                <a:cubicBezTo>
                  <a:pt x="609727" y="553506"/>
                  <a:pt x="226764" y="334090"/>
                  <a:pt x="0" y="0"/>
                </a:cubicBezTo>
                <a:close/>
              </a:path>
            </a:pathLst>
          </a:custGeom>
          <a:solidFill>
            <a:schemeClr val="accent1"/>
          </a:solidFill>
          <a:ln w="12700">
            <a:noFill/>
            <a:round/>
            <a:headEnd/>
            <a:tailEnd/>
          </a:ln>
        </p:spPr>
        <p:txBody>
          <a:bodyPr wrap="none" lIns="96248" tIns="48125" rIns="96248" bIns="48125" anchor="ctr"/>
          <a:lstStyle/>
          <a:p>
            <a:endParaRPr lang="ko-KR" altLang="en-US">
              <a:solidFill>
                <a:srgbClr val="000000"/>
              </a:solidFill>
              <a:latin typeface="굴림" pitchFamily="34" charset="-127"/>
              <a:ea typeface="굴림" pitchFamily="34" charset="-127"/>
            </a:endParaRPr>
          </a:p>
        </p:txBody>
      </p:sp>
      <p:sp>
        <p:nvSpPr>
          <p:cNvPr id="12" name="TextBox 11"/>
          <p:cNvSpPr txBox="1"/>
          <p:nvPr/>
        </p:nvSpPr>
        <p:spPr>
          <a:xfrm>
            <a:off x="1120916" y="4638199"/>
            <a:ext cx="1681963" cy="543466"/>
          </a:xfrm>
          <a:prstGeom prst="rect">
            <a:avLst/>
          </a:prstGeom>
          <a:noFill/>
        </p:spPr>
        <p:txBody>
          <a:bodyPr wrap="none" lIns="96248" tIns="48125" rIns="96248" bIns="48125" rtlCol="0" anchor="ctr">
            <a:spAutoFit/>
          </a:bodyPr>
          <a:lstStyle/>
          <a:p>
            <a:r>
              <a:rPr lang="zh-CN" altLang="en-US" sz="2900" dirty="0">
                <a:solidFill>
                  <a:schemeClr val="bg1"/>
                </a:solidFill>
                <a:latin typeface="微软雅黑" pitchFamily="34" charset="-122"/>
                <a:ea typeface="微软雅黑" pitchFamily="34" charset="-122"/>
              </a:rPr>
              <a:t>添加文字</a:t>
            </a:r>
          </a:p>
        </p:txBody>
      </p:sp>
      <p:sp>
        <p:nvSpPr>
          <p:cNvPr id="13" name="TextBox 12"/>
          <p:cNvSpPr txBox="1"/>
          <p:nvPr/>
        </p:nvSpPr>
        <p:spPr>
          <a:xfrm>
            <a:off x="2937318" y="2963608"/>
            <a:ext cx="1476778" cy="481911"/>
          </a:xfrm>
          <a:prstGeom prst="rect">
            <a:avLst/>
          </a:prstGeom>
          <a:noFill/>
        </p:spPr>
        <p:txBody>
          <a:bodyPr wrap="none" lIns="96248" tIns="48125" rIns="96248" bIns="48125" rtlCol="0" anchor="ctr">
            <a:spAutoFit/>
          </a:bodyPr>
          <a:lstStyle/>
          <a:p>
            <a:r>
              <a:rPr lang="zh-CN" altLang="en-US" sz="2500" dirty="0">
                <a:solidFill>
                  <a:schemeClr val="bg1"/>
                </a:solidFill>
                <a:latin typeface="微软雅黑" pitchFamily="34" charset="-122"/>
                <a:ea typeface="微软雅黑" pitchFamily="34" charset="-122"/>
              </a:rPr>
              <a:t>添加文字</a:t>
            </a:r>
          </a:p>
        </p:txBody>
      </p:sp>
      <p:sp>
        <p:nvSpPr>
          <p:cNvPr id="14" name="TextBox 13"/>
          <p:cNvSpPr txBox="1"/>
          <p:nvPr/>
        </p:nvSpPr>
        <p:spPr>
          <a:xfrm>
            <a:off x="4480312" y="2382709"/>
            <a:ext cx="1425482" cy="466522"/>
          </a:xfrm>
          <a:prstGeom prst="rect">
            <a:avLst/>
          </a:prstGeom>
          <a:noFill/>
        </p:spPr>
        <p:txBody>
          <a:bodyPr wrap="none" lIns="96248" tIns="48125" rIns="96248" bIns="48125" rtlCol="0" anchor="ctr">
            <a:spAutoFit/>
          </a:bodyPr>
          <a:lstStyle/>
          <a:p>
            <a:r>
              <a:rPr lang="zh-CN" altLang="en-US" dirty="0">
                <a:solidFill>
                  <a:schemeClr val="bg1"/>
                </a:solidFill>
                <a:latin typeface="微软雅黑" pitchFamily="34" charset="-122"/>
                <a:ea typeface="微软雅黑" pitchFamily="34" charset="-122"/>
              </a:rPr>
              <a:t>添加文字</a:t>
            </a:r>
          </a:p>
        </p:txBody>
      </p:sp>
      <p:cxnSp>
        <p:nvCxnSpPr>
          <p:cNvPr id="15" name="直接连接符 14"/>
          <p:cNvCxnSpPr/>
          <p:nvPr/>
        </p:nvCxnSpPr>
        <p:spPr>
          <a:xfrm>
            <a:off x="6300459" y="1952853"/>
            <a:ext cx="1122356"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5102482" y="2928993"/>
            <a:ext cx="2320333"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3620545" y="4041141"/>
            <a:ext cx="3802269"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p:cNvCxnSpPr/>
          <p:nvPr/>
        </p:nvCxnSpPr>
        <p:spPr>
          <a:xfrm>
            <a:off x="1969643" y="5199770"/>
            <a:ext cx="5453172"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9" name="TextBox 18"/>
          <p:cNvSpPr txBox="1"/>
          <p:nvPr/>
        </p:nvSpPr>
        <p:spPr>
          <a:xfrm>
            <a:off x="7510832" y="4909933"/>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0" name="TextBox 19"/>
          <p:cNvSpPr txBox="1"/>
          <p:nvPr/>
        </p:nvSpPr>
        <p:spPr>
          <a:xfrm>
            <a:off x="7510832" y="3769109"/>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1" name="TextBox 20"/>
          <p:cNvSpPr txBox="1"/>
          <p:nvPr/>
        </p:nvSpPr>
        <p:spPr>
          <a:xfrm>
            <a:off x="7510832" y="2628286"/>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2" name="TextBox 21"/>
          <p:cNvSpPr txBox="1"/>
          <p:nvPr/>
        </p:nvSpPr>
        <p:spPr>
          <a:xfrm>
            <a:off x="7510832" y="1706768"/>
            <a:ext cx="4042073" cy="764454"/>
          </a:xfrm>
          <a:prstGeom prst="rect">
            <a:avLst/>
          </a:prstGeom>
          <a:noFill/>
        </p:spPr>
        <p:txBody>
          <a:bodyPr wrap="square" lIns="96248" tIns="48125" rIns="96248" bIns="48125" rtlCol="0">
            <a:spAutoFit/>
          </a:bodyPr>
          <a:lstStyle/>
          <a:p>
            <a:pPr>
              <a:lnSpc>
                <a:spcPct val="130000"/>
              </a:lnSpc>
            </a:pPr>
            <a:r>
              <a:rPr lang="zh-CN" altLang="en-US" sz="16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23" name="TextBox 22"/>
          <p:cNvSpPr txBox="1"/>
          <p:nvPr/>
        </p:nvSpPr>
        <p:spPr>
          <a:xfrm>
            <a:off x="5774035" y="1601284"/>
            <a:ext cx="1015113" cy="343411"/>
          </a:xfrm>
          <a:prstGeom prst="rect">
            <a:avLst/>
          </a:prstGeom>
          <a:noFill/>
        </p:spPr>
        <p:txBody>
          <a:bodyPr wrap="none" lIns="96248" tIns="48125" rIns="96248" bIns="48125" rtlCol="0" anchor="ctr">
            <a:spAutoFit/>
          </a:bodyPr>
          <a:lstStyle/>
          <a:p>
            <a:r>
              <a:rPr lang="zh-CN" altLang="en-US" sz="1600" dirty="0">
                <a:solidFill>
                  <a:schemeClr val="bg1"/>
                </a:solidFill>
                <a:latin typeface="微软雅黑" pitchFamily="34" charset="-122"/>
                <a:ea typeface="微软雅黑" pitchFamily="34" charset="-122"/>
              </a:rPr>
              <a:t>添加文字</a:t>
            </a:r>
          </a:p>
        </p:txBody>
      </p:sp>
      <p:sp>
        <p:nvSpPr>
          <p:cNvPr id="25" name="文本框 2"/>
          <p:cNvSpPr txBox="1"/>
          <p:nvPr/>
        </p:nvSpPr>
        <p:spPr>
          <a:xfrm>
            <a:off x="1739776"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222980139"/>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2" presetClass="entr" presetSubtype="1" fill="hold" grpId="0" nodeType="afterEffect" p14:presetBounceEnd="42000">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14:bounceEnd="42000">
                                          <p:cBhvr additive="base">
                                            <p:cTn id="15" dur="500" fill="hold"/>
                                            <p:tgtEl>
                                              <p:spTgt spid="4"/>
                                            </p:tgtEl>
                                            <p:attrNameLst>
                                              <p:attrName>ppt_x</p:attrName>
                                            </p:attrNameLst>
                                          </p:cBhvr>
                                          <p:tavLst>
                                            <p:tav tm="0">
                                              <p:val>
                                                <p:strVal val="#ppt_x"/>
                                              </p:val>
                                            </p:tav>
                                            <p:tav tm="100000">
                                              <p:val>
                                                <p:strVal val="#ppt_x"/>
                                              </p:val>
                                            </p:tav>
                                          </p:tavLst>
                                        </p:anim>
                                        <p:anim calcmode="lin" valueType="num" p14:bounceEnd="42000">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42000">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14:bounceEnd="42000">
                                          <p:cBhvr additive="base">
                                            <p:cTn id="19" dur="500" fill="hold"/>
                                            <p:tgtEl>
                                              <p:spTgt spid="6"/>
                                            </p:tgtEl>
                                            <p:attrNameLst>
                                              <p:attrName>ppt_x</p:attrName>
                                            </p:attrNameLst>
                                          </p:cBhvr>
                                          <p:tavLst>
                                            <p:tav tm="0">
                                              <p:val>
                                                <p:strVal val="#ppt_x"/>
                                              </p:val>
                                            </p:tav>
                                            <p:tav tm="100000">
                                              <p:val>
                                                <p:strVal val="#ppt_x"/>
                                              </p:val>
                                            </p:tav>
                                          </p:tavLst>
                                        </p:anim>
                                        <p:anim calcmode="lin" valueType="num" p14:bounceEnd="42000">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42000">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14:bounceEnd="42000">
                                          <p:cBhvr additive="base">
                                            <p:cTn id="23" dur="500" fill="hold"/>
                                            <p:tgtEl>
                                              <p:spTgt spid="8"/>
                                            </p:tgtEl>
                                            <p:attrNameLst>
                                              <p:attrName>ppt_x</p:attrName>
                                            </p:attrNameLst>
                                          </p:cBhvr>
                                          <p:tavLst>
                                            <p:tav tm="0">
                                              <p:val>
                                                <p:strVal val="#ppt_x"/>
                                              </p:val>
                                            </p:tav>
                                            <p:tav tm="100000">
                                              <p:val>
                                                <p:strVal val="#ppt_x"/>
                                              </p:val>
                                            </p:tav>
                                          </p:tavLst>
                                        </p:anim>
                                        <p:anim calcmode="lin" valueType="num" p14:bounceEnd="42000">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42000">
                                      <p:stCondLst>
                                        <p:cond delay="600"/>
                                      </p:stCondLst>
                                      <p:childTnLst>
                                        <p:set>
                                          <p:cBhvr>
                                            <p:cTn id="26" dur="1" fill="hold">
                                              <p:stCondLst>
                                                <p:cond delay="0"/>
                                              </p:stCondLst>
                                            </p:cTn>
                                            <p:tgtEl>
                                              <p:spTgt spid="10"/>
                                            </p:tgtEl>
                                            <p:attrNameLst>
                                              <p:attrName>style.visibility</p:attrName>
                                            </p:attrNameLst>
                                          </p:cBhvr>
                                          <p:to>
                                            <p:strVal val="visible"/>
                                          </p:to>
                                        </p:set>
                                        <p:anim calcmode="lin" valueType="num" p14:bounceEnd="42000">
                                          <p:cBhvr additive="base">
                                            <p:cTn id="27" dur="500" fill="hold"/>
                                            <p:tgtEl>
                                              <p:spTgt spid="10"/>
                                            </p:tgtEl>
                                            <p:attrNameLst>
                                              <p:attrName>ppt_x</p:attrName>
                                            </p:attrNameLst>
                                          </p:cBhvr>
                                          <p:tavLst>
                                            <p:tav tm="0">
                                              <p:val>
                                                <p:strVal val="#ppt_x"/>
                                              </p:val>
                                            </p:tav>
                                            <p:tav tm="100000">
                                              <p:val>
                                                <p:strVal val="#ppt_x"/>
                                              </p:val>
                                            </p:tav>
                                          </p:tavLst>
                                        </p:anim>
                                        <p:anim calcmode="lin" valueType="num" p14:bounceEnd="42000">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par>
                              <p:cTn id="29" fill="hold">
                                <p:stCondLst>
                                  <p:cond delay="1950"/>
                                </p:stCondLst>
                                <p:childTnLst>
                                  <p:par>
                                    <p:cTn id="30" presetID="2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par>
                              <p:cTn id="33" fill="hold">
                                <p:stCondLst>
                                  <p:cond delay="2450"/>
                                </p:stCondLst>
                                <p:childTnLst>
                                  <p:par>
                                    <p:cTn id="34" presetID="42"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3450"/>
                                </p:stCondLst>
                                <p:childTnLst>
                                  <p:par>
                                    <p:cTn id="40" presetID="2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395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4450"/>
                                </p:stCondLst>
                                <p:childTnLst>
                                  <p:par>
                                    <p:cTn id="48" presetID="22" presetClass="entr" presetSubtype="4"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par>
                              <p:cTn id="51" fill="hold">
                                <p:stCondLst>
                                  <p:cond delay="4950"/>
                                </p:stCondLst>
                                <p:childTnLst>
                                  <p:par>
                                    <p:cTn id="52" presetID="42"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par>
                              <p:cTn id="57" fill="hold">
                                <p:stCondLst>
                                  <p:cond delay="595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645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par>
                              <p:cTn id="65" fill="hold">
                                <p:stCondLst>
                                  <p:cond delay="6950"/>
                                </p:stCondLst>
                                <p:childTnLst>
                                  <p:par>
                                    <p:cTn id="66" presetID="22" presetClass="entr" presetSubtype="4"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down)">
                                          <p:cBhvr>
                                            <p:cTn id="68" dur="500"/>
                                            <p:tgtEl>
                                              <p:spTgt spid="7"/>
                                            </p:tgtEl>
                                          </p:cBhvr>
                                        </p:animEffect>
                                      </p:childTnLst>
                                    </p:cTn>
                                  </p:par>
                                </p:childTnLst>
                              </p:cTn>
                            </p:par>
                            <p:par>
                              <p:cTn id="69" fill="hold">
                                <p:stCondLst>
                                  <p:cond delay="7450"/>
                                </p:stCondLst>
                                <p:childTnLst>
                                  <p:par>
                                    <p:cTn id="70" presetID="42"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childTnLst>
                              </p:cTn>
                            </p:par>
                            <p:par>
                              <p:cTn id="75" fill="hold">
                                <p:stCondLst>
                                  <p:cond delay="8450"/>
                                </p:stCondLst>
                                <p:childTnLst>
                                  <p:par>
                                    <p:cTn id="76" presetID="22" presetClass="entr" presetSubtype="8"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par>
                              <p:cTn id="79" fill="hold">
                                <p:stCondLst>
                                  <p:cond delay="8950"/>
                                </p:stCondLst>
                                <p:childTnLst>
                                  <p:par>
                                    <p:cTn id="80" presetID="22" presetClass="entr" presetSubtype="8"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par>
                              <p:cTn id="83" fill="hold">
                                <p:stCondLst>
                                  <p:cond delay="9450"/>
                                </p:stCondLst>
                                <p:childTnLst>
                                  <p:par>
                                    <p:cTn id="84" presetID="22" presetClass="entr" presetSubtype="4" fill="hold" grpId="0"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down)">
                                          <p:cBhvr>
                                            <p:cTn id="86" dur="500"/>
                                            <p:tgtEl>
                                              <p:spTgt spid="5"/>
                                            </p:tgtEl>
                                          </p:cBhvr>
                                        </p:animEffect>
                                      </p:childTnLst>
                                    </p:cTn>
                                  </p:par>
                                </p:childTnLst>
                              </p:cTn>
                            </p:par>
                            <p:par>
                              <p:cTn id="87" fill="hold">
                                <p:stCondLst>
                                  <p:cond delay="9950"/>
                                </p:stCondLst>
                                <p:childTnLst>
                                  <p:par>
                                    <p:cTn id="88" presetID="42"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anim calcmode="lin" valueType="num">
                                          <p:cBhvr>
                                            <p:cTn id="91" dur="1000" fill="hold"/>
                                            <p:tgtEl>
                                              <p:spTgt spid="23"/>
                                            </p:tgtEl>
                                            <p:attrNameLst>
                                              <p:attrName>ppt_x</p:attrName>
                                            </p:attrNameLst>
                                          </p:cBhvr>
                                          <p:tavLst>
                                            <p:tav tm="0">
                                              <p:val>
                                                <p:strVal val="#ppt_x"/>
                                              </p:val>
                                            </p:tav>
                                            <p:tav tm="100000">
                                              <p:val>
                                                <p:strVal val="#ppt_x"/>
                                              </p:val>
                                            </p:tav>
                                          </p:tavLst>
                                        </p:anim>
                                        <p:anim calcmode="lin" valueType="num">
                                          <p:cBhvr>
                                            <p:cTn id="92" dur="1000" fill="hold"/>
                                            <p:tgtEl>
                                              <p:spTgt spid="23"/>
                                            </p:tgtEl>
                                            <p:attrNameLst>
                                              <p:attrName>ppt_y</p:attrName>
                                            </p:attrNameLst>
                                          </p:cBhvr>
                                          <p:tavLst>
                                            <p:tav tm="0">
                                              <p:val>
                                                <p:strVal val="#ppt_y+.1"/>
                                              </p:val>
                                            </p:tav>
                                            <p:tav tm="100000">
                                              <p:val>
                                                <p:strVal val="#ppt_y"/>
                                              </p:val>
                                            </p:tav>
                                          </p:tavLst>
                                        </p:anim>
                                      </p:childTnLst>
                                    </p:cTn>
                                  </p:par>
                                </p:childTnLst>
                              </p:cTn>
                            </p:par>
                            <p:par>
                              <p:cTn id="93" fill="hold">
                                <p:stCondLst>
                                  <p:cond delay="10950"/>
                                </p:stCondLst>
                                <p:childTnLst>
                                  <p:par>
                                    <p:cTn id="94" presetID="22" presetClass="entr" presetSubtype="8" fill="hold" nodeType="after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wipe(left)">
                                          <p:cBhvr>
                                            <p:cTn id="96" dur="500"/>
                                            <p:tgtEl>
                                              <p:spTgt spid="15"/>
                                            </p:tgtEl>
                                          </p:cBhvr>
                                        </p:animEffect>
                                      </p:childTnLst>
                                    </p:cTn>
                                  </p:par>
                                </p:childTnLst>
                              </p:cTn>
                            </p:par>
                            <p:par>
                              <p:cTn id="97" fill="hold">
                                <p:stCondLst>
                                  <p:cond delay="11450"/>
                                </p:stCondLst>
                                <p:childTnLst>
                                  <p:par>
                                    <p:cTn id="98" presetID="22" presetClass="entr" presetSubtype="8"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9" grpId="0"/>
          <p:bldP spid="20" grpId="0"/>
          <p:bldP spid="21" grpId="0"/>
          <p:bldP spid="22" grpId="0"/>
          <p:bldP spid="23"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6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par>
                              <p:cTn id="29" fill="hold">
                                <p:stCondLst>
                                  <p:cond delay="1950"/>
                                </p:stCondLst>
                                <p:childTnLst>
                                  <p:par>
                                    <p:cTn id="30" presetID="2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par>
                              <p:cTn id="33" fill="hold">
                                <p:stCondLst>
                                  <p:cond delay="2450"/>
                                </p:stCondLst>
                                <p:childTnLst>
                                  <p:par>
                                    <p:cTn id="34" presetID="42"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3450"/>
                                </p:stCondLst>
                                <p:childTnLst>
                                  <p:par>
                                    <p:cTn id="40" presetID="2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395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4450"/>
                                </p:stCondLst>
                                <p:childTnLst>
                                  <p:par>
                                    <p:cTn id="48" presetID="22" presetClass="entr" presetSubtype="4"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par>
                              <p:cTn id="51" fill="hold">
                                <p:stCondLst>
                                  <p:cond delay="4950"/>
                                </p:stCondLst>
                                <p:childTnLst>
                                  <p:par>
                                    <p:cTn id="52" presetID="42"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par>
                              <p:cTn id="57" fill="hold">
                                <p:stCondLst>
                                  <p:cond delay="595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645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par>
                              <p:cTn id="65" fill="hold">
                                <p:stCondLst>
                                  <p:cond delay="6950"/>
                                </p:stCondLst>
                                <p:childTnLst>
                                  <p:par>
                                    <p:cTn id="66" presetID="22" presetClass="entr" presetSubtype="4"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down)">
                                          <p:cBhvr>
                                            <p:cTn id="68" dur="500"/>
                                            <p:tgtEl>
                                              <p:spTgt spid="7"/>
                                            </p:tgtEl>
                                          </p:cBhvr>
                                        </p:animEffect>
                                      </p:childTnLst>
                                    </p:cTn>
                                  </p:par>
                                </p:childTnLst>
                              </p:cTn>
                            </p:par>
                            <p:par>
                              <p:cTn id="69" fill="hold">
                                <p:stCondLst>
                                  <p:cond delay="7450"/>
                                </p:stCondLst>
                                <p:childTnLst>
                                  <p:par>
                                    <p:cTn id="70" presetID="42"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childTnLst>
                              </p:cTn>
                            </p:par>
                            <p:par>
                              <p:cTn id="75" fill="hold">
                                <p:stCondLst>
                                  <p:cond delay="8450"/>
                                </p:stCondLst>
                                <p:childTnLst>
                                  <p:par>
                                    <p:cTn id="76" presetID="22" presetClass="entr" presetSubtype="8"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par>
                              <p:cTn id="79" fill="hold">
                                <p:stCondLst>
                                  <p:cond delay="8950"/>
                                </p:stCondLst>
                                <p:childTnLst>
                                  <p:par>
                                    <p:cTn id="80" presetID="22" presetClass="entr" presetSubtype="8"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par>
                              <p:cTn id="83" fill="hold">
                                <p:stCondLst>
                                  <p:cond delay="9450"/>
                                </p:stCondLst>
                                <p:childTnLst>
                                  <p:par>
                                    <p:cTn id="84" presetID="22" presetClass="entr" presetSubtype="4" fill="hold" grpId="0" nodeType="after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down)">
                                          <p:cBhvr>
                                            <p:cTn id="86" dur="500"/>
                                            <p:tgtEl>
                                              <p:spTgt spid="5"/>
                                            </p:tgtEl>
                                          </p:cBhvr>
                                        </p:animEffect>
                                      </p:childTnLst>
                                    </p:cTn>
                                  </p:par>
                                </p:childTnLst>
                              </p:cTn>
                            </p:par>
                            <p:par>
                              <p:cTn id="87" fill="hold">
                                <p:stCondLst>
                                  <p:cond delay="9950"/>
                                </p:stCondLst>
                                <p:childTnLst>
                                  <p:par>
                                    <p:cTn id="88" presetID="42"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anim calcmode="lin" valueType="num">
                                          <p:cBhvr>
                                            <p:cTn id="91" dur="1000" fill="hold"/>
                                            <p:tgtEl>
                                              <p:spTgt spid="23"/>
                                            </p:tgtEl>
                                            <p:attrNameLst>
                                              <p:attrName>ppt_x</p:attrName>
                                            </p:attrNameLst>
                                          </p:cBhvr>
                                          <p:tavLst>
                                            <p:tav tm="0">
                                              <p:val>
                                                <p:strVal val="#ppt_x"/>
                                              </p:val>
                                            </p:tav>
                                            <p:tav tm="100000">
                                              <p:val>
                                                <p:strVal val="#ppt_x"/>
                                              </p:val>
                                            </p:tav>
                                          </p:tavLst>
                                        </p:anim>
                                        <p:anim calcmode="lin" valueType="num">
                                          <p:cBhvr>
                                            <p:cTn id="92" dur="1000" fill="hold"/>
                                            <p:tgtEl>
                                              <p:spTgt spid="23"/>
                                            </p:tgtEl>
                                            <p:attrNameLst>
                                              <p:attrName>ppt_y</p:attrName>
                                            </p:attrNameLst>
                                          </p:cBhvr>
                                          <p:tavLst>
                                            <p:tav tm="0">
                                              <p:val>
                                                <p:strVal val="#ppt_y+.1"/>
                                              </p:val>
                                            </p:tav>
                                            <p:tav tm="100000">
                                              <p:val>
                                                <p:strVal val="#ppt_y"/>
                                              </p:val>
                                            </p:tav>
                                          </p:tavLst>
                                        </p:anim>
                                      </p:childTnLst>
                                    </p:cTn>
                                  </p:par>
                                </p:childTnLst>
                              </p:cTn>
                            </p:par>
                            <p:par>
                              <p:cTn id="93" fill="hold">
                                <p:stCondLst>
                                  <p:cond delay="10950"/>
                                </p:stCondLst>
                                <p:childTnLst>
                                  <p:par>
                                    <p:cTn id="94" presetID="22" presetClass="entr" presetSubtype="8" fill="hold" nodeType="after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wipe(left)">
                                          <p:cBhvr>
                                            <p:cTn id="96" dur="500"/>
                                            <p:tgtEl>
                                              <p:spTgt spid="15"/>
                                            </p:tgtEl>
                                          </p:cBhvr>
                                        </p:animEffect>
                                      </p:childTnLst>
                                    </p:cTn>
                                  </p:par>
                                </p:childTnLst>
                              </p:cTn>
                            </p:par>
                            <p:par>
                              <p:cTn id="97" fill="hold">
                                <p:stCondLst>
                                  <p:cond delay="11450"/>
                                </p:stCondLst>
                                <p:childTnLst>
                                  <p:par>
                                    <p:cTn id="98" presetID="22" presetClass="entr" presetSubtype="8"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9" grpId="0"/>
          <p:bldP spid="20" grpId="0"/>
          <p:bldP spid="21" grpId="0"/>
          <p:bldP spid="22" grpId="0"/>
          <p:bldP spid="23" grpId="0"/>
          <p:bldP spid="25"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6673144" y="1573725"/>
            <a:ext cx="3741980" cy="511504"/>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0" name="矩形 69"/>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6649262" y="2410178"/>
            <a:ext cx="3741980" cy="511504"/>
            <a:chOff x="6315199" y="2410178"/>
            <a:chExt cx="3744416"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4" name="矩形 73"/>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6673144" y="3296030"/>
            <a:ext cx="3741980" cy="511504"/>
            <a:chOff x="6339097" y="3296031"/>
            <a:chExt cx="3744416"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8" name="矩形 77"/>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6673144" y="4180900"/>
            <a:ext cx="3741980" cy="511503"/>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2" name="矩形 81"/>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3" name="圆角矩形 82"/>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4" name="组合 83"/>
          <p:cNvGrpSpPr/>
          <p:nvPr/>
        </p:nvGrpSpPr>
        <p:grpSpPr>
          <a:xfrm>
            <a:off x="6673144" y="5057483"/>
            <a:ext cx="3741980" cy="511504"/>
            <a:chOff x="6339097" y="5057483"/>
            <a:chExt cx="3744416" cy="511504"/>
          </a:xfrm>
        </p:grpSpPr>
        <p:sp>
          <p:nvSpPr>
            <p:cNvPr id="85" name="圆角矩形 84"/>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6" name="矩形 85"/>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88" name="下箭头 87"/>
          <p:cNvSpPr/>
          <p:nvPr/>
        </p:nvSpPr>
        <p:spPr>
          <a:xfrm rot="16200000">
            <a:off x="4614050" y="1505925"/>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241227471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87"/>
                                        </p:tgtEl>
                                        <p:attrNameLst>
                                          <p:attrName>style.visibility</p:attrName>
                                        </p:attrNameLst>
                                      </p:cBhvr>
                                      <p:to>
                                        <p:strVal val="visible"/>
                                      </p:to>
                                    </p:set>
                                    <p:anim calcmode="lin" valueType="num">
                                      <p:cBhvr>
                                        <p:cTn id="12" dur="250" fill="hold"/>
                                        <p:tgtEl>
                                          <p:spTgt spid="87"/>
                                        </p:tgtEl>
                                        <p:attrNameLst>
                                          <p:attrName>ppt_x</p:attrName>
                                        </p:attrNameLst>
                                      </p:cBhvr>
                                      <p:tavLst>
                                        <p:tav tm="0">
                                          <p:val>
                                            <p:strVal val="#ppt_x"/>
                                          </p:val>
                                        </p:tav>
                                        <p:tav tm="100000">
                                          <p:val>
                                            <p:strVal val="#ppt_x"/>
                                          </p:val>
                                        </p:tav>
                                      </p:tavLst>
                                    </p:anim>
                                    <p:anim calcmode="lin" valueType="num">
                                      <p:cBhvr>
                                        <p:cTn id="13" dur="250" fill="hold"/>
                                        <p:tgtEl>
                                          <p:spTgt spid="87"/>
                                        </p:tgtEl>
                                        <p:attrNameLst>
                                          <p:attrName>ppt_y</p:attrName>
                                        </p:attrNameLst>
                                      </p:cBhvr>
                                      <p:tavLst>
                                        <p:tav tm="0">
                                          <p:val>
                                            <p:strVal val="#ppt_y-#ppt_h/2"/>
                                          </p:val>
                                        </p:tav>
                                        <p:tav tm="100000">
                                          <p:val>
                                            <p:strVal val="#ppt_y"/>
                                          </p:val>
                                        </p:tav>
                                      </p:tavLst>
                                    </p:anim>
                                    <p:anim calcmode="lin" valueType="num">
                                      <p:cBhvr>
                                        <p:cTn id="14" dur="250" fill="hold"/>
                                        <p:tgtEl>
                                          <p:spTgt spid="87"/>
                                        </p:tgtEl>
                                        <p:attrNameLst>
                                          <p:attrName>ppt_w</p:attrName>
                                        </p:attrNameLst>
                                      </p:cBhvr>
                                      <p:tavLst>
                                        <p:tav tm="0">
                                          <p:val>
                                            <p:strVal val="#ppt_w"/>
                                          </p:val>
                                        </p:tav>
                                        <p:tav tm="100000">
                                          <p:val>
                                            <p:strVal val="#ppt_w"/>
                                          </p:val>
                                        </p:tav>
                                      </p:tavLst>
                                    </p:anim>
                                    <p:anim calcmode="lin" valueType="num">
                                      <p:cBhvr>
                                        <p:cTn id="15" dur="250" fill="hold"/>
                                        <p:tgtEl>
                                          <p:spTgt spid="87"/>
                                        </p:tgtEl>
                                        <p:attrNameLst>
                                          <p:attrName>ppt_h</p:attrName>
                                        </p:attrNameLst>
                                      </p:cBhvr>
                                      <p:tavLst>
                                        <p:tav tm="0">
                                          <p:val>
                                            <p:fltVal val="0"/>
                                          </p:val>
                                        </p:tav>
                                        <p:tav tm="100000">
                                          <p:val>
                                            <p:strVal val="#ppt_h"/>
                                          </p:val>
                                        </p:tav>
                                      </p:tavLst>
                                    </p:anim>
                                  </p:childTnLst>
                                </p:cTn>
                              </p:par>
                            </p:childTnLst>
                          </p:cTn>
                        </p:par>
                        <p:par>
                          <p:cTn id="16" fill="hold">
                            <p:stCondLst>
                              <p:cond delay="1650"/>
                            </p:stCondLst>
                            <p:childTnLst>
                              <p:par>
                                <p:cTn id="17" presetID="10" presetClass="entr" presetSubtype="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1000"/>
                                        <p:tgtEl>
                                          <p:spTgt spid="67"/>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67"/>
                                        </p:tgtEl>
                                        <p:attrNameLst>
                                          <p:attrName>ppt_x</p:attrName>
                                          <p:attrName>ppt_y</p:attrName>
                                        </p:attrNameLst>
                                      </p:cBhvr>
                                      <p:rCtr x="1862" y="-2060"/>
                                    </p:animMotion>
                                  </p:childTnLst>
                                </p:cTn>
                              </p:par>
                              <p:par>
                                <p:cTn id="22" presetID="22" presetClass="entr" presetSubtype="8" fill="hold" nodeType="withEffect">
                                  <p:stCondLst>
                                    <p:cond delay="250"/>
                                  </p:stCondLst>
                                  <p:childTnLst>
                                    <p:set>
                                      <p:cBhvr>
                                        <p:cTn id="23" dur="1" fill="hold">
                                          <p:stCondLst>
                                            <p:cond delay="0"/>
                                          </p:stCondLst>
                                        </p:cTn>
                                        <p:tgtEl>
                                          <p:spTgt spid="68"/>
                                        </p:tgtEl>
                                        <p:attrNameLst>
                                          <p:attrName>style.visibility</p:attrName>
                                        </p:attrNameLst>
                                      </p:cBhvr>
                                      <p:to>
                                        <p:strVal val="visible"/>
                                      </p:to>
                                    </p:set>
                                    <p:animEffect transition="in" filter="wipe(left)">
                                      <p:cBhvr>
                                        <p:cTn id="24" dur="500"/>
                                        <p:tgtEl>
                                          <p:spTgt spid="68"/>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1000"/>
                                        <p:tgtEl>
                                          <p:spTgt spid="71"/>
                                        </p:tgtEl>
                                      </p:cBhvr>
                                    </p:animEffect>
                                  </p:childTnLst>
                                </p:cTn>
                              </p:par>
                              <p:par>
                                <p:cTn id="28" presetID="56" presetClass="path" presetSubtype="0" accel="50000" decel="50000" fill="hold" grpId="1" nodeType="withEffect">
                                  <p:stCondLst>
                                    <p:cond delay="250"/>
                                  </p:stCondLst>
                                  <p:childTnLst>
                                    <p:animMotion origin="layout" path="M -0.03737 0.0412 L -6.25E-7 2.96296E-6 " pathEditMode="relative" rAng="0" ptsTypes="AA">
                                      <p:cBhvr>
                                        <p:cTn id="29" dur="700" fill="hold"/>
                                        <p:tgtEl>
                                          <p:spTgt spid="71"/>
                                        </p:tgtEl>
                                        <p:attrNameLst>
                                          <p:attrName>ppt_x</p:attrName>
                                          <p:attrName>ppt_y</p:attrName>
                                        </p:attrNameLst>
                                      </p:cBhvr>
                                      <p:rCtr x="1862" y="-2060"/>
                                    </p:animMotion>
                                  </p:childTnLst>
                                </p:cTn>
                              </p:par>
                              <p:par>
                                <p:cTn id="30" presetID="22" presetClass="entr" presetSubtype="8" fill="hold" nodeType="withEffect">
                                  <p:stCondLst>
                                    <p:cond delay="500"/>
                                  </p:stCondLst>
                                  <p:childTnLst>
                                    <p:set>
                                      <p:cBhvr>
                                        <p:cTn id="31" dur="1" fill="hold">
                                          <p:stCondLst>
                                            <p:cond delay="0"/>
                                          </p:stCondLst>
                                        </p:cTn>
                                        <p:tgtEl>
                                          <p:spTgt spid="72"/>
                                        </p:tgtEl>
                                        <p:attrNameLst>
                                          <p:attrName>style.visibility</p:attrName>
                                        </p:attrNameLst>
                                      </p:cBhvr>
                                      <p:to>
                                        <p:strVal val="visible"/>
                                      </p:to>
                                    </p:set>
                                    <p:animEffect transition="in" filter="wipe(left)">
                                      <p:cBhvr>
                                        <p:cTn id="32" dur="500"/>
                                        <p:tgtEl>
                                          <p:spTgt spid="72"/>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1000"/>
                                        <p:tgtEl>
                                          <p:spTgt spid="75"/>
                                        </p:tgtEl>
                                      </p:cBhvr>
                                    </p:animEffect>
                                  </p:childTnLst>
                                </p:cTn>
                              </p:par>
                              <p:par>
                                <p:cTn id="36" presetID="56" presetClass="path" presetSubtype="0" accel="50000" decel="50000" fill="hold" grpId="1" nodeType="withEffect">
                                  <p:stCondLst>
                                    <p:cond delay="500"/>
                                  </p:stCondLst>
                                  <p:childTnLst>
                                    <p:animMotion origin="layout" path="M -0.03737 0.0412 L -6.25E-7 -7.40741E-7 " pathEditMode="relative" rAng="0" ptsTypes="AA">
                                      <p:cBhvr>
                                        <p:cTn id="37" dur="700" fill="hold"/>
                                        <p:tgtEl>
                                          <p:spTgt spid="75"/>
                                        </p:tgtEl>
                                        <p:attrNameLst>
                                          <p:attrName>ppt_x</p:attrName>
                                          <p:attrName>ppt_y</p:attrName>
                                        </p:attrNameLst>
                                      </p:cBhvr>
                                      <p:rCtr x="1862" y="-2060"/>
                                    </p:animMotion>
                                  </p:childTnLst>
                                </p:cTn>
                              </p:par>
                              <p:par>
                                <p:cTn id="38" presetID="22" presetClass="entr" presetSubtype="8" fill="hold" nodeType="withEffect">
                                  <p:stCondLst>
                                    <p:cond delay="750"/>
                                  </p:stCondLst>
                                  <p:childTnLst>
                                    <p:set>
                                      <p:cBhvr>
                                        <p:cTn id="39" dur="1" fill="hold">
                                          <p:stCondLst>
                                            <p:cond delay="0"/>
                                          </p:stCondLst>
                                        </p:cTn>
                                        <p:tgtEl>
                                          <p:spTgt spid="76"/>
                                        </p:tgtEl>
                                        <p:attrNameLst>
                                          <p:attrName>style.visibility</p:attrName>
                                        </p:attrNameLst>
                                      </p:cBhvr>
                                      <p:to>
                                        <p:strVal val="visible"/>
                                      </p:to>
                                    </p:set>
                                    <p:animEffect transition="in" filter="wipe(left)">
                                      <p:cBhvr>
                                        <p:cTn id="40" dur="500"/>
                                        <p:tgtEl>
                                          <p:spTgt spid="76"/>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1000"/>
                                        <p:tgtEl>
                                          <p:spTgt spid="79"/>
                                        </p:tgtEl>
                                      </p:cBhvr>
                                    </p:animEffect>
                                  </p:childTnLst>
                                </p:cTn>
                              </p:par>
                              <p:par>
                                <p:cTn id="44" presetID="56" presetClass="path" presetSubtype="0" accel="50000" decel="50000" fill="hold" grpId="1" nodeType="withEffect">
                                  <p:stCondLst>
                                    <p:cond delay="750"/>
                                  </p:stCondLst>
                                  <p:childTnLst>
                                    <p:animMotion origin="layout" path="M -0.03737 0.04121 L -6.25E-7 -4.44444E-6 " pathEditMode="relative" rAng="0" ptsTypes="AA">
                                      <p:cBhvr>
                                        <p:cTn id="45" dur="700" fill="hold"/>
                                        <p:tgtEl>
                                          <p:spTgt spid="79"/>
                                        </p:tgtEl>
                                        <p:attrNameLst>
                                          <p:attrName>ppt_x</p:attrName>
                                          <p:attrName>ppt_y</p:attrName>
                                        </p:attrNameLst>
                                      </p:cBhvr>
                                      <p:rCtr x="1862" y="-2060"/>
                                    </p:animMotion>
                                  </p:childTnLst>
                                </p:cTn>
                              </p:par>
                              <p:par>
                                <p:cTn id="46" presetID="22" presetClass="entr" presetSubtype="8" fill="hold" nodeType="withEffect">
                                  <p:stCondLst>
                                    <p:cond delay="1000"/>
                                  </p:stCondLst>
                                  <p:childTnLst>
                                    <p:set>
                                      <p:cBhvr>
                                        <p:cTn id="47" dur="1" fill="hold">
                                          <p:stCondLst>
                                            <p:cond delay="0"/>
                                          </p:stCondLst>
                                        </p:cTn>
                                        <p:tgtEl>
                                          <p:spTgt spid="80"/>
                                        </p:tgtEl>
                                        <p:attrNameLst>
                                          <p:attrName>style.visibility</p:attrName>
                                        </p:attrNameLst>
                                      </p:cBhvr>
                                      <p:to>
                                        <p:strVal val="visible"/>
                                      </p:to>
                                    </p:set>
                                    <p:animEffect transition="in" filter="wipe(left)">
                                      <p:cBhvr>
                                        <p:cTn id="48" dur="500"/>
                                        <p:tgtEl>
                                          <p:spTgt spid="80"/>
                                        </p:tgtEl>
                                      </p:cBhvr>
                                    </p:animEffect>
                                  </p:childTnLst>
                                </p:cTn>
                              </p:par>
                              <p:par>
                                <p:cTn id="49" presetID="10" presetClass="entr" presetSubtype="0" fill="hold" grpId="0" nodeType="withEffect">
                                  <p:stCondLst>
                                    <p:cond delay="75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1000"/>
                                        <p:tgtEl>
                                          <p:spTgt spid="83"/>
                                        </p:tgtEl>
                                      </p:cBhvr>
                                    </p:animEffect>
                                  </p:childTnLst>
                                </p:cTn>
                              </p:par>
                              <p:par>
                                <p:cTn id="52" presetID="56" presetClass="path" presetSubtype="0" accel="50000" decel="50000" fill="hold" grpId="1" nodeType="withEffect">
                                  <p:stCondLst>
                                    <p:cond delay="750"/>
                                  </p:stCondLst>
                                  <p:childTnLst>
                                    <p:animMotion origin="layout" path="M -0.03737 0.04121 L -6.25E-7 -4.44444E-6 " pathEditMode="relative" rAng="0" ptsTypes="AA">
                                      <p:cBhvr>
                                        <p:cTn id="53" dur="700" fill="hold"/>
                                        <p:tgtEl>
                                          <p:spTgt spid="83"/>
                                        </p:tgtEl>
                                        <p:attrNameLst>
                                          <p:attrName>ppt_x</p:attrName>
                                          <p:attrName>ppt_y</p:attrName>
                                        </p:attrNameLst>
                                      </p:cBhvr>
                                      <p:rCtr x="1862" y="-2060"/>
                                    </p:animMotion>
                                  </p:childTnLst>
                                </p:cTn>
                              </p:par>
                              <p:par>
                                <p:cTn id="54" presetID="22" presetClass="entr" presetSubtype="8" fill="hold" nodeType="withEffect">
                                  <p:stCondLst>
                                    <p:cond delay="1250"/>
                                  </p:stCondLst>
                                  <p:childTnLst>
                                    <p:set>
                                      <p:cBhvr>
                                        <p:cTn id="55" dur="1" fill="hold">
                                          <p:stCondLst>
                                            <p:cond delay="0"/>
                                          </p:stCondLst>
                                        </p:cTn>
                                        <p:tgtEl>
                                          <p:spTgt spid="84"/>
                                        </p:tgtEl>
                                        <p:attrNameLst>
                                          <p:attrName>style.visibility</p:attrName>
                                        </p:attrNameLst>
                                      </p:cBhvr>
                                      <p:to>
                                        <p:strVal val="visible"/>
                                      </p:to>
                                    </p:set>
                                    <p:animEffect transition="in" filter="wipe(left)">
                                      <p:cBhvr>
                                        <p:cTn id="56" dur="500"/>
                                        <p:tgtEl>
                                          <p:spTgt spid="84"/>
                                        </p:tgtEl>
                                      </p:cBhvr>
                                    </p:animEffect>
                                  </p:childTnLst>
                                </p:cTn>
                              </p:par>
                            </p:childTnLst>
                          </p:cTn>
                        </p:par>
                        <p:par>
                          <p:cTn id="57" fill="hold">
                            <p:stCondLst>
                              <p:cond delay="3400"/>
                            </p:stCondLst>
                            <p:childTnLst>
                              <p:par>
                                <p:cTn id="58" presetID="2" presetClass="entr" presetSubtype="8" fill="hold" grpId="0" nodeType="afterEffect">
                                  <p:stCondLst>
                                    <p:cond delay="0"/>
                                  </p:stCondLst>
                                  <p:childTnLst>
                                    <p:set>
                                      <p:cBhvr>
                                        <p:cTn id="59" dur="1" fill="hold">
                                          <p:stCondLst>
                                            <p:cond delay="0"/>
                                          </p:stCondLst>
                                        </p:cTn>
                                        <p:tgtEl>
                                          <p:spTgt spid="88"/>
                                        </p:tgtEl>
                                        <p:attrNameLst>
                                          <p:attrName>style.visibility</p:attrName>
                                        </p:attrNameLst>
                                      </p:cBhvr>
                                      <p:to>
                                        <p:strVal val="visible"/>
                                      </p:to>
                                    </p:set>
                                    <p:anim calcmode="lin" valueType="num">
                                      <p:cBhvr additive="base">
                                        <p:cTn id="60" dur="500" fill="hold"/>
                                        <p:tgtEl>
                                          <p:spTgt spid="88"/>
                                        </p:tgtEl>
                                        <p:attrNameLst>
                                          <p:attrName>ppt_x</p:attrName>
                                        </p:attrNameLst>
                                      </p:cBhvr>
                                      <p:tavLst>
                                        <p:tav tm="0">
                                          <p:val>
                                            <p:strVal val="0-#ppt_w/2"/>
                                          </p:val>
                                        </p:tav>
                                        <p:tav tm="100000">
                                          <p:val>
                                            <p:strVal val="#ppt_x"/>
                                          </p:val>
                                        </p:tav>
                                      </p:tavLst>
                                    </p:anim>
                                    <p:anim calcmode="lin" valueType="num">
                                      <p:cBhvr additive="base">
                                        <p:cTn id="61" dur="500" fill="hold"/>
                                        <p:tgtEl>
                                          <p:spTgt spid="88"/>
                                        </p:tgtEl>
                                        <p:attrNameLst>
                                          <p:attrName>ppt_y</p:attrName>
                                        </p:attrNameLst>
                                      </p:cBhvr>
                                      <p:tavLst>
                                        <p:tav tm="0">
                                          <p:val>
                                            <p:strVal val="#ppt_y"/>
                                          </p:val>
                                        </p:tav>
                                        <p:tav tm="100000">
                                          <p:val>
                                            <p:strVal val="#ppt_y"/>
                                          </p:val>
                                        </p:tav>
                                      </p:tavLst>
                                    </p:anim>
                                  </p:childTnLst>
                                </p:cTn>
                              </p:par>
                            </p:childTnLst>
                          </p:cTn>
                        </p:par>
                        <p:par>
                          <p:cTn id="62" fill="hold">
                            <p:stCondLst>
                              <p:cond delay="3900"/>
                            </p:stCondLst>
                            <p:childTnLst>
                              <p:par>
                                <p:cTn id="63" presetID="26" presetClass="emph" presetSubtype="0" fill="hold" grpId="2" nodeType="afterEffect">
                                  <p:stCondLst>
                                    <p:cond delay="0"/>
                                  </p:stCondLst>
                                  <p:childTnLst>
                                    <p:animEffect transition="out" filter="fade">
                                      <p:cBhvr>
                                        <p:cTn id="64" dur="500" tmFilter="0, 0; .2, .5; .8, .5; 1, 0"/>
                                        <p:tgtEl>
                                          <p:spTgt spid="67"/>
                                        </p:tgtEl>
                                      </p:cBhvr>
                                    </p:animEffect>
                                    <p:animScale>
                                      <p:cBhvr>
                                        <p:cTn id="65" dur="250" autoRev="1" fill="hold"/>
                                        <p:tgtEl>
                                          <p:spTgt spid="67"/>
                                        </p:tgtEl>
                                      </p:cBhvr>
                                      <p:by x="105000" y="105000"/>
                                    </p:animScale>
                                  </p:childTnLst>
                                </p:cTn>
                              </p:par>
                              <p:par>
                                <p:cTn id="66" presetID="26" presetClass="emph" presetSubtype="0" fill="hold" nodeType="withEffect">
                                  <p:stCondLst>
                                    <p:cond delay="0"/>
                                  </p:stCondLst>
                                  <p:childTnLst>
                                    <p:animEffect transition="out" filter="fade">
                                      <p:cBhvr>
                                        <p:cTn id="67" dur="500" tmFilter="0, 0; .2, .5; .8, .5; 1, 0"/>
                                        <p:tgtEl>
                                          <p:spTgt spid="68"/>
                                        </p:tgtEl>
                                      </p:cBhvr>
                                    </p:animEffect>
                                    <p:animScale>
                                      <p:cBhvr>
                                        <p:cTn id="68" dur="250" autoRev="1" fill="hold"/>
                                        <p:tgtEl>
                                          <p:spTgt spid="6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7" grpId="0" animBg="1"/>
      <p:bldP spid="67" grpId="1" animBg="1"/>
      <p:bldP spid="67" grpId="2" animBg="1"/>
      <p:bldP spid="71" grpId="0" animBg="1"/>
      <p:bldP spid="71" grpId="1" animBg="1"/>
      <p:bldP spid="75" grpId="0" animBg="1"/>
      <p:bldP spid="75" grpId="1" animBg="1"/>
      <p:bldP spid="79" grpId="0" animBg="1"/>
      <p:bldP spid="79" grpId="1" animBg="1"/>
      <p:bldP spid="83" grpId="0" animBg="1"/>
      <p:bldP spid="83" grpId="1" animBg="1"/>
      <p:bldP spid="87" grpId="0"/>
      <p:bldP spid="8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791629"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3" name="组合 32"/>
          <p:cNvGrpSpPr/>
          <p:nvPr/>
        </p:nvGrpSpPr>
        <p:grpSpPr>
          <a:xfrm>
            <a:off x="6673144" y="1573725"/>
            <a:ext cx="3741980" cy="511504"/>
            <a:chOff x="6339097" y="1573726"/>
            <a:chExt cx="3744416" cy="511504"/>
          </a:xfrm>
        </p:grpSpPr>
        <p:sp>
          <p:nvSpPr>
            <p:cNvPr id="35" name="圆角矩形 34"/>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7" name="圆角矩形 36"/>
          <p:cNvSpPr/>
          <p:nvPr/>
        </p:nvSpPr>
        <p:spPr>
          <a:xfrm>
            <a:off x="5791629"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38" name="组合 37"/>
          <p:cNvGrpSpPr/>
          <p:nvPr/>
        </p:nvGrpSpPr>
        <p:grpSpPr>
          <a:xfrm>
            <a:off x="6673144" y="2410178"/>
            <a:ext cx="3741980" cy="511504"/>
            <a:chOff x="6315199" y="2410178"/>
            <a:chExt cx="3744416" cy="511504"/>
          </a:xfrm>
        </p:grpSpPr>
        <p:sp>
          <p:nvSpPr>
            <p:cNvPr id="39" name="圆角矩形 38"/>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5791629"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6673144" y="3296030"/>
            <a:ext cx="3741980" cy="511504"/>
            <a:chOff x="6339097" y="3296031"/>
            <a:chExt cx="3744416" cy="511504"/>
          </a:xfrm>
        </p:grpSpPr>
        <p:sp>
          <p:nvSpPr>
            <p:cNvPr id="56" name="圆角矩形 55"/>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圆角矩形 57"/>
          <p:cNvSpPr/>
          <p:nvPr/>
        </p:nvSpPr>
        <p:spPr>
          <a:xfrm>
            <a:off x="5791629"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59" name="组合 58"/>
          <p:cNvGrpSpPr/>
          <p:nvPr/>
        </p:nvGrpSpPr>
        <p:grpSpPr>
          <a:xfrm>
            <a:off x="6673144" y="4180900"/>
            <a:ext cx="3741980" cy="511503"/>
            <a:chOff x="6339097" y="4180903"/>
            <a:chExt cx="3744416" cy="511504"/>
          </a:xfrm>
        </p:grpSpPr>
        <p:sp>
          <p:nvSpPr>
            <p:cNvPr id="60" name="圆角矩形 59"/>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1" name="矩形 60"/>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2" name="圆角矩形 61"/>
          <p:cNvSpPr/>
          <p:nvPr/>
        </p:nvSpPr>
        <p:spPr>
          <a:xfrm>
            <a:off x="5791758"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3" name="组合 62"/>
          <p:cNvGrpSpPr/>
          <p:nvPr/>
        </p:nvGrpSpPr>
        <p:grpSpPr>
          <a:xfrm>
            <a:off x="6673144" y="5057483"/>
            <a:ext cx="3741980" cy="511504"/>
            <a:chOff x="6339097" y="5057483"/>
            <a:chExt cx="3744416" cy="511504"/>
          </a:xfrm>
        </p:grpSpPr>
        <p:sp>
          <p:nvSpPr>
            <p:cNvPr id="64" name="圆角矩形 63"/>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5" name="矩形 64"/>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TextBox 65"/>
          <p:cNvSpPr txBox="1"/>
          <p:nvPr/>
        </p:nvSpPr>
        <p:spPr>
          <a:xfrm>
            <a:off x="338535"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67" name="下箭头 66"/>
          <p:cNvSpPr/>
          <p:nvPr/>
        </p:nvSpPr>
        <p:spPr>
          <a:xfrm rot="16200000">
            <a:off x="4614050" y="4973542"/>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206999963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0-#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62"/>
                                        </p:tgtEl>
                                      </p:cBhvr>
                                    </p:animEffect>
                                    <p:animScale>
                                      <p:cBhvr>
                                        <p:cTn id="17" dur="250" autoRev="1" fill="hold"/>
                                        <p:tgtEl>
                                          <p:spTgt spid="62"/>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63"/>
                                        </p:tgtEl>
                                      </p:cBhvr>
                                    </p:animEffect>
                                    <p:animScale>
                                      <p:cBhvr>
                                        <p:cTn id="20" dur="250" autoRev="1" fill="hold"/>
                                        <p:tgtEl>
                                          <p:spTgt spid="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62" grpId="0" animBg="1"/>
      <p:bldP spid="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574714"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47" name="矩形 46"/>
          <p:cNvSpPr/>
          <p:nvPr/>
        </p:nvSpPr>
        <p:spPr>
          <a:xfrm>
            <a:off x="1574714"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48" name="矩形 47"/>
          <p:cNvSpPr/>
          <p:nvPr/>
        </p:nvSpPr>
        <p:spPr>
          <a:xfrm>
            <a:off x="3562804"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49" name="矩形 48"/>
          <p:cNvSpPr/>
          <p:nvPr/>
        </p:nvSpPr>
        <p:spPr>
          <a:xfrm>
            <a:off x="3562804"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50" name="矩形 49"/>
          <p:cNvSpPr/>
          <p:nvPr/>
        </p:nvSpPr>
        <p:spPr>
          <a:xfrm>
            <a:off x="5550896"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51" name="矩形 50"/>
          <p:cNvSpPr/>
          <p:nvPr/>
        </p:nvSpPr>
        <p:spPr>
          <a:xfrm>
            <a:off x="5550896"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52" name="矩形 51"/>
          <p:cNvSpPr/>
          <p:nvPr/>
        </p:nvSpPr>
        <p:spPr>
          <a:xfrm>
            <a:off x="7538987" y="1405543"/>
            <a:ext cx="1759372" cy="1766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53" name="矩形 52"/>
          <p:cNvSpPr/>
          <p:nvPr/>
        </p:nvSpPr>
        <p:spPr>
          <a:xfrm>
            <a:off x="7538987" y="3171995"/>
            <a:ext cx="1759372" cy="10598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sp>
        <p:nvSpPr>
          <p:cNvPr id="54" name="矩形 53"/>
          <p:cNvSpPr/>
          <p:nvPr/>
        </p:nvSpPr>
        <p:spPr>
          <a:xfrm>
            <a:off x="9527077" y="1405543"/>
            <a:ext cx="1759372" cy="17664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55" name="矩形 54"/>
          <p:cNvSpPr/>
          <p:nvPr/>
        </p:nvSpPr>
        <p:spPr>
          <a:xfrm>
            <a:off x="9527077" y="3171995"/>
            <a:ext cx="1759372" cy="10598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a:p>
            <a:pPr algn="ct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点击添加标题</a:t>
            </a:r>
          </a:p>
        </p:txBody>
      </p:sp>
      <p:grpSp>
        <p:nvGrpSpPr>
          <p:cNvPr id="56" name="组合 55"/>
          <p:cNvGrpSpPr/>
          <p:nvPr/>
        </p:nvGrpSpPr>
        <p:grpSpPr>
          <a:xfrm>
            <a:off x="2137972" y="1617516"/>
            <a:ext cx="632857" cy="816776"/>
            <a:chOff x="3095876" y="2479873"/>
            <a:chExt cx="366231" cy="470769"/>
          </a:xfrm>
        </p:grpSpPr>
        <p:sp>
          <p:nvSpPr>
            <p:cNvPr id="57" name="Freeform 108"/>
            <p:cNvSpPr>
              <a:spLocks/>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58"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59"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0"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sp>
        <p:nvSpPr>
          <p:cNvPr id="61" name="Freeform 64"/>
          <p:cNvSpPr>
            <a:spLocks noEditPoints="1"/>
          </p:cNvSpPr>
          <p:nvPr/>
        </p:nvSpPr>
        <p:spPr bwMode="auto">
          <a:xfrm flipH="1">
            <a:off x="4006886" y="1663320"/>
            <a:ext cx="871211" cy="725165"/>
          </a:xfrm>
          <a:custGeom>
            <a:avLst/>
            <a:gdLst>
              <a:gd name="T0" fmla="*/ 188 w 308"/>
              <a:gd name="T1" fmla="*/ 19 h 256"/>
              <a:gd name="T2" fmla="*/ 154 w 308"/>
              <a:gd name="T3" fmla="*/ 0 h 256"/>
              <a:gd name="T4" fmla="*/ 120 w 308"/>
              <a:gd name="T5" fmla="*/ 19 h 256"/>
              <a:gd name="T6" fmla="*/ 8 w 308"/>
              <a:gd name="T7" fmla="*/ 195 h 256"/>
              <a:gd name="T8" fmla="*/ 7 w 308"/>
              <a:gd name="T9" fmla="*/ 235 h 256"/>
              <a:gd name="T10" fmla="*/ 42 w 308"/>
              <a:gd name="T11" fmla="*/ 256 h 256"/>
              <a:gd name="T12" fmla="*/ 266 w 308"/>
              <a:gd name="T13" fmla="*/ 256 h 256"/>
              <a:gd name="T14" fmla="*/ 301 w 308"/>
              <a:gd name="T15" fmla="*/ 235 h 256"/>
              <a:gd name="T16" fmla="*/ 300 w 308"/>
              <a:gd name="T17" fmla="*/ 195 h 256"/>
              <a:gd name="T18" fmla="*/ 188 w 308"/>
              <a:gd name="T19" fmla="*/ 19 h 256"/>
              <a:gd name="T20" fmla="*/ 154 w 308"/>
              <a:gd name="T21" fmla="*/ 216 h 256"/>
              <a:gd name="T22" fmla="*/ 138 w 308"/>
              <a:gd name="T23" fmla="*/ 200 h 256"/>
              <a:gd name="T24" fmla="*/ 154 w 308"/>
              <a:gd name="T25" fmla="*/ 184 h 256"/>
              <a:gd name="T26" fmla="*/ 170 w 308"/>
              <a:gd name="T27" fmla="*/ 200 h 256"/>
              <a:gd name="T28" fmla="*/ 154 w 308"/>
              <a:gd name="T29" fmla="*/ 216 h 256"/>
              <a:gd name="T30" fmla="*/ 170 w 308"/>
              <a:gd name="T31" fmla="*/ 152 h 256"/>
              <a:gd name="T32" fmla="*/ 154 w 308"/>
              <a:gd name="T33" fmla="*/ 168 h 256"/>
              <a:gd name="T34" fmla="*/ 138 w 308"/>
              <a:gd name="T35" fmla="*/ 152 h 256"/>
              <a:gd name="T36" fmla="*/ 138 w 308"/>
              <a:gd name="T37" fmla="*/ 96 h 256"/>
              <a:gd name="T38" fmla="*/ 154 w 308"/>
              <a:gd name="T39" fmla="*/ 80 h 256"/>
              <a:gd name="T40" fmla="*/ 170 w 308"/>
              <a:gd name="T41" fmla="*/ 96 h 256"/>
              <a:gd name="T42" fmla="*/ 170 w 308"/>
              <a:gd name="T43" fmla="*/ 15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477" tIns="44738" rIns="89477" bIns="44738"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nvGrpSpPr>
          <p:cNvPr id="62" name="组合 61"/>
          <p:cNvGrpSpPr/>
          <p:nvPr/>
        </p:nvGrpSpPr>
        <p:grpSpPr>
          <a:xfrm>
            <a:off x="6158651" y="1628542"/>
            <a:ext cx="543862" cy="794725"/>
            <a:chOff x="5690315" y="3674507"/>
            <a:chExt cx="314729" cy="458061"/>
          </a:xfrm>
        </p:grpSpPr>
        <p:sp>
          <p:nvSpPr>
            <p:cNvPr id="63" name="Freeform 36"/>
            <p:cNvSpPr>
              <a:spLocks/>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4"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sp>
        <p:nvSpPr>
          <p:cNvPr id="65" name="Freeform 9"/>
          <p:cNvSpPr>
            <a:spLocks/>
          </p:cNvSpPr>
          <p:nvPr/>
        </p:nvSpPr>
        <p:spPr bwMode="auto">
          <a:xfrm flipH="1">
            <a:off x="7966614" y="1741577"/>
            <a:ext cx="904119" cy="568656"/>
          </a:xfrm>
          <a:custGeom>
            <a:avLst/>
            <a:gdLst>
              <a:gd name="T0" fmla="*/ 262 w 320"/>
              <a:gd name="T1" fmla="*/ 70 h 200"/>
              <a:gd name="T2" fmla="*/ 163 w 320"/>
              <a:gd name="T3" fmla="*/ 0 h 200"/>
              <a:gd name="T4" fmla="*/ 63 w 320"/>
              <a:gd name="T5" fmla="*/ 94 h 200"/>
              <a:gd name="T6" fmla="*/ 54 w 320"/>
              <a:gd name="T7" fmla="*/ 93 h 200"/>
              <a:gd name="T8" fmla="*/ 0 w 320"/>
              <a:gd name="T9" fmla="*/ 146 h 200"/>
              <a:gd name="T10" fmla="*/ 43 w 320"/>
              <a:gd name="T11" fmla="*/ 200 h 200"/>
              <a:gd name="T12" fmla="*/ 251 w 320"/>
              <a:gd name="T13" fmla="*/ 200 h 200"/>
              <a:gd name="T14" fmla="*/ 320 w 320"/>
              <a:gd name="T15" fmla="*/ 134 h 200"/>
              <a:gd name="T16" fmla="*/ 262 w 320"/>
              <a:gd name="T17" fmla="*/ 7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0" h="200">
                <a:moveTo>
                  <a:pt x="262" y="70"/>
                </a:moveTo>
                <a:cubicBezTo>
                  <a:pt x="249" y="29"/>
                  <a:pt x="209" y="0"/>
                  <a:pt x="163" y="0"/>
                </a:cubicBezTo>
                <a:cubicBezTo>
                  <a:pt x="108" y="0"/>
                  <a:pt x="66" y="41"/>
                  <a:pt x="63" y="94"/>
                </a:cubicBezTo>
                <a:cubicBezTo>
                  <a:pt x="60" y="94"/>
                  <a:pt x="57" y="93"/>
                  <a:pt x="54" y="93"/>
                </a:cubicBezTo>
                <a:cubicBezTo>
                  <a:pt x="24" y="93"/>
                  <a:pt x="0" y="117"/>
                  <a:pt x="0" y="146"/>
                </a:cubicBezTo>
                <a:cubicBezTo>
                  <a:pt x="0" y="171"/>
                  <a:pt x="19" y="195"/>
                  <a:pt x="43" y="200"/>
                </a:cubicBezTo>
                <a:cubicBezTo>
                  <a:pt x="251" y="200"/>
                  <a:pt x="251" y="200"/>
                  <a:pt x="251" y="200"/>
                </a:cubicBezTo>
                <a:cubicBezTo>
                  <a:pt x="287" y="200"/>
                  <a:pt x="320" y="170"/>
                  <a:pt x="320" y="134"/>
                </a:cubicBezTo>
                <a:cubicBezTo>
                  <a:pt x="320" y="101"/>
                  <a:pt x="295" y="74"/>
                  <a:pt x="262" y="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477" tIns="44738" rIns="89477" bIns="44738"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nvGrpSpPr>
          <p:cNvPr id="66" name="组合 65"/>
          <p:cNvGrpSpPr/>
          <p:nvPr/>
        </p:nvGrpSpPr>
        <p:grpSpPr>
          <a:xfrm>
            <a:off x="10021388" y="1662451"/>
            <a:ext cx="770755" cy="726907"/>
            <a:chOff x="1784487" y="2486066"/>
            <a:chExt cx="446032" cy="418971"/>
          </a:xfrm>
          <a:solidFill>
            <a:schemeClr val="tx1">
              <a:lumMod val="65000"/>
              <a:lumOff val="35000"/>
            </a:schemeClr>
          </a:solidFill>
        </p:grpSpPr>
        <p:sp>
          <p:nvSpPr>
            <p:cNvPr id="67" name="Freeform 68"/>
            <p:cNvSpPr>
              <a:spLocks/>
            </p:cNvSpPr>
            <p:nvPr/>
          </p:nvSpPr>
          <p:spPr bwMode="auto">
            <a:xfrm flipH="1">
              <a:off x="1784487" y="2669491"/>
              <a:ext cx="66153" cy="235546"/>
            </a:xfrm>
            <a:custGeom>
              <a:avLst/>
              <a:gdLst>
                <a:gd name="T0" fmla="*/ 24 w 40"/>
                <a:gd name="T1" fmla="*/ 0 h 144"/>
                <a:gd name="T2" fmla="*/ 0 w 40"/>
                <a:gd name="T3" fmla="*/ 0 h 144"/>
                <a:gd name="T4" fmla="*/ 0 w 40"/>
                <a:gd name="T5" fmla="*/ 100 h 144"/>
                <a:gd name="T6" fmla="*/ 9 w 40"/>
                <a:gd name="T7" fmla="*/ 108 h 144"/>
                <a:gd name="T8" fmla="*/ 9 w 40"/>
                <a:gd name="T9" fmla="*/ 109 h 144"/>
                <a:gd name="T10" fmla="*/ 11 w 40"/>
                <a:gd name="T11" fmla="*/ 111 h 144"/>
                <a:gd name="T12" fmla="*/ 12 w 40"/>
                <a:gd name="T13" fmla="*/ 113 h 144"/>
                <a:gd name="T14" fmla="*/ 13 w 40"/>
                <a:gd name="T15" fmla="*/ 115 h 144"/>
                <a:gd name="T16" fmla="*/ 14 w 40"/>
                <a:gd name="T17" fmla="*/ 117 h 144"/>
                <a:gd name="T18" fmla="*/ 15 w 40"/>
                <a:gd name="T19" fmla="*/ 119 h 144"/>
                <a:gd name="T20" fmla="*/ 15 w 40"/>
                <a:gd name="T21" fmla="*/ 122 h 144"/>
                <a:gd name="T22" fmla="*/ 16 w 40"/>
                <a:gd name="T23" fmla="*/ 123 h 144"/>
                <a:gd name="T24" fmla="*/ 16 w 40"/>
                <a:gd name="T25" fmla="*/ 128 h 144"/>
                <a:gd name="T26" fmla="*/ 15 w 40"/>
                <a:gd name="T27" fmla="*/ 133 h 144"/>
                <a:gd name="T28" fmla="*/ 15 w 40"/>
                <a:gd name="T29" fmla="*/ 136 h 144"/>
                <a:gd name="T30" fmla="*/ 14 w 40"/>
                <a:gd name="T31" fmla="*/ 138 h 144"/>
                <a:gd name="T32" fmla="*/ 12 w 40"/>
                <a:gd name="T33" fmla="*/ 144 h 144"/>
                <a:gd name="T34" fmla="*/ 24 w 40"/>
                <a:gd name="T35" fmla="*/ 144 h 144"/>
                <a:gd name="T36" fmla="*/ 40 w 40"/>
                <a:gd name="T37" fmla="*/ 128 h 144"/>
                <a:gd name="T38" fmla="*/ 40 w 40"/>
                <a:gd name="T39" fmla="*/ 16 h 144"/>
                <a:gd name="T40" fmla="*/ 24 w 40"/>
                <a:gd name="T4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44">
                  <a:moveTo>
                    <a:pt x="24" y="0"/>
                  </a:moveTo>
                  <a:cubicBezTo>
                    <a:pt x="0" y="0"/>
                    <a:pt x="0" y="0"/>
                    <a:pt x="0" y="0"/>
                  </a:cubicBezTo>
                  <a:cubicBezTo>
                    <a:pt x="0" y="100"/>
                    <a:pt x="0" y="100"/>
                    <a:pt x="0" y="100"/>
                  </a:cubicBezTo>
                  <a:cubicBezTo>
                    <a:pt x="3" y="102"/>
                    <a:pt x="6" y="105"/>
                    <a:pt x="9" y="108"/>
                  </a:cubicBezTo>
                  <a:cubicBezTo>
                    <a:pt x="9" y="109"/>
                    <a:pt x="9" y="109"/>
                    <a:pt x="9" y="109"/>
                  </a:cubicBezTo>
                  <a:cubicBezTo>
                    <a:pt x="10" y="109"/>
                    <a:pt x="10" y="110"/>
                    <a:pt x="11" y="111"/>
                  </a:cubicBezTo>
                  <a:cubicBezTo>
                    <a:pt x="11" y="112"/>
                    <a:pt x="12" y="112"/>
                    <a:pt x="12" y="113"/>
                  </a:cubicBezTo>
                  <a:cubicBezTo>
                    <a:pt x="12" y="113"/>
                    <a:pt x="13" y="114"/>
                    <a:pt x="13" y="115"/>
                  </a:cubicBezTo>
                  <a:cubicBezTo>
                    <a:pt x="13" y="115"/>
                    <a:pt x="14" y="116"/>
                    <a:pt x="14" y="117"/>
                  </a:cubicBezTo>
                  <a:cubicBezTo>
                    <a:pt x="14" y="118"/>
                    <a:pt x="14" y="118"/>
                    <a:pt x="15" y="119"/>
                  </a:cubicBezTo>
                  <a:cubicBezTo>
                    <a:pt x="15" y="120"/>
                    <a:pt x="15" y="121"/>
                    <a:pt x="15" y="122"/>
                  </a:cubicBezTo>
                  <a:cubicBezTo>
                    <a:pt x="15" y="122"/>
                    <a:pt x="16" y="123"/>
                    <a:pt x="16" y="123"/>
                  </a:cubicBezTo>
                  <a:cubicBezTo>
                    <a:pt x="16" y="125"/>
                    <a:pt x="16" y="126"/>
                    <a:pt x="16" y="128"/>
                  </a:cubicBezTo>
                  <a:cubicBezTo>
                    <a:pt x="16" y="130"/>
                    <a:pt x="16" y="132"/>
                    <a:pt x="15" y="133"/>
                  </a:cubicBezTo>
                  <a:cubicBezTo>
                    <a:pt x="15" y="134"/>
                    <a:pt x="15" y="135"/>
                    <a:pt x="15" y="136"/>
                  </a:cubicBezTo>
                  <a:cubicBezTo>
                    <a:pt x="15" y="136"/>
                    <a:pt x="15" y="137"/>
                    <a:pt x="14" y="138"/>
                  </a:cubicBezTo>
                  <a:cubicBezTo>
                    <a:pt x="14" y="140"/>
                    <a:pt x="13" y="142"/>
                    <a:pt x="12" y="144"/>
                  </a:cubicBezTo>
                  <a:cubicBezTo>
                    <a:pt x="24" y="144"/>
                    <a:pt x="24" y="144"/>
                    <a:pt x="24" y="144"/>
                  </a:cubicBezTo>
                  <a:cubicBezTo>
                    <a:pt x="33" y="144"/>
                    <a:pt x="40" y="137"/>
                    <a:pt x="40" y="128"/>
                  </a:cubicBezTo>
                  <a:cubicBezTo>
                    <a:pt x="40" y="16"/>
                    <a:pt x="40" y="16"/>
                    <a:pt x="40" y="16"/>
                  </a:cubicBezTo>
                  <a:cubicBezTo>
                    <a:pt x="40" y="7"/>
                    <a:pt x="33"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8" name="Freeform 69"/>
            <p:cNvSpPr>
              <a:spLocks/>
            </p:cNvSpPr>
            <p:nvPr/>
          </p:nvSpPr>
          <p:spPr bwMode="auto">
            <a:xfrm flipH="1">
              <a:off x="1850640" y="2852915"/>
              <a:ext cx="313727" cy="52121"/>
            </a:xfrm>
            <a:custGeom>
              <a:avLst/>
              <a:gdLst>
                <a:gd name="T0" fmla="*/ 191 w 192"/>
                <a:gd name="T1" fmla="*/ 10 h 32"/>
                <a:gd name="T2" fmla="*/ 189 w 192"/>
                <a:gd name="T3" fmla="*/ 8 h 32"/>
                <a:gd name="T4" fmla="*/ 188 w 192"/>
                <a:gd name="T5" fmla="*/ 6 h 32"/>
                <a:gd name="T6" fmla="*/ 187 w 192"/>
                <a:gd name="T7" fmla="*/ 4 h 32"/>
                <a:gd name="T8" fmla="*/ 184 w 192"/>
                <a:gd name="T9" fmla="*/ 3 h 32"/>
                <a:gd name="T10" fmla="*/ 181 w 192"/>
                <a:gd name="T11" fmla="*/ 1 h 32"/>
                <a:gd name="T12" fmla="*/ 176 w 192"/>
                <a:gd name="T13" fmla="*/ 0 h 32"/>
                <a:gd name="T14" fmla="*/ 16 w 192"/>
                <a:gd name="T15" fmla="*/ 0 h 32"/>
                <a:gd name="T16" fmla="*/ 11 w 192"/>
                <a:gd name="T17" fmla="*/ 1 h 32"/>
                <a:gd name="T18" fmla="*/ 8 w 192"/>
                <a:gd name="T19" fmla="*/ 3 h 32"/>
                <a:gd name="T20" fmla="*/ 5 w 192"/>
                <a:gd name="T21" fmla="*/ 4 h 32"/>
                <a:gd name="T22" fmla="*/ 4 w 192"/>
                <a:gd name="T23" fmla="*/ 6 h 32"/>
                <a:gd name="T24" fmla="*/ 3 w 192"/>
                <a:gd name="T25" fmla="*/ 8 h 32"/>
                <a:gd name="T26" fmla="*/ 1 w 192"/>
                <a:gd name="T27" fmla="*/ 10 h 32"/>
                <a:gd name="T28" fmla="*/ 1 w 192"/>
                <a:gd name="T29" fmla="*/ 11 h 32"/>
                <a:gd name="T30" fmla="*/ 0 w 192"/>
                <a:gd name="T31" fmla="*/ 16 h 32"/>
                <a:gd name="T32" fmla="*/ 2 w 192"/>
                <a:gd name="T33" fmla="*/ 24 h 32"/>
                <a:gd name="T34" fmla="*/ 3 w 192"/>
                <a:gd name="T35" fmla="*/ 25 h 32"/>
                <a:gd name="T36" fmla="*/ 16 w 192"/>
                <a:gd name="T37" fmla="*/ 32 h 32"/>
                <a:gd name="T38" fmla="*/ 176 w 192"/>
                <a:gd name="T39" fmla="*/ 32 h 32"/>
                <a:gd name="T40" fmla="*/ 189 w 192"/>
                <a:gd name="T41" fmla="*/ 25 h 32"/>
                <a:gd name="T42" fmla="*/ 190 w 192"/>
                <a:gd name="T43" fmla="*/ 24 h 32"/>
                <a:gd name="T44" fmla="*/ 192 w 192"/>
                <a:gd name="T45" fmla="*/ 16 h 32"/>
                <a:gd name="T46" fmla="*/ 191 w 192"/>
                <a:gd name="T47" fmla="*/ 11 h 32"/>
                <a:gd name="T48" fmla="*/ 191 w 192"/>
                <a:gd name="T4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32">
                  <a:moveTo>
                    <a:pt x="191" y="10"/>
                  </a:moveTo>
                  <a:cubicBezTo>
                    <a:pt x="190" y="9"/>
                    <a:pt x="190" y="8"/>
                    <a:pt x="189" y="8"/>
                  </a:cubicBezTo>
                  <a:cubicBezTo>
                    <a:pt x="189" y="7"/>
                    <a:pt x="188" y="6"/>
                    <a:pt x="188" y="6"/>
                  </a:cubicBezTo>
                  <a:cubicBezTo>
                    <a:pt x="188" y="5"/>
                    <a:pt x="187" y="5"/>
                    <a:pt x="187" y="4"/>
                  </a:cubicBezTo>
                  <a:cubicBezTo>
                    <a:pt x="186" y="4"/>
                    <a:pt x="185" y="3"/>
                    <a:pt x="184" y="3"/>
                  </a:cubicBezTo>
                  <a:cubicBezTo>
                    <a:pt x="183" y="2"/>
                    <a:pt x="182" y="1"/>
                    <a:pt x="181" y="1"/>
                  </a:cubicBezTo>
                  <a:cubicBezTo>
                    <a:pt x="180" y="0"/>
                    <a:pt x="178" y="0"/>
                    <a:pt x="176" y="0"/>
                  </a:cubicBezTo>
                  <a:cubicBezTo>
                    <a:pt x="16" y="0"/>
                    <a:pt x="16" y="0"/>
                    <a:pt x="16" y="0"/>
                  </a:cubicBezTo>
                  <a:cubicBezTo>
                    <a:pt x="14" y="0"/>
                    <a:pt x="12" y="0"/>
                    <a:pt x="11" y="1"/>
                  </a:cubicBezTo>
                  <a:cubicBezTo>
                    <a:pt x="10" y="1"/>
                    <a:pt x="9" y="2"/>
                    <a:pt x="8" y="3"/>
                  </a:cubicBezTo>
                  <a:cubicBezTo>
                    <a:pt x="7" y="3"/>
                    <a:pt x="6" y="4"/>
                    <a:pt x="5" y="4"/>
                  </a:cubicBezTo>
                  <a:cubicBezTo>
                    <a:pt x="5" y="5"/>
                    <a:pt x="4" y="5"/>
                    <a:pt x="4" y="6"/>
                  </a:cubicBezTo>
                  <a:cubicBezTo>
                    <a:pt x="4" y="6"/>
                    <a:pt x="3" y="7"/>
                    <a:pt x="3" y="8"/>
                  </a:cubicBezTo>
                  <a:cubicBezTo>
                    <a:pt x="2" y="8"/>
                    <a:pt x="2" y="9"/>
                    <a:pt x="1" y="10"/>
                  </a:cubicBezTo>
                  <a:cubicBezTo>
                    <a:pt x="1" y="10"/>
                    <a:pt x="1" y="11"/>
                    <a:pt x="1" y="11"/>
                  </a:cubicBezTo>
                  <a:cubicBezTo>
                    <a:pt x="0" y="13"/>
                    <a:pt x="0" y="14"/>
                    <a:pt x="0" y="16"/>
                  </a:cubicBezTo>
                  <a:cubicBezTo>
                    <a:pt x="0" y="19"/>
                    <a:pt x="1" y="21"/>
                    <a:pt x="2" y="24"/>
                  </a:cubicBezTo>
                  <a:cubicBezTo>
                    <a:pt x="3" y="25"/>
                    <a:pt x="3" y="25"/>
                    <a:pt x="3" y="25"/>
                  </a:cubicBezTo>
                  <a:cubicBezTo>
                    <a:pt x="5" y="29"/>
                    <a:pt x="10" y="32"/>
                    <a:pt x="16" y="32"/>
                  </a:cubicBezTo>
                  <a:cubicBezTo>
                    <a:pt x="176" y="32"/>
                    <a:pt x="176" y="32"/>
                    <a:pt x="176" y="32"/>
                  </a:cubicBezTo>
                  <a:cubicBezTo>
                    <a:pt x="182" y="32"/>
                    <a:pt x="187" y="29"/>
                    <a:pt x="189" y="25"/>
                  </a:cubicBezTo>
                  <a:cubicBezTo>
                    <a:pt x="190" y="24"/>
                    <a:pt x="190" y="24"/>
                    <a:pt x="190" y="24"/>
                  </a:cubicBezTo>
                  <a:cubicBezTo>
                    <a:pt x="191" y="21"/>
                    <a:pt x="192" y="19"/>
                    <a:pt x="192" y="16"/>
                  </a:cubicBezTo>
                  <a:cubicBezTo>
                    <a:pt x="192" y="14"/>
                    <a:pt x="192" y="13"/>
                    <a:pt x="191" y="11"/>
                  </a:cubicBezTo>
                  <a:cubicBezTo>
                    <a:pt x="191" y="11"/>
                    <a:pt x="191" y="10"/>
                    <a:pt x="19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69" name="Freeform 70"/>
            <p:cNvSpPr>
              <a:spLocks/>
            </p:cNvSpPr>
            <p:nvPr/>
          </p:nvSpPr>
          <p:spPr bwMode="auto">
            <a:xfrm flipH="1">
              <a:off x="2164366" y="2669491"/>
              <a:ext cx="66153" cy="235546"/>
            </a:xfrm>
            <a:custGeom>
              <a:avLst/>
              <a:gdLst>
                <a:gd name="T0" fmla="*/ 40 w 40"/>
                <a:gd name="T1" fmla="*/ 96 h 144"/>
                <a:gd name="T2" fmla="*/ 40 w 40"/>
                <a:gd name="T3" fmla="*/ 64 h 144"/>
                <a:gd name="T4" fmla="*/ 24 w 40"/>
                <a:gd name="T5" fmla="*/ 64 h 144"/>
                <a:gd name="T6" fmla="*/ 24 w 40"/>
                <a:gd name="T7" fmla="*/ 48 h 144"/>
                <a:gd name="T8" fmla="*/ 40 w 40"/>
                <a:gd name="T9" fmla="*/ 48 h 144"/>
                <a:gd name="T10" fmla="*/ 40 w 40"/>
                <a:gd name="T11" fmla="*/ 32 h 144"/>
                <a:gd name="T12" fmla="*/ 24 w 40"/>
                <a:gd name="T13" fmla="*/ 32 h 144"/>
                <a:gd name="T14" fmla="*/ 24 w 40"/>
                <a:gd name="T15" fmla="*/ 16 h 144"/>
                <a:gd name="T16" fmla="*/ 40 w 40"/>
                <a:gd name="T17" fmla="*/ 16 h 144"/>
                <a:gd name="T18" fmla="*/ 40 w 40"/>
                <a:gd name="T19" fmla="*/ 0 h 144"/>
                <a:gd name="T20" fmla="*/ 16 w 40"/>
                <a:gd name="T21" fmla="*/ 0 h 144"/>
                <a:gd name="T22" fmla="*/ 0 w 40"/>
                <a:gd name="T23" fmla="*/ 16 h 144"/>
                <a:gd name="T24" fmla="*/ 0 w 40"/>
                <a:gd name="T25" fmla="*/ 128 h 144"/>
                <a:gd name="T26" fmla="*/ 16 w 40"/>
                <a:gd name="T27" fmla="*/ 144 h 144"/>
                <a:gd name="T28" fmla="*/ 28 w 40"/>
                <a:gd name="T29" fmla="*/ 144 h 144"/>
                <a:gd name="T30" fmla="*/ 26 w 40"/>
                <a:gd name="T31" fmla="*/ 138 h 144"/>
                <a:gd name="T32" fmla="*/ 25 w 40"/>
                <a:gd name="T33" fmla="*/ 136 h 144"/>
                <a:gd name="T34" fmla="*/ 25 w 40"/>
                <a:gd name="T35" fmla="*/ 133 h 144"/>
                <a:gd name="T36" fmla="*/ 24 w 40"/>
                <a:gd name="T37" fmla="*/ 128 h 144"/>
                <a:gd name="T38" fmla="*/ 24 w 40"/>
                <a:gd name="T39" fmla="*/ 123 h 144"/>
                <a:gd name="T40" fmla="*/ 25 w 40"/>
                <a:gd name="T41" fmla="*/ 122 h 144"/>
                <a:gd name="T42" fmla="*/ 25 w 40"/>
                <a:gd name="T43" fmla="*/ 119 h 144"/>
                <a:gd name="T44" fmla="*/ 26 w 40"/>
                <a:gd name="T45" fmla="*/ 117 h 144"/>
                <a:gd name="T46" fmla="*/ 27 w 40"/>
                <a:gd name="T47" fmla="*/ 115 h 144"/>
                <a:gd name="T48" fmla="*/ 28 w 40"/>
                <a:gd name="T49" fmla="*/ 113 h 144"/>
                <a:gd name="T50" fmla="*/ 29 w 40"/>
                <a:gd name="T51" fmla="*/ 111 h 144"/>
                <a:gd name="T52" fmla="*/ 31 w 40"/>
                <a:gd name="T53" fmla="*/ 109 h 144"/>
                <a:gd name="T54" fmla="*/ 31 w 40"/>
                <a:gd name="T55" fmla="*/ 108 h 144"/>
                <a:gd name="T56" fmla="*/ 40 w 40"/>
                <a:gd name="T57" fmla="*/ 100 h 144"/>
                <a:gd name="T58" fmla="*/ 40 w 40"/>
                <a:gd name="T59"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4">
                  <a:moveTo>
                    <a:pt x="40" y="96"/>
                  </a:moveTo>
                  <a:cubicBezTo>
                    <a:pt x="40" y="64"/>
                    <a:pt x="40" y="64"/>
                    <a:pt x="40" y="64"/>
                  </a:cubicBezTo>
                  <a:cubicBezTo>
                    <a:pt x="24" y="64"/>
                    <a:pt x="24" y="64"/>
                    <a:pt x="24" y="64"/>
                  </a:cubicBezTo>
                  <a:cubicBezTo>
                    <a:pt x="24" y="48"/>
                    <a:pt x="24" y="48"/>
                    <a:pt x="24" y="48"/>
                  </a:cubicBezTo>
                  <a:cubicBezTo>
                    <a:pt x="40" y="48"/>
                    <a:pt x="40" y="48"/>
                    <a:pt x="40" y="48"/>
                  </a:cubicBezTo>
                  <a:cubicBezTo>
                    <a:pt x="40" y="32"/>
                    <a:pt x="40" y="32"/>
                    <a:pt x="40" y="32"/>
                  </a:cubicBezTo>
                  <a:cubicBezTo>
                    <a:pt x="24" y="32"/>
                    <a:pt x="24" y="32"/>
                    <a:pt x="24" y="32"/>
                  </a:cubicBezTo>
                  <a:cubicBezTo>
                    <a:pt x="24" y="16"/>
                    <a:pt x="24" y="16"/>
                    <a:pt x="24" y="16"/>
                  </a:cubicBezTo>
                  <a:cubicBezTo>
                    <a:pt x="40" y="16"/>
                    <a:pt x="40" y="16"/>
                    <a:pt x="40" y="16"/>
                  </a:cubicBezTo>
                  <a:cubicBezTo>
                    <a:pt x="40" y="0"/>
                    <a:pt x="40" y="0"/>
                    <a:pt x="40" y="0"/>
                  </a:cubicBezTo>
                  <a:cubicBezTo>
                    <a:pt x="16" y="0"/>
                    <a:pt x="16" y="0"/>
                    <a:pt x="16" y="0"/>
                  </a:cubicBezTo>
                  <a:cubicBezTo>
                    <a:pt x="7" y="0"/>
                    <a:pt x="0" y="7"/>
                    <a:pt x="0" y="16"/>
                  </a:cubicBezTo>
                  <a:cubicBezTo>
                    <a:pt x="0" y="128"/>
                    <a:pt x="0" y="128"/>
                    <a:pt x="0" y="128"/>
                  </a:cubicBezTo>
                  <a:cubicBezTo>
                    <a:pt x="0" y="137"/>
                    <a:pt x="7" y="144"/>
                    <a:pt x="16" y="144"/>
                  </a:cubicBezTo>
                  <a:cubicBezTo>
                    <a:pt x="28" y="144"/>
                    <a:pt x="28" y="144"/>
                    <a:pt x="28" y="144"/>
                  </a:cubicBezTo>
                  <a:cubicBezTo>
                    <a:pt x="27" y="142"/>
                    <a:pt x="26" y="140"/>
                    <a:pt x="26" y="138"/>
                  </a:cubicBezTo>
                  <a:cubicBezTo>
                    <a:pt x="25" y="137"/>
                    <a:pt x="25" y="136"/>
                    <a:pt x="25" y="136"/>
                  </a:cubicBezTo>
                  <a:cubicBezTo>
                    <a:pt x="25" y="135"/>
                    <a:pt x="25" y="134"/>
                    <a:pt x="25" y="133"/>
                  </a:cubicBezTo>
                  <a:cubicBezTo>
                    <a:pt x="24" y="132"/>
                    <a:pt x="24" y="130"/>
                    <a:pt x="24" y="128"/>
                  </a:cubicBezTo>
                  <a:cubicBezTo>
                    <a:pt x="24" y="126"/>
                    <a:pt x="24" y="125"/>
                    <a:pt x="24" y="123"/>
                  </a:cubicBezTo>
                  <a:cubicBezTo>
                    <a:pt x="24" y="123"/>
                    <a:pt x="25" y="122"/>
                    <a:pt x="25" y="122"/>
                  </a:cubicBezTo>
                  <a:cubicBezTo>
                    <a:pt x="25" y="121"/>
                    <a:pt x="25" y="120"/>
                    <a:pt x="25" y="119"/>
                  </a:cubicBezTo>
                  <a:cubicBezTo>
                    <a:pt x="26" y="118"/>
                    <a:pt x="26" y="118"/>
                    <a:pt x="26" y="117"/>
                  </a:cubicBezTo>
                  <a:cubicBezTo>
                    <a:pt x="26" y="116"/>
                    <a:pt x="27" y="115"/>
                    <a:pt x="27" y="115"/>
                  </a:cubicBezTo>
                  <a:cubicBezTo>
                    <a:pt x="27" y="114"/>
                    <a:pt x="28" y="113"/>
                    <a:pt x="28" y="113"/>
                  </a:cubicBezTo>
                  <a:cubicBezTo>
                    <a:pt x="28" y="112"/>
                    <a:pt x="29" y="112"/>
                    <a:pt x="29" y="111"/>
                  </a:cubicBezTo>
                  <a:cubicBezTo>
                    <a:pt x="30" y="110"/>
                    <a:pt x="30" y="109"/>
                    <a:pt x="31" y="109"/>
                  </a:cubicBezTo>
                  <a:cubicBezTo>
                    <a:pt x="31" y="108"/>
                    <a:pt x="31" y="108"/>
                    <a:pt x="31" y="108"/>
                  </a:cubicBezTo>
                  <a:cubicBezTo>
                    <a:pt x="34" y="105"/>
                    <a:pt x="37" y="102"/>
                    <a:pt x="40" y="100"/>
                  </a:cubicBezTo>
                  <a:lnTo>
                    <a:pt x="4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70" name="Freeform 71"/>
            <p:cNvSpPr>
              <a:spLocks/>
            </p:cNvSpPr>
            <p:nvPr/>
          </p:nvSpPr>
          <p:spPr bwMode="auto">
            <a:xfrm flipH="1">
              <a:off x="1863670" y="2486066"/>
              <a:ext cx="91211" cy="91211"/>
            </a:xfrm>
            <a:custGeom>
              <a:avLst/>
              <a:gdLst>
                <a:gd name="T0" fmla="*/ 16 w 56"/>
                <a:gd name="T1" fmla="*/ 56 h 56"/>
                <a:gd name="T2" fmla="*/ 56 w 56"/>
                <a:gd name="T3" fmla="*/ 56 h 56"/>
                <a:gd name="T4" fmla="*/ 0 w 56"/>
                <a:gd name="T5" fmla="*/ 0 h 56"/>
                <a:gd name="T6" fmla="*/ 0 w 56"/>
                <a:gd name="T7" fmla="*/ 40 h 56"/>
                <a:gd name="T8" fmla="*/ 16 w 56"/>
                <a:gd name="T9" fmla="*/ 56 h 56"/>
              </a:gdLst>
              <a:ahLst/>
              <a:cxnLst>
                <a:cxn ang="0">
                  <a:pos x="T0" y="T1"/>
                </a:cxn>
                <a:cxn ang="0">
                  <a:pos x="T2" y="T3"/>
                </a:cxn>
                <a:cxn ang="0">
                  <a:pos x="T4" y="T5"/>
                </a:cxn>
                <a:cxn ang="0">
                  <a:pos x="T6" y="T7"/>
                </a:cxn>
                <a:cxn ang="0">
                  <a:pos x="T8" y="T9"/>
                </a:cxn>
              </a:cxnLst>
              <a:rect l="0" t="0" r="r" b="b"/>
              <a:pathLst>
                <a:path w="56" h="56">
                  <a:moveTo>
                    <a:pt x="16" y="56"/>
                  </a:moveTo>
                  <a:cubicBezTo>
                    <a:pt x="56" y="56"/>
                    <a:pt x="56" y="56"/>
                    <a:pt x="56" y="56"/>
                  </a:cubicBezTo>
                  <a:cubicBezTo>
                    <a:pt x="0" y="0"/>
                    <a:pt x="0" y="0"/>
                    <a:pt x="0" y="0"/>
                  </a:cubicBezTo>
                  <a:cubicBezTo>
                    <a:pt x="0" y="40"/>
                    <a:pt x="0" y="40"/>
                    <a:pt x="0" y="40"/>
                  </a:cubicBezTo>
                  <a:cubicBezTo>
                    <a:pt x="0" y="49"/>
                    <a:pt x="7" y="56"/>
                    <a:pt x="1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71" name="Freeform 72"/>
            <p:cNvSpPr>
              <a:spLocks/>
            </p:cNvSpPr>
            <p:nvPr/>
          </p:nvSpPr>
          <p:spPr bwMode="auto">
            <a:xfrm flipH="1">
              <a:off x="1863670" y="2486066"/>
              <a:ext cx="287666" cy="157365"/>
            </a:xfrm>
            <a:custGeom>
              <a:avLst/>
              <a:gdLst>
                <a:gd name="T0" fmla="*/ 176 w 176"/>
                <a:gd name="T1" fmla="*/ 72 h 96"/>
                <a:gd name="T2" fmla="*/ 120 w 176"/>
                <a:gd name="T3" fmla="*/ 72 h 96"/>
                <a:gd name="T4" fmla="*/ 104 w 176"/>
                <a:gd name="T5" fmla="*/ 56 h 96"/>
                <a:gd name="T6" fmla="*/ 104 w 176"/>
                <a:gd name="T7" fmla="*/ 40 h 96"/>
                <a:gd name="T8" fmla="*/ 104 w 176"/>
                <a:gd name="T9" fmla="*/ 0 h 96"/>
                <a:gd name="T10" fmla="*/ 16 w 176"/>
                <a:gd name="T11" fmla="*/ 0 h 96"/>
                <a:gd name="T12" fmla="*/ 0 w 176"/>
                <a:gd name="T13" fmla="*/ 16 h 96"/>
                <a:gd name="T14" fmla="*/ 0 w 176"/>
                <a:gd name="T15" fmla="*/ 96 h 96"/>
                <a:gd name="T16" fmla="*/ 176 w 176"/>
                <a:gd name="T17" fmla="*/ 96 h 96"/>
                <a:gd name="T18" fmla="*/ 176 w 176"/>
                <a:gd name="T19"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96">
                  <a:moveTo>
                    <a:pt x="176" y="72"/>
                  </a:moveTo>
                  <a:cubicBezTo>
                    <a:pt x="120" y="72"/>
                    <a:pt x="120" y="72"/>
                    <a:pt x="120" y="72"/>
                  </a:cubicBezTo>
                  <a:cubicBezTo>
                    <a:pt x="111" y="72"/>
                    <a:pt x="104" y="65"/>
                    <a:pt x="104" y="56"/>
                  </a:cubicBezTo>
                  <a:cubicBezTo>
                    <a:pt x="104" y="40"/>
                    <a:pt x="104" y="40"/>
                    <a:pt x="104" y="40"/>
                  </a:cubicBezTo>
                  <a:cubicBezTo>
                    <a:pt x="104" y="0"/>
                    <a:pt x="104" y="0"/>
                    <a:pt x="104" y="0"/>
                  </a:cubicBezTo>
                  <a:cubicBezTo>
                    <a:pt x="16" y="0"/>
                    <a:pt x="16" y="0"/>
                    <a:pt x="16" y="0"/>
                  </a:cubicBezTo>
                  <a:cubicBezTo>
                    <a:pt x="7" y="0"/>
                    <a:pt x="0" y="7"/>
                    <a:pt x="0" y="16"/>
                  </a:cubicBezTo>
                  <a:cubicBezTo>
                    <a:pt x="0" y="96"/>
                    <a:pt x="0" y="96"/>
                    <a:pt x="0" y="96"/>
                  </a:cubicBezTo>
                  <a:cubicBezTo>
                    <a:pt x="176" y="96"/>
                    <a:pt x="176" y="96"/>
                    <a:pt x="176" y="96"/>
                  </a:cubicBezTo>
                  <a:lnTo>
                    <a:pt x="17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sp>
          <p:nvSpPr>
            <p:cNvPr id="72" name="Rectangle 73"/>
            <p:cNvSpPr>
              <a:spLocks noChangeArrowheads="1"/>
            </p:cNvSpPr>
            <p:nvPr/>
          </p:nvSpPr>
          <p:spPr bwMode="auto">
            <a:xfrm flipH="1">
              <a:off x="1876700" y="2669491"/>
              <a:ext cx="261606" cy="1563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4776">
                <a:defRPr/>
              </a:pPr>
              <a:endParaRPr lang="zh-CN" altLang="en-US" sz="1600">
                <a:solidFill>
                  <a:sysClr val="windowText" lastClr="000000"/>
                </a:solidFill>
                <a:latin typeface="Calibri"/>
                <a:ea typeface="宋体"/>
              </a:endParaRPr>
            </a:p>
          </p:txBody>
        </p:sp>
      </p:grpSp>
      <p:grpSp>
        <p:nvGrpSpPr>
          <p:cNvPr id="73" name="组合 72"/>
          <p:cNvGrpSpPr/>
          <p:nvPr/>
        </p:nvGrpSpPr>
        <p:grpSpPr>
          <a:xfrm>
            <a:off x="2348840" y="2677387"/>
            <a:ext cx="8163487" cy="211974"/>
            <a:chOff x="1918742" y="3212976"/>
            <a:chExt cx="8352927" cy="216024"/>
          </a:xfrm>
        </p:grpSpPr>
        <p:sp>
          <p:nvSpPr>
            <p:cNvPr id="74" name="椭圆 73"/>
            <p:cNvSpPr/>
            <p:nvPr/>
          </p:nvSpPr>
          <p:spPr>
            <a:xfrm>
              <a:off x="1918742"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5" name="椭圆 74"/>
            <p:cNvSpPr/>
            <p:nvPr/>
          </p:nvSpPr>
          <p:spPr>
            <a:xfrm>
              <a:off x="3913428"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6" name="椭圆 75"/>
            <p:cNvSpPr/>
            <p:nvPr/>
          </p:nvSpPr>
          <p:spPr>
            <a:xfrm>
              <a:off x="5987194"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7" name="椭圆 76"/>
            <p:cNvSpPr/>
            <p:nvPr/>
          </p:nvSpPr>
          <p:spPr>
            <a:xfrm>
              <a:off x="8021420"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8" name="椭圆 77"/>
            <p:cNvSpPr/>
            <p:nvPr/>
          </p:nvSpPr>
          <p:spPr>
            <a:xfrm>
              <a:off x="10055645" y="3212976"/>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79" name="矩形 78"/>
            <p:cNvSpPr/>
            <p:nvPr/>
          </p:nvSpPr>
          <p:spPr>
            <a:xfrm>
              <a:off x="1959948" y="3298129"/>
              <a:ext cx="813690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grpSp>
      <p:sp>
        <p:nvSpPr>
          <p:cNvPr id="80" name="等腰三角形 79"/>
          <p:cNvSpPr/>
          <p:nvPr/>
        </p:nvSpPr>
        <p:spPr>
          <a:xfrm flipV="1">
            <a:off x="2331949"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1" name="等腰三角形 80"/>
          <p:cNvSpPr/>
          <p:nvPr/>
        </p:nvSpPr>
        <p:spPr>
          <a:xfrm flipV="1">
            <a:off x="4320040"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2" name="等腰三角形 81"/>
          <p:cNvSpPr/>
          <p:nvPr/>
        </p:nvSpPr>
        <p:spPr>
          <a:xfrm flipV="1">
            <a:off x="6308131"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3" name="等腰三角形 82"/>
          <p:cNvSpPr/>
          <p:nvPr/>
        </p:nvSpPr>
        <p:spPr>
          <a:xfrm flipV="1">
            <a:off x="8296221" y="4231864"/>
            <a:ext cx="244905" cy="2119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4" name="等腰三角形 83"/>
          <p:cNvSpPr/>
          <p:nvPr/>
        </p:nvSpPr>
        <p:spPr>
          <a:xfrm flipV="1">
            <a:off x="10284313" y="4231864"/>
            <a:ext cx="244905" cy="21197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endParaRPr lang="zh-CN" altLang="en-US" sz="2100"/>
          </a:p>
        </p:txBody>
      </p:sp>
      <p:sp>
        <p:nvSpPr>
          <p:cNvPr id="85" name="TextBox 84"/>
          <p:cNvSpPr txBox="1"/>
          <p:nvPr/>
        </p:nvSpPr>
        <p:spPr>
          <a:xfrm>
            <a:off x="1816592"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6" name="TextBox 85"/>
          <p:cNvSpPr txBox="1"/>
          <p:nvPr/>
        </p:nvSpPr>
        <p:spPr>
          <a:xfrm>
            <a:off x="3804683"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7" name="TextBox 86"/>
          <p:cNvSpPr txBox="1"/>
          <p:nvPr/>
        </p:nvSpPr>
        <p:spPr>
          <a:xfrm>
            <a:off x="5792775"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8" name="TextBox 87"/>
          <p:cNvSpPr txBox="1"/>
          <p:nvPr/>
        </p:nvSpPr>
        <p:spPr>
          <a:xfrm>
            <a:off x="7780866"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89" name="TextBox 88"/>
          <p:cNvSpPr txBox="1"/>
          <p:nvPr/>
        </p:nvSpPr>
        <p:spPr>
          <a:xfrm>
            <a:off x="9768955" y="4576037"/>
            <a:ext cx="1275620" cy="418710"/>
          </a:xfrm>
          <a:prstGeom prst="rect">
            <a:avLst/>
          </a:prstGeom>
          <a:noFill/>
        </p:spPr>
        <p:txBody>
          <a:bodyPr wrap="none" lIns="89477" tIns="44738" rIns="89477" bIns="44738" rtlCol="0">
            <a:spAutoFit/>
          </a:bodyPr>
          <a:lstStyle/>
          <a:p>
            <a:pPr algn="ctr"/>
            <a:r>
              <a:rPr lang="zh-CN" altLang="en-US" sz="2100">
                <a:solidFill>
                  <a:schemeClr val="tx1">
                    <a:lumMod val="85000"/>
                    <a:lumOff val="15000"/>
                  </a:schemeClr>
                </a:solidFill>
                <a:latin typeface="微软雅黑" pitchFamily="34" charset="-122"/>
                <a:ea typeface="微软雅黑" pitchFamily="34" charset="-122"/>
              </a:rPr>
              <a:t>添加文字</a:t>
            </a:r>
          </a:p>
        </p:txBody>
      </p:sp>
      <p:sp>
        <p:nvSpPr>
          <p:cNvPr id="90" name="矩形 89"/>
          <p:cNvSpPr/>
          <p:nvPr/>
        </p:nvSpPr>
        <p:spPr>
          <a:xfrm>
            <a:off x="1574716" y="5079762"/>
            <a:ext cx="9711736" cy="5781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9477" tIns="44738" rIns="89477" bIns="44738" rtlCol="0" anchor="ctr"/>
          <a:lstStyle/>
          <a:p>
            <a:pPr algn="ctr"/>
            <a:r>
              <a:rPr lang="zh-CN" altLang="en-US" dirty="0">
                <a:latin typeface="微软雅黑" pitchFamily="34" charset="-122"/>
                <a:ea typeface="微软雅黑" pitchFamily="34" charset="-122"/>
              </a:rPr>
              <a:t>点击添加标题</a:t>
            </a:r>
          </a:p>
        </p:txBody>
      </p:sp>
      <p:sp>
        <p:nvSpPr>
          <p:cNvPr id="92" name="文本框 2"/>
          <p:cNvSpPr txBox="1"/>
          <p:nvPr/>
        </p:nvSpPr>
        <p:spPr>
          <a:xfrm>
            <a:off x="1689610"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232229309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
                                        </p:tgtEl>
                                        <p:attrNameLst>
                                          <p:attrName>ppt_y</p:attrName>
                                        </p:attrNameLst>
                                      </p:cBhvr>
                                      <p:tavLst>
                                        <p:tav tm="0">
                                          <p:val>
                                            <p:strVal val="#ppt_y"/>
                                          </p:val>
                                        </p:tav>
                                        <p:tav tm="100000">
                                          <p:val>
                                            <p:strVal val="#ppt_y"/>
                                          </p:val>
                                        </p:tav>
                                      </p:tavLst>
                                    </p:anim>
                                    <p:anim calcmode="lin" valueType="num">
                                      <p:cBhvr>
                                        <p:cTn id="9" dur="500" fill="hold"/>
                                        <p:tgtEl>
                                          <p:spTgt spid="9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
                                        </p:tgtEl>
                                      </p:cBhvr>
                                    </p:animEffect>
                                  </p:childTnLst>
                                </p:cTn>
                              </p:par>
                            </p:childTnLst>
                          </p:cTn>
                        </p:par>
                        <p:par>
                          <p:cTn id="12" fill="hold">
                            <p:stCondLst>
                              <p:cond delay="850"/>
                            </p:stCondLst>
                            <p:childTnLst>
                              <p:par>
                                <p:cTn id="13" presetID="2" presetClass="entr" presetSubtype="4"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50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ppt_x"/>
                                          </p:val>
                                        </p:tav>
                                        <p:tav tm="100000">
                                          <p:val>
                                            <p:strVal val="#ppt_x"/>
                                          </p:val>
                                        </p:tav>
                                      </p:tavLst>
                                    </p:anim>
                                    <p:anim calcmode="lin" valueType="num">
                                      <p:cBhvr additive="base">
                                        <p:cTn id="28" dur="500" fill="hold"/>
                                        <p:tgtEl>
                                          <p:spTgt spid="49"/>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1" fill="hold" grpId="0" nodeType="withEffect">
                                  <p:stCondLst>
                                    <p:cond delay="100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ppt_x"/>
                                          </p:val>
                                        </p:tav>
                                        <p:tav tm="100000">
                                          <p:val>
                                            <p:strVal val="#ppt_x"/>
                                          </p:val>
                                        </p:tav>
                                      </p:tavLst>
                                    </p:anim>
                                    <p:anim calcmode="lin" valueType="num">
                                      <p:cBhvr additive="base">
                                        <p:cTn id="36" dur="500" fill="hold"/>
                                        <p:tgtEl>
                                          <p:spTgt spid="51"/>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150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ppt_x"/>
                                          </p:val>
                                        </p:tav>
                                        <p:tav tm="100000">
                                          <p:val>
                                            <p:strVal val="#ppt_x"/>
                                          </p:val>
                                        </p:tav>
                                      </p:tavLst>
                                    </p:anim>
                                    <p:anim calcmode="lin" valueType="num">
                                      <p:cBhvr additive="base">
                                        <p:cTn id="40" dur="5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1" fill="hold" grpId="0" nodeType="withEffect">
                                  <p:stCondLst>
                                    <p:cond delay="150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0-#ppt_h/2"/>
                                          </p:val>
                                        </p:tav>
                                        <p:tav tm="100000">
                                          <p:val>
                                            <p:strVal val="#ppt_y"/>
                                          </p:val>
                                        </p:tav>
                                      </p:tavLst>
                                    </p:anim>
                                  </p:childTnLst>
                                </p:cTn>
                              </p:par>
                              <p:par>
                                <p:cTn id="45" presetID="2" presetClass="entr" presetSubtype="4" fill="hold" grpId="0" nodeType="withEffect">
                                  <p:stCondLst>
                                    <p:cond delay="200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500" fill="hold"/>
                                        <p:tgtEl>
                                          <p:spTgt spid="54"/>
                                        </p:tgtEl>
                                        <p:attrNameLst>
                                          <p:attrName>ppt_x</p:attrName>
                                        </p:attrNameLst>
                                      </p:cBhvr>
                                      <p:tavLst>
                                        <p:tav tm="0">
                                          <p:val>
                                            <p:strVal val="#ppt_x"/>
                                          </p:val>
                                        </p:tav>
                                        <p:tav tm="100000">
                                          <p:val>
                                            <p:strVal val="#ppt_x"/>
                                          </p:val>
                                        </p:tav>
                                      </p:tavLst>
                                    </p:anim>
                                    <p:anim calcmode="lin" valueType="num">
                                      <p:cBhvr additive="base">
                                        <p:cTn id="48" dur="500" fill="hold"/>
                                        <p:tgtEl>
                                          <p:spTgt spid="54"/>
                                        </p:tgtEl>
                                        <p:attrNameLst>
                                          <p:attrName>ppt_y</p:attrName>
                                        </p:attrNameLst>
                                      </p:cBhvr>
                                      <p:tavLst>
                                        <p:tav tm="0">
                                          <p:val>
                                            <p:strVal val="1+#ppt_h/2"/>
                                          </p:val>
                                        </p:tav>
                                        <p:tav tm="100000">
                                          <p:val>
                                            <p:strVal val="#ppt_y"/>
                                          </p:val>
                                        </p:tav>
                                      </p:tavLst>
                                    </p:anim>
                                  </p:childTnLst>
                                </p:cTn>
                              </p:par>
                              <p:par>
                                <p:cTn id="49" presetID="2" presetClass="entr" presetSubtype="1" fill="hold" grpId="0" nodeType="withEffect">
                                  <p:stCondLst>
                                    <p:cond delay="200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ppt_x"/>
                                          </p:val>
                                        </p:tav>
                                        <p:tav tm="100000">
                                          <p:val>
                                            <p:strVal val="#ppt_x"/>
                                          </p:val>
                                        </p:tav>
                                      </p:tavLst>
                                    </p:anim>
                                    <p:anim calcmode="lin" valueType="num">
                                      <p:cBhvr additive="base">
                                        <p:cTn id="52" dur="500" fill="hold"/>
                                        <p:tgtEl>
                                          <p:spTgt spid="55"/>
                                        </p:tgtEl>
                                        <p:attrNameLst>
                                          <p:attrName>ppt_y</p:attrName>
                                        </p:attrNameLst>
                                      </p:cBhvr>
                                      <p:tavLst>
                                        <p:tav tm="0">
                                          <p:val>
                                            <p:strVal val="0-#ppt_h/2"/>
                                          </p:val>
                                        </p:tav>
                                        <p:tav tm="100000">
                                          <p:val>
                                            <p:strVal val="#ppt_y"/>
                                          </p:val>
                                        </p:tav>
                                      </p:tavLst>
                                    </p:anim>
                                  </p:childTnLst>
                                </p:cTn>
                              </p:par>
                              <p:par>
                                <p:cTn id="53" presetID="42" presetClass="entr" presetSubtype="0" fill="hold" nodeType="withEffect">
                                  <p:stCondLst>
                                    <p:cond delay="250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1000"/>
                                        <p:tgtEl>
                                          <p:spTgt spid="56"/>
                                        </p:tgtEl>
                                      </p:cBhvr>
                                    </p:animEffect>
                                    <p:anim calcmode="lin" valueType="num">
                                      <p:cBhvr>
                                        <p:cTn id="56" dur="1000" fill="hold"/>
                                        <p:tgtEl>
                                          <p:spTgt spid="56"/>
                                        </p:tgtEl>
                                        <p:attrNameLst>
                                          <p:attrName>ppt_x</p:attrName>
                                        </p:attrNameLst>
                                      </p:cBhvr>
                                      <p:tavLst>
                                        <p:tav tm="0">
                                          <p:val>
                                            <p:strVal val="#ppt_x"/>
                                          </p:val>
                                        </p:tav>
                                        <p:tav tm="100000">
                                          <p:val>
                                            <p:strVal val="#ppt_x"/>
                                          </p:val>
                                        </p:tav>
                                      </p:tavLst>
                                    </p:anim>
                                    <p:anim calcmode="lin" valueType="num">
                                      <p:cBhvr>
                                        <p:cTn id="57" dur="1000" fill="hold"/>
                                        <p:tgtEl>
                                          <p:spTgt spid="5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250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1000"/>
                                        <p:tgtEl>
                                          <p:spTgt spid="61"/>
                                        </p:tgtEl>
                                      </p:cBhvr>
                                    </p:animEffect>
                                    <p:anim calcmode="lin" valueType="num">
                                      <p:cBhvr>
                                        <p:cTn id="61" dur="1000" fill="hold"/>
                                        <p:tgtEl>
                                          <p:spTgt spid="61"/>
                                        </p:tgtEl>
                                        <p:attrNameLst>
                                          <p:attrName>ppt_x</p:attrName>
                                        </p:attrNameLst>
                                      </p:cBhvr>
                                      <p:tavLst>
                                        <p:tav tm="0">
                                          <p:val>
                                            <p:strVal val="#ppt_x"/>
                                          </p:val>
                                        </p:tav>
                                        <p:tav tm="100000">
                                          <p:val>
                                            <p:strVal val="#ppt_x"/>
                                          </p:val>
                                        </p:tav>
                                      </p:tavLst>
                                    </p:anim>
                                    <p:anim calcmode="lin" valueType="num">
                                      <p:cBhvr>
                                        <p:cTn id="62" dur="1000" fill="hold"/>
                                        <p:tgtEl>
                                          <p:spTgt spid="6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250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1000"/>
                                        <p:tgtEl>
                                          <p:spTgt spid="62"/>
                                        </p:tgtEl>
                                      </p:cBhvr>
                                    </p:animEffect>
                                    <p:anim calcmode="lin" valueType="num">
                                      <p:cBhvr>
                                        <p:cTn id="66" dur="1000" fill="hold"/>
                                        <p:tgtEl>
                                          <p:spTgt spid="62"/>
                                        </p:tgtEl>
                                        <p:attrNameLst>
                                          <p:attrName>ppt_x</p:attrName>
                                        </p:attrNameLst>
                                      </p:cBhvr>
                                      <p:tavLst>
                                        <p:tav tm="0">
                                          <p:val>
                                            <p:strVal val="#ppt_x"/>
                                          </p:val>
                                        </p:tav>
                                        <p:tav tm="100000">
                                          <p:val>
                                            <p:strVal val="#ppt_x"/>
                                          </p:val>
                                        </p:tav>
                                      </p:tavLst>
                                    </p:anim>
                                    <p:anim calcmode="lin" valueType="num">
                                      <p:cBhvr>
                                        <p:cTn id="67" dur="1000" fill="hold"/>
                                        <p:tgtEl>
                                          <p:spTgt spid="6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500"/>
                                  </p:stCondLst>
                                  <p:childTnLst>
                                    <p:set>
                                      <p:cBhvr>
                                        <p:cTn id="69" dur="1" fill="hold">
                                          <p:stCondLst>
                                            <p:cond delay="0"/>
                                          </p:stCondLst>
                                        </p:cTn>
                                        <p:tgtEl>
                                          <p:spTgt spid="65"/>
                                        </p:tgtEl>
                                        <p:attrNameLst>
                                          <p:attrName>style.visibility</p:attrName>
                                        </p:attrNameLst>
                                      </p:cBhvr>
                                      <p:to>
                                        <p:strVal val="visible"/>
                                      </p:to>
                                    </p:set>
                                    <p:animEffect transition="in" filter="fade">
                                      <p:cBhvr>
                                        <p:cTn id="70" dur="1000"/>
                                        <p:tgtEl>
                                          <p:spTgt spid="65"/>
                                        </p:tgtEl>
                                      </p:cBhvr>
                                    </p:animEffect>
                                    <p:anim calcmode="lin" valueType="num">
                                      <p:cBhvr>
                                        <p:cTn id="71" dur="1000" fill="hold"/>
                                        <p:tgtEl>
                                          <p:spTgt spid="65"/>
                                        </p:tgtEl>
                                        <p:attrNameLst>
                                          <p:attrName>ppt_x</p:attrName>
                                        </p:attrNameLst>
                                      </p:cBhvr>
                                      <p:tavLst>
                                        <p:tav tm="0">
                                          <p:val>
                                            <p:strVal val="#ppt_x"/>
                                          </p:val>
                                        </p:tav>
                                        <p:tav tm="100000">
                                          <p:val>
                                            <p:strVal val="#ppt_x"/>
                                          </p:val>
                                        </p:tav>
                                      </p:tavLst>
                                    </p:anim>
                                    <p:anim calcmode="lin" valueType="num">
                                      <p:cBhvr>
                                        <p:cTn id="72" dur="1000" fill="hold"/>
                                        <p:tgtEl>
                                          <p:spTgt spid="65"/>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250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1000"/>
                                        <p:tgtEl>
                                          <p:spTgt spid="66"/>
                                        </p:tgtEl>
                                      </p:cBhvr>
                                    </p:animEffect>
                                    <p:anim calcmode="lin" valueType="num">
                                      <p:cBhvr>
                                        <p:cTn id="76" dur="1000" fill="hold"/>
                                        <p:tgtEl>
                                          <p:spTgt spid="66"/>
                                        </p:tgtEl>
                                        <p:attrNameLst>
                                          <p:attrName>ppt_x</p:attrName>
                                        </p:attrNameLst>
                                      </p:cBhvr>
                                      <p:tavLst>
                                        <p:tav tm="0">
                                          <p:val>
                                            <p:strVal val="#ppt_x"/>
                                          </p:val>
                                        </p:tav>
                                        <p:tav tm="100000">
                                          <p:val>
                                            <p:strVal val="#ppt_x"/>
                                          </p:val>
                                        </p:tav>
                                      </p:tavLst>
                                    </p:anim>
                                    <p:anim calcmode="lin" valueType="num">
                                      <p:cBhvr>
                                        <p:cTn id="77" dur="1000" fill="hold"/>
                                        <p:tgtEl>
                                          <p:spTgt spid="66"/>
                                        </p:tgtEl>
                                        <p:attrNameLst>
                                          <p:attrName>ppt_y</p:attrName>
                                        </p:attrNameLst>
                                      </p:cBhvr>
                                      <p:tavLst>
                                        <p:tav tm="0">
                                          <p:val>
                                            <p:strVal val="#ppt_y+.1"/>
                                          </p:val>
                                        </p:tav>
                                        <p:tav tm="100000">
                                          <p:val>
                                            <p:strVal val="#ppt_y"/>
                                          </p:val>
                                        </p:tav>
                                      </p:tavLst>
                                    </p:anim>
                                  </p:childTnLst>
                                </p:cTn>
                              </p:par>
                              <p:par>
                                <p:cTn id="78" presetID="22" presetClass="entr" presetSubtype="8" fill="hold" nodeType="withEffect">
                                  <p:stCondLst>
                                    <p:cond delay="3000"/>
                                  </p:stCondLst>
                                  <p:childTnLst>
                                    <p:set>
                                      <p:cBhvr>
                                        <p:cTn id="79" dur="1" fill="hold">
                                          <p:stCondLst>
                                            <p:cond delay="0"/>
                                          </p:stCondLst>
                                        </p:cTn>
                                        <p:tgtEl>
                                          <p:spTgt spid="73"/>
                                        </p:tgtEl>
                                        <p:attrNameLst>
                                          <p:attrName>style.visibility</p:attrName>
                                        </p:attrNameLst>
                                      </p:cBhvr>
                                      <p:to>
                                        <p:strVal val="visible"/>
                                      </p:to>
                                    </p:set>
                                    <p:animEffect transition="in" filter="wipe(left)">
                                      <p:cBhvr>
                                        <p:cTn id="80" dur="500"/>
                                        <p:tgtEl>
                                          <p:spTgt spid="73"/>
                                        </p:tgtEl>
                                      </p:cBhvr>
                                    </p:animEffect>
                                  </p:childTnLst>
                                </p:cTn>
                              </p:par>
                              <p:par>
                                <p:cTn id="81" presetID="10" presetClass="entr" presetSubtype="0" fill="hold" grpId="0" nodeType="withEffect">
                                  <p:stCondLst>
                                    <p:cond delay="250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par>
                                <p:cTn id="84" presetID="42" presetClass="entr" presetSubtype="0" fill="hold" grpId="0" nodeType="withEffect">
                                  <p:stCondLst>
                                    <p:cond delay="2500"/>
                                  </p:stCondLst>
                                  <p:childTnLst>
                                    <p:set>
                                      <p:cBhvr>
                                        <p:cTn id="85" dur="1" fill="hold">
                                          <p:stCondLst>
                                            <p:cond delay="0"/>
                                          </p:stCondLst>
                                        </p:cTn>
                                        <p:tgtEl>
                                          <p:spTgt spid="85"/>
                                        </p:tgtEl>
                                        <p:attrNameLst>
                                          <p:attrName>style.visibility</p:attrName>
                                        </p:attrNameLst>
                                      </p:cBhvr>
                                      <p:to>
                                        <p:strVal val="visible"/>
                                      </p:to>
                                    </p:set>
                                    <p:animEffect transition="in" filter="fade">
                                      <p:cBhvr>
                                        <p:cTn id="86" dur="500"/>
                                        <p:tgtEl>
                                          <p:spTgt spid="85"/>
                                        </p:tgtEl>
                                      </p:cBhvr>
                                    </p:animEffect>
                                    <p:anim calcmode="lin" valueType="num">
                                      <p:cBhvr>
                                        <p:cTn id="87" dur="500" fill="hold"/>
                                        <p:tgtEl>
                                          <p:spTgt spid="85"/>
                                        </p:tgtEl>
                                        <p:attrNameLst>
                                          <p:attrName>ppt_x</p:attrName>
                                        </p:attrNameLst>
                                      </p:cBhvr>
                                      <p:tavLst>
                                        <p:tav tm="0">
                                          <p:val>
                                            <p:strVal val="#ppt_x"/>
                                          </p:val>
                                        </p:tav>
                                        <p:tav tm="100000">
                                          <p:val>
                                            <p:strVal val="#ppt_x"/>
                                          </p:val>
                                        </p:tav>
                                      </p:tavLst>
                                    </p:anim>
                                    <p:anim calcmode="lin" valueType="num">
                                      <p:cBhvr>
                                        <p:cTn id="88" dur="500" fill="hold"/>
                                        <p:tgtEl>
                                          <p:spTgt spid="85"/>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3000"/>
                                  </p:stCondLst>
                                  <p:childTnLst>
                                    <p:set>
                                      <p:cBhvr>
                                        <p:cTn id="90" dur="1" fill="hold">
                                          <p:stCondLst>
                                            <p:cond delay="0"/>
                                          </p:stCondLst>
                                        </p:cTn>
                                        <p:tgtEl>
                                          <p:spTgt spid="81"/>
                                        </p:tgtEl>
                                        <p:attrNameLst>
                                          <p:attrName>style.visibility</p:attrName>
                                        </p:attrNameLst>
                                      </p:cBhvr>
                                      <p:to>
                                        <p:strVal val="visible"/>
                                      </p:to>
                                    </p:set>
                                    <p:animEffect transition="in" filter="fade">
                                      <p:cBhvr>
                                        <p:cTn id="91" dur="500"/>
                                        <p:tgtEl>
                                          <p:spTgt spid="81"/>
                                        </p:tgtEl>
                                      </p:cBhvr>
                                    </p:animEffect>
                                  </p:childTnLst>
                                </p:cTn>
                              </p:par>
                              <p:par>
                                <p:cTn id="92" presetID="10" presetClass="entr" presetSubtype="0" fill="hold" grpId="0" nodeType="withEffect">
                                  <p:stCondLst>
                                    <p:cond delay="3500"/>
                                  </p:stCondLst>
                                  <p:childTnLst>
                                    <p:set>
                                      <p:cBhvr>
                                        <p:cTn id="93" dur="1" fill="hold">
                                          <p:stCondLst>
                                            <p:cond delay="0"/>
                                          </p:stCondLst>
                                        </p:cTn>
                                        <p:tgtEl>
                                          <p:spTgt spid="82"/>
                                        </p:tgtEl>
                                        <p:attrNameLst>
                                          <p:attrName>style.visibility</p:attrName>
                                        </p:attrNameLst>
                                      </p:cBhvr>
                                      <p:to>
                                        <p:strVal val="visible"/>
                                      </p:to>
                                    </p:set>
                                    <p:animEffect transition="in" filter="fade">
                                      <p:cBhvr>
                                        <p:cTn id="94" dur="500"/>
                                        <p:tgtEl>
                                          <p:spTgt spid="82"/>
                                        </p:tgtEl>
                                      </p:cBhvr>
                                    </p:animEffect>
                                  </p:childTnLst>
                                </p:cTn>
                              </p:par>
                              <p:par>
                                <p:cTn id="95" presetID="10" presetClass="entr" presetSubtype="0" fill="hold" grpId="0" nodeType="withEffect">
                                  <p:stCondLst>
                                    <p:cond delay="4000"/>
                                  </p:stCondLst>
                                  <p:childTnLst>
                                    <p:set>
                                      <p:cBhvr>
                                        <p:cTn id="96" dur="1" fill="hold">
                                          <p:stCondLst>
                                            <p:cond delay="0"/>
                                          </p:stCondLst>
                                        </p:cTn>
                                        <p:tgtEl>
                                          <p:spTgt spid="83"/>
                                        </p:tgtEl>
                                        <p:attrNameLst>
                                          <p:attrName>style.visibility</p:attrName>
                                        </p:attrNameLst>
                                      </p:cBhvr>
                                      <p:to>
                                        <p:strVal val="visible"/>
                                      </p:to>
                                    </p:set>
                                    <p:animEffect transition="in" filter="fade">
                                      <p:cBhvr>
                                        <p:cTn id="97" dur="500"/>
                                        <p:tgtEl>
                                          <p:spTgt spid="83"/>
                                        </p:tgtEl>
                                      </p:cBhvr>
                                    </p:animEffect>
                                  </p:childTnLst>
                                </p:cTn>
                              </p:par>
                              <p:par>
                                <p:cTn id="98" presetID="10" presetClass="entr" presetSubtype="0" fill="hold" grpId="0" nodeType="withEffect">
                                  <p:stCondLst>
                                    <p:cond delay="4500"/>
                                  </p:stCondLst>
                                  <p:childTnLst>
                                    <p:set>
                                      <p:cBhvr>
                                        <p:cTn id="99" dur="1" fill="hold">
                                          <p:stCondLst>
                                            <p:cond delay="0"/>
                                          </p:stCondLst>
                                        </p:cTn>
                                        <p:tgtEl>
                                          <p:spTgt spid="84"/>
                                        </p:tgtEl>
                                        <p:attrNameLst>
                                          <p:attrName>style.visibility</p:attrName>
                                        </p:attrNameLst>
                                      </p:cBhvr>
                                      <p:to>
                                        <p:strVal val="visible"/>
                                      </p:to>
                                    </p:set>
                                    <p:animEffect transition="in" filter="fade">
                                      <p:cBhvr>
                                        <p:cTn id="100" dur="500"/>
                                        <p:tgtEl>
                                          <p:spTgt spid="84"/>
                                        </p:tgtEl>
                                      </p:cBhvr>
                                    </p:animEffect>
                                  </p:childTnLst>
                                </p:cTn>
                              </p:par>
                              <p:par>
                                <p:cTn id="101" presetID="42" presetClass="entr" presetSubtype="0" fill="hold" grpId="0" nodeType="withEffect">
                                  <p:stCondLst>
                                    <p:cond delay="3000"/>
                                  </p:stCondLst>
                                  <p:childTnLst>
                                    <p:set>
                                      <p:cBhvr>
                                        <p:cTn id="102" dur="1" fill="hold">
                                          <p:stCondLst>
                                            <p:cond delay="0"/>
                                          </p:stCondLst>
                                        </p:cTn>
                                        <p:tgtEl>
                                          <p:spTgt spid="86"/>
                                        </p:tgtEl>
                                        <p:attrNameLst>
                                          <p:attrName>style.visibility</p:attrName>
                                        </p:attrNameLst>
                                      </p:cBhvr>
                                      <p:to>
                                        <p:strVal val="visible"/>
                                      </p:to>
                                    </p:set>
                                    <p:animEffect transition="in" filter="fade">
                                      <p:cBhvr>
                                        <p:cTn id="103" dur="500"/>
                                        <p:tgtEl>
                                          <p:spTgt spid="86"/>
                                        </p:tgtEl>
                                      </p:cBhvr>
                                    </p:animEffect>
                                    <p:anim calcmode="lin" valueType="num">
                                      <p:cBhvr>
                                        <p:cTn id="104" dur="500" fill="hold"/>
                                        <p:tgtEl>
                                          <p:spTgt spid="86"/>
                                        </p:tgtEl>
                                        <p:attrNameLst>
                                          <p:attrName>ppt_x</p:attrName>
                                        </p:attrNameLst>
                                      </p:cBhvr>
                                      <p:tavLst>
                                        <p:tav tm="0">
                                          <p:val>
                                            <p:strVal val="#ppt_x"/>
                                          </p:val>
                                        </p:tav>
                                        <p:tav tm="100000">
                                          <p:val>
                                            <p:strVal val="#ppt_x"/>
                                          </p:val>
                                        </p:tav>
                                      </p:tavLst>
                                    </p:anim>
                                    <p:anim calcmode="lin" valueType="num">
                                      <p:cBhvr>
                                        <p:cTn id="105" dur="500" fill="hold"/>
                                        <p:tgtEl>
                                          <p:spTgt spid="8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3500"/>
                                  </p:stCondLst>
                                  <p:childTnLst>
                                    <p:set>
                                      <p:cBhvr>
                                        <p:cTn id="107" dur="1" fill="hold">
                                          <p:stCondLst>
                                            <p:cond delay="0"/>
                                          </p:stCondLst>
                                        </p:cTn>
                                        <p:tgtEl>
                                          <p:spTgt spid="87"/>
                                        </p:tgtEl>
                                        <p:attrNameLst>
                                          <p:attrName>style.visibility</p:attrName>
                                        </p:attrNameLst>
                                      </p:cBhvr>
                                      <p:to>
                                        <p:strVal val="visible"/>
                                      </p:to>
                                    </p:set>
                                    <p:animEffect transition="in" filter="fade">
                                      <p:cBhvr>
                                        <p:cTn id="108" dur="500"/>
                                        <p:tgtEl>
                                          <p:spTgt spid="87"/>
                                        </p:tgtEl>
                                      </p:cBhvr>
                                    </p:animEffect>
                                    <p:anim calcmode="lin" valueType="num">
                                      <p:cBhvr>
                                        <p:cTn id="109" dur="500" fill="hold"/>
                                        <p:tgtEl>
                                          <p:spTgt spid="87"/>
                                        </p:tgtEl>
                                        <p:attrNameLst>
                                          <p:attrName>ppt_x</p:attrName>
                                        </p:attrNameLst>
                                      </p:cBhvr>
                                      <p:tavLst>
                                        <p:tav tm="0">
                                          <p:val>
                                            <p:strVal val="#ppt_x"/>
                                          </p:val>
                                        </p:tav>
                                        <p:tav tm="100000">
                                          <p:val>
                                            <p:strVal val="#ppt_x"/>
                                          </p:val>
                                        </p:tav>
                                      </p:tavLst>
                                    </p:anim>
                                    <p:anim calcmode="lin" valueType="num">
                                      <p:cBhvr>
                                        <p:cTn id="110" dur="500" fill="hold"/>
                                        <p:tgtEl>
                                          <p:spTgt spid="8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4000"/>
                                  </p:stCondLst>
                                  <p:childTnLst>
                                    <p:set>
                                      <p:cBhvr>
                                        <p:cTn id="112" dur="1" fill="hold">
                                          <p:stCondLst>
                                            <p:cond delay="0"/>
                                          </p:stCondLst>
                                        </p:cTn>
                                        <p:tgtEl>
                                          <p:spTgt spid="88"/>
                                        </p:tgtEl>
                                        <p:attrNameLst>
                                          <p:attrName>style.visibility</p:attrName>
                                        </p:attrNameLst>
                                      </p:cBhvr>
                                      <p:to>
                                        <p:strVal val="visible"/>
                                      </p:to>
                                    </p:set>
                                    <p:animEffect transition="in" filter="fade">
                                      <p:cBhvr>
                                        <p:cTn id="113" dur="500"/>
                                        <p:tgtEl>
                                          <p:spTgt spid="88"/>
                                        </p:tgtEl>
                                      </p:cBhvr>
                                    </p:animEffect>
                                    <p:anim calcmode="lin" valueType="num">
                                      <p:cBhvr>
                                        <p:cTn id="114" dur="500" fill="hold"/>
                                        <p:tgtEl>
                                          <p:spTgt spid="88"/>
                                        </p:tgtEl>
                                        <p:attrNameLst>
                                          <p:attrName>ppt_x</p:attrName>
                                        </p:attrNameLst>
                                      </p:cBhvr>
                                      <p:tavLst>
                                        <p:tav tm="0">
                                          <p:val>
                                            <p:strVal val="#ppt_x"/>
                                          </p:val>
                                        </p:tav>
                                        <p:tav tm="100000">
                                          <p:val>
                                            <p:strVal val="#ppt_x"/>
                                          </p:val>
                                        </p:tav>
                                      </p:tavLst>
                                    </p:anim>
                                    <p:anim calcmode="lin" valueType="num">
                                      <p:cBhvr>
                                        <p:cTn id="115" dur="500" fill="hold"/>
                                        <p:tgtEl>
                                          <p:spTgt spid="88"/>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4500"/>
                                  </p:stCondLst>
                                  <p:childTnLst>
                                    <p:set>
                                      <p:cBhvr>
                                        <p:cTn id="117" dur="1" fill="hold">
                                          <p:stCondLst>
                                            <p:cond delay="0"/>
                                          </p:stCondLst>
                                        </p:cTn>
                                        <p:tgtEl>
                                          <p:spTgt spid="89"/>
                                        </p:tgtEl>
                                        <p:attrNameLst>
                                          <p:attrName>style.visibility</p:attrName>
                                        </p:attrNameLst>
                                      </p:cBhvr>
                                      <p:to>
                                        <p:strVal val="visible"/>
                                      </p:to>
                                    </p:set>
                                    <p:animEffect transition="in" filter="fade">
                                      <p:cBhvr>
                                        <p:cTn id="118" dur="500"/>
                                        <p:tgtEl>
                                          <p:spTgt spid="89"/>
                                        </p:tgtEl>
                                      </p:cBhvr>
                                    </p:animEffect>
                                    <p:anim calcmode="lin" valueType="num">
                                      <p:cBhvr>
                                        <p:cTn id="119" dur="500" fill="hold"/>
                                        <p:tgtEl>
                                          <p:spTgt spid="89"/>
                                        </p:tgtEl>
                                        <p:attrNameLst>
                                          <p:attrName>ppt_x</p:attrName>
                                        </p:attrNameLst>
                                      </p:cBhvr>
                                      <p:tavLst>
                                        <p:tav tm="0">
                                          <p:val>
                                            <p:strVal val="#ppt_x"/>
                                          </p:val>
                                        </p:tav>
                                        <p:tav tm="100000">
                                          <p:val>
                                            <p:strVal val="#ppt_x"/>
                                          </p:val>
                                        </p:tav>
                                      </p:tavLst>
                                    </p:anim>
                                    <p:anim calcmode="lin" valueType="num">
                                      <p:cBhvr>
                                        <p:cTn id="120" dur="500" fill="hold"/>
                                        <p:tgtEl>
                                          <p:spTgt spid="89"/>
                                        </p:tgtEl>
                                        <p:attrNameLst>
                                          <p:attrName>ppt_y</p:attrName>
                                        </p:attrNameLst>
                                      </p:cBhvr>
                                      <p:tavLst>
                                        <p:tav tm="0">
                                          <p:val>
                                            <p:strVal val="#ppt_y+.1"/>
                                          </p:val>
                                        </p:tav>
                                        <p:tav tm="100000">
                                          <p:val>
                                            <p:strVal val="#ppt_y"/>
                                          </p:val>
                                        </p:tav>
                                      </p:tavLst>
                                    </p:anim>
                                  </p:childTnLst>
                                </p:cTn>
                              </p:par>
                            </p:childTnLst>
                          </p:cTn>
                        </p:par>
                        <p:par>
                          <p:cTn id="121" fill="hold">
                            <p:stCondLst>
                              <p:cond delay="5850"/>
                            </p:stCondLst>
                            <p:childTnLst>
                              <p:par>
                                <p:cTn id="122" presetID="42" presetClass="entr" presetSubtype="0" fill="hold" grpId="0" nodeType="afterEffect">
                                  <p:stCondLst>
                                    <p:cond delay="0"/>
                                  </p:stCondLst>
                                  <p:childTnLst>
                                    <p:set>
                                      <p:cBhvr>
                                        <p:cTn id="123" dur="1" fill="hold">
                                          <p:stCondLst>
                                            <p:cond delay="0"/>
                                          </p:stCondLst>
                                        </p:cTn>
                                        <p:tgtEl>
                                          <p:spTgt spid="90"/>
                                        </p:tgtEl>
                                        <p:attrNameLst>
                                          <p:attrName>style.visibility</p:attrName>
                                        </p:attrNameLst>
                                      </p:cBhvr>
                                      <p:to>
                                        <p:strVal val="visible"/>
                                      </p:to>
                                    </p:set>
                                    <p:animEffect transition="in" filter="fade">
                                      <p:cBhvr>
                                        <p:cTn id="124" dur="1000"/>
                                        <p:tgtEl>
                                          <p:spTgt spid="90"/>
                                        </p:tgtEl>
                                      </p:cBhvr>
                                    </p:animEffect>
                                    <p:anim calcmode="lin" valueType="num">
                                      <p:cBhvr>
                                        <p:cTn id="125" dur="1000" fill="hold"/>
                                        <p:tgtEl>
                                          <p:spTgt spid="90"/>
                                        </p:tgtEl>
                                        <p:attrNameLst>
                                          <p:attrName>ppt_x</p:attrName>
                                        </p:attrNameLst>
                                      </p:cBhvr>
                                      <p:tavLst>
                                        <p:tav tm="0">
                                          <p:val>
                                            <p:strVal val="#ppt_x"/>
                                          </p:val>
                                        </p:tav>
                                        <p:tav tm="100000">
                                          <p:val>
                                            <p:strVal val="#ppt_x"/>
                                          </p:val>
                                        </p:tav>
                                      </p:tavLst>
                                    </p:anim>
                                    <p:anim calcmode="lin" valueType="num">
                                      <p:cBhvr>
                                        <p:cTn id="126"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61" grpId="0" animBg="1"/>
      <p:bldP spid="65" grpId="0" animBg="1"/>
      <p:bldP spid="80" grpId="0" animBg="1"/>
      <p:bldP spid="81" grpId="0" animBg="1"/>
      <p:bldP spid="82" grpId="0" animBg="1"/>
      <p:bldP spid="83" grpId="0" animBg="1"/>
      <p:bldP spid="84" grpId="0" animBg="1"/>
      <p:bldP spid="85" grpId="0"/>
      <p:bldP spid="86" grpId="0"/>
      <p:bldP spid="87" grpId="0"/>
      <p:bldP spid="88" grpId="0"/>
      <p:bldP spid="89" grpId="0"/>
      <p:bldP spid="90" grpId="0" animBg="1"/>
      <p:bldP spid="9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 y="5142492"/>
            <a:ext cx="9557359" cy="850649"/>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endParaRPr lang="zh-CN" altLang="en-US" kern="0" dirty="0">
              <a:solidFill>
                <a:sysClr val="windowText" lastClr="000000"/>
              </a:solidFill>
              <a:ea typeface="微软雅黑" pitchFamily="34" charset="-122"/>
            </a:endParaRPr>
          </a:p>
        </p:txBody>
      </p:sp>
      <p:sp>
        <p:nvSpPr>
          <p:cNvPr id="5" name="Line 43"/>
          <p:cNvSpPr>
            <a:spLocks noChangeShapeType="1"/>
          </p:cNvSpPr>
          <p:nvPr/>
        </p:nvSpPr>
        <p:spPr bwMode="auto">
          <a:xfrm rot="5400000">
            <a:off x="4380424" y="2029981"/>
            <a:ext cx="0" cy="7363698"/>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6" name="Rectangle 6"/>
          <p:cNvSpPr>
            <a:spLocks noChangeArrowheads="1"/>
          </p:cNvSpPr>
          <p:nvPr/>
        </p:nvSpPr>
        <p:spPr bwMode="auto">
          <a:xfrm>
            <a:off x="3701915" y="3300994"/>
            <a:ext cx="5855444" cy="845185"/>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pPr>
              <a:defRPr/>
            </a:pPr>
            <a:endParaRPr lang="zh-CN" altLang="en-US" kern="0" dirty="0">
              <a:solidFill>
                <a:sysClr val="windowText" lastClr="000000"/>
              </a:solidFill>
              <a:ea typeface="微软雅黑" pitchFamily="34" charset="-122"/>
            </a:endParaRPr>
          </a:p>
        </p:txBody>
      </p:sp>
      <p:sp>
        <p:nvSpPr>
          <p:cNvPr id="7" name="Line 43"/>
          <p:cNvSpPr>
            <a:spLocks noChangeShapeType="1"/>
          </p:cNvSpPr>
          <p:nvPr/>
        </p:nvSpPr>
        <p:spPr bwMode="auto">
          <a:xfrm rot="16200000" flipH="1">
            <a:off x="6529825" y="2154259"/>
            <a:ext cx="0" cy="3370727"/>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8" name="Rectangle 5"/>
          <p:cNvSpPr>
            <a:spLocks noChangeArrowheads="1"/>
          </p:cNvSpPr>
          <p:nvPr/>
        </p:nvSpPr>
        <p:spPr bwMode="auto">
          <a:xfrm rot="5400000">
            <a:off x="7975210" y="4446174"/>
            <a:ext cx="2326033" cy="841798"/>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pPr>
              <a:defRPr/>
            </a:pPr>
            <a:endParaRPr lang="zh-CN" altLang="en-US" kern="0" dirty="0">
              <a:solidFill>
                <a:sysClr val="windowText" lastClr="000000"/>
              </a:solidFill>
              <a:ea typeface="微软雅黑" pitchFamily="34" charset="-122"/>
            </a:endParaRPr>
          </a:p>
        </p:txBody>
      </p:sp>
      <p:sp>
        <p:nvSpPr>
          <p:cNvPr id="9" name="Line 44"/>
          <p:cNvSpPr>
            <a:spLocks noChangeShapeType="1"/>
          </p:cNvSpPr>
          <p:nvPr/>
        </p:nvSpPr>
        <p:spPr bwMode="auto">
          <a:xfrm>
            <a:off x="9155911" y="4428498"/>
            <a:ext cx="0" cy="403061"/>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10" name="Rectangle 7"/>
          <p:cNvSpPr>
            <a:spLocks noChangeArrowheads="1"/>
          </p:cNvSpPr>
          <p:nvPr/>
        </p:nvSpPr>
        <p:spPr bwMode="auto">
          <a:xfrm>
            <a:off x="4182941" y="1528950"/>
            <a:ext cx="5374418" cy="850649"/>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endParaRPr lang="zh-CN" altLang="en-US" kern="0" dirty="0">
              <a:solidFill>
                <a:sysClr val="windowText" lastClr="000000"/>
              </a:solidFill>
              <a:ea typeface="微软雅黑" pitchFamily="34" charset="-122"/>
            </a:endParaRPr>
          </a:p>
        </p:txBody>
      </p:sp>
      <p:sp>
        <p:nvSpPr>
          <p:cNvPr id="11" name="Line 43"/>
          <p:cNvSpPr>
            <a:spLocks noChangeShapeType="1"/>
          </p:cNvSpPr>
          <p:nvPr/>
        </p:nvSpPr>
        <p:spPr bwMode="auto">
          <a:xfrm rot="5400000">
            <a:off x="6376909" y="354059"/>
            <a:ext cx="0" cy="3370727"/>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12" name="Rectangle 8"/>
          <p:cNvSpPr>
            <a:spLocks noChangeArrowheads="1"/>
          </p:cNvSpPr>
          <p:nvPr/>
        </p:nvSpPr>
        <p:spPr bwMode="auto">
          <a:xfrm rot="5400000">
            <a:off x="2492337" y="2416665"/>
            <a:ext cx="2617229" cy="841798"/>
          </a:xfrm>
          <a:prstGeom prst="rect">
            <a:avLst/>
          </a:prstGeom>
          <a:solidFill>
            <a:schemeClr val="bg1">
              <a:lumMod val="85000"/>
            </a:schemeClr>
          </a:solidFill>
          <a:ln w="9525">
            <a:solidFill>
              <a:srgbClr val="EAEAEA"/>
            </a:solidFill>
            <a:miter lim="800000"/>
            <a:headEnd/>
            <a:tailEnd/>
          </a:ln>
          <a:extLst/>
        </p:spPr>
        <p:txBody>
          <a:bodyPr wrap="none" lIns="89477" tIns="44738" rIns="89477" bIns="44738" anchor="ctr"/>
          <a:lstStyle/>
          <a:p>
            <a:pPr>
              <a:defRPr/>
            </a:pPr>
            <a:endParaRPr lang="zh-CN" altLang="en-US" kern="0" dirty="0">
              <a:solidFill>
                <a:sysClr val="windowText" lastClr="000000"/>
              </a:solidFill>
              <a:ea typeface="微软雅黑" pitchFamily="34" charset="-122"/>
            </a:endParaRPr>
          </a:p>
        </p:txBody>
      </p:sp>
      <p:sp>
        <p:nvSpPr>
          <p:cNvPr id="13" name="Line 42"/>
          <p:cNvSpPr>
            <a:spLocks noChangeShapeType="1"/>
          </p:cNvSpPr>
          <p:nvPr/>
        </p:nvSpPr>
        <p:spPr bwMode="auto">
          <a:xfrm>
            <a:off x="3781496" y="2605810"/>
            <a:ext cx="0" cy="453520"/>
          </a:xfrm>
          <a:prstGeom prst="line">
            <a:avLst/>
          </a:prstGeom>
          <a:noFill/>
          <a:ln w="28575">
            <a:solidFill>
              <a:schemeClr val="bg1">
                <a:lumMod val="50000"/>
              </a:schemeClr>
            </a:solidFill>
            <a:prstDash val="lgDash"/>
            <a:round/>
            <a:headEnd/>
            <a:tailEnd type="triangle" w="lg" len="lg"/>
          </a:ln>
          <a:extLst>
            <a:ext uri="{909E8E84-426E-40DD-AFC4-6F175D3DCCD1}">
              <a14:hiddenFill xmlns:a14="http://schemas.microsoft.com/office/drawing/2010/main">
                <a:noFill/>
              </a14:hiddenFill>
            </a:ext>
          </a:extLst>
        </p:spPr>
        <p:txBody>
          <a:bodyPr lIns="89477" tIns="44738" rIns="89477" bIns="44738"/>
          <a:lstStyle/>
          <a:p>
            <a:pPr>
              <a:defRPr/>
            </a:pPr>
            <a:endParaRPr lang="zh-CN" altLang="en-US" kern="0" dirty="0">
              <a:solidFill>
                <a:sysClr val="windowText" lastClr="000000"/>
              </a:solidFill>
              <a:ea typeface="微软雅黑" pitchFamily="34" charset="-122"/>
            </a:endParaRPr>
          </a:p>
        </p:txBody>
      </p:sp>
      <p:sp>
        <p:nvSpPr>
          <p:cNvPr id="14" name="Oval 38"/>
          <p:cNvSpPr>
            <a:spLocks noChangeArrowheads="1"/>
          </p:cNvSpPr>
          <p:nvPr/>
        </p:nvSpPr>
        <p:spPr bwMode="auto">
          <a:xfrm>
            <a:off x="8457728" y="1247335"/>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a:solidFill>
                  <a:schemeClr val="bg1"/>
                </a:solidFill>
                <a:ea typeface="微软雅黑" pitchFamily="34" charset="-122"/>
              </a:rPr>
              <a:t>起点</a:t>
            </a:r>
          </a:p>
        </p:txBody>
      </p:sp>
      <p:sp>
        <p:nvSpPr>
          <p:cNvPr id="16" name="矩形 15"/>
          <p:cNvSpPr/>
          <p:nvPr/>
        </p:nvSpPr>
        <p:spPr>
          <a:xfrm>
            <a:off x="4717190" y="1579666"/>
            <a:ext cx="3552697" cy="459757"/>
          </a:xfrm>
          <a:prstGeom prst="rect">
            <a:avLst/>
          </a:prstGeom>
        </p:spPr>
        <p:txBody>
          <a:bodyPr wrap="square" lIns="89477" tIns="44738" rIns="89477" bIns="44738" anchor="ctr">
            <a:spAutoFit/>
          </a:bodyPr>
          <a:lstStyle/>
          <a:p>
            <a:pPr algn="ctr">
              <a:lnSpc>
                <a:spcPct val="150000"/>
              </a:lnSpc>
            </a:pPr>
            <a:r>
              <a:rPr lang="zh-CN" altLang="en-US" sz="1600" dirty="0">
                <a:latin typeface="微软雅黑" pitchFamily="34" charset="-122"/>
                <a:ea typeface="微软雅黑" pitchFamily="34" charset="-122"/>
                <a:cs typeface="华文黑体" pitchFamily="2" charset="-122"/>
              </a:rPr>
              <a:t>点击添加文本点击添加文本点击添加</a:t>
            </a:r>
            <a:endParaRPr lang="zh-CN" altLang="en-US" sz="1600" dirty="0">
              <a:latin typeface="微软雅黑" pitchFamily="34" charset="-122"/>
              <a:ea typeface="微软雅黑" pitchFamily="34" charset="-122"/>
            </a:endParaRPr>
          </a:p>
        </p:txBody>
      </p:sp>
      <p:sp>
        <p:nvSpPr>
          <p:cNvPr id="17" name="Oval 38"/>
          <p:cNvSpPr>
            <a:spLocks noChangeArrowheads="1"/>
          </p:cNvSpPr>
          <p:nvPr/>
        </p:nvSpPr>
        <p:spPr bwMode="auto">
          <a:xfrm>
            <a:off x="3113269" y="1247335"/>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a:solidFill>
                  <a:schemeClr val="bg1"/>
                </a:solidFill>
                <a:ea typeface="微软雅黑" pitchFamily="34" charset="-122"/>
              </a:rPr>
              <a:t>第一季度</a:t>
            </a:r>
          </a:p>
        </p:txBody>
      </p:sp>
      <p:sp>
        <p:nvSpPr>
          <p:cNvPr id="18" name="Oval 38"/>
          <p:cNvSpPr>
            <a:spLocks noChangeArrowheads="1"/>
          </p:cNvSpPr>
          <p:nvPr/>
        </p:nvSpPr>
        <p:spPr bwMode="auto">
          <a:xfrm>
            <a:off x="3113269" y="3024819"/>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a:solidFill>
                  <a:schemeClr val="bg1"/>
                </a:solidFill>
                <a:ea typeface="微软雅黑" pitchFamily="34" charset="-122"/>
              </a:rPr>
              <a:t>第二季度</a:t>
            </a:r>
          </a:p>
        </p:txBody>
      </p:sp>
      <p:sp>
        <p:nvSpPr>
          <p:cNvPr id="19" name="矩形 18"/>
          <p:cNvSpPr/>
          <p:nvPr/>
        </p:nvSpPr>
        <p:spPr>
          <a:xfrm>
            <a:off x="4717190" y="3379866"/>
            <a:ext cx="3552697" cy="459757"/>
          </a:xfrm>
          <a:prstGeom prst="rect">
            <a:avLst/>
          </a:prstGeom>
        </p:spPr>
        <p:txBody>
          <a:bodyPr wrap="square" lIns="89477" tIns="44738" rIns="89477" bIns="44738" anchor="ctr">
            <a:spAutoFit/>
          </a:bodyPr>
          <a:lstStyle/>
          <a:p>
            <a:pPr algn="ctr">
              <a:lnSpc>
                <a:spcPct val="150000"/>
              </a:lnSpc>
            </a:pPr>
            <a:r>
              <a:rPr lang="zh-CN" altLang="en-US" sz="1600" dirty="0">
                <a:latin typeface="微软雅黑" pitchFamily="34" charset="-122"/>
                <a:ea typeface="微软雅黑" pitchFamily="34" charset="-122"/>
                <a:cs typeface="华文黑体" pitchFamily="2" charset="-122"/>
              </a:rPr>
              <a:t>点击添加文本点击添加文本点击添加</a:t>
            </a:r>
            <a:endParaRPr lang="zh-CN" altLang="en-US" sz="1600" dirty="0">
              <a:latin typeface="微软雅黑" pitchFamily="34" charset="-122"/>
              <a:ea typeface="微软雅黑" pitchFamily="34" charset="-122"/>
            </a:endParaRPr>
          </a:p>
        </p:txBody>
      </p:sp>
      <p:sp>
        <p:nvSpPr>
          <p:cNvPr id="20" name="Oval 38"/>
          <p:cNvSpPr>
            <a:spLocks noChangeArrowheads="1"/>
          </p:cNvSpPr>
          <p:nvPr/>
        </p:nvSpPr>
        <p:spPr bwMode="auto">
          <a:xfrm>
            <a:off x="8468232" y="3024819"/>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a:solidFill>
                  <a:schemeClr val="bg1"/>
                </a:solidFill>
                <a:ea typeface="微软雅黑" pitchFamily="34" charset="-122"/>
              </a:rPr>
              <a:t>第三季度</a:t>
            </a:r>
          </a:p>
        </p:txBody>
      </p:sp>
      <p:sp>
        <p:nvSpPr>
          <p:cNvPr id="21" name="Oval 38"/>
          <p:cNvSpPr>
            <a:spLocks noChangeArrowheads="1"/>
          </p:cNvSpPr>
          <p:nvPr/>
        </p:nvSpPr>
        <p:spPr bwMode="auto">
          <a:xfrm>
            <a:off x="8468232" y="4879632"/>
            <a:ext cx="1375359" cy="1358474"/>
          </a:xfrm>
          <a:prstGeom prst="ellipse">
            <a:avLst/>
          </a:prstGeom>
          <a:solidFill>
            <a:schemeClr val="accent1"/>
          </a:solidFill>
          <a:ln w="19050">
            <a:noFill/>
            <a:round/>
            <a:headEnd/>
            <a:tailEnd/>
          </a:ln>
        </p:spPr>
        <p:txBody>
          <a:bodyPr wrap="none" lIns="89477" tIns="44738" rIns="89477" bIns="44738" anchor="ctr"/>
          <a:lstStyle/>
          <a:p>
            <a:pPr algn="ctr">
              <a:defRPr/>
            </a:pPr>
            <a:r>
              <a:rPr lang="zh-CN" altLang="en-US" sz="2000" kern="0" dirty="0">
                <a:solidFill>
                  <a:schemeClr val="bg1"/>
                </a:solidFill>
                <a:ea typeface="微软雅黑" pitchFamily="34" charset="-122"/>
              </a:rPr>
              <a:t>第四季度</a:t>
            </a:r>
          </a:p>
        </p:txBody>
      </p:sp>
      <p:sp>
        <p:nvSpPr>
          <p:cNvPr id="22" name="矩形 21"/>
          <p:cNvSpPr/>
          <p:nvPr/>
        </p:nvSpPr>
        <p:spPr>
          <a:xfrm>
            <a:off x="1164490" y="5252074"/>
            <a:ext cx="6897783" cy="459757"/>
          </a:xfrm>
          <a:prstGeom prst="rect">
            <a:avLst/>
          </a:prstGeom>
        </p:spPr>
        <p:txBody>
          <a:bodyPr wrap="square" lIns="89477" tIns="44738" rIns="89477" bIns="44738" anchor="ctr">
            <a:spAutoFit/>
          </a:bodyPr>
          <a:lstStyle/>
          <a:p>
            <a:pPr algn="ctr">
              <a:lnSpc>
                <a:spcPct val="150000"/>
              </a:lnSpc>
            </a:pPr>
            <a:r>
              <a:rPr lang="zh-CN" altLang="en-US" sz="1600" dirty="0">
                <a:latin typeface="微软雅黑" pitchFamily="34" charset="-122"/>
                <a:ea typeface="微软雅黑" pitchFamily="34" charset="-122"/>
                <a:cs typeface="华文黑体" pitchFamily="2" charset="-122"/>
              </a:rPr>
              <a:t>点击添加文本点击添加文本点击添加文本点击添加文本</a:t>
            </a:r>
            <a:endParaRPr lang="zh-CN" altLang="en-US" sz="1600" dirty="0">
              <a:latin typeface="微软雅黑" pitchFamily="34" charset="-122"/>
              <a:ea typeface="微软雅黑" pitchFamily="34" charset="-122"/>
            </a:endParaRPr>
          </a:p>
        </p:txBody>
      </p:sp>
      <p:sp>
        <p:nvSpPr>
          <p:cNvPr id="24" name="文本框 2"/>
          <p:cNvSpPr txBox="1"/>
          <p:nvPr/>
        </p:nvSpPr>
        <p:spPr>
          <a:xfrm>
            <a:off x="1735576"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2322293095"/>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50"/>
                                </p:stCondLst>
                                <p:childTnLst>
                                  <p:par>
                                    <p:cTn id="13" presetID="2" presetClass="entr" presetSubtype="1" fill="hold" grpId="0" nodeType="afterEffect" p14:presetBounceEnd="50000">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14:bounceEnd="50000">
                                          <p:cBhvr additive="base">
                                            <p:cTn id="15"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14"/>
                                            </p:tgtEl>
                                            <p:attrNameLst>
                                              <p:attrName>ppt_y</p:attrName>
                                            </p:attrNameLst>
                                          </p:cBhvr>
                                          <p:tavLst>
                                            <p:tav tm="0">
                                              <p:val>
                                                <p:strVal val="0-#ppt_h/2"/>
                                              </p:val>
                                            </p:tav>
                                            <p:tav tm="100000">
                                              <p:val>
                                                <p:strVal val="#ppt_y"/>
                                              </p:val>
                                            </p:tav>
                                          </p:tavLst>
                                        </p:anim>
                                      </p:childTnLst>
                                    </p:cTn>
                                  </p:par>
                                </p:childTnLst>
                              </p:cTn>
                            </p:par>
                            <p:par>
                              <p:cTn id="17" fill="hold">
                                <p:stCondLst>
                                  <p:cond delay="135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par>
                              <p:cTn id="24" fill="hold">
                                <p:stCondLst>
                                  <p:cond delay="1850"/>
                                </p:stCondLst>
                                <p:childTnLst>
                                  <p:par>
                                    <p:cTn id="25" presetID="2" presetClass="entr" presetSubtype="1" fill="hold" grpId="0" nodeType="afterEffect" p14:presetBounceEnd="50000">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14:bounceEnd="50000">
                                          <p:cBhvr additive="base">
                                            <p:cTn id="27" dur="5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17"/>
                                            </p:tgtEl>
                                            <p:attrNameLst>
                                              <p:attrName>ppt_y</p:attrName>
                                            </p:attrNameLst>
                                          </p:cBhvr>
                                          <p:tavLst>
                                            <p:tav tm="0">
                                              <p:val>
                                                <p:strVal val="0-#ppt_h/2"/>
                                              </p:val>
                                            </p:tav>
                                            <p:tav tm="100000">
                                              <p:val>
                                                <p:strVal val="#ppt_y"/>
                                              </p:val>
                                            </p:tav>
                                          </p:tavLst>
                                        </p:anim>
                                      </p:childTnLst>
                                    </p:cTn>
                                  </p:par>
                                </p:childTnLst>
                              </p:cTn>
                            </p:par>
                            <p:par>
                              <p:cTn id="29" fill="hold">
                                <p:stCondLst>
                                  <p:cond delay="2350"/>
                                </p:stCondLst>
                                <p:childTnLst>
                                  <p:par>
                                    <p:cTn id="30" presetID="22" presetClass="entr" presetSubtype="8" fill="hold" grpId="0" nodeType="afterEffect">
                                      <p:stCondLst>
                                        <p:cond delay="0"/>
                                      </p:stCondLst>
                                      <p:iterate type="lt">
                                        <p:tmPct val="30000"/>
                                      </p:iterate>
                                      <p:childTnLst>
                                        <p:set>
                                          <p:cBhvr>
                                            <p:cTn id="31" dur="1" fill="hold">
                                              <p:stCondLst>
                                                <p:cond delay="0"/>
                                              </p:stCondLst>
                                            </p:cTn>
                                            <p:tgtEl>
                                              <p:spTgt spid="16"/>
                                            </p:tgtEl>
                                            <p:attrNameLst>
                                              <p:attrName>style.visibility</p:attrName>
                                            </p:attrNameLst>
                                          </p:cBhvr>
                                          <p:to>
                                            <p:strVal val="visible"/>
                                          </p:to>
                                        </p:set>
                                        <p:animEffect transition="in" filter="wipe(left)">
                                          <p:cBhvr>
                                            <p:cTn id="32" dur="100"/>
                                            <p:tgtEl>
                                              <p:spTgt spid="16"/>
                                            </p:tgtEl>
                                          </p:cBhvr>
                                        </p:animEffect>
                                      </p:childTnLst>
                                    </p:cTn>
                                  </p:par>
                                  <p:par>
                                    <p:cTn id="33" presetID="36" presetClass="emph" presetSubtype="0" fill="hold" grpId="1" nodeType="withEffect">
                                      <p:stCondLst>
                                        <p:cond delay="0"/>
                                      </p:stCondLst>
                                      <p:iterate type="lt">
                                        <p:tmPct val="30000"/>
                                      </p:iterate>
                                      <p:childTnLst>
                                        <p:animScale>
                                          <p:cBhvr>
                                            <p:cTn id="34" dur="50" autoRev="1" fill="hold">
                                              <p:stCondLst>
                                                <p:cond delay="0"/>
                                              </p:stCondLst>
                                            </p:cTn>
                                            <p:tgtEl>
                                              <p:spTgt spid="16"/>
                                            </p:tgtEl>
                                          </p:cBhvr>
                                          <p:to x="80000" y="100000"/>
                                        </p:animScale>
                                        <p:anim by="(#ppt_w*0.10)" calcmode="lin" valueType="num">
                                          <p:cBhvr>
                                            <p:cTn id="35" dur="50" autoRev="1" fill="hold">
                                              <p:stCondLst>
                                                <p:cond delay="0"/>
                                              </p:stCondLst>
                                            </p:cTn>
                                            <p:tgtEl>
                                              <p:spTgt spid="16"/>
                                            </p:tgtEl>
                                            <p:attrNameLst>
                                              <p:attrName>ppt_x</p:attrName>
                                            </p:attrNameLst>
                                          </p:cBhvr>
                                        </p:anim>
                                        <p:anim by="(-#ppt_w*0.10)" calcmode="lin" valueType="num">
                                          <p:cBhvr>
                                            <p:cTn id="36" dur="50" autoRev="1" fill="hold">
                                              <p:stCondLst>
                                                <p:cond delay="0"/>
                                              </p:stCondLst>
                                            </p:cTn>
                                            <p:tgtEl>
                                              <p:spTgt spid="16"/>
                                            </p:tgtEl>
                                            <p:attrNameLst>
                                              <p:attrName>ppt_y</p:attrName>
                                            </p:attrNameLst>
                                          </p:cBhvr>
                                        </p:anim>
                                        <p:animRot by="-480000">
                                          <p:cBhvr>
                                            <p:cTn id="37" dur="50" autoRev="1" fill="hold">
                                              <p:stCondLst>
                                                <p:cond delay="0"/>
                                              </p:stCondLst>
                                            </p:cTn>
                                            <p:tgtEl>
                                              <p:spTgt spid="16"/>
                                            </p:tgtEl>
                                            <p:attrNameLst>
                                              <p:attrName>r</p:attrName>
                                            </p:attrNameLst>
                                          </p:cBhvr>
                                        </p:animRot>
                                      </p:childTnLst>
                                    </p:cTn>
                                  </p:par>
                                </p:childTnLst>
                              </p:cTn>
                            </p:par>
                            <p:par>
                              <p:cTn id="38" fill="hold">
                                <p:stCondLst>
                                  <p:cond delay="2900"/>
                                </p:stCondLst>
                                <p:childTnLst>
                                  <p:par>
                                    <p:cTn id="39" presetID="22" presetClass="entr" presetSubtype="1"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par>
                              <p:cTn id="45" fill="hold">
                                <p:stCondLst>
                                  <p:cond delay="3400"/>
                                </p:stCondLst>
                                <p:childTnLst>
                                  <p:par>
                                    <p:cTn id="46" presetID="2" presetClass="entr" presetSubtype="1" fill="hold" grpId="0" nodeType="afterEffect" p14:presetBounceEnd="50000">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14:bounceEnd="50000">
                                          <p:cBhvr additive="base">
                                            <p:cTn id="48"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par>
                              <p:cTn id="50" fill="hold">
                                <p:stCondLst>
                                  <p:cond delay="3900"/>
                                </p:stCondLst>
                                <p:childTnLst>
                                  <p:par>
                                    <p:cTn id="51" presetID="22" presetClass="entr" presetSubtype="8"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4400"/>
                                </p:stCondLst>
                                <p:childTnLst>
                                  <p:par>
                                    <p:cTn id="58" presetID="2" presetClass="entr" presetSubtype="1" fill="hold" grpId="0" nodeType="afterEffect" p14:presetBounceEnd="50000">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14:bounceEnd="50000">
                                          <p:cBhvr additive="base">
                                            <p:cTn id="60" dur="500" fill="hold"/>
                                            <p:tgtEl>
                                              <p:spTgt spid="20"/>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20"/>
                                            </p:tgtEl>
                                            <p:attrNameLst>
                                              <p:attrName>ppt_y</p:attrName>
                                            </p:attrNameLst>
                                          </p:cBhvr>
                                          <p:tavLst>
                                            <p:tav tm="0">
                                              <p:val>
                                                <p:strVal val="0-#ppt_h/2"/>
                                              </p:val>
                                            </p:tav>
                                            <p:tav tm="100000">
                                              <p:val>
                                                <p:strVal val="#ppt_y"/>
                                              </p:val>
                                            </p:tav>
                                          </p:tavLst>
                                        </p:anim>
                                      </p:childTnLst>
                                    </p:cTn>
                                  </p:par>
                                </p:childTnLst>
                              </p:cTn>
                            </p:par>
                            <p:par>
                              <p:cTn id="62" fill="hold">
                                <p:stCondLst>
                                  <p:cond delay="49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9"/>
                                            </p:tgtEl>
                                            <p:attrNameLst>
                                              <p:attrName>style.visibility</p:attrName>
                                            </p:attrNameLst>
                                          </p:cBhvr>
                                          <p:to>
                                            <p:strVal val="visible"/>
                                          </p:to>
                                        </p:set>
                                        <p:animEffect transition="in" filter="wipe(left)">
                                          <p:cBhvr>
                                            <p:cTn id="65" dur="100"/>
                                            <p:tgtEl>
                                              <p:spTgt spid="19"/>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9"/>
                                            </p:tgtEl>
                                          </p:cBhvr>
                                          <p:to x="80000" y="100000"/>
                                        </p:animScale>
                                        <p:anim by="(#ppt_w*0.10)" calcmode="lin" valueType="num">
                                          <p:cBhvr>
                                            <p:cTn id="68" dur="50" autoRev="1" fill="hold">
                                              <p:stCondLst>
                                                <p:cond delay="0"/>
                                              </p:stCondLst>
                                            </p:cTn>
                                            <p:tgtEl>
                                              <p:spTgt spid="19"/>
                                            </p:tgtEl>
                                            <p:attrNameLst>
                                              <p:attrName>ppt_x</p:attrName>
                                            </p:attrNameLst>
                                          </p:cBhvr>
                                        </p:anim>
                                        <p:anim by="(-#ppt_w*0.10)" calcmode="lin" valueType="num">
                                          <p:cBhvr>
                                            <p:cTn id="69" dur="50" autoRev="1" fill="hold">
                                              <p:stCondLst>
                                                <p:cond delay="0"/>
                                              </p:stCondLst>
                                            </p:cTn>
                                            <p:tgtEl>
                                              <p:spTgt spid="19"/>
                                            </p:tgtEl>
                                            <p:attrNameLst>
                                              <p:attrName>ppt_y</p:attrName>
                                            </p:attrNameLst>
                                          </p:cBhvr>
                                        </p:anim>
                                        <p:animRot by="-480000">
                                          <p:cBhvr>
                                            <p:cTn id="70" dur="50" autoRev="1" fill="hold">
                                              <p:stCondLst>
                                                <p:cond delay="0"/>
                                              </p:stCondLst>
                                            </p:cTn>
                                            <p:tgtEl>
                                              <p:spTgt spid="19"/>
                                            </p:tgtEl>
                                            <p:attrNameLst>
                                              <p:attrName>r</p:attrName>
                                            </p:attrNameLst>
                                          </p:cBhvr>
                                        </p:animRot>
                                      </p:childTnLst>
                                    </p:cTn>
                                  </p:par>
                                </p:childTnLst>
                              </p:cTn>
                            </p:par>
                            <p:par>
                              <p:cTn id="71" fill="hold">
                                <p:stCondLst>
                                  <p:cond delay="5450"/>
                                </p:stCondLst>
                                <p:childTnLst>
                                  <p:par>
                                    <p:cTn id="72" presetID="22" presetClass="entr" presetSubtype="1" fill="hold" grpId="0"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up)">
                                          <p:cBhvr>
                                            <p:cTn id="74" dur="500"/>
                                            <p:tgtEl>
                                              <p:spTgt spid="9"/>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par>
                              <p:cTn id="78" fill="hold">
                                <p:stCondLst>
                                  <p:cond delay="5950"/>
                                </p:stCondLst>
                                <p:childTnLst>
                                  <p:par>
                                    <p:cTn id="79" presetID="2" presetClass="entr" presetSubtype="1" fill="hold" grpId="0" nodeType="afterEffect" p14:presetBounceEnd="50000">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14:bounceEnd="50000">
                                          <p:cBhvr additive="base">
                                            <p:cTn id="81" dur="500" fill="hold"/>
                                            <p:tgtEl>
                                              <p:spTgt spid="21"/>
                                            </p:tgtEl>
                                            <p:attrNameLst>
                                              <p:attrName>ppt_x</p:attrName>
                                            </p:attrNameLst>
                                          </p:cBhvr>
                                          <p:tavLst>
                                            <p:tav tm="0">
                                              <p:val>
                                                <p:strVal val="#ppt_x"/>
                                              </p:val>
                                            </p:tav>
                                            <p:tav tm="100000">
                                              <p:val>
                                                <p:strVal val="#ppt_x"/>
                                              </p:val>
                                            </p:tav>
                                          </p:tavLst>
                                        </p:anim>
                                        <p:anim calcmode="lin" valueType="num" p14:bounceEnd="50000">
                                          <p:cBhvr additive="base">
                                            <p:cTn id="82" dur="500" fill="hold"/>
                                            <p:tgtEl>
                                              <p:spTgt spid="21"/>
                                            </p:tgtEl>
                                            <p:attrNameLst>
                                              <p:attrName>ppt_y</p:attrName>
                                            </p:attrNameLst>
                                          </p:cBhvr>
                                          <p:tavLst>
                                            <p:tav tm="0">
                                              <p:val>
                                                <p:strVal val="0-#ppt_h/2"/>
                                              </p:val>
                                            </p:tav>
                                            <p:tav tm="100000">
                                              <p:val>
                                                <p:strVal val="#ppt_y"/>
                                              </p:val>
                                            </p:tav>
                                          </p:tavLst>
                                        </p:anim>
                                      </p:childTnLst>
                                    </p:cTn>
                                  </p:par>
                                </p:childTnLst>
                              </p:cTn>
                            </p:par>
                            <p:par>
                              <p:cTn id="83" fill="hold">
                                <p:stCondLst>
                                  <p:cond delay="6450"/>
                                </p:stCondLst>
                                <p:childTnLst>
                                  <p:par>
                                    <p:cTn id="84" presetID="22" presetClass="entr" presetSubtype="2" fill="hold" grpId="0" nodeType="after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right)">
                                          <p:cBhvr>
                                            <p:cTn id="86" dur="500"/>
                                            <p:tgtEl>
                                              <p:spTgt spid="4"/>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wipe(right)">
                                          <p:cBhvr>
                                            <p:cTn id="89" dur="500"/>
                                            <p:tgtEl>
                                              <p:spTgt spid="5"/>
                                            </p:tgtEl>
                                          </p:cBhvr>
                                        </p:animEffect>
                                      </p:childTnLst>
                                    </p:cTn>
                                  </p:par>
                                </p:childTnLst>
                              </p:cTn>
                            </p:par>
                            <p:par>
                              <p:cTn id="90" fill="hold">
                                <p:stCondLst>
                                  <p:cond delay="6950"/>
                                </p:stCondLst>
                                <p:childTnLst>
                                  <p:par>
                                    <p:cTn id="91" presetID="22" presetClass="entr" presetSubtype="8" fill="hold" grpId="0" nodeType="afterEffect">
                                      <p:stCondLst>
                                        <p:cond delay="0"/>
                                      </p:stCondLst>
                                      <p:iterate type="lt">
                                        <p:tmPct val="30000"/>
                                      </p:iterate>
                                      <p:childTnLst>
                                        <p:set>
                                          <p:cBhvr>
                                            <p:cTn id="92" dur="1" fill="hold">
                                              <p:stCondLst>
                                                <p:cond delay="0"/>
                                              </p:stCondLst>
                                            </p:cTn>
                                            <p:tgtEl>
                                              <p:spTgt spid="22"/>
                                            </p:tgtEl>
                                            <p:attrNameLst>
                                              <p:attrName>style.visibility</p:attrName>
                                            </p:attrNameLst>
                                          </p:cBhvr>
                                          <p:to>
                                            <p:strVal val="visible"/>
                                          </p:to>
                                        </p:set>
                                        <p:animEffect transition="in" filter="wipe(left)">
                                          <p:cBhvr>
                                            <p:cTn id="93" dur="100"/>
                                            <p:tgtEl>
                                              <p:spTgt spid="22"/>
                                            </p:tgtEl>
                                          </p:cBhvr>
                                        </p:animEffect>
                                      </p:childTnLst>
                                    </p:cTn>
                                  </p:par>
                                  <p:par>
                                    <p:cTn id="94" presetID="36" presetClass="emph" presetSubtype="0" fill="hold" grpId="1" nodeType="withEffect">
                                      <p:stCondLst>
                                        <p:cond delay="0"/>
                                      </p:stCondLst>
                                      <p:iterate type="lt">
                                        <p:tmPct val="30000"/>
                                      </p:iterate>
                                      <p:childTnLst>
                                        <p:animScale>
                                          <p:cBhvr>
                                            <p:cTn id="95" dur="50" autoRev="1" fill="hold">
                                              <p:stCondLst>
                                                <p:cond delay="0"/>
                                              </p:stCondLst>
                                            </p:cTn>
                                            <p:tgtEl>
                                              <p:spTgt spid="22"/>
                                            </p:tgtEl>
                                          </p:cBhvr>
                                          <p:to x="80000" y="100000"/>
                                        </p:animScale>
                                        <p:anim by="(#ppt_w*0.10)" calcmode="lin" valueType="num">
                                          <p:cBhvr>
                                            <p:cTn id="96" dur="50" autoRev="1" fill="hold">
                                              <p:stCondLst>
                                                <p:cond delay="0"/>
                                              </p:stCondLst>
                                            </p:cTn>
                                            <p:tgtEl>
                                              <p:spTgt spid="22"/>
                                            </p:tgtEl>
                                            <p:attrNameLst>
                                              <p:attrName>ppt_x</p:attrName>
                                            </p:attrNameLst>
                                          </p:cBhvr>
                                        </p:anim>
                                        <p:anim by="(-#ppt_w*0.10)" calcmode="lin" valueType="num">
                                          <p:cBhvr>
                                            <p:cTn id="97" dur="50" autoRev="1" fill="hold">
                                              <p:stCondLst>
                                                <p:cond delay="0"/>
                                              </p:stCondLst>
                                            </p:cTn>
                                            <p:tgtEl>
                                              <p:spTgt spid="22"/>
                                            </p:tgtEl>
                                            <p:attrNameLst>
                                              <p:attrName>ppt_y</p:attrName>
                                            </p:attrNameLst>
                                          </p:cBhvr>
                                        </p:anim>
                                        <p:animRot by="-480000">
                                          <p:cBhvr>
                                            <p:cTn id="98" dur="50" autoRev="1"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6" grpId="0"/>
          <p:bldP spid="16" grpId="1"/>
          <p:bldP spid="17" grpId="0" animBg="1"/>
          <p:bldP spid="18" grpId="0" animBg="1"/>
          <p:bldP spid="19" grpId="0"/>
          <p:bldP spid="19" grpId="1"/>
          <p:bldP spid="20" grpId="0" animBg="1"/>
          <p:bldP spid="21" grpId="0" animBg="1"/>
          <p:bldP spid="22" grpId="0"/>
          <p:bldP spid="22" grpId="1"/>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5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childTnLst>
                              </p:cTn>
                            </p:par>
                            <p:par>
                              <p:cTn id="17" fill="hold">
                                <p:stCondLst>
                                  <p:cond delay="135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par>
                              <p:cTn id="24" fill="hold">
                                <p:stCondLst>
                                  <p:cond delay="1850"/>
                                </p:stCondLst>
                                <p:childTnLst>
                                  <p:par>
                                    <p:cTn id="25" presetID="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0-#ppt_h/2"/>
                                              </p:val>
                                            </p:tav>
                                            <p:tav tm="100000">
                                              <p:val>
                                                <p:strVal val="#ppt_y"/>
                                              </p:val>
                                            </p:tav>
                                          </p:tavLst>
                                        </p:anim>
                                      </p:childTnLst>
                                    </p:cTn>
                                  </p:par>
                                </p:childTnLst>
                              </p:cTn>
                            </p:par>
                            <p:par>
                              <p:cTn id="29" fill="hold">
                                <p:stCondLst>
                                  <p:cond delay="2350"/>
                                </p:stCondLst>
                                <p:childTnLst>
                                  <p:par>
                                    <p:cTn id="30" presetID="22" presetClass="entr" presetSubtype="8" fill="hold" grpId="0" nodeType="afterEffect">
                                      <p:stCondLst>
                                        <p:cond delay="0"/>
                                      </p:stCondLst>
                                      <p:iterate type="lt">
                                        <p:tmPct val="30000"/>
                                      </p:iterate>
                                      <p:childTnLst>
                                        <p:set>
                                          <p:cBhvr>
                                            <p:cTn id="31" dur="1" fill="hold">
                                              <p:stCondLst>
                                                <p:cond delay="0"/>
                                              </p:stCondLst>
                                            </p:cTn>
                                            <p:tgtEl>
                                              <p:spTgt spid="16"/>
                                            </p:tgtEl>
                                            <p:attrNameLst>
                                              <p:attrName>style.visibility</p:attrName>
                                            </p:attrNameLst>
                                          </p:cBhvr>
                                          <p:to>
                                            <p:strVal val="visible"/>
                                          </p:to>
                                        </p:set>
                                        <p:animEffect transition="in" filter="wipe(left)">
                                          <p:cBhvr>
                                            <p:cTn id="32" dur="100"/>
                                            <p:tgtEl>
                                              <p:spTgt spid="16"/>
                                            </p:tgtEl>
                                          </p:cBhvr>
                                        </p:animEffect>
                                      </p:childTnLst>
                                    </p:cTn>
                                  </p:par>
                                  <p:par>
                                    <p:cTn id="33" presetID="36" presetClass="emph" presetSubtype="0" fill="hold" grpId="1" nodeType="withEffect">
                                      <p:stCondLst>
                                        <p:cond delay="0"/>
                                      </p:stCondLst>
                                      <p:iterate type="lt">
                                        <p:tmPct val="30000"/>
                                      </p:iterate>
                                      <p:childTnLst>
                                        <p:animScale>
                                          <p:cBhvr>
                                            <p:cTn id="34" dur="50" autoRev="1" fill="hold">
                                              <p:stCondLst>
                                                <p:cond delay="0"/>
                                              </p:stCondLst>
                                            </p:cTn>
                                            <p:tgtEl>
                                              <p:spTgt spid="16"/>
                                            </p:tgtEl>
                                          </p:cBhvr>
                                          <p:to x="80000" y="100000"/>
                                        </p:animScale>
                                        <p:anim by="(#ppt_w*0.10)" calcmode="lin" valueType="num">
                                          <p:cBhvr>
                                            <p:cTn id="35" dur="50" autoRev="1" fill="hold">
                                              <p:stCondLst>
                                                <p:cond delay="0"/>
                                              </p:stCondLst>
                                            </p:cTn>
                                            <p:tgtEl>
                                              <p:spTgt spid="16"/>
                                            </p:tgtEl>
                                            <p:attrNameLst>
                                              <p:attrName>ppt_x</p:attrName>
                                            </p:attrNameLst>
                                          </p:cBhvr>
                                        </p:anim>
                                        <p:anim by="(-#ppt_w*0.10)" calcmode="lin" valueType="num">
                                          <p:cBhvr>
                                            <p:cTn id="36" dur="50" autoRev="1" fill="hold">
                                              <p:stCondLst>
                                                <p:cond delay="0"/>
                                              </p:stCondLst>
                                            </p:cTn>
                                            <p:tgtEl>
                                              <p:spTgt spid="16"/>
                                            </p:tgtEl>
                                            <p:attrNameLst>
                                              <p:attrName>ppt_y</p:attrName>
                                            </p:attrNameLst>
                                          </p:cBhvr>
                                        </p:anim>
                                        <p:animRot by="-480000">
                                          <p:cBhvr>
                                            <p:cTn id="37" dur="50" autoRev="1" fill="hold">
                                              <p:stCondLst>
                                                <p:cond delay="0"/>
                                              </p:stCondLst>
                                            </p:cTn>
                                            <p:tgtEl>
                                              <p:spTgt spid="16"/>
                                            </p:tgtEl>
                                            <p:attrNameLst>
                                              <p:attrName>r</p:attrName>
                                            </p:attrNameLst>
                                          </p:cBhvr>
                                        </p:animRot>
                                      </p:childTnLst>
                                    </p:cTn>
                                  </p:par>
                                </p:childTnLst>
                              </p:cTn>
                            </p:par>
                            <p:par>
                              <p:cTn id="38" fill="hold">
                                <p:stCondLst>
                                  <p:cond delay="2900"/>
                                </p:stCondLst>
                                <p:childTnLst>
                                  <p:par>
                                    <p:cTn id="39" presetID="22" presetClass="entr" presetSubtype="1"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up)">
                                          <p:cBhvr>
                                            <p:cTn id="44" dur="500"/>
                                            <p:tgtEl>
                                              <p:spTgt spid="12"/>
                                            </p:tgtEl>
                                          </p:cBhvr>
                                        </p:animEffect>
                                      </p:childTnLst>
                                    </p:cTn>
                                  </p:par>
                                </p:childTnLst>
                              </p:cTn>
                            </p:par>
                            <p:par>
                              <p:cTn id="45" fill="hold">
                                <p:stCondLst>
                                  <p:cond delay="3400"/>
                                </p:stCondLst>
                                <p:childTnLst>
                                  <p:par>
                                    <p:cTn id="46" presetID="2" presetClass="entr" presetSubtype="1"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0-#ppt_h/2"/>
                                              </p:val>
                                            </p:tav>
                                            <p:tav tm="100000">
                                              <p:val>
                                                <p:strVal val="#ppt_y"/>
                                              </p:val>
                                            </p:tav>
                                          </p:tavLst>
                                        </p:anim>
                                      </p:childTnLst>
                                    </p:cTn>
                                  </p:par>
                                </p:childTnLst>
                              </p:cTn>
                            </p:par>
                            <p:par>
                              <p:cTn id="50" fill="hold">
                                <p:stCondLst>
                                  <p:cond delay="3900"/>
                                </p:stCondLst>
                                <p:childTnLst>
                                  <p:par>
                                    <p:cTn id="51" presetID="22" presetClass="entr" presetSubtype="8"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4400"/>
                                </p:stCondLst>
                                <p:childTnLst>
                                  <p:par>
                                    <p:cTn id="58" presetID="2" presetClass="entr" presetSubtype="1"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additive="base">
                                            <p:cTn id="60" dur="500" fill="hold"/>
                                            <p:tgtEl>
                                              <p:spTgt spid="20"/>
                                            </p:tgtEl>
                                            <p:attrNameLst>
                                              <p:attrName>ppt_x</p:attrName>
                                            </p:attrNameLst>
                                          </p:cBhvr>
                                          <p:tavLst>
                                            <p:tav tm="0">
                                              <p:val>
                                                <p:strVal val="#ppt_x"/>
                                              </p:val>
                                            </p:tav>
                                            <p:tav tm="100000">
                                              <p:val>
                                                <p:strVal val="#ppt_x"/>
                                              </p:val>
                                            </p:tav>
                                          </p:tavLst>
                                        </p:anim>
                                        <p:anim calcmode="lin" valueType="num">
                                          <p:cBhvr additive="base">
                                            <p:cTn id="61" dur="500" fill="hold"/>
                                            <p:tgtEl>
                                              <p:spTgt spid="20"/>
                                            </p:tgtEl>
                                            <p:attrNameLst>
                                              <p:attrName>ppt_y</p:attrName>
                                            </p:attrNameLst>
                                          </p:cBhvr>
                                          <p:tavLst>
                                            <p:tav tm="0">
                                              <p:val>
                                                <p:strVal val="0-#ppt_h/2"/>
                                              </p:val>
                                            </p:tav>
                                            <p:tav tm="100000">
                                              <p:val>
                                                <p:strVal val="#ppt_y"/>
                                              </p:val>
                                            </p:tav>
                                          </p:tavLst>
                                        </p:anim>
                                      </p:childTnLst>
                                    </p:cTn>
                                  </p:par>
                                </p:childTnLst>
                              </p:cTn>
                            </p:par>
                            <p:par>
                              <p:cTn id="62" fill="hold">
                                <p:stCondLst>
                                  <p:cond delay="49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19"/>
                                            </p:tgtEl>
                                            <p:attrNameLst>
                                              <p:attrName>style.visibility</p:attrName>
                                            </p:attrNameLst>
                                          </p:cBhvr>
                                          <p:to>
                                            <p:strVal val="visible"/>
                                          </p:to>
                                        </p:set>
                                        <p:animEffect transition="in" filter="wipe(left)">
                                          <p:cBhvr>
                                            <p:cTn id="65" dur="100"/>
                                            <p:tgtEl>
                                              <p:spTgt spid="19"/>
                                            </p:tgtEl>
                                          </p:cBhvr>
                                        </p:animEffect>
                                      </p:childTnLst>
                                    </p:cTn>
                                  </p:par>
                                  <p:par>
                                    <p:cTn id="66" presetID="36" presetClass="emph" presetSubtype="0" fill="hold" grpId="1" nodeType="withEffect">
                                      <p:stCondLst>
                                        <p:cond delay="0"/>
                                      </p:stCondLst>
                                      <p:iterate type="lt">
                                        <p:tmPct val="30000"/>
                                      </p:iterate>
                                      <p:childTnLst>
                                        <p:animScale>
                                          <p:cBhvr>
                                            <p:cTn id="67" dur="50" autoRev="1" fill="hold">
                                              <p:stCondLst>
                                                <p:cond delay="0"/>
                                              </p:stCondLst>
                                            </p:cTn>
                                            <p:tgtEl>
                                              <p:spTgt spid="19"/>
                                            </p:tgtEl>
                                          </p:cBhvr>
                                          <p:to x="80000" y="100000"/>
                                        </p:animScale>
                                        <p:anim by="(#ppt_w*0.10)" calcmode="lin" valueType="num">
                                          <p:cBhvr>
                                            <p:cTn id="68" dur="50" autoRev="1" fill="hold">
                                              <p:stCondLst>
                                                <p:cond delay="0"/>
                                              </p:stCondLst>
                                            </p:cTn>
                                            <p:tgtEl>
                                              <p:spTgt spid="19"/>
                                            </p:tgtEl>
                                            <p:attrNameLst>
                                              <p:attrName>ppt_x</p:attrName>
                                            </p:attrNameLst>
                                          </p:cBhvr>
                                        </p:anim>
                                        <p:anim by="(-#ppt_w*0.10)" calcmode="lin" valueType="num">
                                          <p:cBhvr>
                                            <p:cTn id="69" dur="50" autoRev="1" fill="hold">
                                              <p:stCondLst>
                                                <p:cond delay="0"/>
                                              </p:stCondLst>
                                            </p:cTn>
                                            <p:tgtEl>
                                              <p:spTgt spid="19"/>
                                            </p:tgtEl>
                                            <p:attrNameLst>
                                              <p:attrName>ppt_y</p:attrName>
                                            </p:attrNameLst>
                                          </p:cBhvr>
                                        </p:anim>
                                        <p:animRot by="-480000">
                                          <p:cBhvr>
                                            <p:cTn id="70" dur="50" autoRev="1" fill="hold">
                                              <p:stCondLst>
                                                <p:cond delay="0"/>
                                              </p:stCondLst>
                                            </p:cTn>
                                            <p:tgtEl>
                                              <p:spTgt spid="19"/>
                                            </p:tgtEl>
                                            <p:attrNameLst>
                                              <p:attrName>r</p:attrName>
                                            </p:attrNameLst>
                                          </p:cBhvr>
                                        </p:animRot>
                                      </p:childTnLst>
                                    </p:cTn>
                                  </p:par>
                                </p:childTnLst>
                              </p:cTn>
                            </p:par>
                            <p:par>
                              <p:cTn id="71" fill="hold">
                                <p:stCondLst>
                                  <p:cond delay="5450"/>
                                </p:stCondLst>
                                <p:childTnLst>
                                  <p:par>
                                    <p:cTn id="72" presetID="22" presetClass="entr" presetSubtype="1" fill="hold" grpId="0"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up)">
                                          <p:cBhvr>
                                            <p:cTn id="74" dur="500"/>
                                            <p:tgtEl>
                                              <p:spTgt spid="9"/>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par>
                              <p:cTn id="78" fill="hold">
                                <p:stCondLst>
                                  <p:cond delay="5950"/>
                                </p:stCondLst>
                                <p:childTnLst>
                                  <p:par>
                                    <p:cTn id="79" presetID="2" presetClass="entr" presetSubtype="1" fill="hold" grpId="0" nodeType="after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0-#ppt_h/2"/>
                                              </p:val>
                                            </p:tav>
                                            <p:tav tm="100000">
                                              <p:val>
                                                <p:strVal val="#ppt_y"/>
                                              </p:val>
                                            </p:tav>
                                          </p:tavLst>
                                        </p:anim>
                                      </p:childTnLst>
                                    </p:cTn>
                                  </p:par>
                                </p:childTnLst>
                              </p:cTn>
                            </p:par>
                            <p:par>
                              <p:cTn id="83" fill="hold">
                                <p:stCondLst>
                                  <p:cond delay="6450"/>
                                </p:stCondLst>
                                <p:childTnLst>
                                  <p:par>
                                    <p:cTn id="84" presetID="22" presetClass="entr" presetSubtype="2" fill="hold" grpId="0" nodeType="after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right)">
                                          <p:cBhvr>
                                            <p:cTn id="86" dur="500"/>
                                            <p:tgtEl>
                                              <p:spTgt spid="4"/>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wipe(right)">
                                          <p:cBhvr>
                                            <p:cTn id="89" dur="500"/>
                                            <p:tgtEl>
                                              <p:spTgt spid="5"/>
                                            </p:tgtEl>
                                          </p:cBhvr>
                                        </p:animEffect>
                                      </p:childTnLst>
                                    </p:cTn>
                                  </p:par>
                                </p:childTnLst>
                              </p:cTn>
                            </p:par>
                            <p:par>
                              <p:cTn id="90" fill="hold">
                                <p:stCondLst>
                                  <p:cond delay="6950"/>
                                </p:stCondLst>
                                <p:childTnLst>
                                  <p:par>
                                    <p:cTn id="91" presetID="22" presetClass="entr" presetSubtype="8" fill="hold" grpId="0" nodeType="afterEffect">
                                      <p:stCondLst>
                                        <p:cond delay="0"/>
                                      </p:stCondLst>
                                      <p:iterate type="lt">
                                        <p:tmPct val="30000"/>
                                      </p:iterate>
                                      <p:childTnLst>
                                        <p:set>
                                          <p:cBhvr>
                                            <p:cTn id="92" dur="1" fill="hold">
                                              <p:stCondLst>
                                                <p:cond delay="0"/>
                                              </p:stCondLst>
                                            </p:cTn>
                                            <p:tgtEl>
                                              <p:spTgt spid="22"/>
                                            </p:tgtEl>
                                            <p:attrNameLst>
                                              <p:attrName>style.visibility</p:attrName>
                                            </p:attrNameLst>
                                          </p:cBhvr>
                                          <p:to>
                                            <p:strVal val="visible"/>
                                          </p:to>
                                        </p:set>
                                        <p:animEffect transition="in" filter="wipe(left)">
                                          <p:cBhvr>
                                            <p:cTn id="93" dur="100"/>
                                            <p:tgtEl>
                                              <p:spTgt spid="22"/>
                                            </p:tgtEl>
                                          </p:cBhvr>
                                        </p:animEffect>
                                      </p:childTnLst>
                                    </p:cTn>
                                  </p:par>
                                  <p:par>
                                    <p:cTn id="94" presetID="36" presetClass="emph" presetSubtype="0" fill="hold" grpId="1" nodeType="withEffect">
                                      <p:stCondLst>
                                        <p:cond delay="0"/>
                                      </p:stCondLst>
                                      <p:iterate type="lt">
                                        <p:tmPct val="30000"/>
                                      </p:iterate>
                                      <p:childTnLst>
                                        <p:animScale>
                                          <p:cBhvr>
                                            <p:cTn id="95" dur="50" autoRev="1" fill="hold">
                                              <p:stCondLst>
                                                <p:cond delay="0"/>
                                              </p:stCondLst>
                                            </p:cTn>
                                            <p:tgtEl>
                                              <p:spTgt spid="22"/>
                                            </p:tgtEl>
                                          </p:cBhvr>
                                          <p:to x="80000" y="100000"/>
                                        </p:animScale>
                                        <p:anim by="(#ppt_w*0.10)" calcmode="lin" valueType="num">
                                          <p:cBhvr>
                                            <p:cTn id="96" dur="50" autoRev="1" fill="hold">
                                              <p:stCondLst>
                                                <p:cond delay="0"/>
                                              </p:stCondLst>
                                            </p:cTn>
                                            <p:tgtEl>
                                              <p:spTgt spid="22"/>
                                            </p:tgtEl>
                                            <p:attrNameLst>
                                              <p:attrName>ppt_x</p:attrName>
                                            </p:attrNameLst>
                                          </p:cBhvr>
                                        </p:anim>
                                        <p:anim by="(-#ppt_w*0.10)" calcmode="lin" valueType="num">
                                          <p:cBhvr>
                                            <p:cTn id="97" dur="50" autoRev="1" fill="hold">
                                              <p:stCondLst>
                                                <p:cond delay="0"/>
                                              </p:stCondLst>
                                            </p:cTn>
                                            <p:tgtEl>
                                              <p:spTgt spid="22"/>
                                            </p:tgtEl>
                                            <p:attrNameLst>
                                              <p:attrName>ppt_y</p:attrName>
                                            </p:attrNameLst>
                                          </p:cBhvr>
                                        </p:anim>
                                        <p:animRot by="-480000">
                                          <p:cBhvr>
                                            <p:cTn id="98" dur="50" autoRev="1" fill="hold">
                                              <p:stCondLst>
                                                <p:cond delay="0"/>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6" grpId="0"/>
          <p:bldP spid="16" grpId="1"/>
          <p:bldP spid="17" grpId="0" animBg="1"/>
          <p:bldP spid="18" grpId="0" animBg="1"/>
          <p:bldP spid="19" grpId="0"/>
          <p:bldP spid="19" grpId="1"/>
          <p:bldP spid="20" grpId="0" animBg="1"/>
          <p:bldP spid="21" grpId="0" animBg="1"/>
          <p:bldP spid="22" grpId="0"/>
          <p:bldP spid="22" grpId="1"/>
          <p:bldP spid="2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3069" y="3060513"/>
            <a:ext cx="2328880"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33069" y="4566086"/>
            <a:ext cx="2328880"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10974" y="1629594"/>
            <a:ext cx="2633964" cy="1313009"/>
            <a:chOff x="8835092" y="1945063"/>
            <a:chExt cx="2483676" cy="1235726"/>
          </a:xfrm>
        </p:grpSpPr>
        <p:sp>
          <p:nvSpPr>
            <p:cNvPr id="7" name="文本框 11"/>
            <p:cNvSpPr txBox="1"/>
            <p:nvPr/>
          </p:nvSpPr>
          <p:spPr>
            <a:xfrm>
              <a:off x="8835092" y="1945063"/>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8" name="文本框 12"/>
            <p:cNvSpPr txBox="1"/>
            <p:nvPr/>
          </p:nvSpPr>
          <p:spPr>
            <a:xfrm>
              <a:off x="8872836" y="2273941"/>
              <a:ext cx="2445932" cy="906848"/>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您的内容打在这里，或者通过复制您的文本后。您的内容打在这里，或者通过复制您的文</a:t>
              </a:r>
            </a:p>
          </p:txBody>
        </p:sp>
      </p:grpSp>
      <p:grpSp>
        <p:nvGrpSpPr>
          <p:cNvPr id="9" name="组合 8"/>
          <p:cNvGrpSpPr/>
          <p:nvPr/>
        </p:nvGrpSpPr>
        <p:grpSpPr>
          <a:xfrm>
            <a:off x="500682" y="3136184"/>
            <a:ext cx="2633964" cy="1339862"/>
            <a:chOff x="8835092" y="2033592"/>
            <a:chExt cx="2483676" cy="1260986"/>
          </a:xfrm>
        </p:grpSpPr>
        <p:sp>
          <p:nvSpPr>
            <p:cNvPr id="10" name="文本框 14"/>
            <p:cNvSpPr txBox="1"/>
            <p:nvPr/>
          </p:nvSpPr>
          <p:spPr>
            <a:xfrm>
              <a:off x="8835092" y="2033592"/>
              <a:ext cx="1248229" cy="347590"/>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1" name="文本框 15"/>
            <p:cNvSpPr txBox="1"/>
            <p:nvPr/>
          </p:nvSpPr>
          <p:spPr>
            <a:xfrm>
              <a:off x="8872836" y="2387739"/>
              <a:ext cx="2445932" cy="906839"/>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您的内容打在这里，或者通过复制您的文本后。您的内容打在这里，或者通过复制您的文</a:t>
              </a:r>
            </a:p>
          </p:txBody>
        </p:sp>
      </p:grpSp>
      <p:grpSp>
        <p:nvGrpSpPr>
          <p:cNvPr id="12" name="组合 11"/>
          <p:cNvGrpSpPr/>
          <p:nvPr/>
        </p:nvGrpSpPr>
        <p:grpSpPr>
          <a:xfrm>
            <a:off x="510971" y="4629295"/>
            <a:ext cx="2647306" cy="1326454"/>
            <a:chOff x="8835092" y="2046239"/>
            <a:chExt cx="2496257" cy="1248378"/>
          </a:xfrm>
        </p:grpSpPr>
        <p:sp>
          <p:nvSpPr>
            <p:cNvPr id="13" name="文本框 17"/>
            <p:cNvSpPr txBox="1"/>
            <p:nvPr/>
          </p:nvSpPr>
          <p:spPr>
            <a:xfrm>
              <a:off x="8835092" y="2046239"/>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4" name="文本框 18"/>
            <p:cNvSpPr txBox="1"/>
            <p:nvPr/>
          </p:nvSpPr>
          <p:spPr>
            <a:xfrm>
              <a:off x="8885416" y="2387769"/>
              <a:ext cx="2445933" cy="906848"/>
            </a:xfrm>
            <a:prstGeom prst="rect">
              <a:avLst/>
            </a:prstGeom>
            <a:noFill/>
          </p:spPr>
          <p:txBody>
            <a:bodyPr wrap="square" rtlCol="0">
              <a:spAutoFit/>
            </a:bodyPr>
            <a:lstStyle/>
            <a:p>
              <a:pPr>
                <a:lnSpc>
                  <a:spcPct val="130000"/>
                </a:lnSpc>
              </a:pPr>
              <a:r>
                <a:rPr lang="zh-CN" altLang="en-US" sz="1400" dirty="0">
                  <a:solidFill>
                    <a:sysClr val="windowText" lastClr="000000"/>
                  </a:solidFill>
                  <a:latin typeface="微软雅黑" pitchFamily="34" charset="-122"/>
                  <a:ea typeface="微软雅黑" pitchFamily="34" charset="-122"/>
                </a:rPr>
                <a:t>您的内容打在这里，或者通过复制您的文本后。您的内容打在这里，或者通过复制您的文</a:t>
              </a:r>
            </a:p>
          </p:txBody>
        </p:sp>
      </p:grpSp>
      <p:grpSp>
        <p:nvGrpSpPr>
          <p:cNvPr id="15" name="组合 14"/>
          <p:cNvGrpSpPr/>
          <p:nvPr/>
        </p:nvGrpSpPr>
        <p:grpSpPr>
          <a:xfrm>
            <a:off x="3466163" y="3908722"/>
            <a:ext cx="2472813" cy="1862210"/>
            <a:chOff x="3474720" y="4038600"/>
            <a:chExt cx="2331720" cy="1752600"/>
          </a:xfrm>
        </p:grpSpPr>
        <p:sp>
          <p:nvSpPr>
            <p:cNvPr id="16" name="文本框 19"/>
            <p:cNvSpPr txBox="1"/>
            <p:nvPr/>
          </p:nvSpPr>
          <p:spPr>
            <a:xfrm>
              <a:off x="3987799" y="475822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7" name="文本框 20"/>
            <p:cNvSpPr txBox="1"/>
            <p:nvPr/>
          </p:nvSpPr>
          <p:spPr>
            <a:xfrm>
              <a:off x="3987799" y="529908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8" name="文本框 21"/>
            <p:cNvSpPr txBox="1"/>
            <p:nvPr/>
          </p:nvSpPr>
          <p:spPr>
            <a:xfrm>
              <a:off x="3987799" y="421736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19" name="矩形 18"/>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b="1">
                <a:ln w="12700">
                  <a:solidFill>
                    <a:schemeClr val="tx2">
                      <a:satMod val="155000"/>
                    </a:schemeClr>
                  </a:solidFill>
                  <a:prstDash val="solid"/>
                </a:ln>
                <a:effectLst>
                  <a:outerShdw blurRad="41275" dist="20320" dir="1800000" algn="tl" rotWithShape="0">
                    <a:srgbClr val="000000">
                      <a:alpha val="40000"/>
                    </a:srgbClr>
                  </a:outerShdw>
                </a:effectLst>
                <a:latin typeface="微软雅黑" pitchFamily="34" charset="-122"/>
                <a:ea typeface="微软雅黑" pitchFamily="34" charset="-122"/>
              </a:endParaRPr>
            </a:p>
          </p:txBody>
        </p:sp>
        <p:cxnSp>
          <p:nvCxnSpPr>
            <p:cNvPr id="20" name="直接连接符 19"/>
            <p:cNvCxnSpPr/>
            <p:nvPr/>
          </p:nvCxnSpPr>
          <p:spPr>
            <a:xfrm>
              <a:off x="3596580" y="464348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596580" y="518959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6294544" y="3908722"/>
            <a:ext cx="2472813" cy="1862210"/>
            <a:chOff x="3474720" y="4038600"/>
            <a:chExt cx="2331720" cy="1752600"/>
          </a:xfrm>
        </p:grpSpPr>
        <p:sp>
          <p:nvSpPr>
            <p:cNvPr id="23" name="文本框 30"/>
            <p:cNvSpPr txBox="1"/>
            <p:nvPr/>
          </p:nvSpPr>
          <p:spPr>
            <a:xfrm>
              <a:off x="3987799" y="475822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24" name="文本框 31"/>
            <p:cNvSpPr txBox="1"/>
            <p:nvPr/>
          </p:nvSpPr>
          <p:spPr>
            <a:xfrm>
              <a:off x="3987799" y="529908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25" name="文本框 32"/>
            <p:cNvSpPr txBox="1"/>
            <p:nvPr/>
          </p:nvSpPr>
          <p:spPr>
            <a:xfrm>
              <a:off x="3987799" y="421736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26" name="矩形 25"/>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latin typeface="微软雅黑" pitchFamily="34" charset="-122"/>
                <a:ea typeface="微软雅黑" pitchFamily="34" charset="-122"/>
              </a:endParaRPr>
            </a:p>
          </p:txBody>
        </p:sp>
        <p:cxnSp>
          <p:nvCxnSpPr>
            <p:cNvPr id="27" name="直接连接符 26"/>
            <p:cNvCxnSpPr/>
            <p:nvPr/>
          </p:nvCxnSpPr>
          <p:spPr>
            <a:xfrm>
              <a:off x="3596580" y="464348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596580" y="518959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9143129" y="3908722"/>
            <a:ext cx="2472813" cy="1862210"/>
            <a:chOff x="3474720" y="4038600"/>
            <a:chExt cx="2331720" cy="1752600"/>
          </a:xfrm>
        </p:grpSpPr>
        <p:sp>
          <p:nvSpPr>
            <p:cNvPr id="30" name="文本框 37"/>
            <p:cNvSpPr txBox="1"/>
            <p:nvPr/>
          </p:nvSpPr>
          <p:spPr>
            <a:xfrm>
              <a:off x="3987799" y="475822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31" name="文本框 38"/>
            <p:cNvSpPr txBox="1"/>
            <p:nvPr/>
          </p:nvSpPr>
          <p:spPr>
            <a:xfrm>
              <a:off x="3987799" y="529908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32" name="文本框 39"/>
            <p:cNvSpPr txBox="1"/>
            <p:nvPr/>
          </p:nvSpPr>
          <p:spPr>
            <a:xfrm>
              <a:off x="3987799" y="4217364"/>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sp>
          <p:nvSpPr>
            <p:cNvPr id="33" name="矩形 32"/>
            <p:cNvSpPr/>
            <p:nvPr/>
          </p:nvSpPr>
          <p:spPr>
            <a:xfrm>
              <a:off x="3474720" y="4038600"/>
              <a:ext cx="2331720" cy="1752600"/>
            </a:xfrm>
            <a:prstGeom prst="rect">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latin typeface="微软雅黑" pitchFamily="34" charset="-122"/>
                <a:ea typeface="微软雅黑" pitchFamily="34" charset="-122"/>
              </a:endParaRPr>
            </a:p>
          </p:txBody>
        </p:sp>
        <p:cxnSp>
          <p:nvCxnSpPr>
            <p:cNvPr id="34" name="直接连接符 33"/>
            <p:cNvCxnSpPr/>
            <p:nvPr/>
          </p:nvCxnSpPr>
          <p:spPr>
            <a:xfrm>
              <a:off x="3596580" y="464348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596580" y="5189592"/>
              <a:ext cx="2088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3466163" y="1868389"/>
            <a:ext cx="2472813" cy="2040335"/>
            <a:chOff x="3569970" y="1908810"/>
            <a:chExt cx="2331720" cy="1920240"/>
          </a:xfrm>
        </p:grpSpPr>
        <p:sp>
          <p:nvSpPr>
            <p:cNvPr id="37" name="矩形 36"/>
            <p:cNvSpPr/>
            <p:nvPr/>
          </p:nvSpPr>
          <p:spPr>
            <a:xfrm>
              <a:off x="3569970" y="1908810"/>
              <a:ext cx="2331720" cy="1920240"/>
            </a:xfrm>
            <a:prstGeom prst="rect">
              <a:avLst/>
            </a:prstGeom>
            <a:gradFill flip="none" rotWithShape="1">
              <a:gsLst>
                <a:gs pos="50000">
                  <a:srgbClr val="E7E7E7"/>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schemeClr val="tx1"/>
                </a:solidFill>
                <a:latin typeface="微软雅黑" pitchFamily="34" charset="-122"/>
                <a:ea typeface="微软雅黑" pitchFamily="34" charset="-122"/>
              </a:endParaRPr>
            </a:p>
          </p:txBody>
        </p:sp>
        <p:sp>
          <p:nvSpPr>
            <p:cNvPr id="38" name="Freeform 151"/>
            <p:cNvSpPr>
              <a:spLocks noEditPoints="1"/>
            </p:cNvSpPr>
            <p:nvPr/>
          </p:nvSpPr>
          <p:spPr bwMode="auto">
            <a:xfrm>
              <a:off x="4271368" y="2245834"/>
              <a:ext cx="928925" cy="973616"/>
            </a:xfrm>
            <a:custGeom>
              <a:avLst/>
              <a:gdLst>
                <a:gd name="T0" fmla="*/ 93 w 123"/>
                <a:gd name="T1" fmla="*/ 129 h 129"/>
                <a:gd name="T2" fmla="*/ 62 w 123"/>
                <a:gd name="T3" fmla="*/ 111 h 129"/>
                <a:gd name="T4" fmla="*/ 89 w 123"/>
                <a:gd name="T5" fmla="*/ 84 h 129"/>
                <a:gd name="T6" fmla="*/ 91 w 123"/>
                <a:gd name="T7" fmla="*/ 98 h 129"/>
                <a:gd name="T8" fmla="*/ 111 w 123"/>
                <a:gd name="T9" fmla="*/ 70 h 129"/>
                <a:gd name="T10" fmla="*/ 109 w 123"/>
                <a:gd name="T11" fmla="*/ 62 h 129"/>
                <a:gd name="T12" fmla="*/ 114 w 123"/>
                <a:gd name="T13" fmla="*/ 59 h 129"/>
                <a:gd name="T14" fmla="*/ 122 w 123"/>
                <a:gd name="T15" fmla="*/ 79 h 129"/>
                <a:gd name="T16" fmla="*/ 92 w 123"/>
                <a:gd name="T17" fmla="*/ 118 h 129"/>
                <a:gd name="T18" fmla="*/ 93 w 123"/>
                <a:gd name="T19" fmla="*/ 129 h 129"/>
                <a:gd name="T20" fmla="*/ 0 w 123"/>
                <a:gd name="T21" fmla="*/ 58 h 129"/>
                <a:gd name="T22" fmla="*/ 30 w 123"/>
                <a:gd name="T23" fmla="*/ 38 h 129"/>
                <a:gd name="T24" fmla="*/ 42 w 123"/>
                <a:gd name="T25" fmla="*/ 74 h 129"/>
                <a:gd name="T26" fmla="*/ 29 w 123"/>
                <a:gd name="T27" fmla="*/ 69 h 129"/>
                <a:gd name="T28" fmla="*/ 45 w 123"/>
                <a:gd name="T29" fmla="*/ 99 h 129"/>
                <a:gd name="T30" fmla="*/ 53 w 123"/>
                <a:gd name="T31" fmla="*/ 101 h 129"/>
                <a:gd name="T32" fmla="*/ 53 w 123"/>
                <a:gd name="T33" fmla="*/ 107 h 129"/>
                <a:gd name="T34" fmla="*/ 33 w 123"/>
                <a:gd name="T35" fmla="*/ 105 h 129"/>
                <a:gd name="T36" fmla="*/ 11 w 123"/>
                <a:gd name="T37" fmla="*/ 62 h 129"/>
                <a:gd name="T38" fmla="*/ 0 w 123"/>
                <a:gd name="T39" fmla="*/ 58 h 129"/>
                <a:gd name="T40" fmla="*/ 111 w 123"/>
                <a:gd name="T41" fmla="*/ 9 h 129"/>
                <a:gd name="T42" fmla="*/ 102 w 123"/>
                <a:gd name="T43" fmla="*/ 16 h 129"/>
                <a:gd name="T44" fmla="*/ 54 w 123"/>
                <a:gd name="T45" fmla="*/ 12 h 129"/>
                <a:gd name="T46" fmla="*/ 41 w 123"/>
                <a:gd name="T47" fmla="*/ 28 h 129"/>
                <a:gd name="T48" fmla="*/ 46 w 123"/>
                <a:gd name="T49" fmla="*/ 32 h 129"/>
                <a:gd name="T50" fmla="*/ 52 w 123"/>
                <a:gd name="T51" fmla="*/ 26 h 129"/>
                <a:gd name="T52" fmla="*/ 86 w 123"/>
                <a:gd name="T53" fmla="*/ 28 h 129"/>
                <a:gd name="T54" fmla="*/ 75 w 123"/>
                <a:gd name="T55" fmla="*/ 37 h 129"/>
                <a:gd name="T56" fmla="*/ 112 w 123"/>
                <a:gd name="T57" fmla="*/ 46 h 129"/>
                <a:gd name="T58" fmla="*/ 111 w 123"/>
                <a:gd name="T59" fmla="*/ 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29">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2100">
                <a:latin typeface="微软雅黑" pitchFamily="34" charset="-122"/>
                <a:ea typeface="微软雅黑" pitchFamily="34" charset="-122"/>
              </a:endParaRPr>
            </a:p>
          </p:txBody>
        </p:sp>
        <p:sp>
          <p:nvSpPr>
            <p:cNvPr id="39" name="文本框 47"/>
            <p:cNvSpPr txBox="1"/>
            <p:nvPr/>
          </p:nvSpPr>
          <p:spPr>
            <a:xfrm>
              <a:off x="4111716" y="3381327"/>
              <a:ext cx="1248229" cy="347593"/>
            </a:xfrm>
            <a:prstGeom prst="rect">
              <a:avLst/>
            </a:prstGeom>
            <a:noFill/>
          </p:spPr>
          <p:txBody>
            <a:bodyPr wrap="square" rtlCol="0">
              <a:spAutoFit/>
            </a:bodyPr>
            <a:lstStyle/>
            <a:p>
              <a:pPr algn="ctr"/>
              <a:r>
                <a:rPr lang="zh-CN" altLang="en-US" sz="2700" baseline="-3000" dirty="0">
                  <a:latin typeface="微软雅黑" pitchFamily="34" charset="-122"/>
                  <a:ea typeface="微软雅黑" pitchFamily="34" charset="-122"/>
                </a:rPr>
                <a:t>添加标题</a:t>
              </a:r>
            </a:p>
          </p:txBody>
        </p:sp>
      </p:grpSp>
      <p:grpSp>
        <p:nvGrpSpPr>
          <p:cNvPr id="40" name="组合 39"/>
          <p:cNvGrpSpPr/>
          <p:nvPr/>
        </p:nvGrpSpPr>
        <p:grpSpPr>
          <a:xfrm>
            <a:off x="6310706" y="1868389"/>
            <a:ext cx="2472813" cy="2040335"/>
            <a:chOff x="6252210" y="1908810"/>
            <a:chExt cx="2331720" cy="1920240"/>
          </a:xfrm>
        </p:grpSpPr>
        <p:sp>
          <p:nvSpPr>
            <p:cNvPr id="41" name="矩形 40"/>
            <p:cNvSpPr/>
            <p:nvPr/>
          </p:nvSpPr>
          <p:spPr>
            <a:xfrm>
              <a:off x="6252210" y="1908810"/>
              <a:ext cx="2331720" cy="1920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schemeClr val="tx1"/>
                </a:solidFill>
                <a:latin typeface="微软雅黑" pitchFamily="34" charset="-122"/>
                <a:ea typeface="微软雅黑" pitchFamily="34" charset="-122"/>
              </a:endParaRPr>
            </a:p>
          </p:txBody>
        </p:sp>
        <p:sp>
          <p:nvSpPr>
            <p:cNvPr id="42" name="Freeform 153"/>
            <p:cNvSpPr>
              <a:spLocks noEditPoints="1"/>
            </p:cNvSpPr>
            <p:nvPr/>
          </p:nvSpPr>
          <p:spPr bwMode="auto">
            <a:xfrm>
              <a:off x="6936705" y="2349128"/>
              <a:ext cx="962731" cy="767029"/>
            </a:xfrm>
            <a:custGeom>
              <a:avLst/>
              <a:gdLst>
                <a:gd name="T0" fmla="*/ 35 w 129"/>
                <a:gd name="T1" fmla="*/ 22 h 103"/>
                <a:gd name="T2" fmla="*/ 120 w 129"/>
                <a:gd name="T3" fmla="*/ 22 h 103"/>
                <a:gd name="T4" fmla="*/ 123 w 129"/>
                <a:gd name="T5" fmla="*/ 22 h 103"/>
                <a:gd name="T6" fmla="*/ 78 w 129"/>
                <a:gd name="T7" fmla="*/ 58 h 103"/>
                <a:gd name="T8" fmla="*/ 31 w 129"/>
                <a:gd name="T9" fmla="*/ 23 h 103"/>
                <a:gd name="T10" fmla="*/ 35 w 129"/>
                <a:gd name="T11" fmla="*/ 22 h 103"/>
                <a:gd name="T12" fmla="*/ 19 w 129"/>
                <a:gd name="T13" fmla="*/ 50 h 103"/>
                <a:gd name="T14" fmla="*/ 22 w 129"/>
                <a:gd name="T15" fmla="*/ 58 h 103"/>
                <a:gd name="T16" fmla="*/ 26 w 129"/>
                <a:gd name="T17" fmla="*/ 58 h 103"/>
                <a:gd name="T18" fmla="*/ 26 w 129"/>
                <a:gd name="T19" fmla="*/ 70 h 103"/>
                <a:gd name="T20" fmla="*/ 0 w 129"/>
                <a:gd name="T21" fmla="*/ 70 h 103"/>
                <a:gd name="T22" fmla="*/ 3 w 129"/>
                <a:gd name="T23" fmla="*/ 78 h 103"/>
                <a:gd name="T24" fmla="*/ 26 w 129"/>
                <a:gd name="T25" fmla="*/ 78 h 103"/>
                <a:gd name="T26" fmla="*/ 27 w 129"/>
                <a:gd name="T27" fmla="*/ 81 h 103"/>
                <a:gd name="T28" fmla="*/ 61 w 129"/>
                <a:gd name="T29" fmla="*/ 56 h 103"/>
                <a:gd name="T30" fmla="*/ 26 w 129"/>
                <a:gd name="T31" fmla="*/ 30 h 103"/>
                <a:gd name="T32" fmla="*/ 26 w 129"/>
                <a:gd name="T33" fmla="*/ 30 h 103"/>
                <a:gd name="T34" fmla="*/ 26 w 129"/>
                <a:gd name="T35" fmla="*/ 50 h 103"/>
                <a:gd name="T36" fmla="*/ 19 w 129"/>
                <a:gd name="T37" fmla="*/ 50 h 103"/>
                <a:gd name="T38" fmla="*/ 17 w 129"/>
                <a:gd name="T39" fmla="*/ 95 h 103"/>
                <a:gd name="T40" fmla="*/ 75 w 129"/>
                <a:gd name="T41" fmla="*/ 95 h 103"/>
                <a:gd name="T42" fmla="*/ 77 w 129"/>
                <a:gd name="T43" fmla="*/ 103 h 103"/>
                <a:gd name="T44" fmla="*/ 19 w 129"/>
                <a:gd name="T45" fmla="*/ 103 h 103"/>
                <a:gd name="T46" fmla="*/ 17 w 129"/>
                <a:gd name="T47" fmla="*/ 95 h 103"/>
                <a:gd name="T48" fmla="*/ 42 w 129"/>
                <a:gd name="T49" fmla="*/ 0 h 103"/>
                <a:gd name="T50" fmla="*/ 99 w 129"/>
                <a:gd name="T51" fmla="*/ 0 h 103"/>
                <a:gd name="T52" fmla="*/ 101 w 129"/>
                <a:gd name="T53" fmla="*/ 8 h 103"/>
                <a:gd name="T54" fmla="*/ 75 w 129"/>
                <a:gd name="T55" fmla="*/ 8 h 103"/>
                <a:gd name="T56" fmla="*/ 77 w 129"/>
                <a:gd name="T57" fmla="*/ 16 h 103"/>
                <a:gd name="T58" fmla="*/ 11 w 129"/>
                <a:gd name="T59" fmla="*/ 16 h 103"/>
                <a:gd name="T60" fmla="*/ 9 w 129"/>
                <a:gd name="T61" fmla="*/ 6 h 103"/>
                <a:gd name="T62" fmla="*/ 43 w 129"/>
                <a:gd name="T63" fmla="*/ 6 h 103"/>
                <a:gd name="T64" fmla="*/ 42 w 129"/>
                <a:gd name="T65" fmla="*/ 0 h 103"/>
                <a:gd name="T66" fmla="*/ 129 w 129"/>
                <a:gd name="T67" fmla="*/ 29 h 103"/>
                <a:gd name="T68" fmla="*/ 94 w 129"/>
                <a:gd name="T69" fmla="*/ 55 h 103"/>
                <a:gd name="T70" fmla="*/ 128 w 129"/>
                <a:gd name="T71" fmla="*/ 81 h 103"/>
                <a:gd name="T72" fmla="*/ 129 w 129"/>
                <a:gd name="T73" fmla="*/ 78 h 103"/>
                <a:gd name="T74" fmla="*/ 129 w 129"/>
                <a:gd name="T75" fmla="*/ 30 h 103"/>
                <a:gd name="T76" fmla="*/ 129 w 129"/>
                <a:gd name="T77" fmla="*/ 29 h 103"/>
                <a:gd name="T78" fmla="*/ 123 w 129"/>
                <a:gd name="T79" fmla="*/ 86 h 103"/>
                <a:gd name="T80" fmla="*/ 120 w 129"/>
                <a:gd name="T81" fmla="*/ 87 h 103"/>
                <a:gd name="T82" fmla="*/ 35 w 129"/>
                <a:gd name="T83" fmla="*/ 87 h 103"/>
                <a:gd name="T84" fmla="*/ 33 w 129"/>
                <a:gd name="T85" fmla="*/ 87 h 103"/>
                <a:gd name="T86" fmla="*/ 68 w 129"/>
                <a:gd name="T87" fmla="*/ 61 h 103"/>
                <a:gd name="T88" fmla="*/ 75 w 129"/>
                <a:gd name="T89" fmla="*/ 66 h 103"/>
                <a:gd name="T90" fmla="*/ 78 w 129"/>
                <a:gd name="T91" fmla="*/ 68 h 103"/>
                <a:gd name="T92" fmla="*/ 80 w 129"/>
                <a:gd name="T93" fmla="*/ 66 h 103"/>
                <a:gd name="T94" fmla="*/ 87 w 129"/>
                <a:gd name="T95" fmla="*/ 61 h 103"/>
                <a:gd name="T96" fmla="*/ 123 w 129"/>
                <a:gd name="T97" fmla="*/ 8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03">
                  <a:moveTo>
                    <a:pt x="35" y="22"/>
                  </a:moveTo>
                  <a:cubicBezTo>
                    <a:pt x="120" y="22"/>
                    <a:pt x="120" y="22"/>
                    <a:pt x="120" y="22"/>
                  </a:cubicBezTo>
                  <a:cubicBezTo>
                    <a:pt x="121" y="22"/>
                    <a:pt x="122" y="22"/>
                    <a:pt x="123" y="22"/>
                  </a:cubicBezTo>
                  <a:cubicBezTo>
                    <a:pt x="78" y="58"/>
                    <a:pt x="78" y="58"/>
                    <a:pt x="78" y="58"/>
                  </a:cubicBezTo>
                  <a:cubicBezTo>
                    <a:pt x="31" y="23"/>
                    <a:pt x="31" y="23"/>
                    <a:pt x="31" y="23"/>
                  </a:cubicBezTo>
                  <a:cubicBezTo>
                    <a:pt x="32" y="22"/>
                    <a:pt x="33" y="22"/>
                    <a:pt x="35" y="22"/>
                  </a:cubicBezTo>
                  <a:close/>
                  <a:moveTo>
                    <a:pt x="19" y="50"/>
                  </a:moveTo>
                  <a:cubicBezTo>
                    <a:pt x="22" y="58"/>
                    <a:pt x="22" y="58"/>
                    <a:pt x="22" y="58"/>
                  </a:cubicBezTo>
                  <a:cubicBezTo>
                    <a:pt x="26" y="58"/>
                    <a:pt x="26" y="58"/>
                    <a:pt x="26" y="58"/>
                  </a:cubicBezTo>
                  <a:cubicBezTo>
                    <a:pt x="26" y="70"/>
                    <a:pt x="26" y="70"/>
                    <a:pt x="26" y="70"/>
                  </a:cubicBezTo>
                  <a:cubicBezTo>
                    <a:pt x="0" y="70"/>
                    <a:pt x="0" y="70"/>
                    <a:pt x="0" y="70"/>
                  </a:cubicBezTo>
                  <a:cubicBezTo>
                    <a:pt x="3" y="78"/>
                    <a:pt x="3" y="78"/>
                    <a:pt x="3" y="78"/>
                  </a:cubicBezTo>
                  <a:cubicBezTo>
                    <a:pt x="26" y="78"/>
                    <a:pt x="26" y="78"/>
                    <a:pt x="26" y="78"/>
                  </a:cubicBezTo>
                  <a:cubicBezTo>
                    <a:pt x="26" y="79"/>
                    <a:pt x="27" y="80"/>
                    <a:pt x="27" y="81"/>
                  </a:cubicBezTo>
                  <a:cubicBezTo>
                    <a:pt x="61" y="56"/>
                    <a:pt x="61" y="56"/>
                    <a:pt x="61" y="56"/>
                  </a:cubicBezTo>
                  <a:cubicBezTo>
                    <a:pt x="26" y="30"/>
                    <a:pt x="26" y="30"/>
                    <a:pt x="26" y="30"/>
                  </a:cubicBezTo>
                  <a:cubicBezTo>
                    <a:pt x="26" y="30"/>
                    <a:pt x="26" y="30"/>
                    <a:pt x="26" y="30"/>
                  </a:cubicBezTo>
                  <a:cubicBezTo>
                    <a:pt x="26" y="50"/>
                    <a:pt x="26" y="50"/>
                    <a:pt x="26" y="50"/>
                  </a:cubicBezTo>
                  <a:cubicBezTo>
                    <a:pt x="19" y="50"/>
                    <a:pt x="19" y="50"/>
                    <a:pt x="19" y="50"/>
                  </a:cubicBezTo>
                  <a:close/>
                  <a:moveTo>
                    <a:pt x="17" y="95"/>
                  </a:moveTo>
                  <a:cubicBezTo>
                    <a:pt x="75" y="95"/>
                    <a:pt x="75" y="95"/>
                    <a:pt x="75" y="95"/>
                  </a:cubicBezTo>
                  <a:cubicBezTo>
                    <a:pt x="77" y="103"/>
                    <a:pt x="77" y="103"/>
                    <a:pt x="77" y="103"/>
                  </a:cubicBezTo>
                  <a:cubicBezTo>
                    <a:pt x="19" y="103"/>
                    <a:pt x="19" y="103"/>
                    <a:pt x="19" y="103"/>
                  </a:cubicBezTo>
                  <a:cubicBezTo>
                    <a:pt x="17" y="95"/>
                    <a:pt x="17" y="95"/>
                    <a:pt x="17" y="95"/>
                  </a:cubicBezTo>
                  <a:close/>
                  <a:moveTo>
                    <a:pt x="42" y="0"/>
                  </a:moveTo>
                  <a:cubicBezTo>
                    <a:pt x="99" y="0"/>
                    <a:pt x="99" y="0"/>
                    <a:pt x="99" y="0"/>
                  </a:cubicBezTo>
                  <a:cubicBezTo>
                    <a:pt x="101" y="8"/>
                    <a:pt x="101" y="8"/>
                    <a:pt x="101" y="8"/>
                  </a:cubicBezTo>
                  <a:cubicBezTo>
                    <a:pt x="75" y="8"/>
                    <a:pt x="75" y="8"/>
                    <a:pt x="75" y="8"/>
                  </a:cubicBezTo>
                  <a:cubicBezTo>
                    <a:pt x="77" y="16"/>
                    <a:pt x="77" y="16"/>
                    <a:pt x="77" y="16"/>
                  </a:cubicBezTo>
                  <a:cubicBezTo>
                    <a:pt x="11" y="16"/>
                    <a:pt x="11" y="16"/>
                    <a:pt x="11" y="16"/>
                  </a:cubicBezTo>
                  <a:cubicBezTo>
                    <a:pt x="9" y="6"/>
                    <a:pt x="9" y="6"/>
                    <a:pt x="9" y="6"/>
                  </a:cubicBezTo>
                  <a:cubicBezTo>
                    <a:pt x="43" y="6"/>
                    <a:pt x="43" y="6"/>
                    <a:pt x="43" y="6"/>
                  </a:cubicBezTo>
                  <a:cubicBezTo>
                    <a:pt x="42" y="0"/>
                    <a:pt x="42" y="0"/>
                    <a:pt x="42" y="0"/>
                  </a:cubicBezTo>
                  <a:close/>
                  <a:moveTo>
                    <a:pt x="129" y="29"/>
                  </a:moveTo>
                  <a:cubicBezTo>
                    <a:pt x="94" y="55"/>
                    <a:pt x="94" y="55"/>
                    <a:pt x="94" y="55"/>
                  </a:cubicBezTo>
                  <a:cubicBezTo>
                    <a:pt x="128" y="81"/>
                    <a:pt x="128" y="81"/>
                    <a:pt x="128" y="81"/>
                  </a:cubicBezTo>
                  <a:cubicBezTo>
                    <a:pt x="129" y="80"/>
                    <a:pt x="129" y="79"/>
                    <a:pt x="129" y="78"/>
                  </a:cubicBezTo>
                  <a:cubicBezTo>
                    <a:pt x="129" y="30"/>
                    <a:pt x="129" y="30"/>
                    <a:pt x="129" y="30"/>
                  </a:cubicBezTo>
                  <a:cubicBezTo>
                    <a:pt x="129" y="30"/>
                    <a:pt x="129" y="29"/>
                    <a:pt x="129" y="29"/>
                  </a:cubicBezTo>
                  <a:close/>
                  <a:moveTo>
                    <a:pt x="123" y="86"/>
                  </a:moveTo>
                  <a:cubicBezTo>
                    <a:pt x="122" y="87"/>
                    <a:pt x="121" y="87"/>
                    <a:pt x="120" y="87"/>
                  </a:cubicBezTo>
                  <a:cubicBezTo>
                    <a:pt x="35" y="87"/>
                    <a:pt x="35" y="87"/>
                    <a:pt x="35" y="87"/>
                  </a:cubicBezTo>
                  <a:cubicBezTo>
                    <a:pt x="34" y="87"/>
                    <a:pt x="34" y="87"/>
                    <a:pt x="33" y="87"/>
                  </a:cubicBezTo>
                  <a:cubicBezTo>
                    <a:pt x="68" y="61"/>
                    <a:pt x="68" y="61"/>
                    <a:pt x="68" y="61"/>
                  </a:cubicBezTo>
                  <a:cubicBezTo>
                    <a:pt x="75" y="66"/>
                    <a:pt x="75" y="66"/>
                    <a:pt x="75" y="66"/>
                  </a:cubicBezTo>
                  <a:cubicBezTo>
                    <a:pt x="78" y="68"/>
                    <a:pt x="78" y="68"/>
                    <a:pt x="78" y="68"/>
                  </a:cubicBezTo>
                  <a:cubicBezTo>
                    <a:pt x="80" y="66"/>
                    <a:pt x="80" y="66"/>
                    <a:pt x="80" y="66"/>
                  </a:cubicBezTo>
                  <a:cubicBezTo>
                    <a:pt x="87" y="61"/>
                    <a:pt x="87" y="61"/>
                    <a:pt x="87" y="61"/>
                  </a:cubicBezTo>
                  <a:lnTo>
                    <a:pt x="123" y="86"/>
                  </a:lnTo>
                  <a:close/>
                </a:path>
              </a:pathLst>
            </a:custGeom>
            <a:solidFill>
              <a:srgbClr val="E7E7E7"/>
            </a:solidFill>
            <a:ln>
              <a:noFill/>
            </a:ln>
            <a:extLst/>
          </p:spPr>
          <p:txBody>
            <a:bodyPr vert="horz" wrap="square" lIns="91440" tIns="45720" rIns="91440" bIns="45720" numCol="1" anchor="t" anchorCtr="0" compatLnSpc="1">
              <a:prstTxWarp prst="textNoShape">
                <a:avLst/>
              </a:prstTxWarp>
            </a:bodyPr>
            <a:lstStyle/>
            <a:p>
              <a:endParaRPr lang="zh-CN" altLang="en-US" sz="2100">
                <a:latin typeface="微软雅黑" pitchFamily="34" charset="-122"/>
                <a:ea typeface="微软雅黑" pitchFamily="34" charset="-122"/>
              </a:endParaRPr>
            </a:p>
          </p:txBody>
        </p:sp>
        <p:sp>
          <p:nvSpPr>
            <p:cNvPr id="43" name="文本框 48"/>
            <p:cNvSpPr txBox="1"/>
            <p:nvPr/>
          </p:nvSpPr>
          <p:spPr>
            <a:xfrm>
              <a:off x="6793956" y="3381327"/>
              <a:ext cx="1248229" cy="362076"/>
            </a:xfrm>
            <a:prstGeom prst="rect">
              <a:avLst/>
            </a:prstGeom>
            <a:noFill/>
          </p:spPr>
          <p:txBody>
            <a:bodyPr wrap="square" rtlCol="0">
              <a:spAutoFit/>
            </a:bodyPr>
            <a:lstStyle>
              <a:defPPr>
                <a:defRPr lang="zh-CN"/>
              </a:defPPr>
              <a:lvl1pPr algn="ctr">
                <a:defRPr sz="1600">
                  <a:solidFill>
                    <a:srgbClr val="E7E7E7"/>
                  </a:solidFill>
                  <a:latin typeface="TeXGyreAdventor" panose="00000500000000000000" pitchFamily="50" charset="0"/>
                </a:defRPr>
              </a:lvl1pPr>
            </a:lstStyle>
            <a:p>
              <a:r>
                <a:rPr lang="zh-CN" altLang="en-US" sz="1900" dirty="0">
                  <a:solidFill>
                    <a:schemeClr val="bg1"/>
                  </a:solidFill>
                  <a:latin typeface="微软雅黑" pitchFamily="34" charset="-122"/>
                  <a:ea typeface="微软雅黑" pitchFamily="34" charset="-122"/>
                </a:rPr>
                <a:t>添加标题</a:t>
              </a:r>
            </a:p>
          </p:txBody>
        </p:sp>
      </p:grpSp>
      <p:grpSp>
        <p:nvGrpSpPr>
          <p:cNvPr id="44" name="组合 43"/>
          <p:cNvGrpSpPr/>
          <p:nvPr/>
        </p:nvGrpSpPr>
        <p:grpSpPr>
          <a:xfrm>
            <a:off x="9151209" y="1868389"/>
            <a:ext cx="2472813" cy="2040335"/>
            <a:chOff x="9025890" y="1908810"/>
            <a:chExt cx="2331720" cy="1920240"/>
          </a:xfrm>
        </p:grpSpPr>
        <p:sp>
          <p:nvSpPr>
            <p:cNvPr id="45" name="矩形 44"/>
            <p:cNvSpPr/>
            <p:nvPr/>
          </p:nvSpPr>
          <p:spPr>
            <a:xfrm>
              <a:off x="9025890" y="1908810"/>
              <a:ext cx="2331720" cy="1920240"/>
            </a:xfrm>
            <a:prstGeom prst="rect">
              <a:avLst/>
            </a:prstGeom>
            <a:gradFill flip="none" rotWithShape="1">
              <a:gsLst>
                <a:gs pos="50000">
                  <a:srgbClr val="E7E7E7">
                    <a:alpha val="90000"/>
                  </a:srgbClr>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schemeClr val="tx1"/>
                </a:solidFill>
                <a:latin typeface="微软雅黑" pitchFamily="34" charset="-122"/>
                <a:ea typeface="微软雅黑" pitchFamily="34" charset="-122"/>
              </a:endParaRPr>
            </a:p>
          </p:txBody>
        </p:sp>
        <p:sp>
          <p:nvSpPr>
            <p:cNvPr id="46" name="Freeform 145"/>
            <p:cNvSpPr>
              <a:spLocks noChangeAspect="1" noEditPoints="1"/>
            </p:cNvSpPr>
            <p:nvPr/>
          </p:nvSpPr>
          <p:spPr bwMode="auto">
            <a:xfrm>
              <a:off x="9740033" y="2282642"/>
              <a:ext cx="903435" cy="900000"/>
            </a:xfrm>
            <a:custGeom>
              <a:avLst/>
              <a:gdLst>
                <a:gd name="T0" fmla="*/ 95 w 111"/>
                <a:gd name="T1" fmla="*/ 16 h 111"/>
                <a:gd name="T2" fmla="*/ 95 w 111"/>
                <a:gd name="T3" fmla="*/ 94 h 111"/>
                <a:gd name="T4" fmla="*/ 16 w 111"/>
                <a:gd name="T5" fmla="*/ 94 h 111"/>
                <a:gd name="T6" fmla="*/ 16 w 111"/>
                <a:gd name="T7" fmla="*/ 16 h 111"/>
                <a:gd name="T8" fmla="*/ 51 w 111"/>
                <a:gd name="T9" fmla="*/ 100 h 111"/>
                <a:gd name="T10" fmla="*/ 38 w 111"/>
                <a:gd name="T11" fmla="*/ 85 h 111"/>
                <a:gd name="T12" fmla="*/ 51 w 111"/>
                <a:gd name="T13" fmla="*/ 100 h 111"/>
                <a:gd name="T14" fmla="*/ 51 w 111"/>
                <a:gd name="T15" fmla="*/ 60 h 111"/>
                <a:gd name="T16" fmla="*/ 35 w 111"/>
                <a:gd name="T17" fmla="*/ 75 h 111"/>
                <a:gd name="T18" fmla="*/ 51 w 111"/>
                <a:gd name="T19" fmla="*/ 50 h 111"/>
                <a:gd name="T20" fmla="*/ 35 w 111"/>
                <a:gd name="T21" fmla="*/ 36 h 111"/>
                <a:gd name="T22" fmla="*/ 51 w 111"/>
                <a:gd name="T23" fmla="*/ 50 h 111"/>
                <a:gd name="T24" fmla="*/ 51 w 111"/>
                <a:gd name="T25" fmla="*/ 10 h 111"/>
                <a:gd name="T26" fmla="*/ 38 w 111"/>
                <a:gd name="T27" fmla="*/ 25 h 111"/>
                <a:gd name="T28" fmla="*/ 61 w 111"/>
                <a:gd name="T29" fmla="*/ 10 h 111"/>
                <a:gd name="T30" fmla="*/ 73 w 111"/>
                <a:gd name="T31" fmla="*/ 25 h 111"/>
                <a:gd name="T32" fmla="*/ 61 w 111"/>
                <a:gd name="T33" fmla="*/ 10 h 111"/>
                <a:gd name="T34" fmla="*/ 61 w 111"/>
                <a:gd name="T35" fmla="*/ 50 h 111"/>
                <a:gd name="T36" fmla="*/ 77 w 111"/>
                <a:gd name="T37" fmla="*/ 36 h 111"/>
                <a:gd name="T38" fmla="*/ 61 w 111"/>
                <a:gd name="T39" fmla="*/ 60 h 111"/>
                <a:gd name="T40" fmla="*/ 77 w 111"/>
                <a:gd name="T41" fmla="*/ 75 h 111"/>
                <a:gd name="T42" fmla="*/ 61 w 111"/>
                <a:gd name="T43" fmla="*/ 60 h 111"/>
                <a:gd name="T44" fmla="*/ 61 w 111"/>
                <a:gd name="T45" fmla="*/ 100 h 111"/>
                <a:gd name="T46" fmla="*/ 73 w 111"/>
                <a:gd name="T47" fmla="*/ 85 h 111"/>
                <a:gd name="T48" fmla="*/ 11 w 111"/>
                <a:gd name="T49" fmla="*/ 50 h 111"/>
                <a:gd name="T50" fmla="*/ 24 w 111"/>
                <a:gd name="T51" fmla="*/ 39 h 111"/>
                <a:gd name="T52" fmla="*/ 11 w 111"/>
                <a:gd name="T53" fmla="*/ 50 h 111"/>
                <a:gd name="T54" fmla="*/ 100 w 111"/>
                <a:gd name="T55" fmla="*/ 50 h 111"/>
                <a:gd name="T56" fmla="*/ 87 w 111"/>
                <a:gd name="T57" fmla="*/ 39 h 111"/>
                <a:gd name="T58" fmla="*/ 100 w 111"/>
                <a:gd name="T59" fmla="*/ 60 h 111"/>
                <a:gd name="T60" fmla="*/ 87 w 111"/>
                <a:gd name="T61" fmla="*/ 71 h 111"/>
                <a:gd name="T62" fmla="*/ 100 w 111"/>
                <a:gd name="T63" fmla="*/ 60 h 111"/>
                <a:gd name="T64" fmla="*/ 11 w 111"/>
                <a:gd name="T65" fmla="*/ 60 h 111"/>
                <a:gd name="T66" fmla="*/ 24 w 111"/>
                <a:gd name="T67" fmla="*/ 71 h 111"/>
                <a:gd name="T68" fmla="*/ 96 w 111"/>
                <a:gd name="T69" fmla="*/ 77 h 111"/>
                <a:gd name="T70" fmla="*/ 84 w 111"/>
                <a:gd name="T71" fmla="*/ 82 h 111"/>
                <a:gd name="T72" fmla="*/ 79 w 111"/>
                <a:gd name="T73" fmla="*/ 95 h 111"/>
                <a:gd name="T74" fmla="*/ 96 w 111"/>
                <a:gd name="T75" fmla="*/ 77 h 111"/>
                <a:gd name="T76" fmla="*/ 18 w 111"/>
                <a:gd name="T77" fmla="*/ 78 h 111"/>
                <a:gd name="T78" fmla="*/ 23 w 111"/>
                <a:gd name="T79" fmla="*/ 88 h 111"/>
                <a:gd name="T80" fmla="*/ 32 w 111"/>
                <a:gd name="T81" fmla="*/ 93 h 111"/>
                <a:gd name="T82" fmla="*/ 15 w 111"/>
                <a:gd name="T83" fmla="*/ 33 h 111"/>
                <a:gd name="T84" fmla="*/ 27 w 111"/>
                <a:gd name="T85" fmla="*/ 28 h 111"/>
                <a:gd name="T86" fmla="*/ 33 w 111"/>
                <a:gd name="T87" fmla="*/ 16 h 111"/>
                <a:gd name="T88" fmla="*/ 15 w 111"/>
                <a:gd name="T89" fmla="*/ 33 h 111"/>
                <a:gd name="T90" fmla="*/ 94 w 111"/>
                <a:gd name="T91" fmla="*/ 32 h 111"/>
                <a:gd name="T92" fmla="*/ 88 w 111"/>
                <a:gd name="T93" fmla="*/ 23 h 111"/>
                <a:gd name="T94" fmla="*/ 80 w 111"/>
                <a:gd name="T95" fmla="*/ 1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 h="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sz="2100">
                <a:latin typeface="微软雅黑" pitchFamily="34" charset="-122"/>
                <a:ea typeface="微软雅黑" pitchFamily="34" charset="-122"/>
              </a:endParaRPr>
            </a:p>
          </p:txBody>
        </p:sp>
        <p:sp>
          <p:nvSpPr>
            <p:cNvPr id="47" name="文本框 49"/>
            <p:cNvSpPr txBox="1"/>
            <p:nvPr/>
          </p:nvSpPr>
          <p:spPr>
            <a:xfrm>
              <a:off x="9567636" y="3381327"/>
              <a:ext cx="1248229" cy="362076"/>
            </a:xfrm>
            <a:prstGeom prst="rect">
              <a:avLst/>
            </a:prstGeom>
            <a:noFill/>
          </p:spPr>
          <p:txBody>
            <a:bodyPr wrap="square" rtlCol="0">
              <a:spAutoFit/>
            </a:bodyPr>
            <a:lstStyle>
              <a:defPPr>
                <a:defRPr lang="zh-CN"/>
              </a:defPPr>
              <a:lvl1pPr algn="ctr">
                <a:defRPr sz="1600">
                  <a:solidFill>
                    <a:srgbClr val="9DA8B1"/>
                  </a:solidFill>
                  <a:latin typeface="TeXGyreAdventor" panose="00000500000000000000" pitchFamily="50" charset="0"/>
                </a:defRPr>
              </a:lvl1pPr>
            </a:lstStyle>
            <a:p>
              <a:r>
                <a:rPr lang="zh-CN" altLang="en-US" sz="1900" dirty="0">
                  <a:solidFill>
                    <a:schemeClr val="tx1"/>
                  </a:solidFill>
                  <a:latin typeface="微软雅黑" pitchFamily="34" charset="-122"/>
                  <a:ea typeface="微软雅黑" pitchFamily="34" charset="-122"/>
                </a:rPr>
                <a:t>添加标题</a:t>
              </a:r>
            </a:p>
          </p:txBody>
        </p:sp>
      </p:grpSp>
      <p:sp>
        <p:nvSpPr>
          <p:cNvPr id="49"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143576330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
                                        </p:tgtEl>
                                        <p:attrNameLst>
                                          <p:attrName>ppt_y</p:attrName>
                                        </p:attrNameLst>
                                      </p:cBhvr>
                                      <p:tavLst>
                                        <p:tav tm="0">
                                          <p:val>
                                            <p:strVal val="#ppt_y"/>
                                          </p:val>
                                        </p:tav>
                                        <p:tav tm="100000">
                                          <p:val>
                                            <p:strVal val="#ppt_y"/>
                                          </p:val>
                                        </p:tav>
                                      </p:tavLst>
                                    </p:anim>
                                    <p:anim calcmode="lin" valueType="num">
                                      <p:cBhvr>
                                        <p:cTn id="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
                                        </p:tgtEl>
                                      </p:cBhvr>
                                    </p:animEffect>
                                  </p:childTnLst>
                                </p:cTn>
                              </p:par>
                              <p:par>
                                <p:cTn id="12" presetID="16" presetClass="entr" presetSubtype="21" fill="hold" nodeType="withEffect">
                                  <p:stCondLst>
                                    <p:cond delay="250"/>
                                  </p:stCondLst>
                                  <p:childTnLst>
                                    <p:set>
                                      <p:cBhvr>
                                        <p:cTn id="13" dur="1" fill="hold">
                                          <p:stCondLst>
                                            <p:cond delay="0"/>
                                          </p:stCondLst>
                                        </p:cTn>
                                        <p:tgtEl>
                                          <p:spTgt spid="44"/>
                                        </p:tgtEl>
                                        <p:attrNameLst>
                                          <p:attrName>style.visibility</p:attrName>
                                        </p:attrNameLst>
                                      </p:cBhvr>
                                      <p:to>
                                        <p:strVal val="visible"/>
                                      </p:to>
                                    </p:set>
                                    <p:animEffect transition="in" filter="barn(inVertical)">
                                      <p:cBhvr>
                                        <p:cTn id="14" dur="500"/>
                                        <p:tgtEl>
                                          <p:spTgt spid="44"/>
                                        </p:tgtEl>
                                      </p:cBhvr>
                                    </p:animEffect>
                                  </p:childTnLst>
                                </p:cTn>
                              </p:par>
                              <p:par>
                                <p:cTn id="15" presetID="16" presetClass="entr" presetSubtype="21" fill="hold" nodeType="withEffect">
                                  <p:stCondLst>
                                    <p:cond delay="250"/>
                                  </p:stCondLst>
                                  <p:childTnLst>
                                    <p:set>
                                      <p:cBhvr>
                                        <p:cTn id="16" dur="1" fill="hold">
                                          <p:stCondLst>
                                            <p:cond delay="0"/>
                                          </p:stCondLst>
                                        </p:cTn>
                                        <p:tgtEl>
                                          <p:spTgt spid="29"/>
                                        </p:tgtEl>
                                        <p:attrNameLst>
                                          <p:attrName>style.visibility</p:attrName>
                                        </p:attrNameLst>
                                      </p:cBhvr>
                                      <p:to>
                                        <p:strVal val="visible"/>
                                      </p:to>
                                    </p:set>
                                    <p:animEffect transition="in" filter="barn(inVertical)">
                                      <p:cBhvr>
                                        <p:cTn id="17" dur="500"/>
                                        <p:tgtEl>
                                          <p:spTgt spid="29"/>
                                        </p:tgtEl>
                                      </p:cBhvr>
                                    </p:animEffect>
                                  </p:childTnLst>
                                </p:cTn>
                              </p:par>
                              <p:par>
                                <p:cTn id="18" presetID="16" presetClass="entr" presetSubtype="21" fill="hold" nodeType="withEffect">
                                  <p:stCondLst>
                                    <p:cond delay="1250"/>
                                  </p:stCondLst>
                                  <p:childTnLst>
                                    <p:set>
                                      <p:cBhvr>
                                        <p:cTn id="19" dur="1" fill="hold">
                                          <p:stCondLst>
                                            <p:cond delay="0"/>
                                          </p:stCondLst>
                                        </p:cTn>
                                        <p:tgtEl>
                                          <p:spTgt spid="40"/>
                                        </p:tgtEl>
                                        <p:attrNameLst>
                                          <p:attrName>style.visibility</p:attrName>
                                        </p:attrNameLst>
                                      </p:cBhvr>
                                      <p:to>
                                        <p:strVal val="visible"/>
                                      </p:to>
                                    </p:set>
                                    <p:animEffect transition="in" filter="barn(inVertical)">
                                      <p:cBhvr>
                                        <p:cTn id="20" dur="500"/>
                                        <p:tgtEl>
                                          <p:spTgt spid="40"/>
                                        </p:tgtEl>
                                      </p:cBhvr>
                                    </p:animEffect>
                                  </p:childTnLst>
                                </p:cTn>
                              </p:par>
                              <p:par>
                                <p:cTn id="21" presetID="16" presetClass="entr" presetSubtype="21" fill="hold" nodeType="withEffect">
                                  <p:stCondLst>
                                    <p:cond delay="125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16" presetClass="entr" presetSubtype="21" fill="hold" nodeType="withEffect">
                                  <p:stCondLst>
                                    <p:cond delay="2250"/>
                                  </p:stCondLst>
                                  <p:childTnLst>
                                    <p:set>
                                      <p:cBhvr>
                                        <p:cTn id="25" dur="1" fill="hold">
                                          <p:stCondLst>
                                            <p:cond delay="0"/>
                                          </p:stCondLst>
                                        </p:cTn>
                                        <p:tgtEl>
                                          <p:spTgt spid="36"/>
                                        </p:tgtEl>
                                        <p:attrNameLst>
                                          <p:attrName>style.visibility</p:attrName>
                                        </p:attrNameLst>
                                      </p:cBhvr>
                                      <p:to>
                                        <p:strVal val="visible"/>
                                      </p:to>
                                    </p:set>
                                    <p:animEffect transition="in" filter="barn(inVertical)">
                                      <p:cBhvr>
                                        <p:cTn id="26" dur="500"/>
                                        <p:tgtEl>
                                          <p:spTgt spid="36"/>
                                        </p:tgtEl>
                                      </p:cBhvr>
                                    </p:animEffect>
                                  </p:childTnLst>
                                </p:cTn>
                              </p:par>
                              <p:par>
                                <p:cTn id="27" presetID="16" presetClass="entr" presetSubtype="21" fill="hold" nodeType="withEffect">
                                  <p:stCondLst>
                                    <p:cond delay="225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par>
                                <p:cTn id="30" presetID="14" presetClass="entr" presetSubtype="10" fill="hold" nodeType="withEffect">
                                  <p:stCondLst>
                                    <p:cond delay="325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par>
                                <p:cTn id="33" presetID="14" presetClass="entr" presetSubtype="10" fill="hold" nodeType="withEffect">
                                  <p:stCondLst>
                                    <p:cond delay="325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par>
                                <p:cTn id="36" presetID="14" presetClass="entr" presetSubtype="10" fill="hold" nodeType="withEffect">
                                  <p:stCondLst>
                                    <p:cond delay="3250"/>
                                  </p:stCondLst>
                                  <p:childTnLst>
                                    <p:set>
                                      <p:cBhvr>
                                        <p:cTn id="37" dur="1" fill="hold">
                                          <p:stCondLst>
                                            <p:cond delay="0"/>
                                          </p:stCondLst>
                                        </p:cTn>
                                        <p:tgtEl>
                                          <p:spTgt spid="5"/>
                                        </p:tgtEl>
                                        <p:attrNameLst>
                                          <p:attrName>style.visibility</p:attrName>
                                        </p:attrNameLst>
                                      </p:cBhvr>
                                      <p:to>
                                        <p:strVal val="visible"/>
                                      </p:to>
                                    </p:set>
                                    <p:animEffect transition="in" filter="randombar(horizontal)">
                                      <p:cBhvr>
                                        <p:cTn id="38" dur="500"/>
                                        <p:tgtEl>
                                          <p:spTgt spid="5"/>
                                        </p:tgtEl>
                                      </p:cBhvr>
                                    </p:animEffect>
                                  </p:childTnLst>
                                </p:cTn>
                              </p:par>
                              <p:par>
                                <p:cTn id="39" presetID="14" presetClass="entr" presetSubtype="10" fill="hold" nodeType="withEffect">
                                  <p:stCondLst>
                                    <p:cond delay="3250"/>
                                  </p:stCondLst>
                                  <p:childTnLst>
                                    <p:set>
                                      <p:cBhvr>
                                        <p:cTn id="40" dur="1" fill="hold">
                                          <p:stCondLst>
                                            <p:cond delay="0"/>
                                          </p:stCondLst>
                                        </p:cTn>
                                        <p:tgtEl>
                                          <p:spTgt spid="9"/>
                                        </p:tgtEl>
                                        <p:attrNameLst>
                                          <p:attrName>style.visibility</p:attrName>
                                        </p:attrNameLst>
                                      </p:cBhvr>
                                      <p:to>
                                        <p:strVal val="visible"/>
                                      </p:to>
                                    </p:set>
                                    <p:animEffect transition="in" filter="randombar(horizontal)">
                                      <p:cBhvr>
                                        <p:cTn id="41" dur="500"/>
                                        <p:tgtEl>
                                          <p:spTgt spid="9"/>
                                        </p:tgtEl>
                                      </p:cBhvr>
                                    </p:animEffect>
                                  </p:childTnLst>
                                </p:cTn>
                              </p:par>
                              <p:par>
                                <p:cTn id="42" presetID="14" presetClass="entr" presetSubtype="10" fill="hold" nodeType="withEffect">
                                  <p:stCondLst>
                                    <p:cond delay="3250"/>
                                  </p:stCondLst>
                                  <p:childTnLst>
                                    <p:set>
                                      <p:cBhvr>
                                        <p:cTn id="43" dur="1" fill="hold">
                                          <p:stCondLst>
                                            <p:cond delay="0"/>
                                          </p:stCondLst>
                                        </p:cTn>
                                        <p:tgtEl>
                                          <p:spTgt spid="12"/>
                                        </p:tgtEl>
                                        <p:attrNameLst>
                                          <p:attrName>style.visibility</p:attrName>
                                        </p:attrNameLst>
                                      </p:cBhvr>
                                      <p:to>
                                        <p:strVal val="visible"/>
                                      </p:to>
                                    </p:set>
                                    <p:animEffect transition="in" filter="randombar(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68654" y="4433888"/>
            <a:ext cx="1123805" cy="646331"/>
          </a:xfrm>
          <a:prstGeom prst="rect">
            <a:avLst/>
          </a:prstGeom>
          <a:noFill/>
        </p:spPr>
        <p:txBody>
          <a:bodyPr wrap="square"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800" dirty="0">
                <a:solidFill>
                  <a:schemeClr val="tx1">
                    <a:lumMod val="85000"/>
                    <a:lumOff val="15000"/>
                  </a:schemeClr>
                </a:solidFill>
              </a:rPr>
              <a:t>点击添加</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文字</a:t>
            </a:r>
          </a:p>
        </p:txBody>
      </p:sp>
      <p:sp>
        <p:nvSpPr>
          <p:cNvPr id="17" name="TextBox 16"/>
          <p:cNvSpPr txBox="1"/>
          <p:nvPr/>
        </p:nvSpPr>
        <p:spPr>
          <a:xfrm>
            <a:off x="2833140" y="2946274"/>
            <a:ext cx="1592055" cy="923330"/>
          </a:xfrm>
          <a:prstGeom prst="rect">
            <a:avLst/>
          </a:prstGeom>
          <a:noFill/>
        </p:spPr>
        <p:txBody>
          <a:bodyPr wrap="square" rtlCol="0" anchor="ctr">
            <a:spAutoFit/>
          </a:bodyPr>
          <a:lstStyle/>
          <a:p>
            <a:pPr algn="ctr"/>
            <a:r>
              <a:rPr lang="zh-CN" altLang="en-US" sz="1800" dirty="0">
                <a:solidFill>
                  <a:schemeClr val="tx1">
                    <a:lumMod val="85000"/>
                    <a:lumOff val="15000"/>
                  </a:schemeClr>
                </a:solidFill>
                <a:latin typeface="微软雅黑" pitchFamily="34" charset="-122"/>
                <a:ea typeface="微软雅黑" pitchFamily="34" charset="-122"/>
              </a:rPr>
              <a:t>点击添加</a:t>
            </a:r>
            <a:endParaRPr lang="en-US" altLang="zh-CN" sz="1800" dirty="0">
              <a:solidFill>
                <a:schemeClr val="tx1">
                  <a:lumMod val="85000"/>
                  <a:lumOff val="15000"/>
                </a:schemeClr>
              </a:solidFill>
              <a:latin typeface="微软雅黑" pitchFamily="34" charset="-122"/>
              <a:ea typeface="微软雅黑" pitchFamily="34" charset="-122"/>
            </a:endParaRPr>
          </a:p>
          <a:p>
            <a:pPr algn="ctr"/>
            <a:r>
              <a:rPr lang="zh-CN" altLang="en-US" sz="1800" dirty="0">
                <a:solidFill>
                  <a:schemeClr val="tx1">
                    <a:lumMod val="85000"/>
                    <a:lumOff val="15000"/>
                  </a:schemeClr>
                </a:solidFill>
                <a:latin typeface="微软雅黑" pitchFamily="34" charset="-122"/>
                <a:ea typeface="微软雅黑" pitchFamily="34" charset="-122"/>
              </a:rPr>
              <a:t>文字点击添加</a:t>
            </a:r>
            <a:endParaRPr lang="en-US" altLang="zh-CN" sz="1800" dirty="0">
              <a:solidFill>
                <a:schemeClr val="tx1">
                  <a:lumMod val="85000"/>
                  <a:lumOff val="15000"/>
                </a:schemeClr>
              </a:solidFill>
              <a:latin typeface="微软雅黑" pitchFamily="34" charset="-122"/>
              <a:ea typeface="微软雅黑" pitchFamily="34" charset="-122"/>
            </a:endParaRPr>
          </a:p>
          <a:p>
            <a:pPr algn="ctr"/>
            <a:r>
              <a:rPr lang="zh-CN" altLang="en-US" sz="1800" dirty="0">
                <a:solidFill>
                  <a:schemeClr val="tx1">
                    <a:lumMod val="85000"/>
                    <a:lumOff val="15000"/>
                  </a:schemeClr>
                </a:solidFill>
                <a:latin typeface="微软雅黑" pitchFamily="34" charset="-122"/>
                <a:ea typeface="微软雅黑" pitchFamily="34" charset="-122"/>
              </a:rPr>
              <a:t>文字</a:t>
            </a:r>
          </a:p>
        </p:txBody>
      </p:sp>
      <p:sp>
        <p:nvSpPr>
          <p:cNvPr id="18" name="TextBox 17"/>
          <p:cNvSpPr txBox="1"/>
          <p:nvPr/>
        </p:nvSpPr>
        <p:spPr>
          <a:xfrm>
            <a:off x="4813056" y="4200001"/>
            <a:ext cx="1123805" cy="646331"/>
          </a:xfrm>
          <a:prstGeom prst="rect">
            <a:avLst/>
          </a:prstGeom>
          <a:noFill/>
        </p:spPr>
        <p:txBody>
          <a:bodyPr wrap="square"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800" dirty="0">
                <a:solidFill>
                  <a:schemeClr val="tx1">
                    <a:lumMod val="85000"/>
                    <a:lumOff val="15000"/>
                  </a:schemeClr>
                </a:solidFill>
              </a:rPr>
              <a:t>点击添加</a:t>
            </a:r>
            <a:endParaRPr lang="en-US" altLang="zh-CN" sz="1800" dirty="0">
              <a:solidFill>
                <a:schemeClr val="tx1">
                  <a:lumMod val="85000"/>
                  <a:lumOff val="15000"/>
                </a:schemeClr>
              </a:solidFill>
            </a:endParaRPr>
          </a:p>
          <a:p>
            <a:r>
              <a:rPr lang="zh-CN" altLang="en-US" sz="1800" dirty="0">
                <a:solidFill>
                  <a:schemeClr val="tx1">
                    <a:lumMod val="85000"/>
                    <a:lumOff val="15000"/>
                  </a:schemeClr>
                </a:solidFill>
              </a:rPr>
              <a:t>文字</a:t>
            </a:r>
          </a:p>
        </p:txBody>
      </p:sp>
      <p:sp>
        <p:nvSpPr>
          <p:cNvPr id="19" name="TextBox 18"/>
          <p:cNvSpPr txBox="1"/>
          <p:nvPr/>
        </p:nvSpPr>
        <p:spPr>
          <a:xfrm>
            <a:off x="6255828" y="3118513"/>
            <a:ext cx="1592055" cy="646331"/>
          </a:xfrm>
          <a:prstGeom prst="rect">
            <a:avLst/>
          </a:prstGeom>
          <a:noFill/>
        </p:spPr>
        <p:txBody>
          <a:bodyPr wrap="square" rtlCol="0" anchor="ctr">
            <a:spAutoFit/>
          </a:bodyPr>
          <a:lstStyle/>
          <a:p>
            <a:pPr algn="ctr"/>
            <a:r>
              <a:rPr lang="zh-CN" altLang="en-US" sz="1800" dirty="0">
                <a:solidFill>
                  <a:schemeClr val="tx1">
                    <a:lumMod val="85000"/>
                    <a:lumOff val="15000"/>
                  </a:schemeClr>
                </a:solidFill>
                <a:latin typeface="微软雅黑" pitchFamily="34" charset="-122"/>
                <a:ea typeface="微软雅黑" pitchFamily="34" charset="-122"/>
              </a:rPr>
              <a:t>点击添加</a:t>
            </a:r>
            <a:endParaRPr lang="en-US" altLang="zh-CN" sz="1800" dirty="0">
              <a:solidFill>
                <a:schemeClr val="tx1">
                  <a:lumMod val="85000"/>
                  <a:lumOff val="15000"/>
                </a:schemeClr>
              </a:solidFill>
              <a:latin typeface="微软雅黑" pitchFamily="34" charset="-122"/>
              <a:ea typeface="微软雅黑" pitchFamily="34" charset="-122"/>
            </a:endParaRPr>
          </a:p>
          <a:p>
            <a:pPr algn="ctr"/>
            <a:r>
              <a:rPr lang="zh-CN" altLang="en-US" sz="1800" dirty="0">
                <a:solidFill>
                  <a:schemeClr val="tx1">
                    <a:lumMod val="85000"/>
                    <a:lumOff val="15000"/>
                  </a:schemeClr>
                </a:solidFill>
                <a:latin typeface="微软雅黑" pitchFamily="34" charset="-122"/>
                <a:ea typeface="微软雅黑" pitchFamily="34" charset="-122"/>
              </a:rPr>
              <a:t>文字点击</a:t>
            </a:r>
          </a:p>
        </p:txBody>
      </p:sp>
      <p:sp>
        <p:nvSpPr>
          <p:cNvPr id="20" name="矩形 19"/>
          <p:cNvSpPr/>
          <p:nvPr/>
        </p:nvSpPr>
        <p:spPr>
          <a:xfrm>
            <a:off x="8610120" y="2205658"/>
            <a:ext cx="2592288" cy="3508653"/>
          </a:xfrm>
          <a:prstGeom prst="rect">
            <a:avLst/>
          </a:prstGeom>
        </p:spPr>
        <p:txBody>
          <a:bodyPr wrap="square">
            <a:spAutoFit/>
          </a:bodyPr>
          <a:lstStyle/>
          <a:p>
            <a:pPr>
              <a:lnSpc>
                <a:spcPct val="150000"/>
              </a:lnSpc>
            </a:pPr>
            <a:r>
              <a:rPr lang="zh-CN" altLang="en-US" sz="2000" b="1" dirty="0">
                <a:solidFill>
                  <a:schemeClr val="accent1"/>
                </a:solidFill>
                <a:latin typeface="微软雅黑" pitchFamily="34" charset="-122"/>
                <a:ea typeface="微软雅黑" pitchFamily="34" charset="-122"/>
              </a:rPr>
              <a:t>点击添加小标题</a:t>
            </a:r>
            <a:endParaRPr lang="en-US" altLang="zh-CN" sz="2000" b="1" dirty="0">
              <a:solidFill>
                <a:schemeClr val="accent1"/>
              </a:solidFill>
              <a:latin typeface="微软雅黑" pitchFamily="34" charset="-122"/>
              <a:ea typeface="微软雅黑" pitchFamily="34" charset="-122"/>
            </a:endParaRPr>
          </a:p>
          <a:p>
            <a:pPr>
              <a:lnSpc>
                <a:spcPct val="15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21" name="Freeform 4"/>
          <p:cNvSpPr>
            <a:spLocks/>
          </p:cNvSpPr>
          <p:nvPr/>
        </p:nvSpPr>
        <p:spPr bwMode="auto">
          <a:xfrm>
            <a:off x="2452736" y="2254044"/>
            <a:ext cx="2330287" cy="2330372"/>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bg1">
              <a:lumMod val="65000"/>
            </a:schemeClr>
          </a:solidFill>
          <a:ln w="3175" cap="flat" cmpd="sng" algn="ctr">
            <a:noFill/>
            <a:prstDash val="solid"/>
          </a:ln>
          <a:effectLst/>
          <a:ex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2" name="Freeform 6"/>
          <p:cNvSpPr>
            <a:spLocks/>
          </p:cNvSpPr>
          <p:nvPr/>
        </p:nvSpPr>
        <p:spPr bwMode="auto">
          <a:xfrm>
            <a:off x="4442720" y="3524193"/>
            <a:ext cx="1841898" cy="1841968"/>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1"/>
          </a:solidFill>
          <a:ln w="3175" cap="flat" cmpd="sng" algn="ctr">
            <a:noFill/>
            <a:prstDash val="solid"/>
          </a:ln>
          <a:effectLst/>
          <a:ex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rgbClr val="414455"/>
              </a:solidFill>
              <a:effectLst/>
              <a:uLnTx/>
              <a:uFillTx/>
              <a:latin typeface="微软雅黑" pitchFamily="34" charset="-122"/>
              <a:ea typeface="微软雅黑" pitchFamily="34" charset="-122"/>
            </a:endParaRPr>
          </a:p>
        </p:txBody>
      </p:sp>
      <p:sp>
        <p:nvSpPr>
          <p:cNvPr id="23" name="Freeform 8"/>
          <p:cNvSpPr>
            <a:spLocks/>
          </p:cNvSpPr>
          <p:nvPr/>
        </p:nvSpPr>
        <p:spPr bwMode="auto">
          <a:xfrm>
            <a:off x="914599" y="3702246"/>
            <a:ext cx="2032934" cy="2031804"/>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1"/>
          </a:solidFill>
          <a:ln w="3175" cap="flat" cmpd="sng" algn="ctr">
            <a:noFill/>
            <a:prstDash val="solid"/>
          </a:ln>
          <a:effectLst/>
          <a:ex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tabLst/>
              <a:defRPr/>
            </a:pPr>
            <a:endParaRPr kumimoji="0" lang="en-US" sz="28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24" name="Freeform 6"/>
          <p:cNvSpPr>
            <a:spLocks/>
          </p:cNvSpPr>
          <p:nvPr/>
        </p:nvSpPr>
        <p:spPr bwMode="auto">
          <a:xfrm>
            <a:off x="5928111" y="2327433"/>
            <a:ext cx="2224910" cy="222499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bg1">
              <a:lumMod val="65000"/>
            </a:schemeClr>
          </a:solidFill>
          <a:ln w="3175" cap="flat" cmpd="sng" algn="ctr">
            <a:noFill/>
            <a:prstDash val="solid"/>
          </a:ln>
          <a:effectLst/>
          <a:extLst/>
        </p:spPr>
        <p:txBody>
          <a:bodyPr lIns="0" rIns="0" anchor="ctr"/>
          <a:lstStyle/>
          <a:p>
            <a:pPr algn="ctr" defTabSz="914400" fontAlgn="base">
              <a:lnSpc>
                <a:spcPct val="120000"/>
              </a:lnSpc>
              <a:spcBef>
                <a:spcPts val="600"/>
              </a:spcBef>
              <a:spcAft>
                <a:spcPts val="600"/>
              </a:spcAft>
            </a:pPr>
            <a:endParaRPr lang="en-US" sz="2800" kern="0" dirty="0">
              <a:solidFill>
                <a:sysClr val="window" lastClr="FFFFFF"/>
              </a:solidFill>
              <a:latin typeface="微软雅黑" pitchFamily="34" charset="-122"/>
              <a:ea typeface="微软雅黑" pitchFamily="34" charset="-122"/>
            </a:endParaRPr>
          </a:p>
        </p:txBody>
      </p:sp>
      <p:sp>
        <p:nvSpPr>
          <p:cNvPr id="12" name="矩形 11"/>
          <p:cNvSpPr/>
          <p:nvPr/>
        </p:nvSpPr>
        <p:spPr>
          <a:xfrm>
            <a:off x="4154959" y="1269554"/>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a:latin typeface="微软雅黑" pitchFamily="34" charset="-122"/>
                <a:ea typeface="微软雅黑" pitchFamily="34" charset="-122"/>
              </a:rPr>
              <a:t>点击添加小标题</a:t>
            </a:r>
          </a:p>
        </p:txBody>
      </p:sp>
      <p:sp>
        <p:nvSpPr>
          <p:cNvPr id="13"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147356318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8" presetClass="emph" presetSubtype="0" repeatCount="indefinite" fill="hold" grpId="1" nodeType="withEffect">
                                  <p:stCondLst>
                                    <p:cond delay="0"/>
                                  </p:stCondLst>
                                  <p:childTnLst>
                                    <p:animRot by="-86400000">
                                      <p:cBhvr>
                                        <p:cTn id="21" dur="8000" fill="hold"/>
                                        <p:tgtEl>
                                          <p:spTgt spid="23"/>
                                        </p:tgtEl>
                                        <p:attrNameLst>
                                          <p:attrName>r</p:attrName>
                                        </p:attrNameLst>
                                      </p:cBhvr>
                                    </p:animRot>
                                  </p:childTnLst>
                                </p:cTn>
                              </p:par>
                              <p:par>
                                <p:cTn id="22" presetID="53" presetClass="entr" presetSubtype="16" fill="hold" grpId="0" nodeType="withEffect">
                                  <p:stCondLst>
                                    <p:cond delay="5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8" presetClass="emph" presetSubtype="0" repeatCount="indefinite" fill="hold" grpId="1" nodeType="withEffect">
                                  <p:stCondLst>
                                    <p:cond delay="1500"/>
                                  </p:stCondLst>
                                  <p:childTnLst>
                                    <p:animRot by="64800000">
                                      <p:cBhvr>
                                        <p:cTn id="31" dur="7500" fill="hold"/>
                                        <p:tgtEl>
                                          <p:spTgt spid="21"/>
                                        </p:tgtEl>
                                        <p:attrNameLst>
                                          <p:attrName>r</p:attrName>
                                        </p:attrNameLst>
                                      </p:cBhvr>
                                    </p:animRot>
                                  </p:childTnLst>
                                </p:cTn>
                              </p:par>
                              <p:par>
                                <p:cTn id="32" presetID="53" presetClass="entr" presetSubtype="16" fill="hold" grpId="0" nodeType="withEffect">
                                  <p:stCondLst>
                                    <p:cond delay="200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par>
                                <p:cTn id="37" presetID="10" presetClass="entr" presetSubtype="0" fill="hold" grpId="0" nodeType="withEffect">
                                  <p:stCondLst>
                                    <p:cond delay="3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8" presetClass="emph" presetSubtype="0" repeatCount="indefinite" fill="hold" grpId="1" nodeType="withEffect">
                                  <p:stCondLst>
                                    <p:cond delay="3000"/>
                                  </p:stCondLst>
                                  <p:childTnLst>
                                    <p:animRot by="-108000000">
                                      <p:cBhvr>
                                        <p:cTn id="41" dur="7500" fill="hold"/>
                                        <p:tgtEl>
                                          <p:spTgt spid="22"/>
                                        </p:tgtEl>
                                        <p:attrNameLst>
                                          <p:attrName>r</p:attrName>
                                        </p:attrNameLst>
                                      </p:cBhvr>
                                    </p:animRot>
                                  </p:childTnLst>
                                </p:cTn>
                              </p:par>
                              <p:par>
                                <p:cTn id="42" presetID="53" presetClass="entr" presetSubtype="16" fill="hold" grpId="0" nodeType="withEffect">
                                  <p:stCondLst>
                                    <p:cond delay="400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par>
                                <p:cTn id="47" presetID="10" presetClass="entr" presetSubtype="0" fill="hold" grpId="0" nodeType="withEffect">
                                  <p:stCondLst>
                                    <p:cond delay="450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8" presetClass="emph" presetSubtype="0" repeatCount="indefinite" fill="hold" grpId="1" nodeType="withEffect">
                                  <p:stCondLst>
                                    <p:cond delay="4500"/>
                                  </p:stCondLst>
                                  <p:childTnLst>
                                    <p:animRot by="86400000">
                                      <p:cBhvr>
                                        <p:cTn id="51" dur="7000" fill="hold"/>
                                        <p:tgtEl>
                                          <p:spTgt spid="24"/>
                                        </p:tgtEl>
                                        <p:attrNameLst>
                                          <p:attrName>r</p:attrName>
                                        </p:attrNameLst>
                                      </p:cBhvr>
                                    </p:animRot>
                                  </p:childTnLst>
                                </p:cTn>
                              </p:par>
                              <p:par>
                                <p:cTn id="52" presetID="53" presetClass="entr" presetSubtype="16" fill="hold" grpId="0" nodeType="withEffect">
                                  <p:stCondLst>
                                    <p:cond delay="500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par>
                                <p:cTn id="57" presetID="22" presetClass="entr" presetSubtype="8" fill="hold" grpId="0" nodeType="withEffect">
                                  <p:stCondLst>
                                    <p:cond delay="650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animBg="1"/>
      <p:bldP spid="21" grpId="1" animBg="1"/>
      <p:bldP spid="22" grpId="0" animBg="1"/>
      <p:bldP spid="22" grpId="1" animBg="1"/>
      <p:bldP spid="23" grpId="0" animBg="1"/>
      <p:bldP spid="23" grpId="1" animBg="1"/>
      <p:bldP spid="24" grpId="0" animBg="1"/>
      <p:bldP spid="24" grpId="1" animBg="1"/>
      <p:bldP spid="12" grpId="0" animBg="1"/>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8"/>
          <p:cNvSpPr>
            <a:spLocks/>
          </p:cNvSpPr>
          <p:nvPr/>
        </p:nvSpPr>
        <p:spPr bwMode="gray">
          <a:xfrm flipH="1">
            <a:off x="1202632" y="1321087"/>
            <a:ext cx="4939783" cy="2451251"/>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noFill/>
          <a:ln w="12700">
            <a:solidFill>
              <a:schemeClr val="bg1">
                <a:lumMod val="65000"/>
              </a:schemeClr>
            </a:solidFill>
            <a:miter lim="800000"/>
            <a:headEnd/>
            <a:tailEnd/>
          </a:ln>
          <a:effectLst/>
        </p:spPr>
        <p:txBody>
          <a:bodyPr lIns="128014" tIns="85343" rIns="128014" bIns="170686" anchor="b" anchorCtr="0"/>
          <a:lstStyle/>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5" name="Freeform 9"/>
          <p:cNvSpPr>
            <a:spLocks/>
          </p:cNvSpPr>
          <p:nvPr/>
        </p:nvSpPr>
        <p:spPr bwMode="gray">
          <a:xfrm>
            <a:off x="1202632" y="3930870"/>
            <a:ext cx="4939783" cy="2451251"/>
          </a:xfrm>
          <a:custGeom>
            <a:avLst/>
            <a:gdLst/>
            <a:ahLst/>
            <a:cxnLst>
              <a:cxn ang="0">
                <a:pos x="1300" y="0"/>
              </a:cxn>
              <a:cxn ang="0">
                <a:pos x="0" y="0"/>
              </a:cxn>
              <a:cxn ang="0">
                <a:pos x="0" y="864"/>
              </a:cxn>
              <a:cxn ang="0">
                <a:pos x="1753" y="864"/>
              </a:cxn>
              <a:cxn ang="0">
                <a:pos x="1753" y="453"/>
              </a:cxn>
              <a:cxn ang="0">
                <a:pos x="1300" y="0"/>
              </a:cxn>
            </a:cxnLst>
            <a:rect l="0" t="0" r="r" b="b"/>
            <a:pathLst>
              <a:path w="1753" h="864">
                <a:moveTo>
                  <a:pt x="1300" y="0"/>
                </a:moveTo>
                <a:cubicBezTo>
                  <a:pt x="0" y="0"/>
                  <a:pt x="0" y="0"/>
                  <a:pt x="0" y="0"/>
                </a:cubicBezTo>
                <a:cubicBezTo>
                  <a:pt x="0" y="864"/>
                  <a:pt x="0" y="864"/>
                  <a:pt x="0" y="864"/>
                </a:cubicBezTo>
                <a:cubicBezTo>
                  <a:pt x="1753" y="864"/>
                  <a:pt x="1753" y="864"/>
                  <a:pt x="1753" y="864"/>
                </a:cubicBezTo>
                <a:cubicBezTo>
                  <a:pt x="1753" y="453"/>
                  <a:pt x="1753" y="453"/>
                  <a:pt x="1753" y="453"/>
                </a:cubicBezTo>
                <a:cubicBezTo>
                  <a:pt x="1509" y="438"/>
                  <a:pt x="1314" y="243"/>
                  <a:pt x="1300" y="0"/>
                </a:cubicBezTo>
                <a:close/>
              </a:path>
            </a:pathLst>
          </a:custGeom>
          <a:noFill/>
          <a:ln w="12700">
            <a:solidFill>
              <a:schemeClr val="bg1">
                <a:lumMod val="65000"/>
              </a:schemeClr>
            </a:solidFill>
            <a:miter lim="800000"/>
            <a:headEnd/>
            <a:tailEnd/>
          </a:ln>
          <a:effectLst/>
        </p:spPr>
        <p:txBody>
          <a:bodyPr lIns="128014" tIns="170686" rIns="128014" bIns="170686" anchor="t" anchorCtr="0"/>
          <a:lstStyle/>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6" name="Freeform 10"/>
          <p:cNvSpPr>
            <a:spLocks/>
          </p:cNvSpPr>
          <p:nvPr/>
        </p:nvSpPr>
        <p:spPr bwMode="gray">
          <a:xfrm>
            <a:off x="6311807" y="3930870"/>
            <a:ext cx="4939783" cy="2451251"/>
          </a:xfrm>
          <a:custGeom>
            <a:avLst/>
            <a:gdLst/>
            <a:ahLst/>
            <a:cxnLst>
              <a:cxn ang="0">
                <a:pos x="0" y="453"/>
              </a:cxn>
              <a:cxn ang="0">
                <a:pos x="0" y="864"/>
              </a:cxn>
              <a:cxn ang="0">
                <a:pos x="1753" y="864"/>
              </a:cxn>
              <a:cxn ang="0">
                <a:pos x="1753" y="0"/>
              </a:cxn>
              <a:cxn ang="0">
                <a:pos x="453" y="0"/>
              </a:cxn>
              <a:cxn ang="0">
                <a:pos x="0" y="453"/>
              </a:cxn>
            </a:cxnLst>
            <a:rect l="0" t="0" r="r" b="b"/>
            <a:pathLst>
              <a:path w="1753" h="864">
                <a:moveTo>
                  <a:pt x="0" y="453"/>
                </a:moveTo>
                <a:cubicBezTo>
                  <a:pt x="0" y="864"/>
                  <a:pt x="0" y="864"/>
                  <a:pt x="0" y="864"/>
                </a:cubicBezTo>
                <a:cubicBezTo>
                  <a:pt x="1753" y="864"/>
                  <a:pt x="1753" y="864"/>
                  <a:pt x="1753" y="864"/>
                </a:cubicBezTo>
                <a:cubicBezTo>
                  <a:pt x="1753" y="0"/>
                  <a:pt x="1753" y="0"/>
                  <a:pt x="1753" y="0"/>
                </a:cubicBezTo>
                <a:cubicBezTo>
                  <a:pt x="453" y="0"/>
                  <a:pt x="453" y="0"/>
                  <a:pt x="453" y="0"/>
                </a:cubicBezTo>
                <a:cubicBezTo>
                  <a:pt x="439" y="243"/>
                  <a:pt x="244" y="438"/>
                  <a:pt x="0" y="453"/>
                </a:cubicBezTo>
                <a:close/>
              </a:path>
            </a:pathLst>
          </a:custGeom>
          <a:noFill/>
          <a:ln w="12700">
            <a:solidFill>
              <a:schemeClr val="bg1">
                <a:lumMod val="65000"/>
              </a:schemeClr>
            </a:solidFill>
            <a:miter lim="800000"/>
            <a:headEnd/>
            <a:tailEnd/>
          </a:ln>
          <a:effectLst/>
        </p:spPr>
        <p:txBody>
          <a:bodyPr lIns="128014" tIns="170686" rIns="128014" bIns="170686" anchor="t" anchorCtr="0"/>
          <a:lstStyle/>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7" name="Freeform 8"/>
          <p:cNvSpPr>
            <a:spLocks/>
          </p:cNvSpPr>
          <p:nvPr/>
        </p:nvSpPr>
        <p:spPr bwMode="gray">
          <a:xfrm>
            <a:off x="6311806" y="1321087"/>
            <a:ext cx="4938683" cy="2451251"/>
          </a:xfrm>
          <a:custGeom>
            <a:avLst/>
            <a:gdLst/>
            <a:ahLst/>
            <a:cxnLst/>
            <a:rect l="l" t="t" r="r" b="b"/>
            <a:pathLst>
              <a:path w="4176930" h="2058709">
                <a:moveTo>
                  <a:pt x="0" y="0"/>
                </a:moveTo>
                <a:cubicBezTo>
                  <a:pt x="0" y="0"/>
                  <a:pt x="0" y="0"/>
                  <a:pt x="4176930" y="0"/>
                </a:cubicBezTo>
                <a:lnTo>
                  <a:pt x="4176930" y="2058709"/>
                </a:lnTo>
                <a:cubicBezTo>
                  <a:pt x="4176930" y="2058709"/>
                  <a:pt x="4176930" y="2058709"/>
                  <a:pt x="1079378" y="2058709"/>
                </a:cubicBezTo>
                <a:cubicBezTo>
                  <a:pt x="1078688" y="2046733"/>
                  <a:pt x="1077814" y="2034806"/>
                  <a:pt x="1075638" y="2023030"/>
                </a:cubicBezTo>
                <a:cubicBezTo>
                  <a:pt x="1075154" y="2002066"/>
                  <a:pt x="1073005" y="1981342"/>
                  <a:pt x="1069130" y="1960943"/>
                </a:cubicBezTo>
                <a:cubicBezTo>
                  <a:pt x="1068629" y="1954635"/>
                  <a:pt x="1067677" y="1948400"/>
                  <a:pt x="1066276" y="1942246"/>
                </a:cubicBezTo>
                <a:cubicBezTo>
                  <a:pt x="989069" y="1409541"/>
                  <a:pt x="545998" y="995728"/>
                  <a:pt x="0" y="963616"/>
                </a:cubicBezTo>
                <a:cubicBezTo>
                  <a:pt x="0" y="917052"/>
                  <a:pt x="0" y="732381"/>
                  <a:pt x="0" y="0"/>
                </a:cubicBezTo>
                <a:close/>
              </a:path>
            </a:pathLst>
          </a:custGeom>
          <a:noFill/>
          <a:ln w="12700">
            <a:solidFill>
              <a:schemeClr val="bg1">
                <a:lumMod val="65000"/>
              </a:schemeClr>
            </a:solidFill>
            <a:miter lim="800000"/>
            <a:headEnd/>
            <a:tailEnd/>
          </a:ln>
          <a:effectLst/>
        </p:spPr>
        <p:txBody>
          <a:bodyPr lIns="128014" tIns="85343" rIns="128014" bIns="170686" anchor="b" anchorCtr="0"/>
          <a:lstStyle/>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您的内容打在这里</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或者通过复制您的文本后，在此框中</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a:p>
            <a:pPr lvl="0" algn="r"/>
            <a:r>
              <a:rPr lang="zh-CN" altLang="en-US" sz="1600" dirty="0">
                <a:solidFill>
                  <a:schemeClr val="tx1">
                    <a:lumMod val="85000"/>
                    <a:lumOff val="15000"/>
                  </a:schemeClr>
                </a:solidFill>
                <a:latin typeface="微软雅黑" pitchFamily="34" charset="-122"/>
                <a:ea typeface="微软雅黑" pitchFamily="34" charset="-122"/>
                <a:cs typeface="华文黑体" pitchFamily="2" charset="-122"/>
              </a:rPr>
              <a:t>选择粘贴，并选择只保留文字</a:t>
            </a:r>
          </a:p>
        </p:txBody>
      </p:sp>
      <p:sp>
        <p:nvSpPr>
          <p:cNvPr id="8" name="Rectangle 19"/>
          <p:cNvSpPr>
            <a:spLocks noChangeArrowheads="1"/>
          </p:cNvSpPr>
          <p:nvPr/>
        </p:nvSpPr>
        <p:spPr bwMode="gray">
          <a:xfrm>
            <a:off x="1202631" y="5953048"/>
            <a:ext cx="4930839" cy="429074"/>
          </a:xfrm>
          <a:prstGeom prst="rect">
            <a:avLst/>
          </a:prstGeom>
          <a:solidFill>
            <a:schemeClr val="accent1"/>
          </a:solidFill>
          <a:ln w="12700">
            <a:noFill/>
            <a:miter lim="800000"/>
            <a:headEnd/>
            <a:tailEnd/>
          </a:ln>
          <a:effectLst/>
        </p:spPr>
        <p:txBody>
          <a:bodyPr lIns="128014" tIns="85343" rIns="128014" bIns="85343" anchor="ctr"/>
          <a:lstStyle/>
          <a:p>
            <a:pPr defTabSz="950258" eaLnBrk="0" hangingPunct="0"/>
            <a:r>
              <a:rPr lang="zh-CN" altLang="en-US" sz="1900" b="1" noProof="1">
                <a:solidFill>
                  <a:srgbClr val="FFFFFF"/>
                </a:solidFill>
                <a:latin typeface="微软雅黑" pitchFamily="34" charset="-122"/>
                <a:ea typeface="微软雅黑" pitchFamily="34" charset="-122"/>
                <a:cs typeface="Arial" charset="0"/>
              </a:rPr>
              <a:t>点击添加标题</a:t>
            </a:r>
            <a:endParaRPr lang="de-DE" altLang="zh-CN" sz="1900" b="1" noProof="1">
              <a:solidFill>
                <a:srgbClr val="FFFFFF"/>
              </a:solidFill>
              <a:latin typeface="微软雅黑" pitchFamily="34" charset="-122"/>
              <a:ea typeface="微软雅黑" pitchFamily="34" charset="-122"/>
              <a:cs typeface="Arial" charset="0"/>
            </a:endParaRPr>
          </a:p>
        </p:txBody>
      </p:sp>
      <p:sp>
        <p:nvSpPr>
          <p:cNvPr id="9" name="Rectangle 19"/>
          <p:cNvSpPr>
            <a:spLocks noChangeArrowheads="1"/>
          </p:cNvSpPr>
          <p:nvPr/>
        </p:nvSpPr>
        <p:spPr bwMode="gray">
          <a:xfrm>
            <a:off x="6320748" y="5953048"/>
            <a:ext cx="4930839" cy="429074"/>
          </a:xfrm>
          <a:prstGeom prst="rect">
            <a:avLst/>
          </a:prstGeom>
          <a:solidFill>
            <a:schemeClr val="accent1"/>
          </a:solidFill>
          <a:ln w="12700">
            <a:noFill/>
            <a:miter lim="800000"/>
            <a:headEnd/>
            <a:tailEnd/>
          </a:ln>
          <a:effectLst/>
        </p:spPr>
        <p:txBody>
          <a:bodyPr lIns="128014" tIns="85343" rIns="128014" bIns="85343" anchor="ctr"/>
          <a:lstStyle/>
          <a:p>
            <a:pPr defTabSz="950258" eaLnBrk="0" hangingPunct="0"/>
            <a:r>
              <a:rPr lang="zh-CN" altLang="en-US" sz="1900" b="1" noProof="1">
                <a:solidFill>
                  <a:srgbClr val="FFFFFF"/>
                </a:solidFill>
                <a:latin typeface="微软雅黑" pitchFamily="34" charset="-122"/>
                <a:ea typeface="微软雅黑" pitchFamily="34" charset="-122"/>
                <a:cs typeface="Arial" charset="0"/>
              </a:rPr>
              <a:t>点击添加标题</a:t>
            </a:r>
            <a:endParaRPr lang="de-DE" altLang="zh-CN" sz="1900" b="1" noProof="1">
              <a:solidFill>
                <a:srgbClr val="FFFFFF"/>
              </a:solidFill>
              <a:latin typeface="微软雅黑" pitchFamily="34" charset="-122"/>
              <a:ea typeface="微软雅黑" pitchFamily="34" charset="-122"/>
              <a:cs typeface="Arial" charset="0"/>
            </a:endParaRPr>
          </a:p>
        </p:txBody>
      </p:sp>
      <p:sp>
        <p:nvSpPr>
          <p:cNvPr id="10" name="Rectangle 19"/>
          <p:cNvSpPr>
            <a:spLocks noChangeArrowheads="1"/>
          </p:cNvSpPr>
          <p:nvPr/>
        </p:nvSpPr>
        <p:spPr bwMode="gray">
          <a:xfrm>
            <a:off x="6320748" y="1321087"/>
            <a:ext cx="4930839" cy="429074"/>
          </a:xfrm>
          <a:prstGeom prst="rect">
            <a:avLst/>
          </a:prstGeom>
          <a:solidFill>
            <a:schemeClr val="accent1"/>
          </a:solidFill>
          <a:ln w="12700">
            <a:noFill/>
            <a:miter lim="800000"/>
            <a:headEnd/>
            <a:tailEnd/>
          </a:ln>
          <a:effectLst/>
        </p:spPr>
        <p:txBody>
          <a:bodyPr lIns="128014" tIns="85343" rIns="128014" bIns="85343" anchor="ctr"/>
          <a:lstStyle/>
          <a:p>
            <a:pPr defTabSz="950258" eaLnBrk="0" hangingPunct="0"/>
            <a:r>
              <a:rPr lang="zh-CN" altLang="en-US" sz="1900" b="1" noProof="1">
                <a:solidFill>
                  <a:srgbClr val="FFFFFF"/>
                </a:solidFill>
                <a:latin typeface="微软雅黑" pitchFamily="34" charset="-122"/>
                <a:ea typeface="微软雅黑" pitchFamily="34" charset="-122"/>
                <a:cs typeface="Arial" charset="0"/>
              </a:rPr>
              <a:t>点击添加标题</a:t>
            </a:r>
          </a:p>
        </p:txBody>
      </p:sp>
      <p:sp>
        <p:nvSpPr>
          <p:cNvPr id="11" name="Rectangle 19"/>
          <p:cNvSpPr>
            <a:spLocks noChangeArrowheads="1"/>
          </p:cNvSpPr>
          <p:nvPr/>
        </p:nvSpPr>
        <p:spPr bwMode="gray">
          <a:xfrm>
            <a:off x="1202631" y="1321087"/>
            <a:ext cx="4930839" cy="429074"/>
          </a:xfrm>
          <a:prstGeom prst="rect">
            <a:avLst/>
          </a:prstGeom>
          <a:solidFill>
            <a:schemeClr val="accent1"/>
          </a:solidFill>
          <a:ln w="12700">
            <a:noFill/>
            <a:round/>
            <a:headEnd/>
            <a:tailEnd/>
          </a:ln>
          <a:effectLst/>
        </p:spPr>
        <p:txBody>
          <a:bodyPr wrap="none" lIns="108386" tIns="54194" rIns="108386" bIns="54194" anchor="ctr"/>
          <a:lstStyle/>
          <a:p>
            <a:r>
              <a:rPr lang="zh-CN" altLang="en-US" sz="1900" b="1" noProof="1">
                <a:solidFill>
                  <a:schemeClr val="bg1"/>
                </a:solidFill>
                <a:latin typeface="微软雅黑" pitchFamily="34" charset="-122"/>
                <a:ea typeface="微软雅黑" pitchFamily="34" charset="-122"/>
              </a:rPr>
              <a:t>点击添加标题</a:t>
            </a:r>
            <a:endParaRPr lang="de-DE" sz="1900" b="1" noProof="1">
              <a:solidFill>
                <a:schemeClr val="bg1"/>
              </a:solidFill>
              <a:latin typeface="微软雅黑" pitchFamily="34" charset="-122"/>
              <a:ea typeface="微软雅黑" pitchFamily="34" charset="-122"/>
            </a:endParaRPr>
          </a:p>
        </p:txBody>
      </p:sp>
      <p:grpSp>
        <p:nvGrpSpPr>
          <p:cNvPr id="12" name="Gruppieren 43"/>
          <p:cNvGrpSpPr/>
          <p:nvPr/>
        </p:nvGrpSpPr>
        <p:grpSpPr bwMode="gray">
          <a:xfrm>
            <a:off x="5067009" y="2665453"/>
            <a:ext cx="2296205" cy="2311815"/>
            <a:chOff x="2804400" y="1911431"/>
            <a:chExt cx="3535200" cy="3535200"/>
          </a:xfrm>
          <a:solidFill>
            <a:schemeClr val="accent1"/>
          </a:solidFill>
          <a:effectLst/>
        </p:grpSpPr>
        <p:sp>
          <p:nvSpPr>
            <p:cNvPr id="13" name="Freeform 10"/>
            <p:cNvSpPr>
              <a:spLocks noEditPoints="1"/>
            </p:cNvSpPr>
            <p:nvPr/>
          </p:nvSpPr>
          <p:spPr bwMode="gray">
            <a:xfrm>
              <a:off x="2804400" y="2009308"/>
              <a:ext cx="3535200" cy="3185164"/>
            </a:xfrm>
            <a:custGeom>
              <a:avLst/>
              <a:gdLst/>
              <a:ahLst/>
              <a:cxnLst>
                <a:cxn ang="0">
                  <a:pos x="530" y="84"/>
                </a:cxn>
                <a:cxn ang="0">
                  <a:pos x="1456" y="295"/>
                </a:cxn>
                <a:cxn ang="0">
                  <a:pos x="1519" y="325"/>
                </a:cxn>
                <a:cxn ang="0">
                  <a:pos x="138" y="415"/>
                </a:cxn>
                <a:cxn ang="0">
                  <a:pos x="163" y="444"/>
                </a:cxn>
                <a:cxn ang="0">
                  <a:pos x="1593" y="561"/>
                </a:cxn>
                <a:cxn ang="0">
                  <a:pos x="1645" y="530"/>
                </a:cxn>
                <a:cxn ang="0">
                  <a:pos x="1577" y="574"/>
                </a:cxn>
                <a:cxn ang="0">
                  <a:pos x="1613" y="598"/>
                </a:cxn>
                <a:cxn ang="0">
                  <a:pos x="1564" y="659"/>
                </a:cxn>
                <a:cxn ang="0">
                  <a:pos x="1643" y="814"/>
                </a:cxn>
                <a:cxn ang="0">
                  <a:pos x="1548" y="668"/>
                </a:cxn>
                <a:cxn ang="0">
                  <a:pos x="1555" y="704"/>
                </a:cxn>
                <a:cxn ang="0">
                  <a:pos x="1497" y="687"/>
                </a:cxn>
                <a:cxn ang="0">
                  <a:pos x="1394" y="728"/>
                </a:cxn>
                <a:cxn ang="0">
                  <a:pos x="1516" y="704"/>
                </a:cxn>
                <a:cxn ang="0">
                  <a:pos x="1612" y="784"/>
                </a:cxn>
                <a:cxn ang="0">
                  <a:pos x="1587" y="799"/>
                </a:cxn>
                <a:cxn ang="0">
                  <a:pos x="1694" y="752"/>
                </a:cxn>
                <a:cxn ang="0">
                  <a:pos x="1533" y="725"/>
                </a:cxn>
                <a:cxn ang="0">
                  <a:pos x="1559" y="743"/>
                </a:cxn>
                <a:cxn ang="0">
                  <a:pos x="1550" y="910"/>
                </a:cxn>
                <a:cxn ang="0">
                  <a:pos x="1460" y="828"/>
                </a:cxn>
                <a:cxn ang="0">
                  <a:pos x="1334" y="887"/>
                </a:cxn>
                <a:cxn ang="0">
                  <a:pos x="1340" y="1103"/>
                </a:cxn>
                <a:cxn ang="0">
                  <a:pos x="1473" y="1118"/>
                </a:cxn>
                <a:cxn ang="0">
                  <a:pos x="1581" y="1055"/>
                </a:cxn>
                <a:cxn ang="0">
                  <a:pos x="1649" y="872"/>
                </a:cxn>
                <a:cxn ang="0">
                  <a:pos x="1671" y="902"/>
                </a:cxn>
                <a:cxn ang="0">
                  <a:pos x="1596" y="815"/>
                </a:cxn>
                <a:cxn ang="0">
                  <a:pos x="1510" y="827"/>
                </a:cxn>
                <a:cxn ang="0">
                  <a:pos x="1589" y="865"/>
                </a:cxn>
                <a:cxn ang="0">
                  <a:pos x="1129" y="977"/>
                </a:cxn>
                <a:cxn ang="0">
                  <a:pos x="1121" y="1017"/>
                </a:cxn>
                <a:cxn ang="0">
                  <a:pos x="1073" y="1080"/>
                </a:cxn>
                <a:cxn ang="0">
                  <a:pos x="1345" y="1132"/>
                </a:cxn>
                <a:cxn ang="0">
                  <a:pos x="290" y="1296"/>
                </a:cxn>
                <a:cxn ang="0">
                  <a:pos x="689" y="58"/>
                </a:cxn>
                <a:cxn ang="0">
                  <a:pos x="524" y="26"/>
                </a:cxn>
                <a:cxn ang="0">
                  <a:pos x="231" y="343"/>
                </a:cxn>
                <a:cxn ang="0">
                  <a:pos x="178" y="499"/>
                </a:cxn>
                <a:cxn ang="0">
                  <a:pos x="64" y="623"/>
                </a:cxn>
                <a:cxn ang="0">
                  <a:pos x="193" y="1299"/>
                </a:cxn>
                <a:cxn ang="0">
                  <a:pos x="378" y="1416"/>
                </a:cxn>
                <a:cxn ang="0">
                  <a:pos x="342" y="1349"/>
                </a:cxn>
                <a:cxn ang="0">
                  <a:pos x="248" y="1245"/>
                </a:cxn>
                <a:cxn ang="0">
                  <a:pos x="119" y="767"/>
                </a:cxn>
                <a:cxn ang="0">
                  <a:pos x="139" y="607"/>
                </a:cxn>
                <a:cxn ang="0">
                  <a:pos x="361" y="359"/>
                </a:cxn>
                <a:cxn ang="0">
                  <a:pos x="432" y="296"/>
                </a:cxn>
                <a:cxn ang="0">
                  <a:pos x="474" y="141"/>
                </a:cxn>
                <a:cxn ang="0">
                  <a:pos x="545" y="68"/>
                </a:cxn>
                <a:cxn ang="0">
                  <a:pos x="717" y="64"/>
                </a:cxn>
                <a:cxn ang="0">
                  <a:pos x="1301" y="127"/>
                </a:cxn>
                <a:cxn ang="0">
                  <a:pos x="1393" y="183"/>
                </a:cxn>
                <a:cxn ang="0">
                  <a:pos x="1537" y="308"/>
                </a:cxn>
                <a:cxn ang="0">
                  <a:pos x="1682" y="671"/>
                </a:cxn>
                <a:cxn ang="0">
                  <a:pos x="1238" y="65"/>
                </a:cxn>
                <a:cxn ang="0">
                  <a:pos x="1413" y="215"/>
                </a:cxn>
                <a:cxn ang="0">
                  <a:pos x="1696" y="874"/>
                </a:cxn>
              </a:cxnLst>
              <a:rect l="0" t="0" r="r" b="b"/>
              <a:pathLst>
                <a:path w="1713" h="1537">
                  <a:moveTo>
                    <a:pt x="1152" y="12"/>
                  </a:moveTo>
                  <a:cubicBezTo>
                    <a:pt x="1149" y="12"/>
                    <a:pt x="1146" y="9"/>
                    <a:pt x="1145" y="11"/>
                  </a:cubicBezTo>
                  <a:cubicBezTo>
                    <a:pt x="1146" y="11"/>
                    <a:pt x="1150" y="15"/>
                    <a:pt x="1152" y="12"/>
                  </a:cubicBezTo>
                  <a:close/>
                  <a:moveTo>
                    <a:pt x="719" y="38"/>
                  </a:moveTo>
                  <a:cubicBezTo>
                    <a:pt x="708" y="38"/>
                    <a:pt x="708" y="38"/>
                    <a:pt x="708" y="38"/>
                  </a:cubicBezTo>
                  <a:cubicBezTo>
                    <a:pt x="708" y="41"/>
                    <a:pt x="719" y="43"/>
                    <a:pt x="719" y="38"/>
                  </a:cubicBezTo>
                  <a:close/>
                  <a:moveTo>
                    <a:pt x="763" y="72"/>
                  </a:moveTo>
                  <a:cubicBezTo>
                    <a:pt x="762" y="76"/>
                    <a:pt x="769" y="76"/>
                    <a:pt x="771" y="74"/>
                  </a:cubicBezTo>
                  <a:cubicBezTo>
                    <a:pt x="768" y="74"/>
                    <a:pt x="765" y="70"/>
                    <a:pt x="763" y="72"/>
                  </a:cubicBezTo>
                  <a:close/>
                  <a:moveTo>
                    <a:pt x="775" y="74"/>
                  </a:moveTo>
                  <a:cubicBezTo>
                    <a:pt x="778" y="76"/>
                    <a:pt x="786" y="80"/>
                    <a:pt x="788" y="76"/>
                  </a:cubicBezTo>
                  <a:cubicBezTo>
                    <a:pt x="783" y="77"/>
                    <a:pt x="779" y="72"/>
                    <a:pt x="775" y="74"/>
                  </a:cubicBezTo>
                  <a:close/>
                  <a:moveTo>
                    <a:pt x="530" y="84"/>
                  </a:moveTo>
                  <a:cubicBezTo>
                    <a:pt x="534" y="85"/>
                    <a:pt x="533" y="80"/>
                    <a:pt x="535" y="84"/>
                  </a:cubicBezTo>
                  <a:cubicBezTo>
                    <a:pt x="536" y="83"/>
                    <a:pt x="536" y="83"/>
                    <a:pt x="537" y="83"/>
                  </a:cubicBezTo>
                  <a:cubicBezTo>
                    <a:pt x="536" y="80"/>
                    <a:pt x="537" y="78"/>
                    <a:pt x="538" y="75"/>
                  </a:cubicBezTo>
                  <a:cubicBezTo>
                    <a:pt x="532" y="75"/>
                    <a:pt x="531" y="80"/>
                    <a:pt x="530" y="84"/>
                  </a:cubicBezTo>
                  <a:close/>
                  <a:moveTo>
                    <a:pt x="530" y="88"/>
                  </a:moveTo>
                  <a:cubicBezTo>
                    <a:pt x="530" y="92"/>
                    <a:pt x="532" y="98"/>
                    <a:pt x="527" y="101"/>
                  </a:cubicBezTo>
                  <a:cubicBezTo>
                    <a:pt x="533" y="99"/>
                    <a:pt x="537" y="94"/>
                    <a:pt x="538" y="87"/>
                  </a:cubicBezTo>
                  <a:cubicBezTo>
                    <a:pt x="535" y="87"/>
                    <a:pt x="533" y="90"/>
                    <a:pt x="530" y="88"/>
                  </a:cubicBezTo>
                  <a:close/>
                  <a:moveTo>
                    <a:pt x="1311" y="135"/>
                  </a:moveTo>
                  <a:cubicBezTo>
                    <a:pt x="1308" y="134"/>
                    <a:pt x="1306" y="128"/>
                    <a:pt x="1303" y="130"/>
                  </a:cubicBezTo>
                  <a:cubicBezTo>
                    <a:pt x="1306" y="131"/>
                    <a:pt x="1308" y="138"/>
                    <a:pt x="1311" y="135"/>
                  </a:cubicBezTo>
                  <a:close/>
                  <a:moveTo>
                    <a:pt x="1414" y="226"/>
                  </a:moveTo>
                  <a:cubicBezTo>
                    <a:pt x="1414" y="223"/>
                    <a:pt x="1413" y="221"/>
                    <a:pt x="1410" y="221"/>
                  </a:cubicBezTo>
                  <a:cubicBezTo>
                    <a:pt x="1409" y="225"/>
                    <a:pt x="1413" y="224"/>
                    <a:pt x="1412" y="228"/>
                  </a:cubicBezTo>
                  <a:cubicBezTo>
                    <a:pt x="1406" y="237"/>
                    <a:pt x="1416" y="247"/>
                    <a:pt x="1421" y="252"/>
                  </a:cubicBezTo>
                  <a:cubicBezTo>
                    <a:pt x="1425" y="264"/>
                    <a:pt x="1425" y="274"/>
                    <a:pt x="1434" y="281"/>
                  </a:cubicBezTo>
                  <a:cubicBezTo>
                    <a:pt x="1434" y="279"/>
                    <a:pt x="1431" y="277"/>
                    <a:pt x="1434" y="276"/>
                  </a:cubicBezTo>
                  <a:cubicBezTo>
                    <a:pt x="1436" y="279"/>
                    <a:pt x="1439" y="282"/>
                    <a:pt x="1441" y="287"/>
                  </a:cubicBezTo>
                  <a:cubicBezTo>
                    <a:pt x="1444" y="288"/>
                    <a:pt x="1441" y="283"/>
                    <a:pt x="1444" y="284"/>
                  </a:cubicBezTo>
                  <a:cubicBezTo>
                    <a:pt x="1444" y="290"/>
                    <a:pt x="1454" y="291"/>
                    <a:pt x="1456" y="289"/>
                  </a:cubicBezTo>
                  <a:cubicBezTo>
                    <a:pt x="1458" y="291"/>
                    <a:pt x="1455" y="292"/>
                    <a:pt x="1456" y="295"/>
                  </a:cubicBezTo>
                  <a:cubicBezTo>
                    <a:pt x="1462" y="296"/>
                    <a:pt x="1461" y="304"/>
                    <a:pt x="1468" y="306"/>
                  </a:cubicBezTo>
                  <a:cubicBezTo>
                    <a:pt x="1472" y="301"/>
                    <a:pt x="1466" y="298"/>
                    <a:pt x="1467" y="295"/>
                  </a:cubicBezTo>
                  <a:cubicBezTo>
                    <a:pt x="1469" y="297"/>
                    <a:pt x="1469" y="295"/>
                    <a:pt x="1472" y="296"/>
                  </a:cubicBezTo>
                  <a:cubicBezTo>
                    <a:pt x="1472" y="298"/>
                    <a:pt x="1474" y="298"/>
                    <a:pt x="1473" y="301"/>
                  </a:cubicBezTo>
                  <a:cubicBezTo>
                    <a:pt x="1472" y="301"/>
                    <a:pt x="1472" y="300"/>
                    <a:pt x="1470" y="300"/>
                  </a:cubicBezTo>
                  <a:cubicBezTo>
                    <a:pt x="1470" y="306"/>
                    <a:pt x="1475" y="306"/>
                    <a:pt x="1476" y="311"/>
                  </a:cubicBezTo>
                  <a:cubicBezTo>
                    <a:pt x="1478" y="312"/>
                    <a:pt x="1478" y="310"/>
                    <a:pt x="1479" y="310"/>
                  </a:cubicBezTo>
                  <a:cubicBezTo>
                    <a:pt x="1484" y="311"/>
                    <a:pt x="1483" y="317"/>
                    <a:pt x="1488" y="318"/>
                  </a:cubicBezTo>
                  <a:cubicBezTo>
                    <a:pt x="1491" y="309"/>
                    <a:pt x="1477" y="305"/>
                    <a:pt x="1477" y="300"/>
                  </a:cubicBezTo>
                  <a:cubicBezTo>
                    <a:pt x="1483" y="304"/>
                    <a:pt x="1486" y="309"/>
                    <a:pt x="1494" y="311"/>
                  </a:cubicBezTo>
                  <a:cubicBezTo>
                    <a:pt x="1486" y="299"/>
                    <a:pt x="1477" y="287"/>
                    <a:pt x="1459" y="284"/>
                  </a:cubicBezTo>
                  <a:cubicBezTo>
                    <a:pt x="1456" y="276"/>
                    <a:pt x="1452" y="269"/>
                    <a:pt x="1446" y="263"/>
                  </a:cubicBezTo>
                  <a:cubicBezTo>
                    <a:pt x="1446" y="266"/>
                    <a:pt x="1450" y="268"/>
                    <a:pt x="1447" y="269"/>
                  </a:cubicBezTo>
                  <a:cubicBezTo>
                    <a:pt x="1438" y="262"/>
                    <a:pt x="1428" y="252"/>
                    <a:pt x="1423" y="240"/>
                  </a:cubicBezTo>
                  <a:cubicBezTo>
                    <a:pt x="1423" y="239"/>
                    <a:pt x="1424" y="237"/>
                    <a:pt x="1424" y="237"/>
                  </a:cubicBezTo>
                  <a:cubicBezTo>
                    <a:pt x="1423" y="232"/>
                    <a:pt x="1416" y="223"/>
                    <a:pt x="1414" y="226"/>
                  </a:cubicBezTo>
                  <a:close/>
                  <a:moveTo>
                    <a:pt x="1519" y="325"/>
                  </a:moveTo>
                  <a:cubicBezTo>
                    <a:pt x="1520" y="328"/>
                    <a:pt x="1521" y="329"/>
                    <a:pt x="1524" y="330"/>
                  </a:cubicBezTo>
                  <a:cubicBezTo>
                    <a:pt x="1524" y="326"/>
                    <a:pt x="1521" y="326"/>
                    <a:pt x="1519" y="325"/>
                  </a:cubicBezTo>
                  <a:close/>
                  <a:moveTo>
                    <a:pt x="928" y="336"/>
                  </a:moveTo>
                  <a:cubicBezTo>
                    <a:pt x="928" y="340"/>
                    <a:pt x="935" y="341"/>
                    <a:pt x="934" y="335"/>
                  </a:cubicBezTo>
                  <a:cubicBezTo>
                    <a:pt x="931" y="335"/>
                    <a:pt x="929" y="335"/>
                    <a:pt x="928" y="336"/>
                  </a:cubicBezTo>
                  <a:close/>
                  <a:moveTo>
                    <a:pt x="913" y="346"/>
                  </a:moveTo>
                  <a:cubicBezTo>
                    <a:pt x="916" y="348"/>
                    <a:pt x="922" y="346"/>
                    <a:pt x="922" y="341"/>
                  </a:cubicBezTo>
                  <a:cubicBezTo>
                    <a:pt x="920" y="333"/>
                    <a:pt x="913" y="340"/>
                    <a:pt x="913" y="346"/>
                  </a:cubicBezTo>
                  <a:close/>
                  <a:moveTo>
                    <a:pt x="901" y="344"/>
                  </a:moveTo>
                  <a:cubicBezTo>
                    <a:pt x="904" y="350"/>
                    <a:pt x="894" y="346"/>
                    <a:pt x="893" y="351"/>
                  </a:cubicBezTo>
                  <a:cubicBezTo>
                    <a:pt x="898" y="355"/>
                    <a:pt x="903" y="351"/>
                    <a:pt x="908" y="349"/>
                  </a:cubicBezTo>
                  <a:cubicBezTo>
                    <a:pt x="908" y="345"/>
                    <a:pt x="903" y="346"/>
                    <a:pt x="901" y="344"/>
                  </a:cubicBezTo>
                  <a:close/>
                  <a:moveTo>
                    <a:pt x="901" y="357"/>
                  </a:moveTo>
                  <a:cubicBezTo>
                    <a:pt x="896" y="354"/>
                    <a:pt x="890" y="358"/>
                    <a:pt x="884" y="357"/>
                  </a:cubicBezTo>
                  <a:cubicBezTo>
                    <a:pt x="875" y="364"/>
                    <a:pt x="895" y="369"/>
                    <a:pt x="901" y="364"/>
                  </a:cubicBezTo>
                  <a:cubicBezTo>
                    <a:pt x="899" y="360"/>
                    <a:pt x="897" y="360"/>
                    <a:pt x="901" y="357"/>
                  </a:cubicBezTo>
                  <a:close/>
                  <a:moveTo>
                    <a:pt x="138" y="415"/>
                  </a:moveTo>
                  <a:cubicBezTo>
                    <a:pt x="134" y="415"/>
                    <a:pt x="133" y="417"/>
                    <a:pt x="132" y="420"/>
                  </a:cubicBezTo>
                  <a:cubicBezTo>
                    <a:pt x="136" y="421"/>
                    <a:pt x="137" y="417"/>
                    <a:pt x="138" y="415"/>
                  </a:cubicBezTo>
                  <a:close/>
                  <a:moveTo>
                    <a:pt x="130" y="417"/>
                  </a:moveTo>
                  <a:cubicBezTo>
                    <a:pt x="128" y="421"/>
                    <a:pt x="124" y="422"/>
                    <a:pt x="124" y="429"/>
                  </a:cubicBezTo>
                  <a:cubicBezTo>
                    <a:pt x="129" y="428"/>
                    <a:pt x="130" y="419"/>
                    <a:pt x="130" y="417"/>
                  </a:cubicBezTo>
                  <a:close/>
                  <a:moveTo>
                    <a:pt x="1576" y="428"/>
                  </a:moveTo>
                  <a:cubicBezTo>
                    <a:pt x="1578" y="441"/>
                    <a:pt x="1584" y="458"/>
                    <a:pt x="1592" y="468"/>
                  </a:cubicBezTo>
                  <a:cubicBezTo>
                    <a:pt x="1593" y="451"/>
                    <a:pt x="1585" y="437"/>
                    <a:pt x="1576" y="428"/>
                  </a:cubicBezTo>
                  <a:close/>
                  <a:moveTo>
                    <a:pt x="128" y="436"/>
                  </a:moveTo>
                  <a:cubicBezTo>
                    <a:pt x="127" y="439"/>
                    <a:pt x="123" y="443"/>
                    <a:pt x="124" y="446"/>
                  </a:cubicBezTo>
                  <a:cubicBezTo>
                    <a:pt x="126" y="443"/>
                    <a:pt x="132" y="441"/>
                    <a:pt x="128" y="436"/>
                  </a:cubicBezTo>
                  <a:close/>
                  <a:moveTo>
                    <a:pt x="118" y="437"/>
                  </a:moveTo>
                  <a:cubicBezTo>
                    <a:pt x="117" y="444"/>
                    <a:pt x="110" y="450"/>
                    <a:pt x="111" y="455"/>
                  </a:cubicBezTo>
                  <a:cubicBezTo>
                    <a:pt x="113" y="450"/>
                    <a:pt x="121" y="441"/>
                    <a:pt x="118" y="437"/>
                  </a:cubicBezTo>
                  <a:close/>
                  <a:moveTo>
                    <a:pt x="112" y="495"/>
                  </a:moveTo>
                  <a:cubicBezTo>
                    <a:pt x="113" y="473"/>
                    <a:pt x="139" y="464"/>
                    <a:pt x="146" y="448"/>
                  </a:cubicBezTo>
                  <a:cubicBezTo>
                    <a:pt x="150" y="447"/>
                    <a:pt x="157" y="446"/>
                    <a:pt x="163" y="444"/>
                  </a:cubicBezTo>
                  <a:cubicBezTo>
                    <a:pt x="154" y="432"/>
                    <a:pt x="144" y="446"/>
                    <a:pt x="135" y="450"/>
                  </a:cubicBezTo>
                  <a:cubicBezTo>
                    <a:pt x="128" y="463"/>
                    <a:pt x="116" y="465"/>
                    <a:pt x="111" y="481"/>
                  </a:cubicBezTo>
                  <a:cubicBezTo>
                    <a:pt x="102" y="487"/>
                    <a:pt x="98" y="497"/>
                    <a:pt x="92" y="505"/>
                  </a:cubicBezTo>
                  <a:cubicBezTo>
                    <a:pt x="103" y="506"/>
                    <a:pt x="103" y="496"/>
                    <a:pt x="112" y="495"/>
                  </a:cubicBezTo>
                  <a:close/>
                  <a:moveTo>
                    <a:pt x="146" y="459"/>
                  </a:moveTo>
                  <a:cubicBezTo>
                    <a:pt x="148" y="459"/>
                    <a:pt x="150" y="459"/>
                    <a:pt x="149" y="455"/>
                  </a:cubicBezTo>
                  <a:cubicBezTo>
                    <a:pt x="146" y="455"/>
                    <a:pt x="145" y="456"/>
                    <a:pt x="146" y="459"/>
                  </a:cubicBezTo>
                  <a:close/>
                  <a:moveTo>
                    <a:pt x="92" y="496"/>
                  </a:moveTo>
                  <a:cubicBezTo>
                    <a:pt x="88" y="495"/>
                    <a:pt x="89" y="499"/>
                    <a:pt x="88" y="502"/>
                  </a:cubicBezTo>
                  <a:cubicBezTo>
                    <a:pt x="91" y="502"/>
                    <a:pt x="92" y="499"/>
                    <a:pt x="92" y="496"/>
                  </a:cubicBezTo>
                  <a:close/>
                  <a:moveTo>
                    <a:pt x="1606" y="540"/>
                  </a:moveTo>
                  <a:cubicBezTo>
                    <a:pt x="1603" y="524"/>
                    <a:pt x="1602" y="509"/>
                    <a:pt x="1589" y="502"/>
                  </a:cubicBezTo>
                  <a:cubicBezTo>
                    <a:pt x="1587" y="522"/>
                    <a:pt x="1598" y="536"/>
                    <a:pt x="1598" y="554"/>
                  </a:cubicBezTo>
                  <a:cubicBezTo>
                    <a:pt x="1594" y="553"/>
                    <a:pt x="1591" y="549"/>
                    <a:pt x="1586" y="549"/>
                  </a:cubicBezTo>
                  <a:cubicBezTo>
                    <a:pt x="1582" y="552"/>
                    <a:pt x="1581" y="563"/>
                    <a:pt x="1588" y="564"/>
                  </a:cubicBezTo>
                  <a:cubicBezTo>
                    <a:pt x="1590" y="562"/>
                    <a:pt x="1589" y="557"/>
                    <a:pt x="1591" y="555"/>
                  </a:cubicBezTo>
                  <a:cubicBezTo>
                    <a:pt x="1593" y="557"/>
                    <a:pt x="1592" y="560"/>
                    <a:pt x="1593" y="561"/>
                  </a:cubicBezTo>
                  <a:cubicBezTo>
                    <a:pt x="1597" y="562"/>
                    <a:pt x="1596" y="559"/>
                    <a:pt x="1599" y="559"/>
                  </a:cubicBezTo>
                  <a:cubicBezTo>
                    <a:pt x="1606" y="564"/>
                    <a:pt x="1595" y="578"/>
                    <a:pt x="1604" y="582"/>
                  </a:cubicBezTo>
                  <a:cubicBezTo>
                    <a:pt x="1603" y="575"/>
                    <a:pt x="1609" y="569"/>
                    <a:pt x="1603" y="565"/>
                  </a:cubicBezTo>
                  <a:cubicBezTo>
                    <a:pt x="1607" y="560"/>
                    <a:pt x="1609" y="552"/>
                    <a:pt x="1610" y="543"/>
                  </a:cubicBezTo>
                  <a:cubicBezTo>
                    <a:pt x="1609" y="541"/>
                    <a:pt x="1607" y="541"/>
                    <a:pt x="1606" y="540"/>
                  </a:cubicBezTo>
                  <a:close/>
                  <a:moveTo>
                    <a:pt x="99" y="526"/>
                  </a:moveTo>
                  <a:cubicBezTo>
                    <a:pt x="103" y="523"/>
                    <a:pt x="110" y="519"/>
                    <a:pt x="112" y="511"/>
                  </a:cubicBezTo>
                  <a:cubicBezTo>
                    <a:pt x="106" y="513"/>
                    <a:pt x="98" y="519"/>
                    <a:pt x="99" y="526"/>
                  </a:cubicBezTo>
                  <a:close/>
                  <a:moveTo>
                    <a:pt x="73" y="545"/>
                  </a:moveTo>
                  <a:cubicBezTo>
                    <a:pt x="73" y="537"/>
                    <a:pt x="80" y="533"/>
                    <a:pt x="85" y="533"/>
                  </a:cubicBezTo>
                  <a:cubicBezTo>
                    <a:pt x="86" y="529"/>
                    <a:pt x="88" y="528"/>
                    <a:pt x="89" y="524"/>
                  </a:cubicBezTo>
                  <a:cubicBezTo>
                    <a:pt x="85" y="523"/>
                    <a:pt x="83" y="529"/>
                    <a:pt x="81" y="527"/>
                  </a:cubicBezTo>
                  <a:cubicBezTo>
                    <a:pt x="82" y="521"/>
                    <a:pt x="86" y="517"/>
                    <a:pt x="88" y="512"/>
                  </a:cubicBezTo>
                  <a:cubicBezTo>
                    <a:pt x="73" y="520"/>
                    <a:pt x="67" y="536"/>
                    <a:pt x="59" y="551"/>
                  </a:cubicBezTo>
                  <a:cubicBezTo>
                    <a:pt x="65" y="550"/>
                    <a:pt x="66" y="542"/>
                    <a:pt x="73" y="545"/>
                  </a:cubicBezTo>
                  <a:close/>
                  <a:moveTo>
                    <a:pt x="1658" y="557"/>
                  </a:moveTo>
                  <a:cubicBezTo>
                    <a:pt x="1659" y="547"/>
                    <a:pt x="1652" y="532"/>
                    <a:pt x="1645" y="530"/>
                  </a:cubicBezTo>
                  <a:cubicBezTo>
                    <a:pt x="1650" y="539"/>
                    <a:pt x="1650" y="552"/>
                    <a:pt x="1658" y="557"/>
                  </a:cubicBezTo>
                  <a:close/>
                  <a:moveTo>
                    <a:pt x="53" y="556"/>
                  </a:moveTo>
                  <a:cubicBezTo>
                    <a:pt x="53" y="562"/>
                    <a:pt x="47" y="562"/>
                    <a:pt x="47" y="569"/>
                  </a:cubicBezTo>
                  <a:cubicBezTo>
                    <a:pt x="50" y="570"/>
                    <a:pt x="56" y="561"/>
                    <a:pt x="53" y="556"/>
                  </a:cubicBezTo>
                  <a:close/>
                  <a:moveTo>
                    <a:pt x="1578" y="581"/>
                  </a:moveTo>
                  <a:cubicBezTo>
                    <a:pt x="1575" y="583"/>
                    <a:pt x="1573" y="586"/>
                    <a:pt x="1574" y="592"/>
                  </a:cubicBezTo>
                  <a:cubicBezTo>
                    <a:pt x="1579" y="593"/>
                    <a:pt x="1579" y="589"/>
                    <a:pt x="1582" y="588"/>
                  </a:cubicBezTo>
                  <a:cubicBezTo>
                    <a:pt x="1584" y="592"/>
                    <a:pt x="1583" y="598"/>
                    <a:pt x="1586" y="601"/>
                  </a:cubicBezTo>
                  <a:cubicBezTo>
                    <a:pt x="1586" y="598"/>
                    <a:pt x="1584" y="593"/>
                    <a:pt x="1587" y="592"/>
                  </a:cubicBezTo>
                  <a:cubicBezTo>
                    <a:pt x="1592" y="600"/>
                    <a:pt x="1584" y="615"/>
                    <a:pt x="1595" y="617"/>
                  </a:cubicBezTo>
                  <a:cubicBezTo>
                    <a:pt x="1597" y="608"/>
                    <a:pt x="1590" y="604"/>
                    <a:pt x="1593" y="597"/>
                  </a:cubicBezTo>
                  <a:cubicBezTo>
                    <a:pt x="1596" y="597"/>
                    <a:pt x="1596" y="601"/>
                    <a:pt x="1598" y="599"/>
                  </a:cubicBezTo>
                  <a:cubicBezTo>
                    <a:pt x="1598" y="592"/>
                    <a:pt x="1597" y="587"/>
                    <a:pt x="1596" y="582"/>
                  </a:cubicBezTo>
                  <a:cubicBezTo>
                    <a:pt x="1595" y="581"/>
                    <a:pt x="1592" y="583"/>
                    <a:pt x="1588" y="582"/>
                  </a:cubicBezTo>
                  <a:cubicBezTo>
                    <a:pt x="1587" y="586"/>
                    <a:pt x="1593" y="589"/>
                    <a:pt x="1589" y="592"/>
                  </a:cubicBezTo>
                  <a:cubicBezTo>
                    <a:pt x="1588" y="590"/>
                    <a:pt x="1586" y="581"/>
                    <a:pt x="1584" y="586"/>
                  </a:cubicBezTo>
                  <a:cubicBezTo>
                    <a:pt x="1582" y="581"/>
                    <a:pt x="1578" y="579"/>
                    <a:pt x="1577" y="574"/>
                  </a:cubicBezTo>
                  <a:cubicBezTo>
                    <a:pt x="1579" y="573"/>
                    <a:pt x="1581" y="572"/>
                    <a:pt x="1583" y="572"/>
                  </a:cubicBezTo>
                  <a:cubicBezTo>
                    <a:pt x="1579" y="549"/>
                    <a:pt x="1561" y="585"/>
                    <a:pt x="1578" y="581"/>
                  </a:cubicBezTo>
                  <a:close/>
                  <a:moveTo>
                    <a:pt x="1587" y="632"/>
                  </a:moveTo>
                  <a:cubicBezTo>
                    <a:pt x="1590" y="635"/>
                    <a:pt x="1593" y="642"/>
                    <a:pt x="1598" y="640"/>
                  </a:cubicBezTo>
                  <a:cubicBezTo>
                    <a:pt x="1597" y="631"/>
                    <a:pt x="1590" y="628"/>
                    <a:pt x="1588" y="620"/>
                  </a:cubicBezTo>
                  <a:cubicBezTo>
                    <a:pt x="1578" y="618"/>
                    <a:pt x="1579" y="606"/>
                    <a:pt x="1572" y="600"/>
                  </a:cubicBezTo>
                  <a:cubicBezTo>
                    <a:pt x="1573" y="599"/>
                    <a:pt x="1575" y="599"/>
                    <a:pt x="1574" y="596"/>
                  </a:cubicBezTo>
                  <a:cubicBezTo>
                    <a:pt x="1570" y="593"/>
                    <a:pt x="1569" y="599"/>
                    <a:pt x="1565" y="599"/>
                  </a:cubicBezTo>
                  <a:cubicBezTo>
                    <a:pt x="1568" y="613"/>
                    <a:pt x="1561" y="624"/>
                    <a:pt x="1568" y="633"/>
                  </a:cubicBezTo>
                  <a:cubicBezTo>
                    <a:pt x="1569" y="632"/>
                    <a:pt x="1569" y="630"/>
                    <a:pt x="1571" y="629"/>
                  </a:cubicBezTo>
                  <a:cubicBezTo>
                    <a:pt x="1574" y="635"/>
                    <a:pt x="1569" y="638"/>
                    <a:pt x="1570" y="645"/>
                  </a:cubicBezTo>
                  <a:cubicBezTo>
                    <a:pt x="1579" y="651"/>
                    <a:pt x="1586" y="643"/>
                    <a:pt x="1587" y="632"/>
                  </a:cubicBezTo>
                  <a:close/>
                  <a:moveTo>
                    <a:pt x="1579" y="595"/>
                  </a:moveTo>
                  <a:cubicBezTo>
                    <a:pt x="1580" y="597"/>
                    <a:pt x="1579" y="601"/>
                    <a:pt x="1583" y="600"/>
                  </a:cubicBezTo>
                  <a:cubicBezTo>
                    <a:pt x="1583" y="598"/>
                    <a:pt x="1583" y="596"/>
                    <a:pt x="1582" y="595"/>
                  </a:cubicBezTo>
                  <a:lnTo>
                    <a:pt x="1579" y="595"/>
                  </a:lnTo>
                  <a:close/>
                  <a:moveTo>
                    <a:pt x="1613" y="598"/>
                  </a:moveTo>
                  <a:cubicBezTo>
                    <a:pt x="1612" y="620"/>
                    <a:pt x="1625" y="632"/>
                    <a:pt x="1631" y="649"/>
                  </a:cubicBezTo>
                  <a:cubicBezTo>
                    <a:pt x="1629" y="634"/>
                    <a:pt x="1621" y="624"/>
                    <a:pt x="1616" y="612"/>
                  </a:cubicBezTo>
                  <a:cubicBezTo>
                    <a:pt x="1620" y="608"/>
                    <a:pt x="1616" y="600"/>
                    <a:pt x="1613" y="598"/>
                  </a:cubicBezTo>
                  <a:close/>
                  <a:moveTo>
                    <a:pt x="54" y="629"/>
                  </a:moveTo>
                  <a:cubicBezTo>
                    <a:pt x="55" y="628"/>
                    <a:pt x="58" y="623"/>
                    <a:pt x="55" y="621"/>
                  </a:cubicBezTo>
                  <a:cubicBezTo>
                    <a:pt x="55" y="623"/>
                    <a:pt x="52" y="627"/>
                    <a:pt x="54" y="629"/>
                  </a:cubicBezTo>
                  <a:close/>
                  <a:moveTo>
                    <a:pt x="1310" y="675"/>
                  </a:moveTo>
                  <a:cubicBezTo>
                    <a:pt x="1314" y="674"/>
                    <a:pt x="1312" y="666"/>
                    <a:pt x="1314" y="662"/>
                  </a:cubicBezTo>
                  <a:cubicBezTo>
                    <a:pt x="1323" y="662"/>
                    <a:pt x="1324" y="654"/>
                    <a:pt x="1334" y="655"/>
                  </a:cubicBezTo>
                  <a:cubicBezTo>
                    <a:pt x="1334" y="652"/>
                    <a:pt x="1334" y="648"/>
                    <a:pt x="1331" y="648"/>
                  </a:cubicBezTo>
                  <a:cubicBezTo>
                    <a:pt x="1324" y="656"/>
                    <a:pt x="1293" y="662"/>
                    <a:pt x="1310" y="675"/>
                  </a:cubicBezTo>
                  <a:close/>
                  <a:moveTo>
                    <a:pt x="1601" y="655"/>
                  </a:moveTo>
                  <a:cubicBezTo>
                    <a:pt x="1600" y="653"/>
                    <a:pt x="1601" y="649"/>
                    <a:pt x="1597" y="649"/>
                  </a:cubicBezTo>
                  <a:cubicBezTo>
                    <a:pt x="1595" y="651"/>
                    <a:pt x="1596" y="656"/>
                    <a:pt x="1598" y="657"/>
                  </a:cubicBezTo>
                  <a:cubicBezTo>
                    <a:pt x="1598" y="656"/>
                    <a:pt x="1600" y="656"/>
                    <a:pt x="1601" y="655"/>
                  </a:cubicBezTo>
                  <a:close/>
                  <a:moveTo>
                    <a:pt x="1561" y="650"/>
                  </a:moveTo>
                  <a:cubicBezTo>
                    <a:pt x="1560" y="654"/>
                    <a:pt x="1561" y="658"/>
                    <a:pt x="1564" y="659"/>
                  </a:cubicBezTo>
                  <a:cubicBezTo>
                    <a:pt x="1563" y="656"/>
                    <a:pt x="1565" y="650"/>
                    <a:pt x="1561" y="650"/>
                  </a:cubicBezTo>
                  <a:close/>
                  <a:moveTo>
                    <a:pt x="1376" y="658"/>
                  </a:moveTo>
                  <a:cubicBezTo>
                    <a:pt x="1375" y="655"/>
                    <a:pt x="1373" y="652"/>
                    <a:pt x="1369" y="652"/>
                  </a:cubicBezTo>
                  <a:cubicBezTo>
                    <a:pt x="1365" y="657"/>
                    <a:pt x="1372" y="661"/>
                    <a:pt x="1376" y="658"/>
                  </a:cubicBezTo>
                  <a:close/>
                  <a:moveTo>
                    <a:pt x="1573" y="656"/>
                  </a:moveTo>
                  <a:cubicBezTo>
                    <a:pt x="1573" y="659"/>
                    <a:pt x="1574" y="660"/>
                    <a:pt x="1575" y="661"/>
                  </a:cubicBezTo>
                  <a:cubicBezTo>
                    <a:pt x="1577" y="659"/>
                    <a:pt x="1576" y="655"/>
                    <a:pt x="1573" y="656"/>
                  </a:cubicBezTo>
                  <a:close/>
                  <a:moveTo>
                    <a:pt x="1606" y="656"/>
                  </a:moveTo>
                  <a:cubicBezTo>
                    <a:pt x="1606" y="659"/>
                    <a:pt x="1607" y="661"/>
                    <a:pt x="1609" y="663"/>
                  </a:cubicBezTo>
                  <a:cubicBezTo>
                    <a:pt x="1611" y="661"/>
                    <a:pt x="1608" y="659"/>
                    <a:pt x="1609" y="656"/>
                  </a:cubicBezTo>
                  <a:lnTo>
                    <a:pt x="1606" y="656"/>
                  </a:lnTo>
                  <a:close/>
                  <a:moveTo>
                    <a:pt x="1623" y="742"/>
                  </a:moveTo>
                  <a:cubicBezTo>
                    <a:pt x="1623" y="744"/>
                    <a:pt x="1619" y="741"/>
                    <a:pt x="1620" y="744"/>
                  </a:cubicBezTo>
                  <a:cubicBezTo>
                    <a:pt x="1621" y="755"/>
                    <a:pt x="1634" y="764"/>
                    <a:pt x="1624" y="774"/>
                  </a:cubicBezTo>
                  <a:cubicBezTo>
                    <a:pt x="1626" y="789"/>
                    <a:pt x="1627" y="807"/>
                    <a:pt x="1635" y="816"/>
                  </a:cubicBezTo>
                  <a:cubicBezTo>
                    <a:pt x="1634" y="813"/>
                    <a:pt x="1634" y="809"/>
                    <a:pt x="1636" y="806"/>
                  </a:cubicBezTo>
                  <a:cubicBezTo>
                    <a:pt x="1639" y="807"/>
                    <a:pt x="1640" y="812"/>
                    <a:pt x="1643" y="814"/>
                  </a:cubicBezTo>
                  <a:cubicBezTo>
                    <a:pt x="1644" y="812"/>
                    <a:pt x="1644" y="809"/>
                    <a:pt x="1646" y="810"/>
                  </a:cubicBezTo>
                  <a:cubicBezTo>
                    <a:pt x="1647" y="814"/>
                    <a:pt x="1649" y="818"/>
                    <a:pt x="1652" y="820"/>
                  </a:cubicBezTo>
                  <a:cubicBezTo>
                    <a:pt x="1652" y="817"/>
                    <a:pt x="1652" y="814"/>
                    <a:pt x="1654" y="813"/>
                  </a:cubicBezTo>
                  <a:cubicBezTo>
                    <a:pt x="1654" y="819"/>
                    <a:pt x="1656" y="822"/>
                    <a:pt x="1660" y="824"/>
                  </a:cubicBezTo>
                  <a:cubicBezTo>
                    <a:pt x="1662" y="802"/>
                    <a:pt x="1680" y="782"/>
                    <a:pt x="1666" y="762"/>
                  </a:cubicBezTo>
                  <a:cubicBezTo>
                    <a:pt x="1665" y="761"/>
                    <a:pt x="1661" y="763"/>
                    <a:pt x="1661" y="761"/>
                  </a:cubicBezTo>
                  <a:cubicBezTo>
                    <a:pt x="1665" y="735"/>
                    <a:pt x="1644" y="720"/>
                    <a:pt x="1644" y="691"/>
                  </a:cubicBezTo>
                  <a:cubicBezTo>
                    <a:pt x="1634" y="685"/>
                    <a:pt x="1638" y="666"/>
                    <a:pt x="1630" y="658"/>
                  </a:cubicBezTo>
                  <a:cubicBezTo>
                    <a:pt x="1627" y="666"/>
                    <a:pt x="1621" y="668"/>
                    <a:pt x="1614" y="671"/>
                  </a:cubicBezTo>
                  <a:cubicBezTo>
                    <a:pt x="1614" y="677"/>
                    <a:pt x="1618" y="677"/>
                    <a:pt x="1621" y="680"/>
                  </a:cubicBezTo>
                  <a:cubicBezTo>
                    <a:pt x="1622" y="684"/>
                    <a:pt x="1618" y="683"/>
                    <a:pt x="1619" y="687"/>
                  </a:cubicBezTo>
                  <a:cubicBezTo>
                    <a:pt x="1621" y="689"/>
                    <a:pt x="1624" y="689"/>
                    <a:pt x="1625" y="690"/>
                  </a:cubicBezTo>
                  <a:cubicBezTo>
                    <a:pt x="1623" y="696"/>
                    <a:pt x="1628" y="708"/>
                    <a:pt x="1620" y="710"/>
                  </a:cubicBezTo>
                  <a:cubicBezTo>
                    <a:pt x="1620" y="714"/>
                    <a:pt x="1621" y="715"/>
                    <a:pt x="1621" y="719"/>
                  </a:cubicBezTo>
                  <a:cubicBezTo>
                    <a:pt x="1618" y="721"/>
                    <a:pt x="1616" y="726"/>
                    <a:pt x="1614" y="731"/>
                  </a:cubicBezTo>
                  <a:cubicBezTo>
                    <a:pt x="1617" y="735"/>
                    <a:pt x="1623" y="735"/>
                    <a:pt x="1623" y="742"/>
                  </a:cubicBezTo>
                  <a:close/>
                  <a:moveTo>
                    <a:pt x="1548" y="668"/>
                  </a:moveTo>
                  <a:cubicBezTo>
                    <a:pt x="1547" y="667"/>
                    <a:pt x="1547" y="667"/>
                    <a:pt x="1547" y="666"/>
                  </a:cubicBezTo>
                  <a:cubicBezTo>
                    <a:pt x="1542" y="666"/>
                    <a:pt x="1542" y="666"/>
                    <a:pt x="1542" y="666"/>
                  </a:cubicBezTo>
                  <a:cubicBezTo>
                    <a:pt x="1542" y="668"/>
                    <a:pt x="1542" y="670"/>
                    <a:pt x="1543" y="671"/>
                  </a:cubicBezTo>
                  <a:cubicBezTo>
                    <a:pt x="1546" y="672"/>
                    <a:pt x="1548" y="670"/>
                    <a:pt x="1548" y="668"/>
                  </a:cubicBezTo>
                  <a:close/>
                  <a:moveTo>
                    <a:pt x="1350" y="702"/>
                  </a:moveTo>
                  <a:cubicBezTo>
                    <a:pt x="1351" y="700"/>
                    <a:pt x="1354" y="700"/>
                    <a:pt x="1353" y="697"/>
                  </a:cubicBezTo>
                  <a:cubicBezTo>
                    <a:pt x="1346" y="688"/>
                    <a:pt x="1330" y="688"/>
                    <a:pt x="1324" y="677"/>
                  </a:cubicBezTo>
                  <a:cubicBezTo>
                    <a:pt x="1325" y="675"/>
                    <a:pt x="1329" y="676"/>
                    <a:pt x="1328" y="672"/>
                  </a:cubicBezTo>
                  <a:cubicBezTo>
                    <a:pt x="1326" y="669"/>
                    <a:pt x="1324" y="666"/>
                    <a:pt x="1317" y="667"/>
                  </a:cubicBezTo>
                  <a:cubicBezTo>
                    <a:pt x="1310" y="689"/>
                    <a:pt x="1330" y="700"/>
                    <a:pt x="1350" y="702"/>
                  </a:cubicBezTo>
                  <a:close/>
                  <a:moveTo>
                    <a:pt x="1274" y="691"/>
                  </a:moveTo>
                  <a:cubicBezTo>
                    <a:pt x="1282" y="690"/>
                    <a:pt x="1291" y="682"/>
                    <a:pt x="1293" y="671"/>
                  </a:cubicBezTo>
                  <a:cubicBezTo>
                    <a:pt x="1287" y="669"/>
                    <a:pt x="1272" y="680"/>
                    <a:pt x="1274" y="691"/>
                  </a:cubicBezTo>
                  <a:close/>
                  <a:moveTo>
                    <a:pt x="1541" y="696"/>
                  </a:moveTo>
                  <a:cubicBezTo>
                    <a:pt x="1546" y="696"/>
                    <a:pt x="1547" y="698"/>
                    <a:pt x="1547" y="702"/>
                  </a:cubicBezTo>
                  <a:cubicBezTo>
                    <a:pt x="1547" y="705"/>
                    <a:pt x="1542" y="703"/>
                    <a:pt x="1542" y="707"/>
                  </a:cubicBezTo>
                  <a:cubicBezTo>
                    <a:pt x="1546" y="712"/>
                    <a:pt x="1552" y="706"/>
                    <a:pt x="1555" y="704"/>
                  </a:cubicBezTo>
                  <a:cubicBezTo>
                    <a:pt x="1558" y="695"/>
                    <a:pt x="1557" y="681"/>
                    <a:pt x="1550" y="672"/>
                  </a:cubicBezTo>
                  <a:cubicBezTo>
                    <a:pt x="1548" y="680"/>
                    <a:pt x="1553" y="687"/>
                    <a:pt x="1551" y="692"/>
                  </a:cubicBezTo>
                  <a:cubicBezTo>
                    <a:pt x="1546" y="691"/>
                    <a:pt x="1549" y="682"/>
                    <a:pt x="1541" y="684"/>
                  </a:cubicBezTo>
                  <a:cubicBezTo>
                    <a:pt x="1540" y="689"/>
                    <a:pt x="1542" y="692"/>
                    <a:pt x="1541" y="696"/>
                  </a:cubicBezTo>
                  <a:close/>
                  <a:moveTo>
                    <a:pt x="207" y="678"/>
                  </a:moveTo>
                  <a:cubicBezTo>
                    <a:pt x="204" y="678"/>
                    <a:pt x="204" y="678"/>
                    <a:pt x="204" y="678"/>
                  </a:cubicBezTo>
                  <a:cubicBezTo>
                    <a:pt x="204" y="683"/>
                    <a:pt x="201" y="684"/>
                    <a:pt x="198" y="684"/>
                  </a:cubicBezTo>
                  <a:cubicBezTo>
                    <a:pt x="198" y="688"/>
                    <a:pt x="198" y="688"/>
                    <a:pt x="198" y="688"/>
                  </a:cubicBezTo>
                  <a:cubicBezTo>
                    <a:pt x="203" y="686"/>
                    <a:pt x="200" y="692"/>
                    <a:pt x="202" y="694"/>
                  </a:cubicBezTo>
                  <a:cubicBezTo>
                    <a:pt x="204" y="694"/>
                    <a:pt x="206" y="693"/>
                    <a:pt x="207" y="693"/>
                  </a:cubicBezTo>
                  <a:cubicBezTo>
                    <a:pt x="208" y="689"/>
                    <a:pt x="206" y="687"/>
                    <a:pt x="205" y="686"/>
                  </a:cubicBezTo>
                  <a:cubicBezTo>
                    <a:pt x="212" y="685"/>
                    <a:pt x="204" y="681"/>
                    <a:pt x="207" y="678"/>
                  </a:cubicBezTo>
                  <a:close/>
                  <a:moveTo>
                    <a:pt x="1525" y="706"/>
                  </a:moveTo>
                  <a:cubicBezTo>
                    <a:pt x="1526" y="704"/>
                    <a:pt x="1528" y="703"/>
                    <a:pt x="1527" y="699"/>
                  </a:cubicBezTo>
                  <a:cubicBezTo>
                    <a:pt x="1525" y="697"/>
                    <a:pt x="1525" y="701"/>
                    <a:pt x="1522" y="700"/>
                  </a:cubicBezTo>
                  <a:cubicBezTo>
                    <a:pt x="1519" y="695"/>
                    <a:pt x="1516" y="689"/>
                    <a:pt x="1511" y="685"/>
                  </a:cubicBezTo>
                  <a:cubicBezTo>
                    <a:pt x="1506" y="687"/>
                    <a:pt x="1501" y="686"/>
                    <a:pt x="1497" y="687"/>
                  </a:cubicBezTo>
                  <a:cubicBezTo>
                    <a:pt x="1494" y="692"/>
                    <a:pt x="1496" y="701"/>
                    <a:pt x="1492" y="706"/>
                  </a:cubicBezTo>
                  <a:cubicBezTo>
                    <a:pt x="1491" y="706"/>
                    <a:pt x="1491" y="704"/>
                    <a:pt x="1490" y="704"/>
                  </a:cubicBezTo>
                  <a:cubicBezTo>
                    <a:pt x="1489" y="708"/>
                    <a:pt x="1489" y="710"/>
                    <a:pt x="1486" y="711"/>
                  </a:cubicBezTo>
                  <a:cubicBezTo>
                    <a:pt x="1479" y="708"/>
                    <a:pt x="1475" y="703"/>
                    <a:pt x="1476" y="694"/>
                  </a:cubicBezTo>
                  <a:cubicBezTo>
                    <a:pt x="1473" y="692"/>
                    <a:pt x="1469" y="691"/>
                    <a:pt x="1468" y="688"/>
                  </a:cubicBezTo>
                  <a:cubicBezTo>
                    <a:pt x="1471" y="685"/>
                    <a:pt x="1465" y="682"/>
                    <a:pt x="1465" y="680"/>
                  </a:cubicBezTo>
                  <a:cubicBezTo>
                    <a:pt x="1434" y="684"/>
                    <a:pt x="1406" y="677"/>
                    <a:pt x="1382" y="690"/>
                  </a:cubicBezTo>
                  <a:cubicBezTo>
                    <a:pt x="1382" y="694"/>
                    <a:pt x="1382" y="698"/>
                    <a:pt x="1379" y="699"/>
                  </a:cubicBezTo>
                  <a:cubicBezTo>
                    <a:pt x="1375" y="699"/>
                    <a:pt x="1366" y="699"/>
                    <a:pt x="1362" y="701"/>
                  </a:cubicBezTo>
                  <a:cubicBezTo>
                    <a:pt x="1361" y="708"/>
                    <a:pt x="1367" y="708"/>
                    <a:pt x="1368" y="714"/>
                  </a:cubicBezTo>
                  <a:cubicBezTo>
                    <a:pt x="1365" y="718"/>
                    <a:pt x="1361" y="719"/>
                    <a:pt x="1356" y="721"/>
                  </a:cubicBezTo>
                  <a:cubicBezTo>
                    <a:pt x="1355" y="729"/>
                    <a:pt x="1350" y="733"/>
                    <a:pt x="1343" y="729"/>
                  </a:cubicBezTo>
                  <a:cubicBezTo>
                    <a:pt x="1343" y="732"/>
                    <a:pt x="1343" y="735"/>
                    <a:pt x="1342" y="736"/>
                  </a:cubicBezTo>
                  <a:cubicBezTo>
                    <a:pt x="1334" y="737"/>
                    <a:pt x="1330" y="742"/>
                    <a:pt x="1328" y="749"/>
                  </a:cubicBezTo>
                  <a:cubicBezTo>
                    <a:pt x="1342" y="740"/>
                    <a:pt x="1361" y="759"/>
                    <a:pt x="1367" y="739"/>
                  </a:cubicBezTo>
                  <a:cubicBezTo>
                    <a:pt x="1372" y="739"/>
                    <a:pt x="1372" y="739"/>
                    <a:pt x="1372" y="739"/>
                  </a:cubicBezTo>
                  <a:cubicBezTo>
                    <a:pt x="1371" y="726"/>
                    <a:pt x="1388" y="734"/>
                    <a:pt x="1394" y="728"/>
                  </a:cubicBezTo>
                  <a:cubicBezTo>
                    <a:pt x="1395" y="733"/>
                    <a:pt x="1401" y="732"/>
                    <a:pt x="1400" y="740"/>
                  </a:cubicBezTo>
                  <a:cubicBezTo>
                    <a:pt x="1402" y="742"/>
                    <a:pt x="1408" y="741"/>
                    <a:pt x="1409" y="744"/>
                  </a:cubicBezTo>
                  <a:cubicBezTo>
                    <a:pt x="1407" y="746"/>
                    <a:pt x="1402" y="744"/>
                    <a:pt x="1402" y="748"/>
                  </a:cubicBezTo>
                  <a:cubicBezTo>
                    <a:pt x="1404" y="752"/>
                    <a:pt x="1406" y="754"/>
                    <a:pt x="1409" y="756"/>
                  </a:cubicBezTo>
                  <a:cubicBezTo>
                    <a:pt x="1415" y="753"/>
                    <a:pt x="1419" y="760"/>
                    <a:pt x="1424" y="760"/>
                  </a:cubicBezTo>
                  <a:cubicBezTo>
                    <a:pt x="1430" y="760"/>
                    <a:pt x="1432" y="755"/>
                    <a:pt x="1437" y="751"/>
                  </a:cubicBezTo>
                  <a:cubicBezTo>
                    <a:pt x="1442" y="756"/>
                    <a:pt x="1449" y="760"/>
                    <a:pt x="1456" y="763"/>
                  </a:cubicBezTo>
                  <a:cubicBezTo>
                    <a:pt x="1458" y="752"/>
                    <a:pt x="1452" y="749"/>
                    <a:pt x="1447" y="745"/>
                  </a:cubicBezTo>
                  <a:cubicBezTo>
                    <a:pt x="1450" y="740"/>
                    <a:pt x="1452" y="736"/>
                    <a:pt x="1454" y="728"/>
                  </a:cubicBezTo>
                  <a:cubicBezTo>
                    <a:pt x="1463" y="726"/>
                    <a:pt x="1476" y="721"/>
                    <a:pt x="1484" y="726"/>
                  </a:cubicBezTo>
                  <a:cubicBezTo>
                    <a:pt x="1488" y="722"/>
                    <a:pt x="1496" y="722"/>
                    <a:pt x="1499" y="719"/>
                  </a:cubicBezTo>
                  <a:cubicBezTo>
                    <a:pt x="1501" y="724"/>
                    <a:pt x="1500" y="731"/>
                    <a:pt x="1506" y="731"/>
                  </a:cubicBezTo>
                  <a:cubicBezTo>
                    <a:pt x="1506" y="722"/>
                    <a:pt x="1506" y="722"/>
                    <a:pt x="1506" y="722"/>
                  </a:cubicBezTo>
                  <a:cubicBezTo>
                    <a:pt x="1507" y="719"/>
                    <a:pt x="1514" y="722"/>
                    <a:pt x="1514" y="719"/>
                  </a:cubicBezTo>
                  <a:cubicBezTo>
                    <a:pt x="1510" y="713"/>
                    <a:pt x="1503" y="710"/>
                    <a:pt x="1497" y="705"/>
                  </a:cubicBezTo>
                  <a:cubicBezTo>
                    <a:pt x="1504" y="701"/>
                    <a:pt x="1507" y="712"/>
                    <a:pt x="1513" y="710"/>
                  </a:cubicBezTo>
                  <a:cubicBezTo>
                    <a:pt x="1515" y="710"/>
                    <a:pt x="1514" y="705"/>
                    <a:pt x="1516" y="704"/>
                  </a:cubicBezTo>
                  <a:cubicBezTo>
                    <a:pt x="1519" y="705"/>
                    <a:pt x="1521" y="707"/>
                    <a:pt x="1525" y="706"/>
                  </a:cubicBezTo>
                  <a:close/>
                  <a:moveTo>
                    <a:pt x="1262" y="683"/>
                  </a:moveTo>
                  <a:cubicBezTo>
                    <a:pt x="1262" y="689"/>
                    <a:pt x="1262" y="689"/>
                    <a:pt x="1262" y="689"/>
                  </a:cubicBezTo>
                  <a:cubicBezTo>
                    <a:pt x="1265" y="689"/>
                    <a:pt x="1267" y="687"/>
                    <a:pt x="1267" y="684"/>
                  </a:cubicBezTo>
                  <a:cubicBezTo>
                    <a:pt x="1266" y="683"/>
                    <a:pt x="1264" y="683"/>
                    <a:pt x="1262" y="683"/>
                  </a:cubicBezTo>
                  <a:close/>
                  <a:moveTo>
                    <a:pt x="1232" y="697"/>
                  </a:moveTo>
                  <a:cubicBezTo>
                    <a:pt x="1239" y="696"/>
                    <a:pt x="1246" y="694"/>
                    <a:pt x="1248" y="687"/>
                  </a:cubicBezTo>
                  <a:cubicBezTo>
                    <a:pt x="1241" y="688"/>
                    <a:pt x="1234" y="691"/>
                    <a:pt x="1232" y="697"/>
                  </a:cubicBezTo>
                  <a:close/>
                  <a:moveTo>
                    <a:pt x="196" y="694"/>
                  </a:moveTo>
                  <a:cubicBezTo>
                    <a:pt x="199" y="694"/>
                    <a:pt x="199" y="689"/>
                    <a:pt x="196" y="689"/>
                  </a:cubicBezTo>
                  <a:cubicBezTo>
                    <a:pt x="196" y="690"/>
                    <a:pt x="195" y="691"/>
                    <a:pt x="196" y="694"/>
                  </a:cubicBezTo>
                  <a:close/>
                  <a:moveTo>
                    <a:pt x="1222" y="693"/>
                  </a:moveTo>
                  <a:cubicBezTo>
                    <a:pt x="1217" y="695"/>
                    <a:pt x="1211" y="703"/>
                    <a:pt x="1214" y="706"/>
                  </a:cubicBezTo>
                  <a:cubicBezTo>
                    <a:pt x="1219" y="704"/>
                    <a:pt x="1226" y="700"/>
                    <a:pt x="1222" y="693"/>
                  </a:cubicBezTo>
                  <a:close/>
                  <a:moveTo>
                    <a:pt x="1604" y="812"/>
                  </a:moveTo>
                  <a:cubicBezTo>
                    <a:pt x="1609" y="805"/>
                    <a:pt x="1603" y="789"/>
                    <a:pt x="1609" y="781"/>
                  </a:cubicBezTo>
                  <a:cubicBezTo>
                    <a:pt x="1611" y="781"/>
                    <a:pt x="1609" y="785"/>
                    <a:pt x="1612" y="784"/>
                  </a:cubicBezTo>
                  <a:cubicBezTo>
                    <a:pt x="1615" y="776"/>
                    <a:pt x="1615" y="767"/>
                    <a:pt x="1611" y="762"/>
                  </a:cubicBezTo>
                  <a:cubicBezTo>
                    <a:pt x="1616" y="746"/>
                    <a:pt x="1609" y="726"/>
                    <a:pt x="1604" y="712"/>
                  </a:cubicBezTo>
                  <a:cubicBezTo>
                    <a:pt x="1594" y="717"/>
                    <a:pt x="1588" y="707"/>
                    <a:pt x="1581" y="704"/>
                  </a:cubicBezTo>
                  <a:cubicBezTo>
                    <a:pt x="1580" y="699"/>
                    <a:pt x="1575" y="693"/>
                    <a:pt x="1571" y="694"/>
                  </a:cubicBezTo>
                  <a:cubicBezTo>
                    <a:pt x="1574" y="703"/>
                    <a:pt x="1577" y="714"/>
                    <a:pt x="1587" y="718"/>
                  </a:cubicBezTo>
                  <a:cubicBezTo>
                    <a:pt x="1589" y="719"/>
                    <a:pt x="1592" y="716"/>
                    <a:pt x="1595" y="718"/>
                  </a:cubicBezTo>
                  <a:cubicBezTo>
                    <a:pt x="1597" y="718"/>
                    <a:pt x="1597" y="722"/>
                    <a:pt x="1598" y="723"/>
                  </a:cubicBezTo>
                  <a:cubicBezTo>
                    <a:pt x="1601" y="726"/>
                    <a:pt x="1604" y="724"/>
                    <a:pt x="1607" y="726"/>
                  </a:cubicBezTo>
                  <a:cubicBezTo>
                    <a:pt x="1607" y="731"/>
                    <a:pt x="1608" y="735"/>
                    <a:pt x="1608" y="741"/>
                  </a:cubicBezTo>
                  <a:cubicBezTo>
                    <a:pt x="1602" y="739"/>
                    <a:pt x="1602" y="743"/>
                    <a:pt x="1600" y="744"/>
                  </a:cubicBezTo>
                  <a:cubicBezTo>
                    <a:pt x="1598" y="736"/>
                    <a:pt x="1591" y="728"/>
                    <a:pt x="1586" y="726"/>
                  </a:cubicBezTo>
                  <a:cubicBezTo>
                    <a:pt x="1585" y="734"/>
                    <a:pt x="1593" y="741"/>
                    <a:pt x="1594" y="749"/>
                  </a:cubicBezTo>
                  <a:cubicBezTo>
                    <a:pt x="1592" y="748"/>
                    <a:pt x="1592" y="751"/>
                    <a:pt x="1589" y="750"/>
                  </a:cubicBezTo>
                  <a:cubicBezTo>
                    <a:pt x="1592" y="760"/>
                    <a:pt x="1582" y="760"/>
                    <a:pt x="1587" y="769"/>
                  </a:cubicBezTo>
                  <a:cubicBezTo>
                    <a:pt x="1583" y="774"/>
                    <a:pt x="1576" y="775"/>
                    <a:pt x="1578" y="785"/>
                  </a:cubicBezTo>
                  <a:cubicBezTo>
                    <a:pt x="1583" y="786"/>
                    <a:pt x="1581" y="791"/>
                    <a:pt x="1581" y="796"/>
                  </a:cubicBezTo>
                  <a:cubicBezTo>
                    <a:pt x="1583" y="797"/>
                    <a:pt x="1585" y="798"/>
                    <a:pt x="1587" y="799"/>
                  </a:cubicBezTo>
                  <a:cubicBezTo>
                    <a:pt x="1592" y="786"/>
                    <a:pt x="1596" y="772"/>
                    <a:pt x="1603" y="760"/>
                  </a:cubicBezTo>
                  <a:cubicBezTo>
                    <a:pt x="1603" y="772"/>
                    <a:pt x="1592" y="808"/>
                    <a:pt x="1604" y="812"/>
                  </a:cubicBezTo>
                  <a:close/>
                  <a:moveTo>
                    <a:pt x="187" y="697"/>
                  </a:moveTo>
                  <a:cubicBezTo>
                    <a:pt x="188" y="698"/>
                    <a:pt x="189" y="699"/>
                    <a:pt x="191" y="698"/>
                  </a:cubicBezTo>
                  <a:cubicBezTo>
                    <a:pt x="191" y="696"/>
                    <a:pt x="190" y="695"/>
                    <a:pt x="189" y="695"/>
                  </a:cubicBezTo>
                  <a:cubicBezTo>
                    <a:pt x="189" y="696"/>
                    <a:pt x="187" y="696"/>
                    <a:pt x="187" y="697"/>
                  </a:cubicBezTo>
                  <a:close/>
                  <a:moveTo>
                    <a:pt x="1253" y="697"/>
                  </a:moveTo>
                  <a:cubicBezTo>
                    <a:pt x="1252" y="701"/>
                    <a:pt x="1256" y="700"/>
                    <a:pt x="1255" y="703"/>
                  </a:cubicBezTo>
                  <a:cubicBezTo>
                    <a:pt x="1252" y="703"/>
                    <a:pt x="1251" y="704"/>
                    <a:pt x="1251" y="707"/>
                  </a:cubicBezTo>
                  <a:cubicBezTo>
                    <a:pt x="1258" y="709"/>
                    <a:pt x="1257" y="698"/>
                    <a:pt x="1266" y="700"/>
                  </a:cubicBezTo>
                  <a:cubicBezTo>
                    <a:pt x="1264" y="693"/>
                    <a:pt x="1259" y="700"/>
                    <a:pt x="1253" y="697"/>
                  </a:cubicBezTo>
                  <a:close/>
                  <a:moveTo>
                    <a:pt x="1692" y="805"/>
                  </a:moveTo>
                  <a:cubicBezTo>
                    <a:pt x="1700" y="797"/>
                    <a:pt x="1701" y="784"/>
                    <a:pt x="1703" y="769"/>
                  </a:cubicBezTo>
                  <a:cubicBezTo>
                    <a:pt x="1705" y="747"/>
                    <a:pt x="1704" y="720"/>
                    <a:pt x="1701" y="701"/>
                  </a:cubicBezTo>
                  <a:cubicBezTo>
                    <a:pt x="1701" y="715"/>
                    <a:pt x="1702" y="730"/>
                    <a:pt x="1700" y="742"/>
                  </a:cubicBezTo>
                  <a:cubicBezTo>
                    <a:pt x="1700" y="740"/>
                    <a:pt x="1700" y="739"/>
                    <a:pt x="1699" y="739"/>
                  </a:cubicBezTo>
                  <a:cubicBezTo>
                    <a:pt x="1700" y="744"/>
                    <a:pt x="1695" y="747"/>
                    <a:pt x="1694" y="752"/>
                  </a:cubicBezTo>
                  <a:cubicBezTo>
                    <a:pt x="1692" y="762"/>
                    <a:pt x="1695" y="773"/>
                    <a:pt x="1693" y="784"/>
                  </a:cubicBezTo>
                  <a:cubicBezTo>
                    <a:pt x="1691" y="792"/>
                    <a:pt x="1685" y="799"/>
                    <a:pt x="1692" y="805"/>
                  </a:cubicBezTo>
                  <a:close/>
                  <a:moveTo>
                    <a:pt x="1234" y="706"/>
                  </a:moveTo>
                  <a:cubicBezTo>
                    <a:pt x="1230" y="704"/>
                    <a:pt x="1222" y="705"/>
                    <a:pt x="1221" y="710"/>
                  </a:cubicBezTo>
                  <a:cubicBezTo>
                    <a:pt x="1223" y="714"/>
                    <a:pt x="1229" y="712"/>
                    <a:pt x="1233" y="711"/>
                  </a:cubicBezTo>
                  <a:cubicBezTo>
                    <a:pt x="1233" y="709"/>
                    <a:pt x="1235" y="709"/>
                    <a:pt x="1234" y="706"/>
                  </a:cubicBezTo>
                  <a:close/>
                  <a:moveTo>
                    <a:pt x="1204" y="718"/>
                  </a:moveTo>
                  <a:cubicBezTo>
                    <a:pt x="1206" y="723"/>
                    <a:pt x="1213" y="718"/>
                    <a:pt x="1213" y="714"/>
                  </a:cubicBezTo>
                  <a:cubicBezTo>
                    <a:pt x="1209" y="714"/>
                    <a:pt x="1205" y="714"/>
                    <a:pt x="1204" y="718"/>
                  </a:cubicBezTo>
                  <a:close/>
                  <a:moveTo>
                    <a:pt x="1531" y="737"/>
                  </a:moveTo>
                  <a:cubicBezTo>
                    <a:pt x="1532" y="736"/>
                    <a:pt x="1531" y="733"/>
                    <a:pt x="1533" y="733"/>
                  </a:cubicBezTo>
                  <a:cubicBezTo>
                    <a:pt x="1535" y="736"/>
                    <a:pt x="1540" y="738"/>
                    <a:pt x="1541" y="742"/>
                  </a:cubicBezTo>
                  <a:cubicBezTo>
                    <a:pt x="1542" y="739"/>
                    <a:pt x="1543" y="742"/>
                    <a:pt x="1545" y="742"/>
                  </a:cubicBezTo>
                  <a:cubicBezTo>
                    <a:pt x="1549" y="732"/>
                    <a:pt x="1537" y="730"/>
                    <a:pt x="1535" y="723"/>
                  </a:cubicBezTo>
                  <a:cubicBezTo>
                    <a:pt x="1536" y="722"/>
                    <a:pt x="1537" y="721"/>
                    <a:pt x="1537" y="718"/>
                  </a:cubicBezTo>
                  <a:cubicBezTo>
                    <a:pt x="1533" y="717"/>
                    <a:pt x="1532" y="715"/>
                    <a:pt x="1529" y="715"/>
                  </a:cubicBezTo>
                  <a:cubicBezTo>
                    <a:pt x="1528" y="720"/>
                    <a:pt x="1533" y="721"/>
                    <a:pt x="1533" y="725"/>
                  </a:cubicBezTo>
                  <a:cubicBezTo>
                    <a:pt x="1530" y="725"/>
                    <a:pt x="1527" y="726"/>
                    <a:pt x="1525" y="726"/>
                  </a:cubicBezTo>
                  <a:cubicBezTo>
                    <a:pt x="1526" y="731"/>
                    <a:pt x="1521" y="730"/>
                    <a:pt x="1522" y="736"/>
                  </a:cubicBezTo>
                  <a:cubicBezTo>
                    <a:pt x="1526" y="735"/>
                    <a:pt x="1528" y="735"/>
                    <a:pt x="1531" y="737"/>
                  </a:cubicBezTo>
                  <a:close/>
                  <a:moveTo>
                    <a:pt x="1564" y="733"/>
                  </a:moveTo>
                  <a:cubicBezTo>
                    <a:pt x="1568" y="735"/>
                    <a:pt x="1571" y="742"/>
                    <a:pt x="1577" y="739"/>
                  </a:cubicBezTo>
                  <a:cubicBezTo>
                    <a:pt x="1576" y="734"/>
                    <a:pt x="1567" y="732"/>
                    <a:pt x="1564" y="733"/>
                  </a:cubicBezTo>
                  <a:close/>
                  <a:moveTo>
                    <a:pt x="1586" y="743"/>
                  </a:moveTo>
                  <a:cubicBezTo>
                    <a:pt x="1588" y="741"/>
                    <a:pt x="1585" y="738"/>
                    <a:pt x="1583" y="738"/>
                  </a:cubicBezTo>
                  <a:cubicBezTo>
                    <a:pt x="1583" y="741"/>
                    <a:pt x="1582" y="744"/>
                    <a:pt x="1586" y="743"/>
                  </a:cubicBezTo>
                  <a:close/>
                  <a:moveTo>
                    <a:pt x="1490" y="759"/>
                  </a:moveTo>
                  <a:cubicBezTo>
                    <a:pt x="1492" y="752"/>
                    <a:pt x="1491" y="747"/>
                    <a:pt x="1489" y="741"/>
                  </a:cubicBezTo>
                  <a:cubicBezTo>
                    <a:pt x="1486" y="741"/>
                    <a:pt x="1486" y="741"/>
                    <a:pt x="1486" y="741"/>
                  </a:cubicBezTo>
                  <a:cubicBezTo>
                    <a:pt x="1490" y="746"/>
                    <a:pt x="1484" y="755"/>
                    <a:pt x="1490" y="759"/>
                  </a:cubicBezTo>
                  <a:close/>
                  <a:moveTo>
                    <a:pt x="1559" y="743"/>
                  </a:moveTo>
                  <a:cubicBezTo>
                    <a:pt x="1551" y="740"/>
                    <a:pt x="1551" y="749"/>
                    <a:pt x="1554" y="752"/>
                  </a:cubicBezTo>
                  <a:cubicBezTo>
                    <a:pt x="1556" y="752"/>
                    <a:pt x="1557" y="752"/>
                    <a:pt x="1559" y="752"/>
                  </a:cubicBezTo>
                  <a:cubicBezTo>
                    <a:pt x="1561" y="749"/>
                    <a:pt x="1560" y="747"/>
                    <a:pt x="1559" y="743"/>
                  </a:cubicBezTo>
                  <a:close/>
                  <a:moveTo>
                    <a:pt x="1676" y="743"/>
                  </a:moveTo>
                  <a:cubicBezTo>
                    <a:pt x="1676" y="746"/>
                    <a:pt x="1675" y="749"/>
                    <a:pt x="1678" y="749"/>
                  </a:cubicBezTo>
                  <a:cubicBezTo>
                    <a:pt x="1677" y="747"/>
                    <a:pt x="1679" y="743"/>
                    <a:pt x="1676" y="743"/>
                  </a:cubicBezTo>
                  <a:close/>
                  <a:moveTo>
                    <a:pt x="1012" y="752"/>
                  </a:moveTo>
                  <a:cubicBezTo>
                    <a:pt x="1012" y="761"/>
                    <a:pt x="1021" y="761"/>
                    <a:pt x="1029" y="763"/>
                  </a:cubicBezTo>
                  <a:cubicBezTo>
                    <a:pt x="1027" y="755"/>
                    <a:pt x="1019" y="754"/>
                    <a:pt x="1012" y="752"/>
                  </a:cubicBezTo>
                  <a:close/>
                  <a:moveTo>
                    <a:pt x="1031" y="767"/>
                  </a:moveTo>
                  <a:cubicBezTo>
                    <a:pt x="1025" y="778"/>
                    <a:pt x="1040" y="782"/>
                    <a:pt x="1046" y="776"/>
                  </a:cubicBezTo>
                  <a:cubicBezTo>
                    <a:pt x="1045" y="769"/>
                    <a:pt x="1039" y="767"/>
                    <a:pt x="1031" y="767"/>
                  </a:cubicBezTo>
                  <a:close/>
                  <a:moveTo>
                    <a:pt x="1581" y="1055"/>
                  </a:moveTo>
                  <a:cubicBezTo>
                    <a:pt x="1581" y="1036"/>
                    <a:pt x="1576" y="1014"/>
                    <a:pt x="1569" y="999"/>
                  </a:cubicBezTo>
                  <a:cubicBezTo>
                    <a:pt x="1556" y="993"/>
                    <a:pt x="1559" y="974"/>
                    <a:pt x="1555" y="960"/>
                  </a:cubicBezTo>
                  <a:cubicBezTo>
                    <a:pt x="1564" y="957"/>
                    <a:pt x="1561" y="938"/>
                    <a:pt x="1557" y="932"/>
                  </a:cubicBezTo>
                  <a:cubicBezTo>
                    <a:pt x="1555" y="935"/>
                    <a:pt x="1552" y="938"/>
                    <a:pt x="1550" y="941"/>
                  </a:cubicBezTo>
                  <a:cubicBezTo>
                    <a:pt x="1548" y="936"/>
                    <a:pt x="1554" y="933"/>
                    <a:pt x="1555" y="928"/>
                  </a:cubicBezTo>
                  <a:cubicBezTo>
                    <a:pt x="1552" y="925"/>
                    <a:pt x="1547" y="924"/>
                    <a:pt x="1546" y="919"/>
                  </a:cubicBezTo>
                  <a:cubicBezTo>
                    <a:pt x="1551" y="919"/>
                    <a:pt x="1548" y="912"/>
                    <a:pt x="1550" y="910"/>
                  </a:cubicBezTo>
                  <a:cubicBezTo>
                    <a:pt x="1549" y="908"/>
                    <a:pt x="1546" y="909"/>
                    <a:pt x="1546" y="908"/>
                  </a:cubicBezTo>
                  <a:cubicBezTo>
                    <a:pt x="1548" y="903"/>
                    <a:pt x="1547" y="896"/>
                    <a:pt x="1542" y="895"/>
                  </a:cubicBezTo>
                  <a:cubicBezTo>
                    <a:pt x="1544" y="888"/>
                    <a:pt x="1540" y="879"/>
                    <a:pt x="1537" y="874"/>
                  </a:cubicBezTo>
                  <a:cubicBezTo>
                    <a:pt x="1532" y="875"/>
                    <a:pt x="1535" y="884"/>
                    <a:pt x="1527" y="882"/>
                  </a:cubicBezTo>
                  <a:cubicBezTo>
                    <a:pt x="1524" y="885"/>
                    <a:pt x="1525" y="892"/>
                    <a:pt x="1523" y="896"/>
                  </a:cubicBezTo>
                  <a:cubicBezTo>
                    <a:pt x="1524" y="891"/>
                    <a:pt x="1522" y="889"/>
                    <a:pt x="1522" y="885"/>
                  </a:cubicBezTo>
                  <a:cubicBezTo>
                    <a:pt x="1517" y="887"/>
                    <a:pt x="1514" y="882"/>
                    <a:pt x="1512" y="879"/>
                  </a:cubicBezTo>
                  <a:cubicBezTo>
                    <a:pt x="1514" y="878"/>
                    <a:pt x="1517" y="878"/>
                    <a:pt x="1518" y="877"/>
                  </a:cubicBezTo>
                  <a:cubicBezTo>
                    <a:pt x="1521" y="869"/>
                    <a:pt x="1518" y="865"/>
                    <a:pt x="1515" y="860"/>
                  </a:cubicBezTo>
                  <a:cubicBezTo>
                    <a:pt x="1523" y="842"/>
                    <a:pt x="1502" y="838"/>
                    <a:pt x="1497" y="827"/>
                  </a:cubicBezTo>
                  <a:cubicBezTo>
                    <a:pt x="1500" y="828"/>
                    <a:pt x="1502" y="830"/>
                    <a:pt x="1507" y="829"/>
                  </a:cubicBezTo>
                  <a:cubicBezTo>
                    <a:pt x="1507" y="826"/>
                    <a:pt x="1507" y="824"/>
                    <a:pt x="1506" y="821"/>
                  </a:cubicBezTo>
                  <a:cubicBezTo>
                    <a:pt x="1502" y="822"/>
                    <a:pt x="1501" y="820"/>
                    <a:pt x="1498" y="819"/>
                  </a:cubicBezTo>
                  <a:cubicBezTo>
                    <a:pt x="1496" y="819"/>
                    <a:pt x="1497" y="823"/>
                    <a:pt x="1494" y="822"/>
                  </a:cubicBezTo>
                  <a:cubicBezTo>
                    <a:pt x="1484" y="819"/>
                    <a:pt x="1477" y="823"/>
                    <a:pt x="1469" y="817"/>
                  </a:cubicBezTo>
                  <a:cubicBezTo>
                    <a:pt x="1465" y="814"/>
                    <a:pt x="1464" y="808"/>
                    <a:pt x="1458" y="814"/>
                  </a:cubicBezTo>
                  <a:cubicBezTo>
                    <a:pt x="1457" y="820"/>
                    <a:pt x="1461" y="821"/>
                    <a:pt x="1460" y="828"/>
                  </a:cubicBezTo>
                  <a:cubicBezTo>
                    <a:pt x="1461" y="830"/>
                    <a:pt x="1466" y="829"/>
                    <a:pt x="1466" y="833"/>
                  </a:cubicBezTo>
                  <a:cubicBezTo>
                    <a:pt x="1462" y="840"/>
                    <a:pt x="1468" y="844"/>
                    <a:pt x="1466" y="854"/>
                  </a:cubicBezTo>
                  <a:cubicBezTo>
                    <a:pt x="1456" y="857"/>
                    <a:pt x="1451" y="864"/>
                    <a:pt x="1436" y="862"/>
                  </a:cubicBezTo>
                  <a:cubicBezTo>
                    <a:pt x="1433" y="864"/>
                    <a:pt x="1431" y="868"/>
                    <a:pt x="1426" y="869"/>
                  </a:cubicBezTo>
                  <a:cubicBezTo>
                    <a:pt x="1418" y="865"/>
                    <a:pt x="1419" y="861"/>
                    <a:pt x="1418" y="851"/>
                  </a:cubicBezTo>
                  <a:cubicBezTo>
                    <a:pt x="1415" y="830"/>
                    <a:pt x="1420" y="808"/>
                    <a:pt x="1416" y="790"/>
                  </a:cubicBezTo>
                  <a:cubicBezTo>
                    <a:pt x="1416" y="787"/>
                    <a:pt x="1418" y="786"/>
                    <a:pt x="1419" y="783"/>
                  </a:cubicBezTo>
                  <a:cubicBezTo>
                    <a:pt x="1416" y="778"/>
                    <a:pt x="1412" y="769"/>
                    <a:pt x="1405" y="776"/>
                  </a:cubicBezTo>
                  <a:cubicBezTo>
                    <a:pt x="1404" y="786"/>
                    <a:pt x="1396" y="797"/>
                    <a:pt x="1394" y="809"/>
                  </a:cubicBezTo>
                  <a:cubicBezTo>
                    <a:pt x="1391" y="804"/>
                    <a:pt x="1388" y="808"/>
                    <a:pt x="1382" y="808"/>
                  </a:cubicBezTo>
                  <a:cubicBezTo>
                    <a:pt x="1377" y="812"/>
                    <a:pt x="1380" y="819"/>
                    <a:pt x="1378" y="826"/>
                  </a:cubicBezTo>
                  <a:cubicBezTo>
                    <a:pt x="1377" y="832"/>
                    <a:pt x="1370" y="835"/>
                    <a:pt x="1369" y="840"/>
                  </a:cubicBezTo>
                  <a:cubicBezTo>
                    <a:pt x="1366" y="851"/>
                    <a:pt x="1369" y="858"/>
                    <a:pt x="1360" y="862"/>
                  </a:cubicBezTo>
                  <a:cubicBezTo>
                    <a:pt x="1353" y="864"/>
                    <a:pt x="1349" y="860"/>
                    <a:pt x="1342" y="866"/>
                  </a:cubicBezTo>
                  <a:cubicBezTo>
                    <a:pt x="1342" y="871"/>
                    <a:pt x="1340" y="871"/>
                    <a:pt x="1342" y="874"/>
                  </a:cubicBezTo>
                  <a:cubicBezTo>
                    <a:pt x="1340" y="876"/>
                    <a:pt x="1337" y="876"/>
                    <a:pt x="1335" y="877"/>
                  </a:cubicBezTo>
                  <a:cubicBezTo>
                    <a:pt x="1334" y="880"/>
                    <a:pt x="1334" y="884"/>
                    <a:pt x="1334" y="887"/>
                  </a:cubicBezTo>
                  <a:cubicBezTo>
                    <a:pt x="1331" y="881"/>
                    <a:pt x="1326" y="888"/>
                    <a:pt x="1322" y="888"/>
                  </a:cubicBezTo>
                  <a:cubicBezTo>
                    <a:pt x="1321" y="893"/>
                    <a:pt x="1324" y="894"/>
                    <a:pt x="1325" y="896"/>
                  </a:cubicBezTo>
                  <a:cubicBezTo>
                    <a:pt x="1319" y="898"/>
                    <a:pt x="1319" y="906"/>
                    <a:pt x="1311" y="907"/>
                  </a:cubicBezTo>
                  <a:cubicBezTo>
                    <a:pt x="1310" y="909"/>
                    <a:pt x="1309" y="912"/>
                    <a:pt x="1308" y="915"/>
                  </a:cubicBezTo>
                  <a:cubicBezTo>
                    <a:pt x="1305" y="915"/>
                    <a:pt x="1304" y="917"/>
                    <a:pt x="1302" y="917"/>
                  </a:cubicBezTo>
                  <a:cubicBezTo>
                    <a:pt x="1297" y="923"/>
                    <a:pt x="1300" y="933"/>
                    <a:pt x="1299" y="942"/>
                  </a:cubicBezTo>
                  <a:cubicBezTo>
                    <a:pt x="1298" y="946"/>
                    <a:pt x="1294" y="949"/>
                    <a:pt x="1294" y="953"/>
                  </a:cubicBezTo>
                  <a:cubicBezTo>
                    <a:pt x="1293" y="960"/>
                    <a:pt x="1297" y="971"/>
                    <a:pt x="1298" y="983"/>
                  </a:cubicBezTo>
                  <a:cubicBezTo>
                    <a:pt x="1298" y="992"/>
                    <a:pt x="1297" y="1002"/>
                    <a:pt x="1300" y="1008"/>
                  </a:cubicBezTo>
                  <a:cubicBezTo>
                    <a:pt x="1301" y="1011"/>
                    <a:pt x="1304" y="1012"/>
                    <a:pt x="1305" y="1014"/>
                  </a:cubicBezTo>
                  <a:cubicBezTo>
                    <a:pt x="1302" y="1024"/>
                    <a:pt x="1309" y="1029"/>
                    <a:pt x="1309" y="1038"/>
                  </a:cubicBezTo>
                  <a:cubicBezTo>
                    <a:pt x="1309" y="1039"/>
                    <a:pt x="1307" y="1042"/>
                    <a:pt x="1307" y="1043"/>
                  </a:cubicBezTo>
                  <a:cubicBezTo>
                    <a:pt x="1306" y="1051"/>
                    <a:pt x="1310" y="1059"/>
                    <a:pt x="1310" y="1066"/>
                  </a:cubicBezTo>
                  <a:cubicBezTo>
                    <a:pt x="1310" y="1071"/>
                    <a:pt x="1306" y="1075"/>
                    <a:pt x="1307" y="1080"/>
                  </a:cubicBezTo>
                  <a:cubicBezTo>
                    <a:pt x="1308" y="1085"/>
                    <a:pt x="1315" y="1089"/>
                    <a:pt x="1320" y="1089"/>
                  </a:cubicBezTo>
                  <a:cubicBezTo>
                    <a:pt x="1319" y="1099"/>
                    <a:pt x="1324" y="1104"/>
                    <a:pt x="1325" y="1112"/>
                  </a:cubicBezTo>
                  <a:cubicBezTo>
                    <a:pt x="1333" y="1111"/>
                    <a:pt x="1334" y="1105"/>
                    <a:pt x="1340" y="1103"/>
                  </a:cubicBezTo>
                  <a:cubicBezTo>
                    <a:pt x="1339" y="1107"/>
                    <a:pt x="1340" y="1114"/>
                    <a:pt x="1344" y="1119"/>
                  </a:cubicBezTo>
                  <a:cubicBezTo>
                    <a:pt x="1350" y="1118"/>
                    <a:pt x="1354" y="1117"/>
                    <a:pt x="1357" y="1122"/>
                  </a:cubicBezTo>
                  <a:cubicBezTo>
                    <a:pt x="1362" y="1119"/>
                    <a:pt x="1370" y="1120"/>
                    <a:pt x="1374" y="1116"/>
                  </a:cubicBezTo>
                  <a:cubicBezTo>
                    <a:pt x="1376" y="1113"/>
                    <a:pt x="1374" y="1110"/>
                    <a:pt x="1374" y="1105"/>
                  </a:cubicBezTo>
                  <a:cubicBezTo>
                    <a:pt x="1377" y="1102"/>
                    <a:pt x="1382" y="1100"/>
                    <a:pt x="1383" y="1095"/>
                  </a:cubicBezTo>
                  <a:cubicBezTo>
                    <a:pt x="1385" y="1095"/>
                    <a:pt x="1387" y="1096"/>
                    <a:pt x="1390" y="1096"/>
                  </a:cubicBezTo>
                  <a:cubicBezTo>
                    <a:pt x="1392" y="1092"/>
                    <a:pt x="1388" y="1082"/>
                    <a:pt x="1396" y="1083"/>
                  </a:cubicBezTo>
                  <a:cubicBezTo>
                    <a:pt x="1393" y="1089"/>
                    <a:pt x="1393" y="1098"/>
                    <a:pt x="1400" y="1098"/>
                  </a:cubicBezTo>
                  <a:cubicBezTo>
                    <a:pt x="1398" y="1083"/>
                    <a:pt x="1403" y="1071"/>
                    <a:pt x="1400" y="1061"/>
                  </a:cubicBezTo>
                  <a:cubicBezTo>
                    <a:pt x="1409" y="1068"/>
                    <a:pt x="1402" y="1082"/>
                    <a:pt x="1408" y="1092"/>
                  </a:cubicBezTo>
                  <a:cubicBezTo>
                    <a:pt x="1407" y="1095"/>
                    <a:pt x="1403" y="1097"/>
                    <a:pt x="1405" y="1101"/>
                  </a:cubicBezTo>
                  <a:cubicBezTo>
                    <a:pt x="1410" y="1101"/>
                    <a:pt x="1411" y="1101"/>
                    <a:pt x="1414" y="1099"/>
                  </a:cubicBezTo>
                  <a:cubicBezTo>
                    <a:pt x="1409" y="1091"/>
                    <a:pt x="1420" y="1086"/>
                    <a:pt x="1425" y="1085"/>
                  </a:cubicBezTo>
                  <a:cubicBezTo>
                    <a:pt x="1426" y="1082"/>
                    <a:pt x="1425" y="1079"/>
                    <a:pt x="1427" y="1076"/>
                  </a:cubicBezTo>
                  <a:cubicBezTo>
                    <a:pt x="1435" y="1075"/>
                    <a:pt x="1440" y="1076"/>
                    <a:pt x="1447" y="1075"/>
                  </a:cubicBezTo>
                  <a:cubicBezTo>
                    <a:pt x="1456" y="1082"/>
                    <a:pt x="1462" y="1092"/>
                    <a:pt x="1465" y="1105"/>
                  </a:cubicBezTo>
                  <a:cubicBezTo>
                    <a:pt x="1473" y="1104"/>
                    <a:pt x="1471" y="1113"/>
                    <a:pt x="1473" y="1118"/>
                  </a:cubicBezTo>
                  <a:cubicBezTo>
                    <a:pt x="1475" y="1122"/>
                    <a:pt x="1479" y="1122"/>
                    <a:pt x="1479" y="1126"/>
                  </a:cubicBezTo>
                  <a:cubicBezTo>
                    <a:pt x="1480" y="1132"/>
                    <a:pt x="1473" y="1139"/>
                    <a:pt x="1475" y="1146"/>
                  </a:cubicBezTo>
                  <a:cubicBezTo>
                    <a:pt x="1481" y="1150"/>
                    <a:pt x="1484" y="1156"/>
                    <a:pt x="1486" y="1164"/>
                  </a:cubicBezTo>
                  <a:cubicBezTo>
                    <a:pt x="1486" y="1166"/>
                    <a:pt x="1491" y="1164"/>
                    <a:pt x="1491" y="1167"/>
                  </a:cubicBezTo>
                  <a:cubicBezTo>
                    <a:pt x="1490" y="1178"/>
                    <a:pt x="1489" y="1185"/>
                    <a:pt x="1492" y="1195"/>
                  </a:cubicBezTo>
                  <a:cubicBezTo>
                    <a:pt x="1495" y="1195"/>
                    <a:pt x="1499" y="1197"/>
                    <a:pt x="1506" y="1198"/>
                  </a:cubicBezTo>
                  <a:cubicBezTo>
                    <a:pt x="1510" y="1193"/>
                    <a:pt x="1509" y="1192"/>
                    <a:pt x="1508" y="1185"/>
                  </a:cubicBezTo>
                  <a:cubicBezTo>
                    <a:pt x="1514" y="1178"/>
                    <a:pt x="1514" y="1168"/>
                    <a:pt x="1520" y="1161"/>
                  </a:cubicBezTo>
                  <a:cubicBezTo>
                    <a:pt x="1523" y="1159"/>
                    <a:pt x="1527" y="1158"/>
                    <a:pt x="1530" y="1155"/>
                  </a:cubicBezTo>
                  <a:cubicBezTo>
                    <a:pt x="1531" y="1154"/>
                    <a:pt x="1530" y="1152"/>
                    <a:pt x="1531" y="1150"/>
                  </a:cubicBezTo>
                  <a:cubicBezTo>
                    <a:pt x="1532" y="1148"/>
                    <a:pt x="1536" y="1145"/>
                    <a:pt x="1539" y="1142"/>
                  </a:cubicBezTo>
                  <a:cubicBezTo>
                    <a:pt x="1544" y="1134"/>
                    <a:pt x="1542" y="1131"/>
                    <a:pt x="1550" y="1129"/>
                  </a:cubicBezTo>
                  <a:cubicBezTo>
                    <a:pt x="1552" y="1117"/>
                    <a:pt x="1566" y="1116"/>
                    <a:pt x="1565" y="1102"/>
                  </a:cubicBezTo>
                  <a:cubicBezTo>
                    <a:pt x="1563" y="1101"/>
                    <a:pt x="1561" y="1105"/>
                    <a:pt x="1561" y="1103"/>
                  </a:cubicBezTo>
                  <a:cubicBezTo>
                    <a:pt x="1566" y="1095"/>
                    <a:pt x="1575" y="1091"/>
                    <a:pt x="1574" y="1078"/>
                  </a:cubicBezTo>
                  <a:cubicBezTo>
                    <a:pt x="1581" y="1073"/>
                    <a:pt x="1583" y="1059"/>
                    <a:pt x="1583" y="1051"/>
                  </a:cubicBezTo>
                  <a:cubicBezTo>
                    <a:pt x="1581" y="1051"/>
                    <a:pt x="1583" y="1054"/>
                    <a:pt x="1581" y="1055"/>
                  </a:cubicBezTo>
                  <a:close/>
                  <a:moveTo>
                    <a:pt x="1508" y="774"/>
                  </a:moveTo>
                  <a:cubicBezTo>
                    <a:pt x="1505" y="780"/>
                    <a:pt x="1512" y="784"/>
                    <a:pt x="1516" y="787"/>
                  </a:cubicBezTo>
                  <a:cubicBezTo>
                    <a:pt x="1516" y="780"/>
                    <a:pt x="1513" y="776"/>
                    <a:pt x="1508" y="774"/>
                  </a:cubicBezTo>
                  <a:close/>
                  <a:moveTo>
                    <a:pt x="1706" y="787"/>
                  </a:moveTo>
                  <a:cubicBezTo>
                    <a:pt x="1705" y="795"/>
                    <a:pt x="1703" y="802"/>
                    <a:pt x="1700" y="808"/>
                  </a:cubicBezTo>
                  <a:cubicBezTo>
                    <a:pt x="1697" y="806"/>
                    <a:pt x="1698" y="806"/>
                    <a:pt x="1696" y="803"/>
                  </a:cubicBezTo>
                  <a:cubicBezTo>
                    <a:pt x="1697" y="809"/>
                    <a:pt x="1694" y="820"/>
                    <a:pt x="1690" y="816"/>
                  </a:cubicBezTo>
                  <a:cubicBezTo>
                    <a:pt x="1691" y="824"/>
                    <a:pt x="1689" y="828"/>
                    <a:pt x="1689" y="835"/>
                  </a:cubicBezTo>
                  <a:cubicBezTo>
                    <a:pt x="1687" y="834"/>
                    <a:pt x="1687" y="832"/>
                    <a:pt x="1685" y="832"/>
                  </a:cubicBezTo>
                  <a:cubicBezTo>
                    <a:pt x="1684" y="835"/>
                    <a:pt x="1685" y="839"/>
                    <a:pt x="1683" y="840"/>
                  </a:cubicBezTo>
                  <a:cubicBezTo>
                    <a:pt x="1681" y="837"/>
                    <a:pt x="1683" y="829"/>
                    <a:pt x="1680" y="827"/>
                  </a:cubicBezTo>
                  <a:cubicBezTo>
                    <a:pt x="1677" y="832"/>
                    <a:pt x="1673" y="839"/>
                    <a:pt x="1675" y="845"/>
                  </a:cubicBezTo>
                  <a:cubicBezTo>
                    <a:pt x="1677" y="846"/>
                    <a:pt x="1678" y="842"/>
                    <a:pt x="1679" y="845"/>
                  </a:cubicBezTo>
                  <a:cubicBezTo>
                    <a:pt x="1674" y="855"/>
                    <a:pt x="1676" y="872"/>
                    <a:pt x="1671" y="885"/>
                  </a:cubicBezTo>
                  <a:cubicBezTo>
                    <a:pt x="1670" y="880"/>
                    <a:pt x="1664" y="879"/>
                    <a:pt x="1661" y="875"/>
                  </a:cubicBezTo>
                  <a:cubicBezTo>
                    <a:pt x="1660" y="877"/>
                    <a:pt x="1659" y="879"/>
                    <a:pt x="1657" y="880"/>
                  </a:cubicBezTo>
                  <a:cubicBezTo>
                    <a:pt x="1655" y="876"/>
                    <a:pt x="1652" y="874"/>
                    <a:pt x="1649" y="872"/>
                  </a:cubicBezTo>
                  <a:cubicBezTo>
                    <a:pt x="1649" y="869"/>
                    <a:pt x="1650" y="865"/>
                    <a:pt x="1648" y="863"/>
                  </a:cubicBezTo>
                  <a:cubicBezTo>
                    <a:pt x="1643" y="867"/>
                    <a:pt x="1642" y="863"/>
                    <a:pt x="1637" y="862"/>
                  </a:cubicBezTo>
                  <a:cubicBezTo>
                    <a:pt x="1635" y="865"/>
                    <a:pt x="1638" y="874"/>
                    <a:pt x="1633" y="874"/>
                  </a:cubicBezTo>
                  <a:cubicBezTo>
                    <a:pt x="1633" y="870"/>
                    <a:pt x="1633" y="871"/>
                    <a:pt x="1633" y="866"/>
                  </a:cubicBezTo>
                  <a:cubicBezTo>
                    <a:pt x="1629" y="865"/>
                    <a:pt x="1628" y="864"/>
                    <a:pt x="1625" y="867"/>
                  </a:cubicBezTo>
                  <a:cubicBezTo>
                    <a:pt x="1625" y="864"/>
                    <a:pt x="1623" y="863"/>
                    <a:pt x="1621" y="862"/>
                  </a:cubicBezTo>
                  <a:cubicBezTo>
                    <a:pt x="1620" y="864"/>
                    <a:pt x="1619" y="871"/>
                    <a:pt x="1621" y="873"/>
                  </a:cubicBezTo>
                  <a:cubicBezTo>
                    <a:pt x="1624" y="874"/>
                    <a:pt x="1623" y="871"/>
                    <a:pt x="1625" y="870"/>
                  </a:cubicBezTo>
                  <a:cubicBezTo>
                    <a:pt x="1627" y="874"/>
                    <a:pt x="1623" y="876"/>
                    <a:pt x="1623" y="880"/>
                  </a:cubicBezTo>
                  <a:cubicBezTo>
                    <a:pt x="1623" y="882"/>
                    <a:pt x="1626" y="882"/>
                    <a:pt x="1626" y="885"/>
                  </a:cubicBezTo>
                  <a:cubicBezTo>
                    <a:pt x="1629" y="884"/>
                    <a:pt x="1630" y="882"/>
                    <a:pt x="1634" y="882"/>
                  </a:cubicBezTo>
                  <a:cubicBezTo>
                    <a:pt x="1637" y="885"/>
                    <a:pt x="1639" y="889"/>
                    <a:pt x="1644" y="890"/>
                  </a:cubicBezTo>
                  <a:cubicBezTo>
                    <a:pt x="1648" y="891"/>
                    <a:pt x="1647" y="887"/>
                    <a:pt x="1650" y="887"/>
                  </a:cubicBezTo>
                  <a:cubicBezTo>
                    <a:pt x="1653" y="893"/>
                    <a:pt x="1658" y="898"/>
                    <a:pt x="1664" y="897"/>
                  </a:cubicBezTo>
                  <a:cubicBezTo>
                    <a:pt x="1665" y="899"/>
                    <a:pt x="1665" y="903"/>
                    <a:pt x="1667" y="904"/>
                  </a:cubicBezTo>
                  <a:cubicBezTo>
                    <a:pt x="1667" y="901"/>
                    <a:pt x="1668" y="899"/>
                    <a:pt x="1669" y="898"/>
                  </a:cubicBezTo>
                  <a:cubicBezTo>
                    <a:pt x="1669" y="900"/>
                    <a:pt x="1670" y="901"/>
                    <a:pt x="1671" y="902"/>
                  </a:cubicBezTo>
                  <a:cubicBezTo>
                    <a:pt x="1672" y="899"/>
                    <a:pt x="1669" y="888"/>
                    <a:pt x="1673" y="886"/>
                  </a:cubicBezTo>
                  <a:cubicBezTo>
                    <a:pt x="1673" y="890"/>
                    <a:pt x="1676" y="891"/>
                    <a:pt x="1677" y="894"/>
                  </a:cubicBezTo>
                  <a:cubicBezTo>
                    <a:pt x="1678" y="889"/>
                    <a:pt x="1683" y="887"/>
                    <a:pt x="1686" y="884"/>
                  </a:cubicBezTo>
                  <a:cubicBezTo>
                    <a:pt x="1692" y="874"/>
                    <a:pt x="1693" y="862"/>
                    <a:pt x="1697" y="850"/>
                  </a:cubicBezTo>
                  <a:cubicBezTo>
                    <a:pt x="1703" y="831"/>
                    <a:pt x="1713" y="807"/>
                    <a:pt x="1706" y="787"/>
                  </a:cubicBezTo>
                  <a:close/>
                  <a:moveTo>
                    <a:pt x="1682" y="843"/>
                  </a:moveTo>
                  <a:cubicBezTo>
                    <a:pt x="1680" y="843"/>
                    <a:pt x="1678" y="840"/>
                    <a:pt x="1680" y="839"/>
                  </a:cubicBezTo>
                  <a:cubicBezTo>
                    <a:pt x="1682" y="839"/>
                    <a:pt x="1682" y="841"/>
                    <a:pt x="1682" y="843"/>
                  </a:cubicBezTo>
                  <a:close/>
                  <a:moveTo>
                    <a:pt x="1550" y="804"/>
                  </a:moveTo>
                  <a:cubicBezTo>
                    <a:pt x="1553" y="805"/>
                    <a:pt x="1554" y="808"/>
                    <a:pt x="1557" y="810"/>
                  </a:cubicBezTo>
                  <a:cubicBezTo>
                    <a:pt x="1557" y="807"/>
                    <a:pt x="1557" y="804"/>
                    <a:pt x="1556" y="803"/>
                  </a:cubicBezTo>
                  <a:cubicBezTo>
                    <a:pt x="1554" y="804"/>
                    <a:pt x="1550" y="802"/>
                    <a:pt x="1550" y="804"/>
                  </a:cubicBezTo>
                  <a:close/>
                  <a:moveTo>
                    <a:pt x="1565" y="849"/>
                  </a:moveTo>
                  <a:cubicBezTo>
                    <a:pt x="1570" y="830"/>
                    <a:pt x="1554" y="815"/>
                    <a:pt x="1543" y="805"/>
                  </a:cubicBezTo>
                  <a:cubicBezTo>
                    <a:pt x="1542" y="811"/>
                    <a:pt x="1547" y="818"/>
                    <a:pt x="1548" y="824"/>
                  </a:cubicBezTo>
                  <a:cubicBezTo>
                    <a:pt x="1560" y="827"/>
                    <a:pt x="1556" y="844"/>
                    <a:pt x="1565" y="849"/>
                  </a:cubicBezTo>
                  <a:close/>
                  <a:moveTo>
                    <a:pt x="1596" y="815"/>
                  </a:moveTo>
                  <a:cubicBezTo>
                    <a:pt x="1596" y="812"/>
                    <a:pt x="1597" y="807"/>
                    <a:pt x="1594" y="807"/>
                  </a:cubicBezTo>
                  <a:cubicBezTo>
                    <a:pt x="1595" y="809"/>
                    <a:pt x="1592" y="815"/>
                    <a:pt x="1596" y="815"/>
                  </a:cubicBezTo>
                  <a:close/>
                  <a:moveTo>
                    <a:pt x="1686" y="817"/>
                  </a:moveTo>
                  <a:cubicBezTo>
                    <a:pt x="1687" y="815"/>
                    <a:pt x="1689" y="811"/>
                    <a:pt x="1685" y="811"/>
                  </a:cubicBezTo>
                  <a:cubicBezTo>
                    <a:pt x="1686" y="813"/>
                    <a:pt x="1684" y="817"/>
                    <a:pt x="1686" y="817"/>
                  </a:cubicBezTo>
                  <a:close/>
                  <a:moveTo>
                    <a:pt x="1584" y="835"/>
                  </a:moveTo>
                  <a:cubicBezTo>
                    <a:pt x="1582" y="832"/>
                    <a:pt x="1582" y="829"/>
                    <a:pt x="1577" y="830"/>
                  </a:cubicBezTo>
                  <a:cubicBezTo>
                    <a:pt x="1577" y="826"/>
                    <a:pt x="1575" y="823"/>
                    <a:pt x="1572" y="821"/>
                  </a:cubicBezTo>
                  <a:cubicBezTo>
                    <a:pt x="1571" y="837"/>
                    <a:pt x="1586" y="836"/>
                    <a:pt x="1589" y="848"/>
                  </a:cubicBezTo>
                  <a:cubicBezTo>
                    <a:pt x="1593" y="849"/>
                    <a:pt x="1592" y="849"/>
                    <a:pt x="1596" y="849"/>
                  </a:cubicBezTo>
                  <a:cubicBezTo>
                    <a:pt x="1593" y="844"/>
                    <a:pt x="1591" y="838"/>
                    <a:pt x="1588" y="833"/>
                  </a:cubicBezTo>
                  <a:cubicBezTo>
                    <a:pt x="1585" y="832"/>
                    <a:pt x="1586" y="834"/>
                    <a:pt x="1584" y="835"/>
                  </a:cubicBezTo>
                  <a:close/>
                  <a:moveTo>
                    <a:pt x="1190" y="823"/>
                  </a:moveTo>
                  <a:cubicBezTo>
                    <a:pt x="1178" y="826"/>
                    <a:pt x="1171" y="835"/>
                    <a:pt x="1162" y="841"/>
                  </a:cubicBezTo>
                  <a:cubicBezTo>
                    <a:pt x="1176" y="843"/>
                    <a:pt x="1186" y="834"/>
                    <a:pt x="1190" y="823"/>
                  </a:cubicBezTo>
                  <a:close/>
                  <a:moveTo>
                    <a:pt x="1513" y="836"/>
                  </a:moveTo>
                  <a:cubicBezTo>
                    <a:pt x="1515" y="833"/>
                    <a:pt x="1512" y="828"/>
                    <a:pt x="1510" y="827"/>
                  </a:cubicBezTo>
                  <a:cubicBezTo>
                    <a:pt x="1508" y="829"/>
                    <a:pt x="1509" y="835"/>
                    <a:pt x="1513" y="836"/>
                  </a:cubicBezTo>
                  <a:close/>
                  <a:moveTo>
                    <a:pt x="1669" y="831"/>
                  </a:moveTo>
                  <a:cubicBezTo>
                    <a:pt x="1667" y="834"/>
                    <a:pt x="1665" y="841"/>
                    <a:pt x="1671" y="841"/>
                  </a:cubicBezTo>
                  <a:cubicBezTo>
                    <a:pt x="1672" y="839"/>
                    <a:pt x="1674" y="830"/>
                    <a:pt x="1669" y="831"/>
                  </a:cubicBezTo>
                  <a:close/>
                  <a:moveTo>
                    <a:pt x="1704" y="836"/>
                  </a:moveTo>
                  <a:cubicBezTo>
                    <a:pt x="1705" y="840"/>
                    <a:pt x="1701" y="844"/>
                    <a:pt x="1704" y="847"/>
                  </a:cubicBezTo>
                  <a:cubicBezTo>
                    <a:pt x="1703" y="843"/>
                    <a:pt x="1708" y="837"/>
                    <a:pt x="1704" y="836"/>
                  </a:cubicBezTo>
                  <a:close/>
                  <a:moveTo>
                    <a:pt x="1607" y="846"/>
                  </a:moveTo>
                  <a:cubicBezTo>
                    <a:pt x="1604" y="845"/>
                    <a:pt x="1603" y="843"/>
                    <a:pt x="1600" y="842"/>
                  </a:cubicBezTo>
                  <a:cubicBezTo>
                    <a:pt x="1599" y="845"/>
                    <a:pt x="1598" y="851"/>
                    <a:pt x="1600" y="853"/>
                  </a:cubicBezTo>
                  <a:cubicBezTo>
                    <a:pt x="1604" y="853"/>
                    <a:pt x="1606" y="850"/>
                    <a:pt x="1607" y="846"/>
                  </a:cubicBezTo>
                  <a:close/>
                  <a:moveTo>
                    <a:pt x="1631" y="848"/>
                  </a:moveTo>
                  <a:cubicBezTo>
                    <a:pt x="1632" y="853"/>
                    <a:pt x="1632" y="858"/>
                    <a:pt x="1636" y="861"/>
                  </a:cubicBezTo>
                  <a:cubicBezTo>
                    <a:pt x="1638" y="856"/>
                    <a:pt x="1635" y="849"/>
                    <a:pt x="1631" y="848"/>
                  </a:cubicBezTo>
                  <a:close/>
                  <a:moveTo>
                    <a:pt x="1590" y="854"/>
                  </a:moveTo>
                  <a:cubicBezTo>
                    <a:pt x="1588" y="856"/>
                    <a:pt x="1585" y="858"/>
                    <a:pt x="1585" y="862"/>
                  </a:cubicBezTo>
                  <a:cubicBezTo>
                    <a:pt x="1586" y="863"/>
                    <a:pt x="1587" y="865"/>
                    <a:pt x="1589" y="865"/>
                  </a:cubicBezTo>
                  <a:cubicBezTo>
                    <a:pt x="1591" y="860"/>
                    <a:pt x="1592" y="864"/>
                    <a:pt x="1595" y="865"/>
                  </a:cubicBezTo>
                  <a:cubicBezTo>
                    <a:pt x="1597" y="865"/>
                    <a:pt x="1598" y="863"/>
                    <a:pt x="1598" y="861"/>
                  </a:cubicBezTo>
                  <a:cubicBezTo>
                    <a:pt x="1596" y="858"/>
                    <a:pt x="1593" y="856"/>
                    <a:pt x="1590" y="854"/>
                  </a:cubicBezTo>
                  <a:close/>
                  <a:moveTo>
                    <a:pt x="1604" y="854"/>
                  </a:moveTo>
                  <a:cubicBezTo>
                    <a:pt x="1600" y="860"/>
                    <a:pt x="1606" y="864"/>
                    <a:pt x="1609" y="867"/>
                  </a:cubicBezTo>
                  <a:cubicBezTo>
                    <a:pt x="1610" y="863"/>
                    <a:pt x="1612" y="867"/>
                    <a:pt x="1614" y="867"/>
                  </a:cubicBezTo>
                  <a:cubicBezTo>
                    <a:pt x="1614" y="863"/>
                    <a:pt x="1613" y="859"/>
                    <a:pt x="1612" y="856"/>
                  </a:cubicBezTo>
                  <a:cubicBezTo>
                    <a:pt x="1608" y="857"/>
                    <a:pt x="1608" y="855"/>
                    <a:pt x="1604" y="854"/>
                  </a:cubicBezTo>
                  <a:close/>
                  <a:moveTo>
                    <a:pt x="1616" y="858"/>
                  </a:moveTo>
                  <a:cubicBezTo>
                    <a:pt x="1615" y="860"/>
                    <a:pt x="1616" y="863"/>
                    <a:pt x="1619" y="863"/>
                  </a:cubicBezTo>
                  <a:cubicBezTo>
                    <a:pt x="1621" y="862"/>
                    <a:pt x="1620" y="857"/>
                    <a:pt x="1616" y="858"/>
                  </a:cubicBezTo>
                  <a:close/>
                  <a:moveTo>
                    <a:pt x="1693" y="877"/>
                  </a:moveTo>
                  <a:cubicBezTo>
                    <a:pt x="1694" y="880"/>
                    <a:pt x="1692" y="879"/>
                    <a:pt x="1692" y="882"/>
                  </a:cubicBezTo>
                  <a:cubicBezTo>
                    <a:pt x="1695" y="883"/>
                    <a:pt x="1697" y="876"/>
                    <a:pt x="1693" y="877"/>
                  </a:cubicBezTo>
                  <a:close/>
                  <a:moveTo>
                    <a:pt x="1121" y="1017"/>
                  </a:moveTo>
                  <a:cubicBezTo>
                    <a:pt x="1117" y="1003"/>
                    <a:pt x="1127" y="992"/>
                    <a:pt x="1132" y="979"/>
                  </a:cubicBezTo>
                  <a:cubicBezTo>
                    <a:pt x="1130" y="978"/>
                    <a:pt x="1130" y="977"/>
                    <a:pt x="1129" y="977"/>
                  </a:cubicBezTo>
                  <a:cubicBezTo>
                    <a:pt x="1125" y="984"/>
                    <a:pt x="1108" y="984"/>
                    <a:pt x="1116" y="998"/>
                  </a:cubicBezTo>
                  <a:cubicBezTo>
                    <a:pt x="1114" y="999"/>
                    <a:pt x="1113" y="1002"/>
                    <a:pt x="1111" y="1003"/>
                  </a:cubicBezTo>
                  <a:cubicBezTo>
                    <a:pt x="1111" y="999"/>
                    <a:pt x="1113" y="994"/>
                    <a:pt x="1108" y="995"/>
                  </a:cubicBezTo>
                  <a:cubicBezTo>
                    <a:pt x="1104" y="998"/>
                    <a:pt x="1111" y="1010"/>
                    <a:pt x="1105" y="1012"/>
                  </a:cubicBezTo>
                  <a:cubicBezTo>
                    <a:pt x="1099" y="1012"/>
                    <a:pt x="1095" y="1006"/>
                    <a:pt x="1089" y="1007"/>
                  </a:cubicBezTo>
                  <a:cubicBezTo>
                    <a:pt x="1089" y="1009"/>
                    <a:pt x="1089" y="1010"/>
                    <a:pt x="1088" y="1010"/>
                  </a:cubicBezTo>
                  <a:cubicBezTo>
                    <a:pt x="1089" y="1015"/>
                    <a:pt x="1096" y="1014"/>
                    <a:pt x="1094" y="1021"/>
                  </a:cubicBezTo>
                  <a:cubicBezTo>
                    <a:pt x="1101" y="1020"/>
                    <a:pt x="1097" y="1026"/>
                    <a:pt x="1099" y="1029"/>
                  </a:cubicBezTo>
                  <a:cubicBezTo>
                    <a:pt x="1103" y="1028"/>
                    <a:pt x="1107" y="1028"/>
                    <a:pt x="1108" y="1031"/>
                  </a:cubicBezTo>
                  <a:cubicBezTo>
                    <a:pt x="1109" y="1034"/>
                    <a:pt x="1107" y="1034"/>
                    <a:pt x="1108" y="1036"/>
                  </a:cubicBezTo>
                  <a:cubicBezTo>
                    <a:pt x="1109" y="1041"/>
                    <a:pt x="1115" y="1043"/>
                    <a:pt x="1119" y="1049"/>
                  </a:cubicBezTo>
                  <a:cubicBezTo>
                    <a:pt x="1122" y="1054"/>
                    <a:pt x="1123" y="1064"/>
                    <a:pt x="1132" y="1061"/>
                  </a:cubicBezTo>
                  <a:cubicBezTo>
                    <a:pt x="1134" y="1053"/>
                    <a:pt x="1126" y="1055"/>
                    <a:pt x="1126" y="1050"/>
                  </a:cubicBezTo>
                  <a:cubicBezTo>
                    <a:pt x="1126" y="1047"/>
                    <a:pt x="1126" y="1044"/>
                    <a:pt x="1129" y="1043"/>
                  </a:cubicBezTo>
                  <a:cubicBezTo>
                    <a:pt x="1135" y="1043"/>
                    <a:pt x="1135" y="1043"/>
                    <a:pt x="1135" y="1043"/>
                  </a:cubicBezTo>
                  <a:cubicBezTo>
                    <a:pt x="1137" y="1041"/>
                    <a:pt x="1138" y="1038"/>
                    <a:pt x="1138" y="1035"/>
                  </a:cubicBezTo>
                  <a:cubicBezTo>
                    <a:pt x="1132" y="1030"/>
                    <a:pt x="1127" y="1023"/>
                    <a:pt x="1121" y="1017"/>
                  </a:cubicBezTo>
                  <a:close/>
                  <a:moveTo>
                    <a:pt x="1194" y="1114"/>
                  </a:moveTo>
                  <a:cubicBezTo>
                    <a:pt x="1189" y="1106"/>
                    <a:pt x="1180" y="1101"/>
                    <a:pt x="1175" y="1094"/>
                  </a:cubicBezTo>
                  <a:cubicBezTo>
                    <a:pt x="1174" y="1092"/>
                    <a:pt x="1174" y="1090"/>
                    <a:pt x="1172" y="1087"/>
                  </a:cubicBezTo>
                  <a:cubicBezTo>
                    <a:pt x="1169" y="1083"/>
                    <a:pt x="1164" y="1082"/>
                    <a:pt x="1163" y="1079"/>
                  </a:cubicBezTo>
                  <a:cubicBezTo>
                    <a:pt x="1160" y="1069"/>
                    <a:pt x="1155" y="1062"/>
                    <a:pt x="1149" y="1055"/>
                  </a:cubicBezTo>
                  <a:cubicBezTo>
                    <a:pt x="1147" y="1057"/>
                    <a:pt x="1145" y="1058"/>
                    <a:pt x="1143" y="1060"/>
                  </a:cubicBezTo>
                  <a:cubicBezTo>
                    <a:pt x="1142" y="1059"/>
                    <a:pt x="1143" y="1057"/>
                    <a:pt x="1140" y="1057"/>
                  </a:cubicBezTo>
                  <a:cubicBezTo>
                    <a:pt x="1133" y="1073"/>
                    <a:pt x="1158" y="1081"/>
                    <a:pt x="1152" y="1096"/>
                  </a:cubicBezTo>
                  <a:cubicBezTo>
                    <a:pt x="1155" y="1097"/>
                    <a:pt x="1156" y="1097"/>
                    <a:pt x="1159" y="1097"/>
                  </a:cubicBezTo>
                  <a:cubicBezTo>
                    <a:pt x="1160" y="1103"/>
                    <a:pt x="1166" y="1106"/>
                    <a:pt x="1167" y="1111"/>
                  </a:cubicBezTo>
                  <a:cubicBezTo>
                    <a:pt x="1167" y="1112"/>
                    <a:pt x="1165" y="1113"/>
                    <a:pt x="1166" y="1114"/>
                  </a:cubicBezTo>
                  <a:cubicBezTo>
                    <a:pt x="1168" y="1117"/>
                    <a:pt x="1173" y="1119"/>
                    <a:pt x="1170" y="1125"/>
                  </a:cubicBezTo>
                  <a:cubicBezTo>
                    <a:pt x="1173" y="1127"/>
                    <a:pt x="1176" y="1130"/>
                    <a:pt x="1177" y="1135"/>
                  </a:cubicBezTo>
                  <a:cubicBezTo>
                    <a:pt x="1185" y="1138"/>
                    <a:pt x="1193" y="1135"/>
                    <a:pt x="1201" y="1139"/>
                  </a:cubicBezTo>
                  <a:cubicBezTo>
                    <a:pt x="1202" y="1136"/>
                    <a:pt x="1204" y="1135"/>
                    <a:pt x="1205" y="1133"/>
                  </a:cubicBezTo>
                  <a:cubicBezTo>
                    <a:pt x="1198" y="1129"/>
                    <a:pt x="1198" y="1121"/>
                    <a:pt x="1194" y="1114"/>
                  </a:cubicBezTo>
                  <a:close/>
                  <a:moveTo>
                    <a:pt x="1073" y="1080"/>
                  </a:moveTo>
                  <a:cubicBezTo>
                    <a:pt x="1077" y="1081"/>
                    <a:pt x="1078" y="1078"/>
                    <a:pt x="1079" y="1074"/>
                  </a:cubicBezTo>
                  <a:cubicBezTo>
                    <a:pt x="1077" y="1073"/>
                    <a:pt x="1076" y="1072"/>
                    <a:pt x="1074" y="1072"/>
                  </a:cubicBezTo>
                  <a:cubicBezTo>
                    <a:pt x="1073" y="1074"/>
                    <a:pt x="1071" y="1078"/>
                    <a:pt x="1073" y="1080"/>
                  </a:cubicBezTo>
                  <a:close/>
                  <a:moveTo>
                    <a:pt x="1399" y="1111"/>
                  </a:moveTo>
                  <a:cubicBezTo>
                    <a:pt x="1401" y="1111"/>
                    <a:pt x="1401" y="1110"/>
                    <a:pt x="1402" y="1110"/>
                  </a:cubicBezTo>
                  <a:cubicBezTo>
                    <a:pt x="1402" y="1109"/>
                    <a:pt x="1402" y="1107"/>
                    <a:pt x="1402" y="1105"/>
                  </a:cubicBezTo>
                  <a:cubicBezTo>
                    <a:pt x="1401" y="1103"/>
                    <a:pt x="1396" y="1104"/>
                    <a:pt x="1394" y="1103"/>
                  </a:cubicBezTo>
                  <a:cubicBezTo>
                    <a:pt x="1395" y="1106"/>
                    <a:pt x="1396" y="1110"/>
                    <a:pt x="1399" y="1111"/>
                  </a:cubicBezTo>
                  <a:close/>
                  <a:moveTo>
                    <a:pt x="1321" y="1124"/>
                  </a:moveTo>
                  <a:cubicBezTo>
                    <a:pt x="1324" y="1124"/>
                    <a:pt x="1324" y="1121"/>
                    <a:pt x="1324" y="1118"/>
                  </a:cubicBezTo>
                  <a:cubicBezTo>
                    <a:pt x="1321" y="1118"/>
                    <a:pt x="1319" y="1120"/>
                    <a:pt x="1319" y="1123"/>
                  </a:cubicBezTo>
                  <a:cubicBezTo>
                    <a:pt x="1319" y="1123"/>
                    <a:pt x="1321" y="1123"/>
                    <a:pt x="1321" y="1124"/>
                  </a:cubicBezTo>
                  <a:close/>
                  <a:moveTo>
                    <a:pt x="1318" y="1124"/>
                  </a:moveTo>
                  <a:cubicBezTo>
                    <a:pt x="1315" y="1123"/>
                    <a:pt x="1315" y="1125"/>
                    <a:pt x="1315" y="1127"/>
                  </a:cubicBezTo>
                  <a:cubicBezTo>
                    <a:pt x="1317" y="1128"/>
                    <a:pt x="1318" y="1126"/>
                    <a:pt x="1318" y="1124"/>
                  </a:cubicBezTo>
                  <a:close/>
                  <a:moveTo>
                    <a:pt x="1345" y="1125"/>
                  </a:moveTo>
                  <a:cubicBezTo>
                    <a:pt x="1345" y="1132"/>
                    <a:pt x="1345" y="1132"/>
                    <a:pt x="1345" y="1132"/>
                  </a:cubicBezTo>
                  <a:cubicBezTo>
                    <a:pt x="1349" y="1133"/>
                    <a:pt x="1349" y="1123"/>
                    <a:pt x="1345" y="1125"/>
                  </a:cubicBezTo>
                  <a:close/>
                  <a:moveTo>
                    <a:pt x="1341" y="1137"/>
                  </a:moveTo>
                  <a:cubicBezTo>
                    <a:pt x="1332" y="1139"/>
                    <a:pt x="1321" y="1137"/>
                    <a:pt x="1318" y="1129"/>
                  </a:cubicBezTo>
                  <a:cubicBezTo>
                    <a:pt x="1312" y="1142"/>
                    <a:pt x="1315" y="1151"/>
                    <a:pt x="1311" y="1163"/>
                  </a:cubicBezTo>
                  <a:cubicBezTo>
                    <a:pt x="1317" y="1161"/>
                    <a:pt x="1316" y="1168"/>
                    <a:pt x="1323" y="1170"/>
                  </a:cubicBezTo>
                  <a:cubicBezTo>
                    <a:pt x="1325" y="1164"/>
                    <a:pt x="1332" y="1162"/>
                    <a:pt x="1334" y="1155"/>
                  </a:cubicBezTo>
                  <a:cubicBezTo>
                    <a:pt x="1333" y="1154"/>
                    <a:pt x="1331" y="1155"/>
                    <a:pt x="1331" y="1152"/>
                  </a:cubicBezTo>
                  <a:cubicBezTo>
                    <a:pt x="1335" y="1148"/>
                    <a:pt x="1338" y="1143"/>
                    <a:pt x="1341" y="1137"/>
                  </a:cubicBezTo>
                  <a:close/>
                  <a:moveTo>
                    <a:pt x="1196" y="1143"/>
                  </a:moveTo>
                  <a:cubicBezTo>
                    <a:pt x="1192" y="1143"/>
                    <a:pt x="1192" y="1143"/>
                    <a:pt x="1192" y="1143"/>
                  </a:cubicBezTo>
                  <a:cubicBezTo>
                    <a:pt x="1191" y="1146"/>
                    <a:pt x="1191" y="1151"/>
                    <a:pt x="1195" y="1151"/>
                  </a:cubicBezTo>
                  <a:cubicBezTo>
                    <a:pt x="1194" y="1148"/>
                    <a:pt x="1197" y="1147"/>
                    <a:pt x="1196" y="1143"/>
                  </a:cubicBezTo>
                  <a:close/>
                  <a:moveTo>
                    <a:pt x="284" y="1289"/>
                  </a:moveTo>
                  <a:cubicBezTo>
                    <a:pt x="281" y="1281"/>
                    <a:pt x="276" y="1275"/>
                    <a:pt x="270" y="1271"/>
                  </a:cubicBezTo>
                  <a:cubicBezTo>
                    <a:pt x="272" y="1279"/>
                    <a:pt x="278" y="1284"/>
                    <a:pt x="284" y="1289"/>
                  </a:cubicBezTo>
                  <a:close/>
                  <a:moveTo>
                    <a:pt x="286" y="1293"/>
                  </a:moveTo>
                  <a:cubicBezTo>
                    <a:pt x="286" y="1295"/>
                    <a:pt x="287" y="1296"/>
                    <a:pt x="290" y="1296"/>
                  </a:cubicBezTo>
                  <a:cubicBezTo>
                    <a:pt x="290" y="1293"/>
                    <a:pt x="288" y="1293"/>
                    <a:pt x="286" y="1293"/>
                  </a:cubicBezTo>
                  <a:close/>
                  <a:moveTo>
                    <a:pt x="350" y="1358"/>
                  </a:moveTo>
                  <a:cubicBezTo>
                    <a:pt x="349" y="1355"/>
                    <a:pt x="347" y="1352"/>
                    <a:pt x="343" y="1351"/>
                  </a:cubicBezTo>
                  <a:cubicBezTo>
                    <a:pt x="344" y="1355"/>
                    <a:pt x="348" y="1356"/>
                    <a:pt x="350" y="1358"/>
                  </a:cubicBezTo>
                  <a:close/>
                  <a:moveTo>
                    <a:pt x="359" y="1369"/>
                  </a:moveTo>
                  <a:cubicBezTo>
                    <a:pt x="360" y="1371"/>
                    <a:pt x="361" y="1373"/>
                    <a:pt x="364" y="1374"/>
                  </a:cubicBezTo>
                  <a:cubicBezTo>
                    <a:pt x="363" y="1372"/>
                    <a:pt x="361" y="1367"/>
                    <a:pt x="359" y="1369"/>
                  </a:cubicBezTo>
                  <a:close/>
                  <a:moveTo>
                    <a:pt x="369" y="1383"/>
                  </a:moveTo>
                  <a:cubicBezTo>
                    <a:pt x="373" y="1382"/>
                    <a:pt x="369" y="1389"/>
                    <a:pt x="373" y="1388"/>
                  </a:cubicBezTo>
                  <a:cubicBezTo>
                    <a:pt x="374" y="1384"/>
                    <a:pt x="371" y="1380"/>
                    <a:pt x="369" y="1383"/>
                  </a:cubicBezTo>
                  <a:close/>
                  <a:moveTo>
                    <a:pt x="364" y="1432"/>
                  </a:moveTo>
                  <a:cubicBezTo>
                    <a:pt x="361" y="1431"/>
                    <a:pt x="359" y="1429"/>
                    <a:pt x="356" y="1428"/>
                  </a:cubicBezTo>
                  <a:cubicBezTo>
                    <a:pt x="358" y="1433"/>
                    <a:pt x="356" y="1436"/>
                    <a:pt x="360" y="1439"/>
                  </a:cubicBezTo>
                  <a:cubicBezTo>
                    <a:pt x="363" y="1440"/>
                    <a:pt x="365" y="1440"/>
                    <a:pt x="366" y="1438"/>
                  </a:cubicBezTo>
                  <a:cubicBezTo>
                    <a:pt x="363" y="1436"/>
                    <a:pt x="362" y="1435"/>
                    <a:pt x="364" y="1432"/>
                  </a:cubicBezTo>
                  <a:close/>
                  <a:moveTo>
                    <a:pt x="732" y="67"/>
                  </a:moveTo>
                  <a:cubicBezTo>
                    <a:pt x="718" y="64"/>
                    <a:pt x="703" y="59"/>
                    <a:pt x="689" y="58"/>
                  </a:cubicBezTo>
                  <a:cubicBezTo>
                    <a:pt x="682" y="54"/>
                    <a:pt x="675" y="54"/>
                    <a:pt x="668" y="48"/>
                  </a:cubicBezTo>
                  <a:cubicBezTo>
                    <a:pt x="680" y="51"/>
                    <a:pt x="684" y="46"/>
                    <a:pt x="696" y="47"/>
                  </a:cubicBezTo>
                  <a:cubicBezTo>
                    <a:pt x="697" y="42"/>
                    <a:pt x="691" y="44"/>
                    <a:pt x="691" y="41"/>
                  </a:cubicBezTo>
                  <a:cubicBezTo>
                    <a:pt x="694" y="41"/>
                    <a:pt x="697" y="42"/>
                    <a:pt x="701" y="42"/>
                  </a:cubicBezTo>
                  <a:cubicBezTo>
                    <a:pt x="702" y="40"/>
                    <a:pt x="703" y="39"/>
                    <a:pt x="704" y="37"/>
                  </a:cubicBezTo>
                  <a:cubicBezTo>
                    <a:pt x="702" y="34"/>
                    <a:pt x="698" y="39"/>
                    <a:pt x="697" y="36"/>
                  </a:cubicBezTo>
                  <a:cubicBezTo>
                    <a:pt x="700" y="35"/>
                    <a:pt x="702" y="35"/>
                    <a:pt x="703" y="32"/>
                  </a:cubicBezTo>
                  <a:cubicBezTo>
                    <a:pt x="693" y="28"/>
                    <a:pt x="680" y="24"/>
                    <a:pt x="665" y="25"/>
                  </a:cubicBezTo>
                  <a:cubicBezTo>
                    <a:pt x="664" y="22"/>
                    <a:pt x="665" y="22"/>
                    <a:pt x="661" y="21"/>
                  </a:cubicBezTo>
                  <a:cubicBezTo>
                    <a:pt x="670" y="20"/>
                    <a:pt x="687" y="24"/>
                    <a:pt x="692" y="14"/>
                  </a:cubicBezTo>
                  <a:cubicBezTo>
                    <a:pt x="678" y="11"/>
                    <a:pt x="670" y="15"/>
                    <a:pt x="657" y="14"/>
                  </a:cubicBezTo>
                  <a:cubicBezTo>
                    <a:pt x="662" y="10"/>
                    <a:pt x="670" y="9"/>
                    <a:pt x="675" y="5"/>
                  </a:cubicBezTo>
                  <a:cubicBezTo>
                    <a:pt x="669" y="3"/>
                    <a:pt x="658" y="6"/>
                    <a:pt x="655" y="0"/>
                  </a:cubicBezTo>
                  <a:cubicBezTo>
                    <a:pt x="626" y="0"/>
                    <a:pt x="595" y="8"/>
                    <a:pt x="569" y="17"/>
                  </a:cubicBezTo>
                  <a:cubicBezTo>
                    <a:pt x="555" y="11"/>
                    <a:pt x="540" y="23"/>
                    <a:pt x="526" y="24"/>
                  </a:cubicBezTo>
                  <a:cubicBezTo>
                    <a:pt x="527" y="24"/>
                    <a:pt x="527" y="23"/>
                    <a:pt x="525" y="23"/>
                  </a:cubicBezTo>
                  <a:cubicBezTo>
                    <a:pt x="524" y="25"/>
                    <a:pt x="522" y="24"/>
                    <a:pt x="524" y="26"/>
                  </a:cubicBezTo>
                  <a:cubicBezTo>
                    <a:pt x="515" y="28"/>
                    <a:pt x="507" y="32"/>
                    <a:pt x="499" y="35"/>
                  </a:cubicBezTo>
                  <a:cubicBezTo>
                    <a:pt x="460" y="51"/>
                    <a:pt x="419" y="76"/>
                    <a:pt x="386" y="98"/>
                  </a:cubicBezTo>
                  <a:cubicBezTo>
                    <a:pt x="324" y="140"/>
                    <a:pt x="261" y="193"/>
                    <a:pt x="212" y="249"/>
                  </a:cubicBezTo>
                  <a:cubicBezTo>
                    <a:pt x="191" y="272"/>
                    <a:pt x="179" y="300"/>
                    <a:pt x="165" y="324"/>
                  </a:cubicBezTo>
                  <a:cubicBezTo>
                    <a:pt x="168" y="328"/>
                    <a:pt x="160" y="331"/>
                    <a:pt x="163" y="334"/>
                  </a:cubicBezTo>
                  <a:cubicBezTo>
                    <a:pt x="165" y="330"/>
                    <a:pt x="166" y="337"/>
                    <a:pt x="164" y="337"/>
                  </a:cubicBezTo>
                  <a:cubicBezTo>
                    <a:pt x="166" y="338"/>
                    <a:pt x="167" y="335"/>
                    <a:pt x="168" y="337"/>
                  </a:cubicBezTo>
                  <a:cubicBezTo>
                    <a:pt x="166" y="341"/>
                    <a:pt x="165" y="346"/>
                    <a:pt x="170" y="347"/>
                  </a:cubicBezTo>
                  <a:cubicBezTo>
                    <a:pt x="168" y="379"/>
                    <a:pt x="140" y="395"/>
                    <a:pt x="144" y="426"/>
                  </a:cubicBezTo>
                  <a:cubicBezTo>
                    <a:pt x="152" y="412"/>
                    <a:pt x="160" y="398"/>
                    <a:pt x="167" y="384"/>
                  </a:cubicBezTo>
                  <a:cubicBezTo>
                    <a:pt x="167" y="372"/>
                    <a:pt x="176" y="369"/>
                    <a:pt x="181" y="360"/>
                  </a:cubicBezTo>
                  <a:cubicBezTo>
                    <a:pt x="183" y="361"/>
                    <a:pt x="182" y="364"/>
                    <a:pt x="185" y="363"/>
                  </a:cubicBezTo>
                  <a:cubicBezTo>
                    <a:pt x="191" y="353"/>
                    <a:pt x="203" y="345"/>
                    <a:pt x="215" y="346"/>
                  </a:cubicBezTo>
                  <a:cubicBezTo>
                    <a:pt x="213" y="351"/>
                    <a:pt x="211" y="355"/>
                    <a:pt x="208" y="359"/>
                  </a:cubicBezTo>
                  <a:cubicBezTo>
                    <a:pt x="211" y="358"/>
                    <a:pt x="213" y="355"/>
                    <a:pt x="216" y="354"/>
                  </a:cubicBezTo>
                  <a:cubicBezTo>
                    <a:pt x="216" y="354"/>
                    <a:pt x="214" y="356"/>
                    <a:pt x="215" y="356"/>
                  </a:cubicBezTo>
                  <a:cubicBezTo>
                    <a:pt x="221" y="356"/>
                    <a:pt x="223" y="349"/>
                    <a:pt x="231" y="343"/>
                  </a:cubicBezTo>
                  <a:cubicBezTo>
                    <a:pt x="233" y="343"/>
                    <a:pt x="232" y="346"/>
                    <a:pt x="234" y="345"/>
                  </a:cubicBezTo>
                  <a:cubicBezTo>
                    <a:pt x="237" y="341"/>
                    <a:pt x="241" y="339"/>
                    <a:pt x="245" y="337"/>
                  </a:cubicBezTo>
                  <a:cubicBezTo>
                    <a:pt x="245" y="340"/>
                    <a:pt x="245" y="340"/>
                    <a:pt x="245" y="340"/>
                  </a:cubicBezTo>
                  <a:cubicBezTo>
                    <a:pt x="250" y="342"/>
                    <a:pt x="251" y="335"/>
                    <a:pt x="253" y="337"/>
                  </a:cubicBezTo>
                  <a:cubicBezTo>
                    <a:pt x="252" y="340"/>
                    <a:pt x="251" y="342"/>
                    <a:pt x="252" y="345"/>
                  </a:cubicBezTo>
                  <a:cubicBezTo>
                    <a:pt x="256" y="348"/>
                    <a:pt x="261" y="345"/>
                    <a:pt x="263" y="345"/>
                  </a:cubicBezTo>
                  <a:cubicBezTo>
                    <a:pt x="265" y="350"/>
                    <a:pt x="267" y="353"/>
                    <a:pt x="269" y="356"/>
                  </a:cubicBezTo>
                  <a:cubicBezTo>
                    <a:pt x="267" y="362"/>
                    <a:pt x="262" y="369"/>
                    <a:pt x="263" y="376"/>
                  </a:cubicBezTo>
                  <a:cubicBezTo>
                    <a:pt x="264" y="376"/>
                    <a:pt x="266" y="375"/>
                    <a:pt x="267" y="377"/>
                  </a:cubicBezTo>
                  <a:cubicBezTo>
                    <a:pt x="267" y="409"/>
                    <a:pt x="253" y="443"/>
                    <a:pt x="230" y="460"/>
                  </a:cubicBezTo>
                  <a:cubicBezTo>
                    <a:pt x="223" y="457"/>
                    <a:pt x="211" y="460"/>
                    <a:pt x="206" y="465"/>
                  </a:cubicBezTo>
                  <a:cubicBezTo>
                    <a:pt x="208" y="459"/>
                    <a:pt x="203" y="460"/>
                    <a:pt x="201" y="457"/>
                  </a:cubicBezTo>
                  <a:cubicBezTo>
                    <a:pt x="199" y="450"/>
                    <a:pt x="204" y="445"/>
                    <a:pt x="201" y="438"/>
                  </a:cubicBezTo>
                  <a:cubicBezTo>
                    <a:pt x="190" y="438"/>
                    <a:pt x="182" y="442"/>
                    <a:pt x="174" y="446"/>
                  </a:cubicBezTo>
                  <a:cubicBezTo>
                    <a:pt x="173" y="457"/>
                    <a:pt x="179" y="464"/>
                    <a:pt x="176" y="479"/>
                  </a:cubicBezTo>
                  <a:cubicBezTo>
                    <a:pt x="179" y="479"/>
                    <a:pt x="178" y="476"/>
                    <a:pt x="181" y="477"/>
                  </a:cubicBezTo>
                  <a:cubicBezTo>
                    <a:pt x="176" y="481"/>
                    <a:pt x="181" y="491"/>
                    <a:pt x="178" y="499"/>
                  </a:cubicBezTo>
                  <a:cubicBezTo>
                    <a:pt x="179" y="500"/>
                    <a:pt x="183" y="499"/>
                    <a:pt x="182" y="503"/>
                  </a:cubicBezTo>
                  <a:cubicBezTo>
                    <a:pt x="175" y="505"/>
                    <a:pt x="172" y="508"/>
                    <a:pt x="165" y="512"/>
                  </a:cubicBezTo>
                  <a:cubicBezTo>
                    <a:pt x="153" y="509"/>
                    <a:pt x="145" y="524"/>
                    <a:pt x="138" y="532"/>
                  </a:cubicBezTo>
                  <a:cubicBezTo>
                    <a:pt x="139" y="542"/>
                    <a:pt x="138" y="555"/>
                    <a:pt x="141" y="565"/>
                  </a:cubicBezTo>
                  <a:cubicBezTo>
                    <a:pt x="140" y="581"/>
                    <a:pt x="132" y="593"/>
                    <a:pt x="128" y="608"/>
                  </a:cubicBezTo>
                  <a:cubicBezTo>
                    <a:pt x="123" y="608"/>
                    <a:pt x="123" y="614"/>
                    <a:pt x="119" y="615"/>
                  </a:cubicBezTo>
                  <a:cubicBezTo>
                    <a:pt x="116" y="611"/>
                    <a:pt x="111" y="615"/>
                    <a:pt x="109" y="611"/>
                  </a:cubicBezTo>
                  <a:cubicBezTo>
                    <a:pt x="101" y="617"/>
                    <a:pt x="97" y="627"/>
                    <a:pt x="92" y="636"/>
                  </a:cubicBezTo>
                  <a:cubicBezTo>
                    <a:pt x="89" y="634"/>
                    <a:pt x="87" y="631"/>
                    <a:pt x="84" y="629"/>
                  </a:cubicBezTo>
                  <a:cubicBezTo>
                    <a:pt x="84" y="624"/>
                    <a:pt x="85" y="617"/>
                    <a:pt x="82" y="615"/>
                  </a:cubicBezTo>
                  <a:cubicBezTo>
                    <a:pt x="78" y="614"/>
                    <a:pt x="79" y="617"/>
                    <a:pt x="76" y="617"/>
                  </a:cubicBezTo>
                  <a:cubicBezTo>
                    <a:pt x="76" y="616"/>
                    <a:pt x="77" y="614"/>
                    <a:pt x="76" y="614"/>
                  </a:cubicBezTo>
                  <a:cubicBezTo>
                    <a:pt x="75" y="615"/>
                    <a:pt x="74" y="617"/>
                    <a:pt x="72" y="617"/>
                  </a:cubicBezTo>
                  <a:cubicBezTo>
                    <a:pt x="71" y="614"/>
                    <a:pt x="70" y="614"/>
                    <a:pt x="67" y="615"/>
                  </a:cubicBezTo>
                  <a:cubicBezTo>
                    <a:pt x="67" y="612"/>
                    <a:pt x="67" y="610"/>
                    <a:pt x="65" y="610"/>
                  </a:cubicBezTo>
                  <a:cubicBezTo>
                    <a:pt x="63" y="612"/>
                    <a:pt x="60" y="614"/>
                    <a:pt x="60" y="619"/>
                  </a:cubicBezTo>
                  <a:cubicBezTo>
                    <a:pt x="60" y="621"/>
                    <a:pt x="64" y="620"/>
                    <a:pt x="64" y="623"/>
                  </a:cubicBezTo>
                  <a:cubicBezTo>
                    <a:pt x="61" y="625"/>
                    <a:pt x="63" y="631"/>
                    <a:pt x="60" y="633"/>
                  </a:cubicBezTo>
                  <a:cubicBezTo>
                    <a:pt x="60" y="630"/>
                    <a:pt x="55" y="632"/>
                    <a:pt x="53" y="630"/>
                  </a:cubicBezTo>
                  <a:cubicBezTo>
                    <a:pt x="46" y="635"/>
                    <a:pt x="49" y="645"/>
                    <a:pt x="45" y="651"/>
                  </a:cubicBezTo>
                  <a:cubicBezTo>
                    <a:pt x="43" y="654"/>
                    <a:pt x="39" y="655"/>
                    <a:pt x="37" y="657"/>
                  </a:cubicBezTo>
                  <a:cubicBezTo>
                    <a:pt x="34" y="661"/>
                    <a:pt x="36" y="668"/>
                    <a:pt x="31" y="671"/>
                  </a:cubicBezTo>
                  <a:cubicBezTo>
                    <a:pt x="30" y="671"/>
                    <a:pt x="29" y="670"/>
                    <a:pt x="27" y="671"/>
                  </a:cubicBezTo>
                  <a:cubicBezTo>
                    <a:pt x="21" y="675"/>
                    <a:pt x="25" y="682"/>
                    <a:pt x="22" y="689"/>
                  </a:cubicBezTo>
                  <a:cubicBezTo>
                    <a:pt x="20" y="687"/>
                    <a:pt x="23" y="681"/>
                    <a:pt x="19" y="681"/>
                  </a:cubicBezTo>
                  <a:cubicBezTo>
                    <a:pt x="21" y="694"/>
                    <a:pt x="15" y="700"/>
                    <a:pt x="19" y="711"/>
                  </a:cubicBezTo>
                  <a:cubicBezTo>
                    <a:pt x="16" y="710"/>
                    <a:pt x="18" y="714"/>
                    <a:pt x="15" y="714"/>
                  </a:cubicBezTo>
                  <a:cubicBezTo>
                    <a:pt x="8" y="753"/>
                    <a:pt x="0" y="800"/>
                    <a:pt x="3" y="845"/>
                  </a:cubicBezTo>
                  <a:cubicBezTo>
                    <a:pt x="4" y="874"/>
                    <a:pt x="7" y="900"/>
                    <a:pt x="10" y="925"/>
                  </a:cubicBezTo>
                  <a:cubicBezTo>
                    <a:pt x="22" y="1004"/>
                    <a:pt x="40" y="1074"/>
                    <a:pt x="66" y="1136"/>
                  </a:cubicBezTo>
                  <a:cubicBezTo>
                    <a:pt x="81" y="1172"/>
                    <a:pt x="97" y="1206"/>
                    <a:pt x="116" y="1234"/>
                  </a:cubicBezTo>
                  <a:cubicBezTo>
                    <a:pt x="115" y="1232"/>
                    <a:pt x="115" y="1229"/>
                    <a:pt x="117" y="1227"/>
                  </a:cubicBezTo>
                  <a:cubicBezTo>
                    <a:pt x="134" y="1241"/>
                    <a:pt x="145" y="1273"/>
                    <a:pt x="172" y="1283"/>
                  </a:cubicBezTo>
                  <a:cubicBezTo>
                    <a:pt x="177" y="1290"/>
                    <a:pt x="184" y="1296"/>
                    <a:pt x="193" y="1299"/>
                  </a:cubicBezTo>
                  <a:cubicBezTo>
                    <a:pt x="195" y="1290"/>
                    <a:pt x="188" y="1276"/>
                    <a:pt x="187" y="1270"/>
                  </a:cubicBezTo>
                  <a:cubicBezTo>
                    <a:pt x="197" y="1287"/>
                    <a:pt x="206" y="1311"/>
                    <a:pt x="224" y="1317"/>
                  </a:cubicBezTo>
                  <a:cubicBezTo>
                    <a:pt x="228" y="1313"/>
                    <a:pt x="231" y="1308"/>
                    <a:pt x="231" y="1303"/>
                  </a:cubicBezTo>
                  <a:cubicBezTo>
                    <a:pt x="238" y="1307"/>
                    <a:pt x="241" y="1316"/>
                    <a:pt x="248" y="1319"/>
                  </a:cubicBezTo>
                  <a:cubicBezTo>
                    <a:pt x="249" y="1319"/>
                    <a:pt x="249" y="1318"/>
                    <a:pt x="250" y="1319"/>
                  </a:cubicBezTo>
                  <a:cubicBezTo>
                    <a:pt x="251" y="1313"/>
                    <a:pt x="247" y="1308"/>
                    <a:pt x="248" y="1306"/>
                  </a:cubicBezTo>
                  <a:cubicBezTo>
                    <a:pt x="254" y="1312"/>
                    <a:pt x="261" y="1316"/>
                    <a:pt x="263" y="1325"/>
                  </a:cubicBezTo>
                  <a:cubicBezTo>
                    <a:pt x="261" y="1325"/>
                    <a:pt x="260" y="1324"/>
                    <a:pt x="259" y="1323"/>
                  </a:cubicBezTo>
                  <a:cubicBezTo>
                    <a:pt x="259" y="1328"/>
                    <a:pt x="262" y="1331"/>
                    <a:pt x="267" y="1332"/>
                  </a:cubicBezTo>
                  <a:cubicBezTo>
                    <a:pt x="266" y="1329"/>
                    <a:pt x="270" y="1330"/>
                    <a:pt x="271" y="1330"/>
                  </a:cubicBezTo>
                  <a:cubicBezTo>
                    <a:pt x="278" y="1334"/>
                    <a:pt x="279" y="1342"/>
                    <a:pt x="288" y="1343"/>
                  </a:cubicBezTo>
                  <a:cubicBezTo>
                    <a:pt x="307" y="1338"/>
                    <a:pt x="305" y="1369"/>
                    <a:pt x="319" y="1374"/>
                  </a:cubicBezTo>
                  <a:cubicBezTo>
                    <a:pt x="329" y="1373"/>
                    <a:pt x="332" y="1378"/>
                    <a:pt x="337" y="1382"/>
                  </a:cubicBezTo>
                  <a:cubicBezTo>
                    <a:pt x="352" y="1381"/>
                    <a:pt x="352" y="1394"/>
                    <a:pt x="361" y="1399"/>
                  </a:cubicBezTo>
                  <a:cubicBezTo>
                    <a:pt x="362" y="1395"/>
                    <a:pt x="375" y="1396"/>
                    <a:pt x="372" y="1400"/>
                  </a:cubicBezTo>
                  <a:cubicBezTo>
                    <a:pt x="371" y="1399"/>
                    <a:pt x="368" y="1399"/>
                    <a:pt x="365" y="1399"/>
                  </a:cubicBezTo>
                  <a:cubicBezTo>
                    <a:pt x="365" y="1407"/>
                    <a:pt x="373" y="1411"/>
                    <a:pt x="378" y="1416"/>
                  </a:cubicBezTo>
                  <a:cubicBezTo>
                    <a:pt x="383" y="1422"/>
                    <a:pt x="384" y="1431"/>
                    <a:pt x="391" y="1435"/>
                  </a:cubicBezTo>
                  <a:cubicBezTo>
                    <a:pt x="392" y="1431"/>
                    <a:pt x="391" y="1431"/>
                    <a:pt x="392" y="1429"/>
                  </a:cubicBezTo>
                  <a:cubicBezTo>
                    <a:pt x="393" y="1432"/>
                    <a:pt x="396" y="1428"/>
                    <a:pt x="397" y="1429"/>
                  </a:cubicBezTo>
                  <a:cubicBezTo>
                    <a:pt x="396" y="1422"/>
                    <a:pt x="390" y="1420"/>
                    <a:pt x="388" y="1414"/>
                  </a:cubicBezTo>
                  <a:cubicBezTo>
                    <a:pt x="390" y="1414"/>
                    <a:pt x="390" y="1416"/>
                    <a:pt x="392" y="1416"/>
                  </a:cubicBezTo>
                  <a:cubicBezTo>
                    <a:pt x="390" y="1411"/>
                    <a:pt x="387" y="1407"/>
                    <a:pt x="383" y="1404"/>
                  </a:cubicBezTo>
                  <a:cubicBezTo>
                    <a:pt x="383" y="1399"/>
                    <a:pt x="381" y="1394"/>
                    <a:pt x="375" y="1392"/>
                  </a:cubicBezTo>
                  <a:cubicBezTo>
                    <a:pt x="373" y="1393"/>
                    <a:pt x="370" y="1398"/>
                    <a:pt x="368" y="1393"/>
                  </a:cubicBezTo>
                  <a:cubicBezTo>
                    <a:pt x="370" y="1393"/>
                    <a:pt x="372" y="1393"/>
                    <a:pt x="373" y="1391"/>
                  </a:cubicBezTo>
                  <a:cubicBezTo>
                    <a:pt x="367" y="1388"/>
                    <a:pt x="368" y="1373"/>
                    <a:pt x="359" y="1376"/>
                  </a:cubicBezTo>
                  <a:cubicBezTo>
                    <a:pt x="362" y="1377"/>
                    <a:pt x="363" y="1378"/>
                    <a:pt x="362" y="1382"/>
                  </a:cubicBezTo>
                  <a:cubicBezTo>
                    <a:pt x="358" y="1381"/>
                    <a:pt x="356" y="1378"/>
                    <a:pt x="356" y="1374"/>
                  </a:cubicBezTo>
                  <a:cubicBezTo>
                    <a:pt x="357" y="1374"/>
                    <a:pt x="358" y="1376"/>
                    <a:pt x="358" y="1373"/>
                  </a:cubicBezTo>
                  <a:cubicBezTo>
                    <a:pt x="356" y="1370"/>
                    <a:pt x="351" y="1364"/>
                    <a:pt x="350" y="1363"/>
                  </a:cubicBezTo>
                  <a:cubicBezTo>
                    <a:pt x="352" y="1364"/>
                    <a:pt x="356" y="1368"/>
                    <a:pt x="359" y="1366"/>
                  </a:cubicBezTo>
                  <a:cubicBezTo>
                    <a:pt x="354" y="1361"/>
                    <a:pt x="347" y="1360"/>
                    <a:pt x="342" y="1354"/>
                  </a:cubicBezTo>
                  <a:cubicBezTo>
                    <a:pt x="342" y="1353"/>
                    <a:pt x="343" y="1350"/>
                    <a:pt x="342" y="1349"/>
                  </a:cubicBezTo>
                  <a:cubicBezTo>
                    <a:pt x="340" y="1344"/>
                    <a:pt x="329" y="1331"/>
                    <a:pt x="325" y="1332"/>
                  </a:cubicBezTo>
                  <a:cubicBezTo>
                    <a:pt x="324" y="1338"/>
                    <a:pt x="333" y="1340"/>
                    <a:pt x="332" y="1343"/>
                  </a:cubicBezTo>
                  <a:cubicBezTo>
                    <a:pt x="326" y="1344"/>
                    <a:pt x="328" y="1336"/>
                    <a:pt x="323" y="1336"/>
                  </a:cubicBezTo>
                  <a:cubicBezTo>
                    <a:pt x="322" y="1338"/>
                    <a:pt x="326" y="1339"/>
                    <a:pt x="323" y="1340"/>
                  </a:cubicBezTo>
                  <a:cubicBezTo>
                    <a:pt x="320" y="1338"/>
                    <a:pt x="321" y="1332"/>
                    <a:pt x="320" y="1329"/>
                  </a:cubicBezTo>
                  <a:cubicBezTo>
                    <a:pt x="314" y="1329"/>
                    <a:pt x="311" y="1319"/>
                    <a:pt x="316" y="1317"/>
                  </a:cubicBezTo>
                  <a:cubicBezTo>
                    <a:pt x="314" y="1313"/>
                    <a:pt x="309" y="1312"/>
                    <a:pt x="305" y="1310"/>
                  </a:cubicBezTo>
                  <a:cubicBezTo>
                    <a:pt x="303" y="1313"/>
                    <a:pt x="308" y="1317"/>
                    <a:pt x="309" y="1320"/>
                  </a:cubicBezTo>
                  <a:cubicBezTo>
                    <a:pt x="303" y="1316"/>
                    <a:pt x="299" y="1309"/>
                    <a:pt x="292" y="1307"/>
                  </a:cubicBezTo>
                  <a:cubicBezTo>
                    <a:pt x="297" y="1308"/>
                    <a:pt x="291" y="1304"/>
                    <a:pt x="295" y="1303"/>
                  </a:cubicBezTo>
                  <a:cubicBezTo>
                    <a:pt x="297" y="1306"/>
                    <a:pt x="299" y="1313"/>
                    <a:pt x="302" y="1310"/>
                  </a:cubicBezTo>
                  <a:cubicBezTo>
                    <a:pt x="299" y="1307"/>
                    <a:pt x="297" y="1303"/>
                    <a:pt x="293" y="1300"/>
                  </a:cubicBezTo>
                  <a:cubicBezTo>
                    <a:pt x="292" y="1301"/>
                    <a:pt x="293" y="1304"/>
                    <a:pt x="291" y="1303"/>
                  </a:cubicBezTo>
                  <a:cubicBezTo>
                    <a:pt x="285" y="1295"/>
                    <a:pt x="279" y="1286"/>
                    <a:pt x="269" y="1281"/>
                  </a:cubicBezTo>
                  <a:cubicBezTo>
                    <a:pt x="271" y="1275"/>
                    <a:pt x="265" y="1278"/>
                    <a:pt x="266" y="1272"/>
                  </a:cubicBezTo>
                  <a:cubicBezTo>
                    <a:pt x="268" y="1272"/>
                    <a:pt x="269" y="1275"/>
                    <a:pt x="268" y="1271"/>
                  </a:cubicBezTo>
                  <a:cubicBezTo>
                    <a:pt x="266" y="1260"/>
                    <a:pt x="254" y="1254"/>
                    <a:pt x="248" y="1245"/>
                  </a:cubicBezTo>
                  <a:cubicBezTo>
                    <a:pt x="244" y="1238"/>
                    <a:pt x="242" y="1230"/>
                    <a:pt x="237" y="1223"/>
                  </a:cubicBezTo>
                  <a:cubicBezTo>
                    <a:pt x="231" y="1216"/>
                    <a:pt x="220" y="1208"/>
                    <a:pt x="214" y="1202"/>
                  </a:cubicBezTo>
                  <a:cubicBezTo>
                    <a:pt x="209" y="1198"/>
                    <a:pt x="204" y="1191"/>
                    <a:pt x="201" y="1187"/>
                  </a:cubicBezTo>
                  <a:cubicBezTo>
                    <a:pt x="193" y="1176"/>
                    <a:pt x="191" y="1162"/>
                    <a:pt x="182" y="1150"/>
                  </a:cubicBezTo>
                  <a:cubicBezTo>
                    <a:pt x="180" y="1147"/>
                    <a:pt x="177" y="1146"/>
                    <a:pt x="175" y="1144"/>
                  </a:cubicBezTo>
                  <a:cubicBezTo>
                    <a:pt x="171" y="1137"/>
                    <a:pt x="170" y="1129"/>
                    <a:pt x="165" y="1122"/>
                  </a:cubicBezTo>
                  <a:cubicBezTo>
                    <a:pt x="155" y="1116"/>
                    <a:pt x="153" y="1102"/>
                    <a:pt x="146" y="1094"/>
                  </a:cubicBezTo>
                  <a:cubicBezTo>
                    <a:pt x="145" y="1085"/>
                    <a:pt x="139" y="1081"/>
                    <a:pt x="136" y="1075"/>
                  </a:cubicBezTo>
                  <a:cubicBezTo>
                    <a:pt x="137" y="1068"/>
                    <a:pt x="133" y="1067"/>
                    <a:pt x="130" y="1064"/>
                  </a:cubicBezTo>
                  <a:cubicBezTo>
                    <a:pt x="122" y="1042"/>
                    <a:pt x="108" y="1020"/>
                    <a:pt x="110" y="990"/>
                  </a:cubicBezTo>
                  <a:cubicBezTo>
                    <a:pt x="111" y="968"/>
                    <a:pt x="125" y="947"/>
                    <a:pt x="123" y="923"/>
                  </a:cubicBezTo>
                  <a:cubicBezTo>
                    <a:pt x="122" y="920"/>
                    <a:pt x="120" y="917"/>
                    <a:pt x="120" y="913"/>
                  </a:cubicBezTo>
                  <a:cubicBezTo>
                    <a:pt x="119" y="905"/>
                    <a:pt x="120" y="896"/>
                    <a:pt x="120" y="887"/>
                  </a:cubicBezTo>
                  <a:cubicBezTo>
                    <a:pt x="120" y="855"/>
                    <a:pt x="122" y="823"/>
                    <a:pt x="133" y="797"/>
                  </a:cubicBezTo>
                  <a:cubicBezTo>
                    <a:pt x="133" y="795"/>
                    <a:pt x="129" y="796"/>
                    <a:pt x="129" y="792"/>
                  </a:cubicBezTo>
                  <a:cubicBezTo>
                    <a:pt x="132" y="789"/>
                    <a:pt x="131" y="781"/>
                    <a:pt x="131" y="775"/>
                  </a:cubicBezTo>
                  <a:cubicBezTo>
                    <a:pt x="127" y="771"/>
                    <a:pt x="123" y="769"/>
                    <a:pt x="119" y="767"/>
                  </a:cubicBezTo>
                  <a:cubicBezTo>
                    <a:pt x="119" y="766"/>
                    <a:pt x="118" y="765"/>
                    <a:pt x="118" y="764"/>
                  </a:cubicBezTo>
                  <a:cubicBezTo>
                    <a:pt x="120" y="763"/>
                    <a:pt x="120" y="765"/>
                    <a:pt x="122" y="765"/>
                  </a:cubicBezTo>
                  <a:cubicBezTo>
                    <a:pt x="120" y="760"/>
                    <a:pt x="125" y="758"/>
                    <a:pt x="125" y="752"/>
                  </a:cubicBezTo>
                  <a:cubicBezTo>
                    <a:pt x="126" y="748"/>
                    <a:pt x="121" y="742"/>
                    <a:pt x="124" y="737"/>
                  </a:cubicBezTo>
                  <a:cubicBezTo>
                    <a:pt x="116" y="733"/>
                    <a:pt x="117" y="722"/>
                    <a:pt x="115" y="716"/>
                  </a:cubicBezTo>
                  <a:cubicBezTo>
                    <a:pt x="111" y="715"/>
                    <a:pt x="112" y="718"/>
                    <a:pt x="109" y="719"/>
                  </a:cubicBezTo>
                  <a:cubicBezTo>
                    <a:pt x="106" y="716"/>
                    <a:pt x="108" y="715"/>
                    <a:pt x="108" y="711"/>
                  </a:cubicBezTo>
                  <a:cubicBezTo>
                    <a:pt x="104" y="711"/>
                    <a:pt x="104" y="707"/>
                    <a:pt x="103" y="704"/>
                  </a:cubicBezTo>
                  <a:cubicBezTo>
                    <a:pt x="98" y="704"/>
                    <a:pt x="98" y="704"/>
                    <a:pt x="98" y="704"/>
                  </a:cubicBezTo>
                  <a:cubicBezTo>
                    <a:pt x="93" y="698"/>
                    <a:pt x="96" y="692"/>
                    <a:pt x="96" y="686"/>
                  </a:cubicBezTo>
                  <a:cubicBezTo>
                    <a:pt x="96" y="684"/>
                    <a:pt x="94" y="683"/>
                    <a:pt x="94" y="681"/>
                  </a:cubicBezTo>
                  <a:cubicBezTo>
                    <a:pt x="91" y="660"/>
                    <a:pt x="98" y="633"/>
                    <a:pt x="108" y="621"/>
                  </a:cubicBezTo>
                  <a:cubicBezTo>
                    <a:pt x="110" y="623"/>
                    <a:pt x="114" y="624"/>
                    <a:pt x="116" y="626"/>
                  </a:cubicBezTo>
                  <a:cubicBezTo>
                    <a:pt x="115" y="630"/>
                    <a:pt x="112" y="632"/>
                    <a:pt x="112" y="637"/>
                  </a:cubicBezTo>
                  <a:cubicBezTo>
                    <a:pt x="117" y="639"/>
                    <a:pt x="119" y="633"/>
                    <a:pt x="118" y="627"/>
                  </a:cubicBezTo>
                  <a:cubicBezTo>
                    <a:pt x="119" y="626"/>
                    <a:pt x="122" y="629"/>
                    <a:pt x="124" y="626"/>
                  </a:cubicBezTo>
                  <a:cubicBezTo>
                    <a:pt x="123" y="616"/>
                    <a:pt x="135" y="614"/>
                    <a:pt x="139" y="607"/>
                  </a:cubicBezTo>
                  <a:cubicBezTo>
                    <a:pt x="142" y="600"/>
                    <a:pt x="142" y="593"/>
                    <a:pt x="148" y="587"/>
                  </a:cubicBezTo>
                  <a:cubicBezTo>
                    <a:pt x="149" y="594"/>
                    <a:pt x="155" y="582"/>
                    <a:pt x="157" y="579"/>
                  </a:cubicBezTo>
                  <a:cubicBezTo>
                    <a:pt x="153" y="565"/>
                    <a:pt x="166" y="554"/>
                    <a:pt x="171" y="543"/>
                  </a:cubicBezTo>
                  <a:cubicBezTo>
                    <a:pt x="169" y="540"/>
                    <a:pt x="168" y="538"/>
                    <a:pt x="172" y="536"/>
                  </a:cubicBezTo>
                  <a:cubicBezTo>
                    <a:pt x="180" y="539"/>
                    <a:pt x="191" y="525"/>
                    <a:pt x="196" y="521"/>
                  </a:cubicBezTo>
                  <a:cubicBezTo>
                    <a:pt x="197" y="519"/>
                    <a:pt x="200" y="519"/>
                    <a:pt x="202" y="518"/>
                  </a:cubicBezTo>
                  <a:cubicBezTo>
                    <a:pt x="213" y="509"/>
                    <a:pt x="220" y="483"/>
                    <a:pt x="233" y="480"/>
                  </a:cubicBezTo>
                  <a:cubicBezTo>
                    <a:pt x="239" y="479"/>
                    <a:pt x="243" y="485"/>
                    <a:pt x="249" y="482"/>
                  </a:cubicBezTo>
                  <a:cubicBezTo>
                    <a:pt x="251" y="477"/>
                    <a:pt x="258" y="477"/>
                    <a:pt x="262" y="475"/>
                  </a:cubicBezTo>
                  <a:cubicBezTo>
                    <a:pt x="266" y="472"/>
                    <a:pt x="268" y="466"/>
                    <a:pt x="272" y="463"/>
                  </a:cubicBezTo>
                  <a:cubicBezTo>
                    <a:pt x="277" y="459"/>
                    <a:pt x="285" y="458"/>
                    <a:pt x="290" y="455"/>
                  </a:cubicBezTo>
                  <a:cubicBezTo>
                    <a:pt x="294" y="451"/>
                    <a:pt x="296" y="444"/>
                    <a:pt x="300" y="441"/>
                  </a:cubicBezTo>
                  <a:cubicBezTo>
                    <a:pt x="304" y="438"/>
                    <a:pt x="308" y="440"/>
                    <a:pt x="312" y="437"/>
                  </a:cubicBezTo>
                  <a:cubicBezTo>
                    <a:pt x="314" y="435"/>
                    <a:pt x="314" y="431"/>
                    <a:pt x="317" y="428"/>
                  </a:cubicBezTo>
                  <a:cubicBezTo>
                    <a:pt x="325" y="419"/>
                    <a:pt x="338" y="420"/>
                    <a:pt x="338" y="407"/>
                  </a:cubicBezTo>
                  <a:cubicBezTo>
                    <a:pt x="334" y="405"/>
                    <a:pt x="335" y="399"/>
                    <a:pt x="332" y="397"/>
                  </a:cubicBezTo>
                  <a:cubicBezTo>
                    <a:pt x="339" y="382"/>
                    <a:pt x="347" y="367"/>
                    <a:pt x="361" y="359"/>
                  </a:cubicBezTo>
                  <a:cubicBezTo>
                    <a:pt x="361" y="356"/>
                    <a:pt x="359" y="356"/>
                    <a:pt x="360" y="354"/>
                  </a:cubicBezTo>
                  <a:cubicBezTo>
                    <a:pt x="365" y="351"/>
                    <a:pt x="370" y="348"/>
                    <a:pt x="374" y="344"/>
                  </a:cubicBezTo>
                  <a:cubicBezTo>
                    <a:pt x="374" y="341"/>
                    <a:pt x="370" y="342"/>
                    <a:pt x="371" y="337"/>
                  </a:cubicBezTo>
                  <a:cubicBezTo>
                    <a:pt x="388" y="325"/>
                    <a:pt x="401" y="308"/>
                    <a:pt x="408" y="286"/>
                  </a:cubicBezTo>
                  <a:cubicBezTo>
                    <a:pt x="413" y="284"/>
                    <a:pt x="417" y="281"/>
                    <a:pt x="422" y="279"/>
                  </a:cubicBezTo>
                  <a:cubicBezTo>
                    <a:pt x="424" y="297"/>
                    <a:pt x="412" y="301"/>
                    <a:pt x="406" y="311"/>
                  </a:cubicBezTo>
                  <a:cubicBezTo>
                    <a:pt x="403" y="317"/>
                    <a:pt x="402" y="325"/>
                    <a:pt x="398" y="329"/>
                  </a:cubicBezTo>
                  <a:cubicBezTo>
                    <a:pt x="396" y="331"/>
                    <a:pt x="393" y="331"/>
                    <a:pt x="391" y="334"/>
                  </a:cubicBezTo>
                  <a:cubicBezTo>
                    <a:pt x="391" y="343"/>
                    <a:pt x="386" y="348"/>
                    <a:pt x="384" y="357"/>
                  </a:cubicBezTo>
                  <a:cubicBezTo>
                    <a:pt x="376" y="358"/>
                    <a:pt x="374" y="364"/>
                    <a:pt x="373" y="372"/>
                  </a:cubicBezTo>
                  <a:cubicBezTo>
                    <a:pt x="375" y="372"/>
                    <a:pt x="375" y="374"/>
                    <a:pt x="378" y="373"/>
                  </a:cubicBezTo>
                  <a:cubicBezTo>
                    <a:pt x="383" y="372"/>
                    <a:pt x="380" y="368"/>
                    <a:pt x="382" y="365"/>
                  </a:cubicBezTo>
                  <a:cubicBezTo>
                    <a:pt x="388" y="356"/>
                    <a:pt x="405" y="350"/>
                    <a:pt x="400" y="338"/>
                  </a:cubicBezTo>
                  <a:cubicBezTo>
                    <a:pt x="403" y="335"/>
                    <a:pt x="407" y="331"/>
                    <a:pt x="410" y="327"/>
                  </a:cubicBezTo>
                  <a:cubicBezTo>
                    <a:pt x="416" y="327"/>
                    <a:pt x="423" y="320"/>
                    <a:pt x="427" y="314"/>
                  </a:cubicBezTo>
                  <a:cubicBezTo>
                    <a:pt x="423" y="314"/>
                    <a:pt x="422" y="316"/>
                    <a:pt x="419" y="316"/>
                  </a:cubicBezTo>
                  <a:cubicBezTo>
                    <a:pt x="414" y="306"/>
                    <a:pt x="425" y="301"/>
                    <a:pt x="432" y="296"/>
                  </a:cubicBezTo>
                  <a:cubicBezTo>
                    <a:pt x="440" y="280"/>
                    <a:pt x="440" y="261"/>
                    <a:pt x="455" y="252"/>
                  </a:cubicBezTo>
                  <a:cubicBezTo>
                    <a:pt x="463" y="252"/>
                    <a:pt x="465" y="246"/>
                    <a:pt x="472" y="245"/>
                  </a:cubicBezTo>
                  <a:cubicBezTo>
                    <a:pt x="470" y="233"/>
                    <a:pt x="485" y="234"/>
                    <a:pt x="481" y="223"/>
                  </a:cubicBezTo>
                  <a:cubicBezTo>
                    <a:pt x="483" y="221"/>
                    <a:pt x="486" y="221"/>
                    <a:pt x="486" y="216"/>
                  </a:cubicBezTo>
                  <a:cubicBezTo>
                    <a:pt x="487" y="213"/>
                    <a:pt x="482" y="216"/>
                    <a:pt x="483" y="213"/>
                  </a:cubicBezTo>
                  <a:cubicBezTo>
                    <a:pt x="491" y="213"/>
                    <a:pt x="494" y="204"/>
                    <a:pt x="492" y="196"/>
                  </a:cubicBezTo>
                  <a:cubicBezTo>
                    <a:pt x="493" y="194"/>
                    <a:pt x="497" y="194"/>
                    <a:pt x="497" y="191"/>
                  </a:cubicBezTo>
                  <a:cubicBezTo>
                    <a:pt x="497" y="186"/>
                    <a:pt x="492" y="186"/>
                    <a:pt x="492" y="182"/>
                  </a:cubicBezTo>
                  <a:cubicBezTo>
                    <a:pt x="495" y="167"/>
                    <a:pt x="487" y="159"/>
                    <a:pt x="484" y="146"/>
                  </a:cubicBezTo>
                  <a:cubicBezTo>
                    <a:pt x="484" y="141"/>
                    <a:pt x="491" y="134"/>
                    <a:pt x="487" y="130"/>
                  </a:cubicBezTo>
                  <a:cubicBezTo>
                    <a:pt x="498" y="125"/>
                    <a:pt x="507" y="118"/>
                    <a:pt x="512" y="111"/>
                  </a:cubicBezTo>
                  <a:cubicBezTo>
                    <a:pt x="507" y="109"/>
                    <a:pt x="503" y="115"/>
                    <a:pt x="498" y="116"/>
                  </a:cubicBezTo>
                  <a:cubicBezTo>
                    <a:pt x="498" y="114"/>
                    <a:pt x="498" y="114"/>
                    <a:pt x="499" y="113"/>
                  </a:cubicBezTo>
                  <a:cubicBezTo>
                    <a:pt x="492" y="118"/>
                    <a:pt x="487" y="126"/>
                    <a:pt x="479" y="130"/>
                  </a:cubicBezTo>
                  <a:cubicBezTo>
                    <a:pt x="478" y="133"/>
                    <a:pt x="481" y="132"/>
                    <a:pt x="482" y="134"/>
                  </a:cubicBezTo>
                  <a:cubicBezTo>
                    <a:pt x="479" y="133"/>
                    <a:pt x="478" y="135"/>
                    <a:pt x="476" y="135"/>
                  </a:cubicBezTo>
                  <a:cubicBezTo>
                    <a:pt x="477" y="137"/>
                    <a:pt x="478" y="141"/>
                    <a:pt x="474" y="141"/>
                  </a:cubicBezTo>
                  <a:cubicBezTo>
                    <a:pt x="472" y="135"/>
                    <a:pt x="473" y="130"/>
                    <a:pt x="478" y="125"/>
                  </a:cubicBezTo>
                  <a:cubicBezTo>
                    <a:pt x="480" y="123"/>
                    <a:pt x="484" y="123"/>
                    <a:pt x="487" y="121"/>
                  </a:cubicBezTo>
                  <a:cubicBezTo>
                    <a:pt x="489" y="120"/>
                    <a:pt x="489" y="118"/>
                    <a:pt x="490" y="117"/>
                  </a:cubicBezTo>
                  <a:cubicBezTo>
                    <a:pt x="496" y="112"/>
                    <a:pt x="503" y="113"/>
                    <a:pt x="508" y="108"/>
                  </a:cubicBezTo>
                  <a:cubicBezTo>
                    <a:pt x="503" y="106"/>
                    <a:pt x="506" y="101"/>
                    <a:pt x="510" y="99"/>
                  </a:cubicBezTo>
                  <a:cubicBezTo>
                    <a:pt x="509" y="100"/>
                    <a:pt x="519" y="101"/>
                    <a:pt x="516" y="97"/>
                  </a:cubicBezTo>
                  <a:cubicBezTo>
                    <a:pt x="514" y="96"/>
                    <a:pt x="512" y="100"/>
                    <a:pt x="511" y="97"/>
                  </a:cubicBezTo>
                  <a:cubicBezTo>
                    <a:pt x="511" y="95"/>
                    <a:pt x="510" y="95"/>
                    <a:pt x="511" y="94"/>
                  </a:cubicBezTo>
                  <a:cubicBezTo>
                    <a:pt x="515" y="96"/>
                    <a:pt x="520" y="97"/>
                    <a:pt x="523" y="93"/>
                  </a:cubicBezTo>
                  <a:cubicBezTo>
                    <a:pt x="521" y="91"/>
                    <a:pt x="519" y="95"/>
                    <a:pt x="519" y="93"/>
                  </a:cubicBezTo>
                  <a:cubicBezTo>
                    <a:pt x="517" y="87"/>
                    <a:pt x="525" y="87"/>
                    <a:pt x="529" y="82"/>
                  </a:cubicBezTo>
                  <a:cubicBezTo>
                    <a:pt x="531" y="78"/>
                    <a:pt x="530" y="72"/>
                    <a:pt x="534" y="71"/>
                  </a:cubicBezTo>
                  <a:cubicBezTo>
                    <a:pt x="535" y="71"/>
                    <a:pt x="538" y="78"/>
                    <a:pt x="539" y="73"/>
                  </a:cubicBezTo>
                  <a:cubicBezTo>
                    <a:pt x="539" y="69"/>
                    <a:pt x="537" y="71"/>
                    <a:pt x="537" y="66"/>
                  </a:cubicBezTo>
                  <a:cubicBezTo>
                    <a:pt x="540" y="66"/>
                    <a:pt x="539" y="64"/>
                    <a:pt x="541" y="64"/>
                  </a:cubicBezTo>
                  <a:cubicBezTo>
                    <a:pt x="541" y="67"/>
                    <a:pt x="538" y="68"/>
                    <a:pt x="540" y="70"/>
                  </a:cubicBezTo>
                  <a:cubicBezTo>
                    <a:pt x="543" y="70"/>
                    <a:pt x="542" y="67"/>
                    <a:pt x="545" y="68"/>
                  </a:cubicBezTo>
                  <a:cubicBezTo>
                    <a:pt x="543" y="69"/>
                    <a:pt x="541" y="74"/>
                    <a:pt x="545" y="74"/>
                  </a:cubicBezTo>
                  <a:cubicBezTo>
                    <a:pt x="549" y="70"/>
                    <a:pt x="548" y="67"/>
                    <a:pt x="551" y="63"/>
                  </a:cubicBezTo>
                  <a:cubicBezTo>
                    <a:pt x="547" y="63"/>
                    <a:pt x="544" y="67"/>
                    <a:pt x="542" y="63"/>
                  </a:cubicBezTo>
                  <a:cubicBezTo>
                    <a:pt x="547" y="61"/>
                    <a:pt x="548" y="62"/>
                    <a:pt x="554" y="59"/>
                  </a:cubicBezTo>
                  <a:cubicBezTo>
                    <a:pt x="553" y="60"/>
                    <a:pt x="552" y="61"/>
                    <a:pt x="554" y="62"/>
                  </a:cubicBezTo>
                  <a:cubicBezTo>
                    <a:pt x="568" y="51"/>
                    <a:pt x="591" y="49"/>
                    <a:pt x="609" y="42"/>
                  </a:cubicBezTo>
                  <a:cubicBezTo>
                    <a:pt x="609" y="43"/>
                    <a:pt x="611" y="43"/>
                    <a:pt x="612" y="43"/>
                  </a:cubicBezTo>
                  <a:cubicBezTo>
                    <a:pt x="611" y="44"/>
                    <a:pt x="611" y="45"/>
                    <a:pt x="612" y="47"/>
                  </a:cubicBezTo>
                  <a:cubicBezTo>
                    <a:pt x="622" y="44"/>
                    <a:pt x="628" y="50"/>
                    <a:pt x="635" y="48"/>
                  </a:cubicBezTo>
                  <a:cubicBezTo>
                    <a:pt x="635" y="45"/>
                    <a:pt x="631" y="48"/>
                    <a:pt x="633" y="44"/>
                  </a:cubicBezTo>
                  <a:cubicBezTo>
                    <a:pt x="637" y="45"/>
                    <a:pt x="640" y="47"/>
                    <a:pt x="645" y="47"/>
                  </a:cubicBezTo>
                  <a:cubicBezTo>
                    <a:pt x="646" y="48"/>
                    <a:pt x="646" y="49"/>
                    <a:pt x="645" y="50"/>
                  </a:cubicBezTo>
                  <a:cubicBezTo>
                    <a:pt x="649" y="50"/>
                    <a:pt x="651" y="52"/>
                    <a:pt x="653" y="54"/>
                  </a:cubicBezTo>
                  <a:cubicBezTo>
                    <a:pt x="648" y="58"/>
                    <a:pt x="643" y="48"/>
                    <a:pt x="639" y="54"/>
                  </a:cubicBezTo>
                  <a:cubicBezTo>
                    <a:pt x="646" y="57"/>
                    <a:pt x="652" y="62"/>
                    <a:pt x="661" y="59"/>
                  </a:cubicBezTo>
                  <a:cubicBezTo>
                    <a:pt x="661" y="52"/>
                    <a:pt x="653" y="59"/>
                    <a:pt x="652" y="55"/>
                  </a:cubicBezTo>
                  <a:cubicBezTo>
                    <a:pt x="672" y="52"/>
                    <a:pt x="695" y="70"/>
                    <a:pt x="717" y="64"/>
                  </a:cubicBezTo>
                  <a:cubicBezTo>
                    <a:pt x="725" y="68"/>
                    <a:pt x="736" y="69"/>
                    <a:pt x="747" y="71"/>
                  </a:cubicBezTo>
                  <a:cubicBezTo>
                    <a:pt x="744" y="64"/>
                    <a:pt x="738" y="68"/>
                    <a:pt x="732" y="67"/>
                  </a:cubicBezTo>
                  <a:close/>
                  <a:moveTo>
                    <a:pt x="60" y="652"/>
                  </a:moveTo>
                  <a:cubicBezTo>
                    <a:pt x="56" y="649"/>
                    <a:pt x="61" y="641"/>
                    <a:pt x="61" y="636"/>
                  </a:cubicBezTo>
                  <a:cubicBezTo>
                    <a:pt x="66" y="642"/>
                    <a:pt x="62" y="646"/>
                    <a:pt x="60" y="652"/>
                  </a:cubicBezTo>
                  <a:close/>
                  <a:moveTo>
                    <a:pt x="380" y="1401"/>
                  </a:moveTo>
                  <a:cubicBezTo>
                    <a:pt x="381" y="1407"/>
                    <a:pt x="388" y="1407"/>
                    <a:pt x="384" y="1414"/>
                  </a:cubicBezTo>
                  <a:cubicBezTo>
                    <a:pt x="381" y="1414"/>
                    <a:pt x="383" y="1410"/>
                    <a:pt x="381" y="1410"/>
                  </a:cubicBezTo>
                  <a:cubicBezTo>
                    <a:pt x="381" y="1409"/>
                    <a:pt x="383" y="1409"/>
                    <a:pt x="384" y="1409"/>
                  </a:cubicBezTo>
                  <a:cubicBezTo>
                    <a:pt x="382" y="1407"/>
                    <a:pt x="382" y="1405"/>
                    <a:pt x="379" y="1405"/>
                  </a:cubicBezTo>
                  <a:cubicBezTo>
                    <a:pt x="380" y="1407"/>
                    <a:pt x="373" y="1409"/>
                    <a:pt x="373" y="1404"/>
                  </a:cubicBezTo>
                  <a:cubicBezTo>
                    <a:pt x="377" y="1403"/>
                    <a:pt x="375" y="1402"/>
                    <a:pt x="380" y="1401"/>
                  </a:cubicBezTo>
                  <a:close/>
                  <a:moveTo>
                    <a:pt x="119" y="1239"/>
                  </a:moveTo>
                  <a:cubicBezTo>
                    <a:pt x="118" y="1237"/>
                    <a:pt x="117" y="1236"/>
                    <a:pt x="116" y="1234"/>
                  </a:cubicBezTo>
                  <a:cubicBezTo>
                    <a:pt x="116" y="1236"/>
                    <a:pt x="117" y="1238"/>
                    <a:pt x="119" y="1239"/>
                  </a:cubicBezTo>
                  <a:close/>
                  <a:moveTo>
                    <a:pt x="1279" y="110"/>
                  </a:moveTo>
                  <a:cubicBezTo>
                    <a:pt x="1291" y="112"/>
                    <a:pt x="1291" y="124"/>
                    <a:pt x="1301" y="127"/>
                  </a:cubicBezTo>
                  <a:cubicBezTo>
                    <a:pt x="1304" y="123"/>
                    <a:pt x="1297" y="119"/>
                    <a:pt x="1301" y="115"/>
                  </a:cubicBezTo>
                  <a:cubicBezTo>
                    <a:pt x="1292" y="82"/>
                    <a:pt x="1253" y="76"/>
                    <a:pt x="1235" y="55"/>
                  </a:cubicBezTo>
                  <a:cubicBezTo>
                    <a:pt x="1241" y="60"/>
                    <a:pt x="1248" y="64"/>
                    <a:pt x="1255" y="68"/>
                  </a:cubicBezTo>
                  <a:cubicBezTo>
                    <a:pt x="1256" y="65"/>
                    <a:pt x="1251" y="64"/>
                    <a:pt x="1254" y="63"/>
                  </a:cubicBezTo>
                  <a:cubicBezTo>
                    <a:pt x="1269" y="69"/>
                    <a:pt x="1280" y="82"/>
                    <a:pt x="1295" y="85"/>
                  </a:cubicBezTo>
                  <a:cubicBezTo>
                    <a:pt x="1294" y="85"/>
                    <a:pt x="1292" y="83"/>
                    <a:pt x="1294" y="83"/>
                  </a:cubicBezTo>
                  <a:cubicBezTo>
                    <a:pt x="1321" y="93"/>
                    <a:pt x="1341" y="109"/>
                    <a:pt x="1361" y="126"/>
                  </a:cubicBezTo>
                  <a:cubicBezTo>
                    <a:pt x="1363" y="128"/>
                    <a:pt x="1364" y="125"/>
                    <a:pt x="1366" y="127"/>
                  </a:cubicBezTo>
                  <a:cubicBezTo>
                    <a:pt x="1365" y="131"/>
                    <a:pt x="1368" y="130"/>
                    <a:pt x="1368" y="133"/>
                  </a:cubicBezTo>
                  <a:cubicBezTo>
                    <a:pt x="1365" y="131"/>
                    <a:pt x="1363" y="128"/>
                    <a:pt x="1359" y="127"/>
                  </a:cubicBezTo>
                  <a:cubicBezTo>
                    <a:pt x="1359" y="129"/>
                    <a:pt x="1359" y="131"/>
                    <a:pt x="1358" y="131"/>
                  </a:cubicBezTo>
                  <a:cubicBezTo>
                    <a:pt x="1355" y="128"/>
                    <a:pt x="1352" y="125"/>
                    <a:pt x="1348" y="122"/>
                  </a:cubicBezTo>
                  <a:cubicBezTo>
                    <a:pt x="1357" y="133"/>
                    <a:pt x="1366" y="147"/>
                    <a:pt x="1370" y="159"/>
                  </a:cubicBezTo>
                  <a:cubicBezTo>
                    <a:pt x="1370" y="158"/>
                    <a:pt x="1372" y="157"/>
                    <a:pt x="1373" y="157"/>
                  </a:cubicBezTo>
                  <a:cubicBezTo>
                    <a:pt x="1376" y="162"/>
                    <a:pt x="1381" y="165"/>
                    <a:pt x="1383" y="170"/>
                  </a:cubicBezTo>
                  <a:cubicBezTo>
                    <a:pt x="1383" y="175"/>
                    <a:pt x="1380" y="175"/>
                    <a:pt x="1383" y="179"/>
                  </a:cubicBezTo>
                  <a:cubicBezTo>
                    <a:pt x="1386" y="177"/>
                    <a:pt x="1390" y="179"/>
                    <a:pt x="1393" y="183"/>
                  </a:cubicBezTo>
                  <a:cubicBezTo>
                    <a:pt x="1386" y="167"/>
                    <a:pt x="1375" y="155"/>
                    <a:pt x="1367" y="141"/>
                  </a:cubicBezTo>
                  <a:cubicBezTo>
                    <a:pt x="1395" y="168"/>
                    <a:pt x="1421" y="203"/>
                    <a:pt x="1450" y="226"/>
                  </a:cubicBezTo>
                  <a:cubicBezTo>
                    <a:pt x="1454" y="228"/>
                    <a:pt x="1451" y="223"/>
                    <a:pt x="1453" y="223"/>
                  </a:cubicBezTo>
                  <a:cubicBezTo>
                    <a:pt x="1457" y="230"/>
                    <a:pt x="1464" y="234"/>
                    <a:pt x="1469" y="241"/>
                  </a:cubicBezTo>
                  <a:cubicBezTo>
                    <a:pt x="1476" y="250"/>
                    <a:pt x="1489" y="260"/>
                    <a:pt x="1492" y="268"/>
                  </a:cubicBezTo>
                  <a:cubicBezTo>
                    <a:pt x="1492" y="271"/>
                    <a:pt x="1493" y="277"/>
                    <a:pt x="1493" y="280"/>
                  </a:cubicBezTo>
                  <a:cubicBezTo>
                    <a:pt x="1495" y="288"/>
                    <a:pt x="1495" y="297"/>
                    <a:pt x="1499" y="303"/>
                  </a:cubicBezTo>
                  <a:cubicBezTo>
                    <a:pt x="1502" y="307"/>
                    <a:pt x="1509" y="308"/>
                    <a:pt x="1513" y="311"/>
                  </a:cubicBezTo>
                  <a:cubicBezTo>
                    <a:pt x="1515" y="313"/>
                    <a:pt x="1514" y="318"/>
                    <a:pt x="1518" y="316"/>
                  </a:cubicBezTo>
                  <a:cubicBezTo>
                    <a:pt x="1513" y="306"/>
                    <a:pt x="1511" y="297"/>
                    <a:pt x="1505" y="287"/>
                  </a:cubicBezTo>
                  <a:cubicBezTo>
                    <a:pt x="1508" y="285"/>
                    <a:pt x="1510" y="289"/>
                    <a:pt x="1511" y="287"/>
                  </a:cubicBezTo>
                  <a:cubicBezTo>
                    <a:pt x="1508" y="282"/>
                    <a:pt x="1502" y="276"/>
                    <a:pt x="1502" y="271"/>
                  </a:cubicBezTo>
                  <a:cubicBezTo>
                    <a:pt x="1509" y="270"/>
                    <a:pt x="1514" y="284"/>
                    <a:pt x="1519" y="285"/>
                  </a:cubicBezTo>
                  <a:cubicBezTo>
                    <a:pt x="1515" y="279"/>
                    <a:pt x="1511" y="273"/>
                    <a:pt x="1507" y="267"/>
                  </a:cubicBezTo>
                  <a:cubicBezTo>
                    <a:pt x="1517" y="278"/>
                    <a:pt x="1527" y="289"/>
                    <a:pt x="1536" y="301"/>
                  </a:cubicBezTo>
                  <a:cubicBezTo>
                    <a:pt x="1534" y="301"/>
                    <a:pt x="1533" y="299"/>
                    <a:pt x="1533" y="301"/>
                  </a:cubicBezTo>
                  <a:cubicBezTo>
                    <a:pt x="1534" y="303"/>
                    <a:pt x="1536" y="304"/>
                    <a:pt x="1537" y="308"/>
                  </a:cubicBezTo>
                  <a:cubicBezTo>
                    <a:pt x="1532" y="303"/>
                    <a:pt x="1529" y="298"/>
                    <a:pt x="1523" y="297"/>
                  </a:cubicBezTo>
                  <a:cubicBezTo>
                    <a:pt x="1532" y="309"/>
                    <a:pt x="1543" y="319"/>
                    <a:pt x="1550" y="333"/>
                  </a:cubicBezTo>
                  <a:cubicBezTo>
                    <a:pt x="1545" y="340"/>
                    <a:pt x="1555" y="346"/>
                    <a:pt x="1552" y="356"/>
                  </a:cubicBezTo>
                  <a:cubicBezTo>
                    <a:pt x="1553" y="358"/>
                    <a:pt x="1556" y="358"/>
                    <a:pt x="1558" y="359"/>
                  </a:cubicBezTo>
                  <a:cubicBezTo>
                    <a:pt x="1557" y="362"/>
                    <a:pt x="1554" y="361"/>
                    <a:pt x="1555" y="364"/>
                  </a:cubicBezTo>
                  <a:cubicBezTo>
                    <a:pt x="1557" y="367"/>
                    <a:pt x="1563" y="371"/>
                    <a:pt x="1562" y="374"/>
                  </a:cubicBezTo>
                  <a:cubicBezTo>
                    <a:pt x="1559" y="373"/>
                    <a:pt x="1558" y="369"/>
                    <a:pt x="1554" y="369"/>
                  </a:cubicBezTo>
                  <a:cubicBezTo>
                    <a:pt x="1555" y="375"/>
                    <a:pt x="1560" y="377"/>
                    <a:pt x="1561" y="383"/>
                  </a:cubicBezTo>
                  <a:cubicBezTo>
                    <a:pt x="1586" y="415"/>
                    <a:pt x="1596" y="460"/>
                    <a:pt x="1625" y="487"/>
                  </a:cubicBezTo>
                  <a:cubicBezTo>
                    <a:pt x="1625" y="486"/>
                    <a:pt x="1625" y="484"/>
                    <a:pt x="1626" y="484"/>
                  </a:cubicBezTo>
                  <a:cubicBezTo>
                    <a:pt x="1632" y="501"/>
                    <a:pt x="1644" y="510"/>
                    <a:pt x="1648" y="528"/>
                  </a:cubicBezTo>
                  <a:cubicBezTo>
                    <a:pt x="1651" y="524"/>
                    <a:pt x="1644" y="518"/>
                    <a:pt x="1647" y="514"/>
                  </a:cubicBezTo>
                  <a:cubicBezTo>
                    <a:pt x="1656" y="534"/>
                    <a:pt x="1671" y="555"/>
                    <a:pt x="1668" y="580"/>
                  </a:cubicBezTo>
                  <a:cubicBezTo>
                    <a:pt x="1668" y="585"/>
                    <a:pt x="1664" y="588"/>
                    <a:pt x="1663" y="592"/>
                  </a:cubicBezTo>
                  <a:cubicBezTo>
                    <a:pt x="1663" y="595"/>
                    <a:pt x="1665" y="598"/>
                    <a:pt x="1665" y="600"/>
                  </a:cubicBezTo>
                  <a:cubicBezTo>
                    <a:pt x="1668" y="621"/>
                    <a:pt x="1667" y="635"/>
                    <a:pt x="1672" y="650"/>
                  </a:cubicBezTo>
                  <a:cubicBezTo>
                    <a:pt x="1674" y="657"/>
                    <a:pt x="1679" y="663"/>
                    <a:pt x="1682" y="671"/>
                  </a:cubicBezTo>
                  <a:cubicBezTo>
                    <a:pt x="1684" y="682"/>
                    <a:pt x="1682" y="693"/>
                    <a:pt x="1689" y="701"/>
                  </a:cubicBezTo>
                  <a:cubicBezTo>
                    <a:pt x="1689" y="678"/>
                    <a:pt x="1689" y="678"/>
                    <a:pt x="1689" y="678"/>
                  </a:cubicBezTo>
                  <a:cubicBezTo>
                    <a:pt x="1695" y="680"/>
                    <a:pt x="1688" y="666"/>
                    <a:pt x="1693" y="663"/>
                  </a:cubicBezTo>
                  <a:cubicBezTo>
                    <a:pt x="1698" y="672"/>
                    <a:pt x="1697" y="688"/>
                    <a:pt x="1701" y="699"/>
                  </a:cubicBezTo>
                  <a:cubicBezTo>
                    <a:pt x="1696" y="644"/>
                    <a:pt x="1684" y="595"/>
                    <a:pt x="1668" y="548"/>
                  </a:cubicBezTo>
                  <a:cubicBezTo>
                    <a:pt x="1631" y="438"/>
                    <a:pt x="1580" y="350"/>
                    <a:pt x="1516" y="270"/>
                  </a:cubicBezTo>
                  <a:cubicBezTo>
                    <a:pt x="1452" y="190"/>
                    <a:pt x="1375" y="128"/>
                    <a:pt x="1285" y="73"/>
                  </a:cubicBezTo>
                  <a:cubicBezTo>
                    <a:pt x="1257" y="57"/>
                    <a:pt x="1214" y="32"/>
                    <a:pt x="1183" y="25"/>
                  </a:cubicBezTo>
                  <a:cubicBezTo>
                    <a:pt x="1172" y="14"/>
                    <a:pt x="1152" y="22"/>
                    <a:pt x="1135" y="23"/>
                  </a:cubicBezTo>
                  <a:cubicBezTo>
                    <a:pt x="1140" y="27"/>
                    <a:pt x="1147" y="29"/>
                    <a:pt x="1150" y="34"/>
                  </a:cubicBezTo>
                  <a:cubicBezTo>
                    <a:pt x="1155" y="30"/>
                    <a:pt x="1165" y="32"/>
                    <a:pt x="1168" y="29"/>
                  </a:cubicBezTo>
                  <a:cubicBezTo>
                    <a:pt x="1169" y="36"/>
                    <a:pt x="1178" y="35"/>
                    <a:pt x="1182" y="38"/>
                  </a:cubicBezTo>
                  <a:cubicBezTo>
                    <a:pt x="1178" y="38"/>
                    <a:pt x="1181" y="41"/>
                    <a:pt x="1178" y="44"/>
                  </a:cubicBezTo>
                  <a:cubicBezTo>
                    <a:pt x="1195" y="45"/>
                    <a:pt x="1207" y="59"/>
                    <a:pt x="1222" y="63"/>
                  </a:cubicBezTo>
                  <a:cubicBezTo>
                    <a:pt x="1223" y="63"/>
                    <a:pt x="1226" y="62"/>
                    <a:pt x="1227" y="62"/>
                  </a:cubicBezTo>
                  <a:cubicBezTo>
                    <a:pt x="1230" y="62"/>
                    <a:pt x="1233" y="65"/>
                    <a:pt x="1237" y="67"/>
                  </a:cubicBezTo>
                  <a:cubicBezTo>
                    <a:pt x="1237" y="67"/>
                    <a:pt x="1237" y="64"/>
                    <a:pt x="1238" y="65"/>
                  </a:cubicBezTo>
                  <a:cubicBezTo>
                    <a:pt x="1246" y="68"/>
                    <a:pt x="1253" y="73"/>
                    <a:pt x="1259" y="80"/>
                  </a:cubicBezTo>
                  <a:cubicBezTo>
                    <a:pt x="1257" y="81"/>
                    <a:pt x="1255" y="77"/>
                    <a:pt x="1254" y="80"/>
                  </a:cubicBezTo>
                  <a:cubicBezTo>
                    <a:pt x="1259" y="82"/>
                    <a:pt x="1257" y="86"/>
                    <a:pt x="1258" y="89"/>
                  </a:cubicBezTo>
                  <a:cubicBezTo>
                    <a:pt x="1264" y="90"/>
                    <a:pt x="1267" y="93"/>
                    <a:pt x="1268" y="99"/>
                  </a:cubicBezTo>
                  <a:cubicBezTo>
                    <a:pt x="1272" y="101"/>
                    <a:pt x="1276" y="102"/>
                    <a:pt x="1278" y="104"/>
                  </a:cubicBezTo>
                  <a:cubicBezTo>
                    <a:pt x="1278" y="107"/>
                    <a:pt x="1279" y="108"/>
                    <a:pt x="1279" y="110"/>
                  </a:cubicBezTo>
                  <a:close/>
                  <a:moveTo>
                    <a:pt x="1357" y="178"/>
                  </a:moveTo>
                  <a:cubicBezTo>
                    <a:pt x="1361" y="180"/>
                    <a:pt x="1366" y="187"/>
                    <a:pt x="1370" y="186"/>
                  </a:cubicBezTo>
                  <a:cubicBezTo>
                    <a:pt x="1366" y="183"/>
                    <a:pt x="1362" y="176"/>
                    <a:pt x="1357" y="178"/>
                  </a:cubicBezTo>
                  <a:close/>
                  <a:moveTo>
                    <a:pt x="1406" y="207"/>
                  </a:moveTo>
                  <a:cubicBezTo>
                    <a:pt x="1400" y="202"/>
                    <a:pt x="1401" y="190"/>
                    <a:pt x="1393" y="188"/>
                  </a:cubicBezTo>
                  <a:cubicBezTo>
                    <a:pt x="1392" y="190"/>
                    <a:pt x="1392" y="193"/>
                    <a:pt x="1391" y="194"/>
                  </a:cubicBezTo>
                  <a:cubicBezTo>
                    <a:pt x="1382" y="196"/>
                    <a:pt x="1379" y="193"/>
                    <a:pt x="1373" y="189"/>
                  </a:cubicBezTo>
                  <a:cubicBezTo>
                    <a:pt x="1375" y="193"/>
                    <a:pt x="1380" y="193"/>
                    <a:pt x="1382" y="195"/>
                  </a:cubicBezTo>
                  <a:cubicBezTo>
                    <a:pt x="1383" y="198"/>
                    <a:pt x="1381" y="198"/>
                    <a:pt x="1381" y="200"/>
                  </a:cubicBezTo>
                  <a:cubicBezTo>
                    <a:pt x="1389" y="204"/>
                    <a:pt x="1394" y="209"/>
                    <a:pt x="1400" y="215"/>
                  </a:cubicBezTo>
                  <a:cubicBezTo>
                    <a:pt x="1404" y="211"/>
                    <a:pt x="1409" y="213"/>
                    <a:pt x="1413" y="215"/>
                  </a:cubicBezTo>
                  <a:cubicBezTo>
                    <a:pt x="1413" y="217"/>
                    <a:pt x="1411" y="217"/>
                    <a:pt x="1410" y="216"/>
                  </a:cubicBezTo>
                  <a:cubicBezTo>
                    <a:pt x="1411" y="221"/>
                    <a:pt x="1415" y="222"/>
                    <a:pt x="1419" y="224"/>
                  </a:cubicBezTo>
                  <a:cubicBezTo>
                    <a:pt x="1416" y="217"/>
                    <a:pt x="1415" y="208"/>
                    <a:pt x="1406" y="207"/>
                  </a:cubicBezTo>
                  <a:close/>
                  <a:moveTo>
                    <a:pt x="1504" y="338"/>
                  </a:moveTo>
                  <a:cubicBezTo>
                    <a:pt x="1504" y="338"/>
                    <a:pt x="1503" y="338"/>
                    <a:pt x="1503" y="337"/>
                  </a:cubicBezTo>
                  <a:cubicBezTo>
                    <a:pt x="1503" y="338"/>
                    <a:pt x="1503" y="339"/>
                    <a:pt x="1504" y="338"/>
                  </a:cubicBezTo>
                  <a:close/>
                  <a:moveTo>
                    <a:pt x="1506" y="326"/>
                  </a:moveTo>
                  <a:cubicBezTo>
                    <a:pt x="1504" y="318"/>
                    <a:pt x="1500" y="311"/>
                    <a:pt x="1492" y="313"/>
                  </a:cubicBezTo>
                  <a:cubicBezTo>
                    <a:pt x="1493" y="323"/>
                    <a:pt x="1498" y="333"/>
                    <a:pt x="1503" y="337"/>
                  </a:cubicBezTo>
                  <a:cubicBezTo>
                    <a:pt x="1503" y="336"/>
                    <a:pt x="1503" y="334"/>
                    <a:pt x="1504" y="335"/>
                  </a:cubicBezTo>
                  <a:cubicBezTo>
                    <a:pt x="1506" y="336"/>
                    <a:pt x="1505" y="340"/>
                    <a:pt x="1509" y="340"/>
                  </a:cubicBezTo>
                  <a:cubicBezTo>
                    <a:pt x="1508" y="331"/>
                    <a:pt x="1504" y="330"/>
                    <a:pt x="1502" y="323"/>
                  </a:cubicBezTo>
                  <a:cubicBezTo>
                    <a:pt x="1504" y="323"/>
                    <a:pt x="1504" y="326"/>
                    <a:pt x="1506" y="326"/>
                  </a:cubicBezTo>
                  <a:close/>
                  <a:moveTo>
                    <a:pt x="1696" y="874"/>
                  </a:moveTo>
                  <a:cubicBezTo>
                    <a:pt x="1696" y="872"/>
                    <a:pt x="1697" y="872"/>
                    <a:pt x="1698" y="873"/>
                  </a:cubicBezTo>
                  <a:cubicBezTo>
                    <a:pt x="1698" y="869"/>
                    <a:pt x="1702" y="864"/>
                    <a:pt x="1699" y="861"/>
                  </a:cubicBezTo>
                  <a:cubicBezTo>
                    <a:pt x="1699" y="866"/>
                    <a:pt x="1695" y="872"/>
                    <a:pt x="1696" y="874"/>
                  </a:cubicBezTo>
                  <a:close/>
                  <a:moveTo>
                    <a:pt x="824" y="1523"/>
                  </a:moveTo>
                  <a:cubicBezTo>
                    <a:pt x="826" y="1525"/>
                    <a:pt x="831" y="1524"/>
                    <a:pt x="833" y="1523"/>
                  </a:cubicBezTo>
                  <a:cubicBezTo>
                    <a:pt x="833" y="1525"/>
                    <a:pt x="833" y="1526"/>
                    <a:pt x="834" y="1527"/>
                  </a:cubicBezTo>
                  <a:cubicBezTo>
                    <a:pt x="832" y="1527"/>
                    <a:pt x="830" y="1528"/>
                    <a:pt x="829" y="1530"/>
                  </a:cubicBezTo>
                  <a:cubicBezTo>
                    <a:pt x="836" y="1537"/>
                    <a:pt x="841" y="1523"/>
                    <a:pt x="845" y="1528"/>
                  </a:cubicBezTo>
                  <a:cubicBezTo>
                    <a:pt x="847" y="1522"/>
                    <a:pt x="852" y="1519"/>
                    <a:pt x="855" y="1515"/>
                  </a:cubicBezTo>
                  <a:cubicBezTo>
                    <a:pt x="846" y="1516"/>
                    <a:pt x="829" y="1515"/>
                    <a:pt x="824" y="1523"/>
                  </a:cubicBezTo>
                  <a:close/>
                </a:path>
              </a:pathLst>
            </a:custGeom>
            <a:grpFill/>
            <a:ln w="9525">
              <a:noFill/>
              <a:round/>
              <a:headEnd/>
              <a:tailEnd/>
            </a:ln>
          </p:spPr>
          <p:txBody>
            <a:bodyPr/>
            <a:lstStyle/>
            <a:p>
              <a:endParaRPr lang="de-DE"/>
            </a:p>
          </p:txBody>
        </p:sp>
        <p:sp>
          <p:nvSpPr>
            <p:cNvPr id="14" name="_color1"/>
            <p:cNvSpPr>
              <a:spLocks noEditPoints="1"/>
            </p:cNvSpPr>
            <p:nvPr/>
          </p:nvSpPr>
          <p:spPr bwMode="gray">
            <a:xfrm>
              <a:off x="2804400" y="1911431"/>
              <a:ext cx="3533540" cy="3535200"/>
            </a:xfrm>
            <a:custGeom>
              <a:avLst/>
              <a:gdLst/>
              <a:ahLst/>
              <a:cxnLst>
                <a:cxn ang="0">
                  <a:pos x="43" y="519"/>
                </a:cxn>
                <a:cxn ang="0">
                  <a:pos x="688" y="16"/>
                </a:cxn>
                <a:cxn ang="0">
                  <a:pos x="710" y="20"/>
                </a:cxn>
                <a:cxn ang="0">
                  <a:pos x="799" y="22"/>
                </a:cxn>
                <a:cxn ang="0">
                  <a:pos x="581" y="42"/>
                </a:cxn>
                <a:cxn ang="0">
                  <a:pos x="530" y="61"/>
                </a:cxn>
                <a:cxn ang="0">
                  <a:pos x="991" y="49"/>
                </a:cxn>
                <a:cxn ang="0">
                  <a:pos x="372" y="115"/>
                </a:cxn>
                <a:cxn ang="0">
                  <a:pos x="428" y="107"/>
                </a:cxn>
                <a:cxn ang="0">
                  <a:pos x="818" y="92"/>
                </a:cxn>
                <a:cxn ang="0">
                  <a:pos x="1055" y="192"/>
                </a:cxn>
                <a:cxn ang="0">
                  <a:pos x="825" y="120"/>
                </a:cxn>
                <a:cxn ang="0">
                  <a:pos x="386" y="131"/>
                </a:cxn>
                <a:cxn ang="0">
                  <a:pos x="360" y="122"/>
                </a:cxn>
                <a:cxn ang="0">
                  <a:pos x="307" y="157"/>
                </a:cxn>
                <a:cxn ang="0">
                  <a:pos x="1281" y="215"/>
                </a:cxn>
                <a:cxn ang="0">
                  <a:pos x="262" y="197"/>
                </a:cxn>
                <a:cxn ang="0">
                  <a:pos x="342" y="207"/>
                </a:cxn>
                <a:cxn ang="0">
                  <a:pos x="515" y="222"/>
                </a:cxn>
                <a:cxn ang="0">
                  <a:pos x="1092" y="232"/>
                </a:cxn>
                <a:cxn ang="0">
                  <a:pos x="1054" y="395"/>
                </a:cxn>
                <a:cxn ang="0">
                  <a:pos x="286" y="259"/>
                </a:cxn>
                <a:cxn ang="0">
                  <a:pos x="422" y="400"/>
                </a:cxn>
                <a:cxn ang="0">
                  <a:pos x="139" y="360"/>
                </a:cxn>
                <a:cxn ang="0">
                  <a:pos x="735" y="383"/>
                </a:cxn>
                <a:cxn ang="0">
                  <a:pos x="401" y="453"/>
                </a:cxn>
                <a:cxn ang="0">
                  <a:pos x="1275" y="515"/>
                </a:cxn>
                <a:cxn ang="0">
                  <a:pos x="965" y="472"/>
                </a:cxn>
                <a:cxn ang="0">
                  <a:pos x="1457" y="507"/>
                </a:cxn>
                <a:cxn ang="0">
                  <a:pos x="1123" y="716"/>
                </a:cxn>
                <a:cxn ang="0">
                  <a:pos x="1284" y="635"/>
                </a:cxn>
                <a:cxn ang="0">
                  <a:pos x="109" y="683"/>
                </a:cxn>
                <a:cxn ang="0">
                  <a:pos x="320" y="836"/>
                </a:cxn>
                <a:cxn ang="0">
                  <a:pos x="942" y="737"/>
                </a:cxn>
                <a:cxn ang="0">
                  <a:pos x="1520" y="791"/>
                </a:cxn>
                <a:cxn ang="0">
                  <a:pos x="1506" y="837"/>
                </a:cxn>
                <a:cxn ang="0">
                  <a:pos x="1392" y="910"/>
                </a:cxn>
                <a:cxn ang="0">
                  <a:pos x="1322" y="936"/>
                </a:cxn>
                <a:cxn ang="0">
                  <a:pos x="497" y="992"/>
                </a:cxn>
                <a:cxn ang="0">
                  <a:pos x="637" y="1004"/>
                </a:cxn>
                <a:cxn ang="0">
                  <a:pos x="75" y="1026"/>
                </a:cxn>
                <a:cxn ang="0">
                  <a:pos x="155" y="1216"/>
                </a:cxn>
                <a:cxn ang="0">
                  <a:pos x="1376" y="1175"/>
                </a:cxn>
                <a:cxn ang="0">
                  <a:pos x="187" y="1148"/>
                </a:cxn>
                <a:cxn ang="0">
                  <a:pos x="163" y="1223"/>
                </a:cxn>
                <a:cxn ang="0">
                  <a:pos x="363" y="1201"/>
                </a:cxn>
                <a:cxn ang="0">
                  <a:pos x="535" y="1295"/>
                </a:cxn>
                <a:cxn ang="0">
                  <a:pos x="170" y="1239"/>
                </a:cxn>
                <a:cxn ang="0">
                  <a:pos x="195" y="1266"/>
                </a:cxn>
                <a:cxn ang="0">
                  <a:pos x="224" y="1300"/>
                </a:cxn>
                <a:cxn ang="0">
                  <a:pos x="309" y="1356"/>
                </a:cxn>
                <a:cxn ang="0">
                  <a:pos x="1151" y="1402"/>
                </a:cxn>
                <a:cxn ang="0">
                  <a:pos x="618" y="1375"/>
                </a:cxn>
                <a:cxn ang="0">
                  <a:pos x="956" y="1397"/>
                </a:cxn>
                <a:cxn ang="0">
                  <a:pos x="1038" y="1391"/>
                </a:cxn>
                <a:cxn ang="0">
                  <a:pos x="697" y="1413"/>
                </a:cxn>
                <a:cxn ang="0">
                  <a:pos x="987" y="1439"/>
                </a:cxn>
                <a:cxn ang="0">
                  <a:pos x="513" y="1480"/>
                </a:cxn>
                <a:cxn ang="0">
                  <a:pos x="749" y="1462"/>
                </a:cxn>
                <a:cxn ang="0">
                  <a:pos x="975" y="1464"/>
                </a:cxn>
                <a:cxn ang="0">
                  <a:pos x="782" y="1475"/>
                </a:cxn>
                <a:cxn ang="0">
                  <a:pos x="738" y="1484"/>
                </a:cxn>
                <a:cxn ang="0">
                  <a:pos x="845" y="1510"/>
                </a:cxn>
              </a:cxnLst>
              <a:rect l="0" t="0" r="r" b="b"/>
              <a:pathLst>
                <a:path w="1525" h="1529">
                  <a:moveTo>
                    <a:pt x="760" y="11"/>
                  </a:moveTo>
                  <a:cubicBezTo>
                    <a:pt x="764" y="10"/>
                    <a:pt x="762" y="3"/>
                    <a:pt x="767" y="3"/>
                  </a:cubicBezTo>
                  <a:cubicBezTo>
                    <a:pt x="772" y="2"/>
                    <a:pt x="769" y="11"/>
                    <a:pt x="774" y="8"/>
                  </a:cubicBezTo>
                  <a:cubicBezTo>
                    <a:pt x="798" y="0"/>
                    <a:pt x="832" y="6"/>
                    <a:pt x="860" y="10"/>
                  </a:cubicBezTo>
                  <a:cubicBezTo>
                    <a:pt x="920" y="18"/>
                    <a:pt x="979" y="31"/>
                    <a:pt x="1027" y="50"/>
                  </a:cubicBezTo>
                  <a:cubicBezTo>
                    <a:pt x="1077" y="70"/>
                    <a:pt x="1124" y="92"/>
                    <a:pt x="1166" y="119"/>
                  </a:cubicBezTo>
                  <a:cubicBezTo>
                    <a:pt x="1181" y="129"/>
                    <a:pt x="1197" y="136"/>
                    <a:pt x="1209" y="145"/>
                  </a:cubicBezTo>
                  <a:cubicBezTo>
                    <a:pt x="1217" y="151"/>
                    <a:pt x="1224" y="160"/>
                    <a:pt x="1232" y="167"/>
                  </a:cubicBezTo>
                  <a:cubicBezTo>
                    <a:pt x="1281" y="205"/>
                    <a:pt x="1322" y="252"/>
                    <a:pt x="1362" y="301"/>
                  </a:cubicBezTo>
                  <a:cubicBezTo>
                    <a:pt x="1369" y="310"/>
                    <a:pt x="1378" y="316"/>
                    <a:pt x="1383" y="323"/>
                  </a:cubicBezTo>
                  <a:cubicBezTo>
                    <a:pt x="1388" y="331"/>
                    <a:pt x="1392" y="340"/>
                    <a:pt x="1398" y="348"/>
                  </a:cubicBezTo>
                  <a:cubicBezTo>
                    <a:pt x="1468" y="449"/>
                    <a:pt x="1525" y="587"/>
                    <a:pt x="1522" y="761"/>
                  </a:cubicBezTo>
                  <a:cubicBezTo>
                    <a:pt x="1522" y="773"/>
                    <a:pt x="1525" y="784"/>
                    <a:pt x="1524" y="795"/>
                  </a:cubicBezTo>
                  <a:cubicBezTo>
                    <a:pt x="1524" y="805"/>
                    <a:pt x="1520" y="815"/>
                    <a:pt x="1518" y="826"/>
                  </a:cubicBezTo>
                  <a:cubicBezTo>
                    <a:pt x="1515" y="857"/>
                    <a:pt x="1508" y="890"/>
                    <a:pt x="1502" y="919"/>
                  </a:cubicBezTo>
                  <a:cubicBezTo>
                    <a:pt x="1495" y="950"/>
                    <a:pt x="1489" y="979"/>
                    <a:pt x="1481" y="1007"/>
                  </a:cubicBezTo>
                  <a:cubicBezTo>
                    <a:pt x="1478" y="1017"/>
                    <a:pt x="1477" y="1028"/>
                    <a:pt x="1474" y="1037"/>
                  </a:cubicBezTo>
                  <a:cubicBezTo>
                    <a:pt x="1472" y="1045"/>
                    <a:pt x="1468" y="1051"/>
                    <a:pt x="1465" y="1058"/>
                  </a:cubicBezTo>
                  <a:cubicBezTo>
                    <a:pt x="1455" y="1079"/>
                    <a:pt x="1446" y="1102"/>
                    <a:pt x="1436" y="1122"/>
                  </a:cubicBezTo>
                  <a:cubicBezTo>
                    <a:pt x="1414" y="1164"/>
                    <a:pt x="1392" y="1199"/>
                    <a:pt x="1364" y="1233"/>
                  </a:cubicBezTo>
                  <a:cubicBezTo>
                    <a:pt x="1355" y="1245"/>
                    <a:pt x="1347" y="1257"/>
                    <a:pt x="1337" y="1268"/>
                  </a:cubicBezTo>
                  <a:cubicBezTo>
                    <a:pt x="1318" y="1289"/>
                    <a:pt x="1295" y="1305"/>
                    <a:pt x="1274" y="1326"/>
                  </a:cubicBezTo>
                  <a:cubicBezTo>
                    <a:pt x="1232" y="1368"/>
                    <a:pt x="1185" y="1404"/>
                    <a:pt x="1136" y="1434"/>
                  </a:cubicBezTo>
                  <a:cubicBezTo>
                    <a:pt x="1110" y="1450"/>
                    <a:pt x="1082" y="1460"/>
                    <a:pt x="1052" y="1471"/>
                  </a:cubicBezTo>
                  <a:cubicBezTo>
                    <a:pt x="1037" y="1477"/>
                    <a:pt x="1023" y="1484"/>
                    <a:pt x="1008" y="1488"/>
                  </a:cubicBezTo>
                  <a:cubicBezTo>
                    <a:pt x="992" y="1493"/>
                    <a:pt x="976" y="1494"/>
                    <a:pt x="958" y="1499"/>
                  </a:cubicBezTo>
                  <a:cubicBezTo>
                    <a:pt x="948" y="1502"/>
                    <a:pt x="940" y="1508"/>
                    <a:pt x="930" y="1511"/>
                  </a:cubicBezTo>
                  <a:cubicBezTo>
                    <a:pt x="904" y="1518"/>
                    <a:pt x="872" y="1514"/>
                    <a:pt x="846" y="1522"/>
                  </a:cubicBezTo>
                  <a:cubicBezTo>
                    <a:pt x="840" y="1524"/>
                    <a:pt x="835" y="1527"/>
                    <a:pt x="828" y="1528"/>
                  </a:cubicBezTo>
                  <a:cubicBezTo>
                    <a:pt x="823" y="1528"/>
                    <a:pt x="818" y="1526"/>
                    <a:pt x="813" y="1526"/>
                  </a:cubicBezTo>
                  <a:cubicBezTo>
                    <a:pt x="796" y="1525"/>
                    <a:pt x="777" y="1527"/>
                    <a:pt x="758" y="1528"/>
                  </a:cubicBezTo>
                  <a:cubicBezTo>
                    <a:pt x="735" y="1529"/>
                    <a:pt x="713" y="1524"/>
                    <a:pt x="691" y="1523"/>
                  </a:cubicBezTo>
                  <a:cubicBezTo>
                    <a:pt x="683" y="1523"/>
                    <a:pt x="676" y="1525"/>
                    <a:pt x="669" y="1524"/>
                  </a:cubicBezTo>
                  <a:cubicBezTo>
                    <a:pt x="656" y="1523"/>
                    <a:pt x="646" y="1514"/>
                    <a:pt x="635" y="1512"/>
                  </a:cubicBezTo>
                  <a:cubicBezTo>
                    <a:pt x="620" y="1510"/>
                    <a:pt x="607" y="1512"/>
                    <a:pt x="594" y="1511"/>
                  </a:cubicBezTo>
                  <a:cubicBezTo>
                    <a:pt x="571" y="1507"/>
                    <a:pt x="551" y="1496"/>
                    <a:pt x="531" y="1489"/>
                  </a:cubicBezTo>
                  <a:cubicBezTo>
                    <a:pt x="520" y="1486"/>
                    <a:pt x="508" y="1484"/>
                    <a:pt x="497" y="1481"/>
                  </a:cubicBezTo>
                  <a:cubicBezTo>
                    <a:pt x="454" y="1468"/>
                    <a:pt x="414" y="1451"/>
                    <a:pt x="380" y="1429"/>
                  </a:cubicBezTo>
                  <a:cubicBezTo>
                    <a:pt x="363" y="1418"/>
                    <a:pt x="347" y="1404"/>
                    <a:pt x="330" y="1393"/>
                  </a:cubicBezTo>
                  <a:cubicBezTo>
                    <a:pt x="287" y="1366"/>
                    <a:pt x="251" y="1334"/>
                    <a:pt x="216" y="1296"/>
                  </a:cubicBezTo>
                  <a:cubicBezTo>
                    <a:pt x="202" y="1282"/>
                    <a:pt x="187" y="1270"/>
                    <a:pt x="174" y="1252"/>
                  </a:cubicBezTo>
                  <a:cubicBezTo>
                    <a:pt x="169" y="1244"/>
                    <a:pt x="165" y="1234"/>
                    <a:pt x="159" y="1225"/>
                  </a:cubicBezTo>
                  <a:cubicBezTo>
                    <a:pt x="147" y="1209"/>
                    <a:pt x="133" y="1193"/>
                    <a:pt x="123" y="1177"/>
                  </a:cubicBezTo>
                  <a:cubicBezTo>
                    <a:pt x="60" y="1083"/>
                    <a:pt x="16" y="977"/>
                    <a:pt x="6" y="830"/>
                  </a:cubicBezTo>
                  <a:cubicBezTo>
                    <a:pt x="5" y="816"/>
                    <a:pt x="0" y="804"/>
                    <a:pt x="0" y="791"/>
                  </a:cubicBezTo>
                  <a:cubicBezTo>
                    <a:pt x="0" y="782"/>
                    <a:pt x="4" y="772"/>
                    <a:pt x="5" y="762"/>
                  </a:cubicBezTo>
                  <a:cubicBezTo>
                    <a:pt x="11" y="698"/>
                    <a:pt x="14" y="634"/>
                    <a:pt x="27" y="577"/>
                  </a:cubicBezTo>
                  <a:cubicBezTo>
                    <a:pt x="29" y="567"/>
                    <a:pt x="29" y="558"/>
                    <a:pt x="31" y="549"/>
                  </a:cubicBezTo>
                  <a:cubicBezTo>
                    <a:pt x="34" y="539"/>
                    <a:pt x="40" y="529"/>
                    <a:pt x="43" y="519"/>
                  </a:cubicBezTo>
                  <a:cubicBezTo>
                    <a:pt x="65" y="448"/>
                    <a:pt x="100" y="386"/>
                    <a:pt x="137" y="330"/>
                  </a:cubicBezTo>
                  <a:cubicBezTo>
                    <a:pt x="170" y="280"/>
                    <a:pt x="209" y="240"/>
                    <a:pt x="252" y="202"/>
                  </a:cubicBezTo>
                  <a:cubicBezTo>
                    <a:pt x="266" y="190"/>
                    <a:pt x="282" y="179"/>
                    <a:pt x="296" y="166"/>
                  </a:cubicBezTo>
                  <a:cubicBezTo>
                    <a:pt x="303" y="159"/>
                    <a:pt x="307" y="151"/>
                    <a:pt x="315" y="145"/>
                  </a:cubicBezTo>
                  <a:cubicBezTo>
                    <a:pt x="323" y="139"/>
                    <a:pt x="332" y="137"/>
                    <a:pt x="341" y="132"/>
                  </a:cubicBezTo>
                  <a:cubicBezTo>
                    <a:pt x="354" y="124"/>
                    <a:pt x="367" y="114"/>
                    <a:pt x="380" y="106"/>
                  </a:cubicBezTo>
                  <a:cubicBezTo>
                    <a:pt x="419" y="82"/>
                    <a:pt x="466" y="61"/>
                    <a:pt x="514" y="46"/>
                  </a:cubicBezTo>
                  <a:cubicBezTo>
                    <a:pt x="531" y="40"/>
                    <a:pt x="546" y="33"/>
                    <a:pt x="563" y="29"/>
                  </a:cubicBezTo>
                  <a:cubicBezTo>
                    <a:pt x="605" y="19"/>
                    <a:pt x="652" y="8"/>
                    <a:pt x="702" y="5"/>
                  </a:cubicBezTo>
                  <a:cubicBezTo>
                    <a:pt x="711" y="5"/>
                    <a:pt x="721" y="5"/>
                    <a:pt x="731" y="3"/>
                  </a:cubicBezTo>
                  <a:cubicBezTo>
                    <a:pt x="741" y="1"/>
                    <a:pt x="752" y="5"/>
                    <a:pt x="760" y="11"/>
                  </a:cubicBezTo>
                  <a:close/>
                  <a:moveTo>
                    <a:pt x="765" y="11"/>
                  </a:moveTo>
                  <a:cubicBezTo>
                    <a:pt x="767" y="11"/>
                    <a:pt x="769" y="11"/>
                    <a:pt x="770" y="9"/>
                  </a:cubicBezTo>
                  <a:cubicBezTo>
                    <a:pt x="768" y="9"/>
                    <a:pt x="769" y="6"/>
                    <a:pt x="767" y="5"/>
                  </a:cubicBezTo>
                  <a:cubicBezTo>
                    <a:pt x="766" y="7"/>
                    <a:pt x="764" y="8"/>
                    <a:pt x="765" y="11"/>
                  </a:cubicBezTo>
                  <a:close/>
                  <a:moveTo>
                    <a:pt x="737" y="6"/>
                  </a:moveTo>
                  <a:cubicBezTo>
                    <a:pt x="736" y="6"/>
                    <a:pt x="735" y="6"/>
                    <a:pt x="735" y="7"/>
                  </a:cubicBezTo>
                  <a:cubicBezTo>
                    <a:pt x="736" y="7"/>
                    <a:pt x="737" y="7"/>
                    <a:pt x="737" y="6"/>
                  </a:cubicBezTo>
                  <a:close/>
                  <a:moveTo>
                    <a:pt x="800" y="6"/>
                  </a:moveTo>
                  <a:cubicBezTo>
                    <a:pt x="790" y="5"/>
                    <a:pt x="794" y="9"/>
                    <a:pt x="800" y="6"/>
                  </a:cubicBezTo>
                  <a:close/>
                  <a:moveTo>
                    <a:pt x="744" y="7"/>
                  </a:moveTo>
                  <a:cubicBezTo>
                    <a:pt x="742" y="8"/>
                    <a:pt x="738" y="6"/>
                    <a:pt x="738" y="8"/>
                  </a:cubicBezTo>
                  <a:cubicBezTo>
                    <a:pt x="740" y="8"/>
                    <a:pt x="744" y="9"/>
                    <a:pt x="744" y="7"/>
                  </a:cubicBezTo>
                  <a:close/>
                  <a:moveTo>
                    <a:pt x="792" y="7"/>
                  </a:moveTo>
                  <a:cubicBezTo>
                    <a:pt x="790" y="8"/>
                    <a:pt x="785" y="6"/>
                    <a:pt x="785" y="8"/>
                  </a:cubicBezTo>
                  <a:cubicBezTo>
                    <a:pt x="787" y="8"/>
                    <a:pt x="791" y="9"/>
                    <a:pt x="792" y="7"/>
                  </a:cubicBezTo>
                  <a:close/>
                  <a:moveTo>
                    <a:pt x="727" y="8"/>
                  </a:moveTo>
                  <a:cubicBezTo>
                    <a:pt x="726" y="8"/>
                    <a:pt x="725" y="8"/>
                    <a:pt x="725" y="9"/>
                  </a:cubicBezTo>
                  <a:cubicBezTo>
                    <a:pt x="726" y="9"/>
                    <a:pt x="727" y="9"/>
                    <a:pt x="727" y="8"/>
                  </a:cubicBezTo>
                  <a:close/>
                  <a:moveTo>
                    <a:pt x="747" y="8"/>
                  </a:moveTo>
                  <a:cubicBezTo>
                    <a:pt x="746" y="8"/>
                    <a:pt x="745" y="8"/>
                    <a:pt x="745" y="9"/>
                  </a:cubicBezTo>
                  <a:cubicBezTo>
                    <a:pt x="745" y="9"/>
                    <a:pt x="747" y="9"/>
                    <a:pt x="747" y="8"/>
                  </a:cubicBezTo>
                  <a:close/>
                  <a:moveTo>
                    <a:pt x="784" y="8"/>
                  </a:moveTo>
                  <a:cubicBezTo>
                    <a:pt x="783" y="8"/>
                    <a:pt x="781" y="8"/>
                    <a:pt x="781" y="9"/>
                  </a:cubicBezTo>
                  <a:cubicBezTo>
                    <a:pt x="782" y="9"/>
                    <a:pt x="784" y="9"/>
                    <a:pt x="784" y="8"/>
                  </a:cubicBezTo>
                  <a:close/>
                  <a:moveTo>
                    <a:pt x="748" y="10"/>
                  </a:moveTo>
                  <a:cubicBezTo>
                    <a:pt x="747" y="10"/>
                    <a:pt x="748" y="11"/>
                    <a:pt x="748" y="10"/>
                  </a:cubicBezTo>
                  <a:close/>
                  <a:moveTo>
                    <a:pt x="778" y="10"/>
                  </a:moveTo>
                  <a:cubicBezTo>
                    <a:pt x="778" y="10"/>
                    <a:pt x="779" y="11"/>
                    <a:pt x="778" y="10"/>
                  </a:cubicBezTo>
                  <a:close/>
                  <a:moveTo>
                    <a:pt x="688" y="10"/>
                  </a:moveTo>
                  <a:cubicBezTo>
                    <a:pt x="686" y="11"/>
                    <a:pt x="682" y="9"/>
                    <a:pt x="682" y="11"/>
                  </a:cubicBezTo>
                  <a:cubicBezTo>
                    <a:pt x="684" y="10"/>
                    <a:pt x="688" y="12"/>
                    <a:pt x="688" y="10"/>
                  </a:cubicBezTo>
                  <a:close/>
                  <a:moveTo>
                    <a:pt x="841" y="11"/>
                  </a:moveTo>
                  <a:cubicBezTo>
                    <a:pt x="836" y="10"/>
                    <a:pt x="840" y="14"/>
                    <a:pt x="841" y="11"/>
                  </a:cubicBezTo>
                  <a:close/>
                  <a:moveTo>
                    <a:pt x="857" y="12"/>
                  </a:moveTo>
                  <a:cubicBezTo>
                    <a:pt x="856" y="12"/>
                    <a:pt x="854" y="12"/>
                    <a:pt x="854" y="13"/>
                  </a:cubicBezTo>
                  <a:cubicBezTo>
                    <a:pt x="855" y="13"/>
                    <a:pt x="857" y="13"/>
                    <a:pt x="857" y="12"/>
                  </a:cubicBezTo>
                  <a:close/>
                  <a:moveTo>
                    <a:pt x="688" y="16"/>
                  </a:moveTo>
                  <a:cubicBezTo>
                    <a:pt x="680" y="15"/>
                    <a:pt x="684" y="19"/>
                    <a:pt x="688" y="16"/>
                  </a:cubicBezTo>
                  <a:close/>
                  <a:moveTo>
                    <a:pt x="678" y="17"/>
                  </a:moveTo>
                  <a:cubicBezTo>
                    <a:pt x="676" y="17"/>
                    <a:pt x="671" y="16"/>
                    <a:pt x="671" y="18"/>
                  </a:cubicBezTo>
                  <a:cubicBezTo>
                    <a:pt x="673" y="17"/>
                    <a:pt x="677" y="19"/>
                    <a:pt x="678" y="17"/>
                  </a:cubicBezTo>
                  <a:close/>
                  <a:moveTo>
                    <a:pt x="842" y="17"/>
                  </a:moveTo>
                  <a:cubicBezTo>
                    <a:pt x="836" y="16"/>
                    <a:pt x="840" y="20"/>
                    <a:pt x="842" y="17"/>
                  </a:cubicBezTo>
                  <a:close/>
                  <a:moveTo>
                    <a:pt x="664" y="19"/>
                  </a:moveTo>
                  <a:cubicBezTo>
                    <a:pt x="674" y="17"/>
                    <a:pt x="664" y="18"/>
                    <a:pt x="658" y="19"/>
                  </a:cubicBezTo>
                  <a:cubicBezTo>
                    <a:pt x="655" y="19"/>
                    <a:pt x="652" y="18"/>
                    <a:pt x="651" y="21"/>
                  </a:cubicBezTo>
                  <a:cubicBezTo>
                    <a:pt x="656" y="20"/>
                    <a:pt x="660" y="19"/>
                    <a:pt x="664" y="19"/>
                  </a:cubicBezTo>
                  <a:close/>
                  <a:moveTo>
                    <a:pt x="700" y="19"/>
                  </a:moveTo>
                  <a:cubicBezTo>
                    <a:pt x="699" y="18"/>
                    <a:pt x="700" y="19"/>
                    <a:pt x="700" y="19"/>
                  </a:cubicBezTo>
                  <a:close/>
                  <a:moveTo>
                    <a:pt x="698" y="81"/>
                  </a:moveTo>
                  <a:cubicBezTo>
                    <a:pt x="716" y="81"/>
                    <a:pt x="734" y="81"/>
                    <a:pt x="751" y="81"/>
                  </a:cubicBezTo>
                  <a:cubicBezTo>
                    <a:pt x="753" y="60"/>
                    <a:pt x="757" y="36"/>
                    <a:pt x="759" y="18"/>
                  </a:cubicBezTo>
                  <a:cubicBezTo>
                    <a:pt x="733" y="34"/>
                    <a:pt x="714" y="56"/>
                    <a:pt x="698" y="81"/>
                  </a:cubicBezTo>
                  <a:close/>
                  <a:moveTo>
                    <a:pt x="852" y="19"/>
                  </a:moveTo>
                  <a:cubicBezTo>
                    <a:pt x="852" y="19"/>
                    <a:pt x="852" y="19"/>
                    <a:pt x="852" y="20"/>
                  </a:cubicBezTo>
                  <a:cubicBezTo>
                    <a:pt x="870" y="21"/>
                    <a:pt x="885" y="24"/>
                    <a:pt x="901" y="26"/>
                  </a:cubicBezTo>
                  <a:moveTo>
                    <a:pt x="901" y="26"/>
                  </a:moveTo>
                  <a:cubicBezTo>
                    <a:pt x="902" y="29"/>
                    <a:pt x="906" y="25"/>
                    <a:pt x="901" y="26"/>
                  </a:cubicBezTo>
                  <a:moveTo>
                    <a:pt x="901" y="26"/>
                  </a:moveTo>
                  <a:cubicBezTo>
                    <a:pt x="901" y="26"/>
                    <a:pt x="901" y="26"/>
                    <a:pt x="901" y="25"/>
                  </a:cubicBezTo>
                  <a:cubicBezTo>
                    <a:pt x="887" y="21"/>
                    <a:pt x="870" y="20"/>
                    <a:pt x="852" y="19"/>
                  </a:cubicBezTo>
                  <a:moveTo>
                    <a:pt x="852" y="19"/>
                  </a:moveTo>
                  <a:cubicBezTo>
                    <a:pt x="846" y="16"/>
                    <a:pt x="842" y="20"/>
                    <a:pt x="852" y="19"/>
                  </a:cubicBezTo>
                  <a:moveTo>
                    <a:pt x="693" y="19"/>
                  </a:moveTo>
                  <a:cubicBezTo>
                    <a:pt x="683" y="17"/>
                    <a:pt x="687" y="22"/>
                    <a:pt x="693" y="19"/>
                  </a:cubicBezTo>
                  <a:close/>
                  <a:moveTo>
                    <a:pt x="751" y="20"/>
                  </a:moveTo>
                  <a:cubicBezTo>
                    <a:pt x="751" y="19"/>
                    <a:pt x="752" y="20"/>
                    <a:pt x="751" y="20"/>
                  </a:cubicBezTo>
                  <a:close/>
                  <a:moveTo>
                    <a:pt x="754" y="81"/>
                  </a:moveTo>
                  <a:cubicBezTo>
                    <a:pt x="762" y="81"/>
                    <a:pt x="770" y="81"/>
                    <a:pt x="778" y="81"/>
                  </a:cubicBezTo>
                  <a:cubicBezTo>
                    <a:pt x="774" y="59"/>
                    <a:pt x="781" y="26"/>
                    <a:pt x="762" y="19"/>
                  </a:cubicBezTo>
                  <a:cubicBezTo>
                    <a:pt x="759" y="39"/>
                    <a:pt x="756" y="59"/>
                    <a:pt x="754" y="81"/>
                  </a:cubicBezTo>
                  <a:close/>
                  <a:moveTo>
                    <a:pt x="826" y="19"/>
                  </a:moveTo>
                  <a:cubicBezTo>
                    <a:pt x="820" y="18"/>
                    <a:pt x="824" y="22"/>
                    <a:pt x="826" y="19"/>
                  </a:cubicBezTo>
                  <a:close/>
                  <a:moveTo>
                    <a:pt x="641" y="21"/>
                  </a:moveTo>
                  <a:cubicBezTo>
                    <a:pt x="619" y="23"/>
                    <a:pt x="596" y="25"/>
                    <a:pt x="580" y="33"/>
                  </a:cubicBezTo>
                  <a:moveTo>
                    <a:pt x="580" y="33"/>
                  </a:moveTo>
                  <a:cubicBezTo>
                    <a:pt x="576" y="32"/>
                    <a:pt x="579" y="36"/>
                    <a:pt x="580" y="33"/>
                  </a:cubicBezTo>
                  <a:moveTo>
                    <a:pt x="580" y="33"/>
                  </a:moveTo>
                  <a:cubicBezTo>
                    <a:pt x="600" y="29"/>
                    <a:pt x="622" y="26"/>
                    <a:pt x="641" y="21"/>
                  </a:cubicBezTo>
                  <a:moveTo>
                    <a:pt x="641" y="21"/>
                  </a:moveTo>
                  <a:cubicBezTo>
                    <a:pt x="646" y="22"/>
                    <a:pt x="642" y="18"/>
                    <a:pt x="641" y="21"/>
                  </a:cubicBezTo>
                  <a:moveTo>
                    <a:pt x="632" y="29"/>
                  </a:moveTo>
                  <a:cubicBezTo>
                    <a:pt x="649" y="25"/>
                    <a:pt x="668" y="24"/>
                    <a:pt x="684" y="20"/>
                  </a:cubicBezTo>
                  <a:cubicBezTo>
                    <a:pt x="666" y="22"/>
                    <a:pt x="644" y="21"/>
                    <a:pt x="632" y="29"/>
                  </a:cubicBezTo>
                  <a:close/>
                  <a:moveTo>
                    <a:pt x="710" y="20"/>
                  </a:moveTo>
                  <a:cubicBezTo>
                    <a:pt x="709" y="20"/>
                    <a:pt x="707" y="19"/>
                    <a:pt x="707" y="21"/>
                  </a:cubicBezTo>
                  <a:cubicBezTo>
                    <a:pt x="708" y="20"/>
                    <a:pt x="710" y="21"/>
                    <a:pt x="710" y="20"/>
                  </a:cubicBezTo>
                  <a:close/>
                  <a:moveTo>
                    <a:pt x="726" y="21"/>
                  </a:moveTo>
                  <a:cubicBezTo>
                    <a:pt x="725" y="20"/>
                    <a:pt x="726" y="21"/>
                    <a:pt x="726" y="21"/>
                  </a:cubicBezTo>
                  <a:close/>
                  <a:moveTo>
                    <a:pt x="739" y="21"/>
                  </a:moveTo>
                  <a:cubicBezTo>
                    <a:pt x="739" y="20"/>
                    <a:pt x="740" y="21"/>
                    <a:pt x="739" y="21"/>
                  </a:cubicBezTo>
                  <a:close/>
                  <a:moveTo>
                    <a:pt x="749" y="21"/>
                  </a:moveTo>
                  <a:cubicBezTo>
                    <a:pt x="725" y="27"/>
                    <a:pt x="705" y="37"/>
                    <a:pt x="686" y="48"/>
                  </a:cubicBezTo>
                  <a:cubicBezTo>
                    <a:pt x="681" y="59"/>
                    <a:pt x="675" y="70"/>
                    <a:pt x="672" y="82"/>
                  </a:cubicBezTo>
                  <a:cubicBezTo>
                    <a:pt x="679" y="82"/>
                    <a:pt x="686" y="82"/>
                    <a:pt x="693" y="82"/>
                  </a:cubicBezTo>
                  <a:cubicBezTo>
                    <a:pt x="709" y="59"/>
                    <a:pt x="727" y="38"/>
                    <a:pt x="749" y="21"/>
                  </a:cubicBezTo>
                  <a:moveTo>
                    <a:pt x="749" y="21"/>
                  </a:moveTo>
                  <a:cubicBezTo>
                    <a:pt x="753" y="22"/>
                    <a:pt x="749" y="18"/>
                    <a:pt x="749" y="21"/>
                  </a:cubicBezTo>
                  <a:moveTo>
                    <a:pt x="793" y="21"/>
                  </a:moveTo>
                  <a:cubicBezTo>
                    <a:pt x="792" y="20"/>
                    <a:pt x="793" y="21"/>
                    <a:pt x="793" y="21"/>
                  </a:cubicBezTo>
                  <a:close/>
                  <a:moveTo>
                    <a:pt x="810" y="20"/>
                  </a:moveTo>
                  <a:cubicBezTo>
                    <a:pt x="809" y="20"/>
                    <a:pt x="808" y="20"/>
                    <a:pt x="808" y="21"/>
                  </a:cubicBezTo>
                  <a:cubicBezTo>
                    <a:pt x="809" y="20"/>
                    <a:pt x="810" y="21"/>
                    <a:pt x="810" y="20"/>
                  </a:cubicBezTo>
                  <a:close/>
                  <a:moveTo>
                    <a:pt x="837" y="21"/>
                  </a:moveTo>
                  <a:cubicBezTo>
                    <a:pt x="837" y="22"/>
                    <a:pt x="839" y="22"/>
                    <a:pt x="839" y="21"/>
                  </a:cubicBezTo>
                  <a:cubicBezTo>
                    <a:pt x="834" y="18"/>
                    <a:pt x="826" y="21"/>
                    <a:pt x="837" y="21"/>
                  </a:cubicBezTo>
                  <a:close/>
                  <a:moveTo>
                    <a:pt x="699" y="22"/>
                  </a:moveTo>
                  <a:cubicBezTo>
                    <a:pt x="667" y="27"/>
                    <a:pt x="629" y="26"/>
                    <a:pt x="610" y="45"/>
                  </a:cubicBezTo>
                  <a:moveTo>
                    <a:pt x="610" y="45"/>
                  </a:moveTo>
                  <a:cubicBezTo>
                    <a:pt x="606" y="44"/>
                    <a:pt x="610" y="47"/>
                    <a:pt x="610" y="45"/>
                  </a:cubicBezTo>
                  <a:moveTo>
                    <a:pt x="699" y="22"/>
                  </a:moveTo>
                  <a:cubicBezTo>
                    <a:pt x="668" y="28"/>
                    <a:pt x="639" y="36"/>
                    <a:pt x="610" y="45"/>
                  </a:cubicBezTo>
                  <a:moveTo>
                    <a:pt x="699" y="22"/>
                  </a:moveTo>
                  <a:cubicBezTo>
                    <a:pt x="703" y="22"/>
                    <a:pt x="699" y="19"/>
                    <a:pt x="699" y="22"/>
                  </a:cubicBezTo>
                  <a:moveTo>
                    <a:pt x="720" y="22"/>
                  </a:moveTo>
                  <a:cubicBezTo>
                    <a:pt x="713" y="23"/>
                    <a:pt x="705" y="22"/>
                    <a:pt x="702" y="26"/>
                  </a:cubicBezTo>
                  <a:cubicBezTo>
                    <a:pt x="708" y="25"/>
                    <a:pt x="714" y="24"/>
                    <a:pt x="720" y="22"/>
                  </a:cubicBezTo>
                  <a:moveTo>
                    <a:pt x="720" y="22"/>
                  </a:moveTo>
                  <a:cubicBezTo>
                    <a:pt x="725" y="23"/>
                    <a:pt x="721" y="19"/>
                    <a:pt x="720" y="22"/>
                  </a:cubicBezTo>
                  <a:moveTo>
                    <a:pt x="690" y="43"/>
                  </a:moveTo>
                  <a:cubicBezTo>
                    <a:pt x="689" y="43"/>
                    <a:pt x="690" y="44"/>
                    <a:pt x="690" y="43"/>
                  </a:cubicBezTo>
                  <a:moveTo>
                    <a:pt x="690" y="43"/>
                  </a:moveTo>
                  <a:cubicBezTo>
                    <a:pt x="705" y="35"/>
                    <a:pt x="721" y="28"/>
                    <a:pt x="737" y="21"/>
                  </a:cubicBezTo>
                  <a:cubicBezTo>
                    <a:pt x="720" y="26"/>
                    <a:pt x="695" y="25"/>
                    <a:pt x="690" y="43"/>
                  </a:cubicBezTo>
                  <a:moveTo>
                    <a:pt x="812" y="81"/>
                  </a:moveTo>
                  <a:cubicBezTo>
                    <a:pt x="830" y="82"/>
                    <a:pt x="849" y="82"/>
                    <a:pt x="867" y="83"/>
                  </a:cubicBezTo>
                  <a:cubicBezTo>
                    <a:pt x="844" y="58"/>
                    <a:pt x="811" y="35"/>
                    <a:pt x="774" y="21"/>
                  </a:cubicBezTo>
                  <a:cubicBezTo>
                    <a:pt x="788" y="40"/>
                    <a:pt x="803" y="58"/>
                    <a:pt x="812" y="81"/>
                  </a:cubicBezTo>
                  <a:close/>
                  <a:moveTo>
                    <a:pt x="852" y="66"/>
                  </a:moveTo>
                  <a:cubicBezTo>
                    <a:pt x="863" y="75"/>
                    <a:pt x="870" y="86"/>
                    <a:pt x="887" y="84"/>
                  </a:cubicBezTo>
                  <a:cubicBezTo>
                    <a:pt x="882" y="71"/>
                    <a:pt x="874" y="61"/>
                    <a:pt x="867" y="49"/>
                  </a:cubicBezTo>
                  <a:cubicBezTo>
                    <a:pt x="840" y="39"/>
                    <a:pt x="812" y="26"/>
                    <a:pt x="783" y="22"/>
                  </a:cubicBezTo>
                  <a:cubicBezTo>
                    <a:pt x="810" y="32"/>
                    <a:pt x="831" y="48"/>
                    <a:pt x="852" y="66"/>
                  </a:cubicBezTo>
                  <a:close/>
                  <a:moveTo>
                    <a:pt x="799" y="22"/>
                  </a:moveTo>
                  <a:cubicBezTo>
                    <a:pt x="821" y="29"/>
                    <a:pt x="844" y="36"/>
                    <a:pt x="863" y="46"/>
                  </a:cubicBezTo>
                  <a:cubicBezTo>
                    <a:pt x="854" y="26"/>
                    <a:pt x="823" y="27"/>
                    <a:pt x="799" y="22"/>
                  </a:cubicBezTo>
                  <a:moveTo>
                    <a:pt x="799" y="22"/>
                  </a:moveTo>
                  <a:cubicBezTo>
                    <a:pt x="797" y="19"/>
                    <a:pt x="793" y="23"/>
                    <a:pt x="799" y="22"/>
                  </a:cubicBezTo>
                  <a:moveTo>
                    <a:pt x="817" y="21"/>
                  </a:moveTo>
                  <a:cubicBezTo>
                    <a:pt x="811" y="19"/>
                    <a:pt x="815" y="24"/>
                    <a:pt x="817" y="21"/>
                  </a:cubicBezTo>
                  <a:close/>
                  <a:moveTo>
                    <a:pt x="928" y="41"/>
                  </a:moveTo>
                  <a:cubicBezTo>
                    <a:pt x="928" y="44"/>
                    <a:pt x="932" y="40"/>
                    <a:pt x="928" y="41"/>
                  </a:cubicBezTo>
                  <a:moveTo>
                    <a:pt x="928" y="41"/>
                  </a:moveTo>
                  <a:cubicBezTo>
                    <a:pt x="909" y="25"/>
                    <a:pt x="871" y="25"/>
                    <a:pt x="844" y="22"/>
                  </a:cubicBezTo>
                  <a:cubicBezTo>
                    <a:pt x="872" y="28"/>
                    <a:pt x="901" y="33"/>
                    <a:pt x="928" y="41"/>
                  </a:cubicBezTo>
                  <a:moveTo>
                    <a:pt x="901" y="21"/>
                  </a:moveTo>
                  <a:cubicBezTo>
                    <a:pt x="900" y="21"/>
                    <a:pt x="899" y="21"/>
                    <a:pt x="899" y="22"/>
                  </a:cubicBezTo>
                  <a:cubicBezTo>
                    <a:pt x="900" y="21"/>
                    <a:pt x="901" y="22"/>
                    <a:pt x="901" y="21"/>
                  </a:cubicBezTo>
                  <a:close/>
                  <a:moveTo>
                    <a:pt x="847" y="28"/>
                  </a:moveTo>
                  <a:cubicBezTo>
                    <a:pt x="848" y="30"/>
                    <a:pt x="849" y="28"/>
                    <a:pt x="847" y="28"/>
                  </a:cubicBezTo>
                  <a:moveTo>
                    <a:pt x="847" y="28"/>
                  </a:moveTo>
                  <a:cubicBezTo>
                    <a:pt x="842" y="22"/>
                    <a:pt x="827" y="22"/>
                    <a:pt x="818" y="23"/>
                  </a:cubicBezTo>
                  <a:cubicBezTo>
                    <a:pt x="829" y="23"/>
                    <a:pt x="837" y="27"/>
                    <a:pt x="847" y="28"/>
                  </a:cubicBezTo>
                  <a:moveTo>
                    <a:pt x="909" y="22"/>
                  </a:moveTo>
                  <a:cubicBezTo>
                    <a:pt x="904" y="21"/>
                    <a:pt x="908" y="24"/>
                    <a:pt x="909" y="22"/>
                  </a:cubicBezTo>
                  <a:close/>
                  <a:moveTo>
                    <a:pt x="916" y="23"/>
                  </a:moveTo>
                  <a:cubicBezTo>
                    <a:pt x="914" y="23"/>
                    <a:pt x="913" y="22"/>
                    <a:pt x="913" y="23"/>
                  </a:cubicBezTo>
                  <a:cubicBezTo>
                    <a:pt x="914" y="23"/>
                    <a:pt x="915" y="24"/>
                    <a:pt x="916" y="23"/>
                  </a:cubicBezTo>
                  <a:close/>
                  <a:moveTo>
                    <a:pt x="922" y="24"/>
                  </a:moveTo>
                  <a:cubicBezTo>
                    <a:pt x="922" y="25"/>
                    <a:pt x="922" y="25"/>
                    <a:pt x="922" y="25"/>
                  </a:cubicBezTo>
                  <a:cubicBezTo>
                    <a:pt x="927" y="25"/>
                    <a:pt x="928" y="27"/>
                    <a:pt x="932" y="26"/>
                  </a:cubicBezTo>
                  <a:moveTo>
                    <a:pt x="932" y="26"/>
                  </a:moveTo>
                  <a:cubicBezTo>
                    <a:pt x="934" y="29"/>
                    <a:pt x="938" y="25"/>
                    <a:pt x="932" y="26"/>
                  </a:cubicBezTo>
                  <a:moveTo>
                    <a:pt x="932" y="26"/>
                  </a:moveTo>
                  <a:cubicBezTo>
                    <a:pt x="932" y="26"/>
                    <a:pt x="932" y="26"/>
                    <a:pt x="932" y="25"/>
                  </a:cubicBezTo>
                  <a:cubicBezTo>
                    <a:pt x="928" y="26"/>
                    <a:pt x="927" y="24"/>
                    <a:pt x="922" y="24"/>
                  </a:cubicBezTo>
                  <a:moveTo>
                    <a:pt x="922" y="24"/>
                  </a:moveTo>
                  <a:cubicBezTo>
                    <a:pt x="919" y="22"/>
                    <a:pt x="915" y="26"/>
                    <a:pt x="922" y="24"/>
                  </a:cubicBezTo>
                  <a:moveTo>
                    <a:pt x="907" y="25"/>
                  </a:moveTo>
                  <a:cubicBezTo>
                    <a:pt x="907" y="26"/>
                    <a:pt x="907" y="26"/>
                    <a:pt x="907" y="26"/>
                  </a:cubicBezTo>
                  <a:cubicBezTo>
                    <a:pt x="934" y="34"/>
                    <a:pt x="965" y="42"/>
                    <a:pt x="990" y="47"/>
                  </a:cubicBezTo>
                  <a:cubicBezTo>
                    <a:pt x="967" y="36"/>
                    <a:pt x="938" y="29"/>
                    <a:pt x="907" y="25"/>
                  </a:cubicBezTo>
                  <a:moveTo>
                    <a:pt x="907" y="25"/>
                  </a:moveTo>
                  <a:cubicBezTo>
                    <a:pt x="907" y="23"/>
                    <a:pt x="903" y="26"/>
                    <a:pt x="907" y="25"/>
                  </a:cubicBezTo>
                  <a:moveTo>
                    <a:pt x="602" y="50"/>
                  </a:moveTo>
                  <a:cubicBezTo>
                    <a:pt x="598" y="55"/>
                    <a:pt x="592" y="59"/>
                    <a:pt x="587" y="64"/>
                  </a:cubicBezTo>
                  <a:cubicBezTo>
                    <a:pt x="583" y="68"/>
                    <a:pt x="576" y="75"/>
                    <a:pt x="577" y="78"/>
                  </a:cubicBezTo>
                  <a:cubicBezTo>
                    <a:pt x="587" y="77"/>
                    <a:pt x="597" y="71"/>
                    <a:pt x="606" y="66"/>
                  </a:cubicBezTo>
                  <a:cubicBezTo>
                    <a:pt x="631" y="53"/>
                    <a:pt x="656" y="41"/>
                    <a:pt x="683" y="32"/>
                  </a:cubicBezTo>
                  <a:cubicBezTo>
                    <a:pt x="687" y="31"/>
                    <a:pt x="696" y="31"/>
                    <a:pt x="695" y="25"/>
                  </a:cubicBezTo>
                  <a:cubicBezTo>
                    <a:pt x="662" y="32"/>
                    <a:pt x="632" y="41"/>
                    <a:pt x="602" y="50"/>
                  </a:cubicBezTo>
                  <a:close/>
                  <a:moveTo>
                    <a:pt x="530" y="58"/>
                  </a:moveTo>
                  <a:cubicBezTo>
                    <a:pt x="526" y="57"/>
                    <a:pt x="529" y="61"/>
                    <a:pt x="530" y="58"/>
                  </a:cubicBezTo>
                  <a:moveTo>
                    <a:pt x="530" y="58"/>
                  </a:moveTo>
                  <a:cubicBezTo>
                    <a:pt x="546" y="53"/>
                    <a:pt x="563" y="47"/>
                    <a:pt x="581" y="42"/>
                  </a:cubicBezTo>
                  <a:cubicBezTo>
                    <a:pt x="598" y="37"/>
                    <a:pt x="617" y="35"/>
                    <a:pt x="631" y="26"/>
                  </a:cubicBezTo>
                  <a:cubicBezTo>
                    <a:pt x="593" y="33"/>
                    <a:pt x="554" y="38"/>
                    <a:pt x="530" y="58"/>
                  </a:cubicBezTo>
                  <a:moveTo>
                    <a:pt x="969" y="73"/>
                  </a:moveTo>
                  <a:cubicBezTo>
                    <a:pt x="947" y="41"/>
                    <a:pt x="895" y="34"/>
                    <a:pt x="850" y="27"/>
                  </a:cubicBezTo>
                  <a:cubicBezTo>
                    <a:pt x="890" y="42"/>
                    <a:pt x="933" y="54"/>
                    <a:pt x="969" y="73"/>
                  </a:cubicBezTo>
                  <a:close/>
                  <a:moveTo>
                    <a:pt x="939" y="27"/>
                  </a:moveTo>
                  <a:cubicBezTo>
                    <a:pt x="938" y="28"/>
                    <a:pt x="937" y="27"/>
                    <a:pt x="937" y="28"/>
                  </a:cubicBezTo>
                  <a:cubicBezTo>
                    <a:pt x="937" y="28"/>
                    <a:pt x="939" y="28"/>
                    <a:pt x="939" y="27"/>
                  </a:cubicBezTo>
                  <a:close/>
                  <a:moveTo>
                    <a:pt x="574" y="32"/>
                  </a:moveTo>
                  <a:cubicBezTo>
                    <a:pt x="574" y="33"/>
                    <a:pt x="573" y="32"/>
                    <a:pt x="574" y="32"/>
                  </a:cubicBezTo>
                  <a:close/>
                  <a:moveTo>
                    <a:pt x="781" y="81"/>
                  </a:moveTo>
                  <a:cubicBezTo>
                    <a:pt x="790" y="80"/>
                    <a:pt x="801" y="82"/>
                    <a:pt x="808" y="80"/>
                  </a:cubicBezTo>
                  <a:cubicBezTo>
                    <a:pt x="798" y="63"/>
                    <a:pt x="789" y="45"/>
                    <a:pt x="776" y="31"/>
                  </a:cubicBezTo>
                  <a:cubicBezTo>
                    <a:pt x="778" y="48"/>
                    <a:pt x="779" y="65"/>
                    <a:pt x="781" y="81"/>
                  </a:cubicBezTo>
                  <a:close/>
                  <a:moveTo>
                    <a:pt x="526" y="47"/>
                  </a:moveTo>
                  <a:cubicBezTo>
                    <a:pt x="524" y="48"/>
                    <a:pt x="526" y="49"/>
                    <a:pt x="526" y="47"/>
                  </a:cubicBezTo>
                  <a:moveTo>
                    <a:pt x="526" y="47"/>
                  </a:moveTo>
                  <a:cubicBezTo>
                    <a:pt x="543" y="43"/>
                    <a:pt x="560" y="40"/>
                    <a:pt x="573" y="32"/>
                  </a:cubicBezTo>
                  <a:cubicBezTo>
                    <a:pt x="557" y="37"/>
                    <a:pt x="537" y="38"/>
                    <a:pt x="526" y="47"/>
                  </a:cubicBezTo>
                  <a:moveTo>
                    <a:pt x="963" y="32"/>
                  </a:moveTo>
                  <a:cubicBezTo>
                    <a:pt x="962" y="32"/>
                    <a:pt x="961" y="32"/>
                    <a:pt x="961" y="33"/>
                  </a:cubicBezTo>
                  <a:cubicBezTo>
                    <a:pt x="961" y="33"/>
                    <a:pt x="963" y="33"/>
                    <a:pt x="963" y="32"/>
                  </a:cubicBezTo>
                  <a:close/>
                  <a:moveTo>
                    <a:pt x="585" y="80"/>
                  </a:moveTo>
                  <a:cubicBezTo>
                    <a:pt x="601" y="82"/>
                    <a:pt x="616" y="87"/>
                    <a:pt x="632" y="84"/>
                  </a:cubicBezTo>
                  <a:cubicBezTo>
                    <a:pt x="648" y="70"/>
                    <a:pt x="665" y="58"/>
                    <a:pt x="683" y="47"/>
                  </a:cubicBezTo>
                  <a:cubicBezTo>
                    <a:pt x="683" y="42"/>
                    <a:pt x="693" y="36"/>
                    <a:pt x="689" y="33"/>
                  </a:cubicBezTo>
                  <a:cubicBezTo>
                    <a:pt x="652" y="46"/>
                    <a:pt x="617" y="61"/>
                    <a:pt x="585" y="80"/>
                  </a:cubicBezTo>
                  <a:close/>
                  <a:moveTo>
                    <a:pt x="966" y="34"/>
                  </a:moveTo>
                  <a:cubicBezTo>
                    <a:pt x="968" y="37"/>
                    <a:pt x="972" y="33"/>
                    <a:pt x="966" y="34"/>
                  </a:cubicBezTo>
                  <a:moveTo>
                    <a:pt x="966" y="34"/>
                  </a:moveTo>
                  <a:cubicBezTo>
                    <a:pt x="965" y="31"/>
                    <a:pt x="961" y="35"/>
                    <a:pt x="966" y="34"/>
                  </a:cubicBezTo>
                  <a:moveTo>
                    <a:pt x="575" y="35"/>
                  </a:moveTo>
                  <a:cubicBezTo>
                    <a:pt x="574" y="35"/>
                    <a:pt x="575" y="36"/>
                    <a:pt x="575" y="35"/>
                  </a:cubicBezTo>
                  <a:close/>
                  <a:moveTo>
                    <a:pt x="859" y="35"/>
                  </a:moveTo>
                  <a:cubicBezTo>
                    <a:pt x="861" y="40"/>
                    <a:pt x="866" y="43"/>
                    <a:pt x="869" y="48"/>
                  </a:cubicBezTo>
                  <a:cubicBezTo>
                    <a:pt x="878" y="53"/>
                    <a:pt x="889" y="57"/>
                    <a:pt x="900" y="64"/>
                  </a:cubicBezTo>
                  <a:cubicBezTo>
                    <a:pt x="909" y="69"/>
                    <a:pt x="921" y="80"/>
                    <a:pt x="930" y="81"/>
                  </a:cubicBezTo>
                  <a:cubicBezTo>
                    <a:pt x="940" y="82"/>
                    <a:pt x="953" y="76"/>
                    <a:pt x="965" y="73"/>
                  </a:cubicBezTo>
                  <a:cubicBezTo>
                    <a:pt x="931" y="59"/>
                    <a:pt x="898" y="44"/>
                    <a:pt x="859" y="35"/>
                  </a:cubicBezTo>
                  <a:moveTo>
                    <a:pt x="859" y="35"/>
                  </a:moveTo>
                  <a:cubicBezTo>
                    <a:pt x="858" y="34"/>
                    <a:pt x="858" y="35"/>
                    <a:pt x="859" y="35"/>
                  </a:cubicBezTo>
                  <a:moveTo>
                    <a:pt x="993" y="63"/>
                  </a:moveTo>
                  <a:cubicBezTo>
                    <a:pt x="997" y="61"/>
                    <a:pt x="1000" y="59"/>
                    <a:pt x="1001" y="55"/>
                  </a:cubicBezTo>
                  <a:cubicBezTo>
                    <a:pt x="977" y="47"/>
                    <a:pt x="949" y="38"/>
                    <a:pt x="924" y="35"/>
                  </a:cubicBezTo>
                  <a:cubicBezTo>
                    <a:pt x="943" y="48"/>
                    <a:pt x="970" y="54"/>
                    <a:pt x="993" y="63"/>
                  </a:cubicBezTo>
                  <a:close/>
                  <a:moveTo>
                    <a:pt x="973" y="35"/>
                  </a:moveTo>
                  <a:cubicBezTo>
                    <a:pt x="972" y="35"/>
                    <a:pt x="970" y="35"/>
                    <a:pt x="970" y="36"/>
                  </a:cubicBezTo>
                  <a:cubicBezTo>
                    <a:pt x="971" y="36"/>
                    <a:pt x="973" y="36"/>
                    <a:pt x="973" y="35"/>
                  </a:cubicBezTo>
                  <a:close/>
                  <a:moveTo>
                    <a:pt x="530" y="61"/>
                  </a:moveTo>
                  <a:cubicBezTo>
                    <a:pt x="542" y="76"/>
                    <a:pt x="556" y="66"/>
                    <a:pt x="573" y="59"/>
                  </a:cubicBezTo>
                  <a:cubicBezTo>
                    <a:pt x="588" y="53"/>
                    <a:pt x="599" y="49"/>
                    <a:pt x="608" y="42"/>
                  </a:cubicBezTo>
                  <a:cubicBezTo>
                    <a:pt x="611" y="39"/>
                    <a:pt x="617" y="37"/>
                    <a:pt x="614" y="36"/>
                  </a:cubicBezTo>
                  <a:cubicBezTo>
                    <a:pt x="585" y="43"/>
                    <a:pt x="557" y="52"/>
                    <a:pt x="530" y="61"/>
                  </a:cubicBezTo>
                  <a:close/>
                  <a:moveTo>
                    <a:pt x="976" y="36"/>
                  </a:moveTo>
                  <a:cubicBezTo>
                    <a:pt x="975" y="36"/>
                    <a:pt x="974" y="36"/>
                    <a:pt x="974" y="37"/>
                  </a:cubicBezTo>
                  <a:cubicBezTo>
                    <a:pt x="975" y="37"/>
                    <a:pt x="976" y="37"/>
                    <a:pt x="976" y="36"/>
                  </a:cubicBezTo>
                  <a:close/>
                  <a:moveTo>
                    <a:pt x="978" y="38"/>
                  </a:moveTo>
                  <a:cubicBezTo>
                    <a:pt x="978" y="37"/>
                    <a:pt x="979" y="39"/>
                    <a:pt x="978" y="38"/>
                  </a:cubicBezTo>
                  <a:close/>
                  <a:moveTo>
                    <a:pt x="982" y="39"/>
                  </a:moveTo>
                  <a:cubicBezTo>
                    <a:pt x="981" y="38"/>
                    <a:pt x="982" y="39"/>
                    <a:pt x="982" y="39"/>
                  </a:cubicBezTo>
                  <a:close/>
                  <a:moveTo>
                    <a:pt x="931" y="43"/>
                  </a:moveTo>
                  <a:cubicBezTo>
                    <a:pt x="931" y="42"/>
                    <a:pt x="932" y="43"/>
                    <a:pt x="931" y="43"/>
                  </a:cubicBezTo>
                  <a:close/>
                  <a:moveTo>
                    <a:pt x="985" y="43"/>
                  </a:moveTo>
                  <a:cubicBezTo>
                    <a:pt x="984" y="42"/>
                    <a:pt x="985" y="43"/>
                    <a:pt x="985" y="43"/>
                  </a:cubicBezTo>
                  <a:close/>
                  <a:moveTo>
                    <a:pt x="1000" y="48"/>
                  </a:moveTo>
                  <a:cubicBezTo>
                    <a:pt x="997" y="46"/>
                    <a:pt x="991" y="42"/>
                    <a:pt x="987" y="44"/>
                  </a:cubicBezTo>
                  <a:cubicBezTo>
                    <a:pt x="992" y="44"/>
                    <a:pt x="996" y="50"/>
                    <a:pt x="1000" y="48"/>
                  </a:cubicBezTo>
                  <a:close/>
                  <a:moveTo>
                    <a:pt x="489" y="60"/>
                  </a:moveTo>
                  <a:cubicBezTo>
                    <a:pt x="488" y="60"/>
                    <a:pt x="487" y="60"/>
                    <a:pt x="486" y="61"/>
                  </a:cubicBezTo>
                  <a:moveTo>
                    <a:pt x="486" y="61"/>
                  </a:moveTo>
                  <a:cubicBezTo>
                    <a:pt x="485" y="61"/>
                    <a:pt x="485" y="61"/>
                    <a:pt x="485" y="62"/>
                  </a:cubicBezTo>
                  <a:moveTo>
                    <a:pt x="485" y="62"/>
                  </a:moveTo>
                  <a:cubicBezTo>
                    <a:pt x="481" y="61"/>
                    <a:pt x="484" y="65"/>
                    <a:pt x="485" y="62"/>
                  </a:cubicBezTo>
                  <a:moveTo>
                    <a:pt x="485" y="62"/>
                  </a:moveTo>
                  <a:cubicBezTo>
                    <a:pt x="486" y="62"/>
                    <a:pt x="486" y="62"/>
                    <a:pt x="486" y="61"/>
                  </a:cubicBezTo>
                  <a:moveTo>
                    <a:pt x="486" y="61"/>
                  </a:moveTo>
                  <a:cubicBezTo>
                    <a:pt x="488" y="61"/>
                    <a:pt x="489" y="61"/>
                    <a:pt x="489" y="60"/>
                  </a:cubicBezTo>
                  <a:moveTo>
                    <a:pt x="489" y="60"/>
                  </a:moveTo>
                  <a:cubicBezTo>
                    <a:pt x="500" y="55"/>
                    <a:pt x="516" y="55"/>
                    <a:pt x="523" y="46"/>
                  </a:cubicBezTo>
                  <a:cubicBezTo>
                    <a:pt x="511" y="50"/>
                    <a:pt x="500" y="54"/>
                    <a:pt x="489" y="60"/>
                  </a:cubicBezTo>
                  <a:moveTo>
                    <a:pt x="542" y="47"/>
                  </a:moveTo>
                  <a:cubicBezTo>
                    <a:pt x="535" y="47"/>
                    <a:pt x="530" y="50"/>
                    <a:pt x="523" y="51"/>
                  </a:cubicBezTo>
                  <a:cubicBezTo>
                    <a:pt x="523" y="54"/>
                    <a:pt x="523" y="56"/>
                    <a:pt x="524" y="57"/>
                  </a:cubicBezTo>
                  <a:cubicBezTo>
                    <a:pt x="531" y="55"/>
                    <a:pt x="537" y="50"/>
                    <a:pt x="542" y="47"/>
                  </a:cubicBezTo>
                  <a:moveTo>
                    <a:pt x="542" y="47"/>
                  </a:moveTo>
                  <a:cubicBezTo>
                    <a:pt x="546" y="47"/>
                    <a:pt x="542" y="44"/>
                    <a:pt x="542" y="47"/>
                  </a:cubicBezTo>
                  <a:moveTo>
                    <a:pt x="1113" y="98"/>
                  </a:moveTo>
                  <a:cubicBezTo>
                    <a:pt x="1113" y="99"/>
                    <a:pt x="1115" y="99"/>
                    <a:pt x="1115" y="99"/>
                  </a:cubicBezTo>
                  <a:moveTo>
                    <a:pt x="1115" y="99"/>
                  </a:moveTo>
                  <a:cubicBezTo>
                    <a:pt x="1116" y="101"/>
                    <a:pt x="1116" y="99"/>
                    <a:pt x="1115" y="99"/>
                  </a:cubicBezTo>
                  <a:moveTo>
                    <a:pt x="1115" y="99"/>
                  </a:moveTo>
                  <a:cubicBezTo>
                    <a:pt x="1115" y="98"/>
                    <a:pt x="1114" y="99"/>
                    <a:pt x="1113" y="98"/>
                  </a:cubicBezTo>
                  <a:moveTo>
                    <a:pt x="1113" y="98"/>
                  </a:moveTo>
                  <a:cubicBezTo>
                    <a:pt x="1081" y="77"/>
                    <a:pt x="1043" y="57"/>
                    <a:pt x="1002" y="48"/>
                  </a:cubicBezTo>
                  <a:cubicBezTo>
                    <a:pt x="1008" y="57"/>
                    <a:pt x="1020" y="58"/>
                    <a:pt x="1029" y="62"/>
                  </a:cubicBezTo>
                  <a:cubicBezTo>
                    <a:pt x="1057" y="72"/>
                    <a:pt x="1086" y="86"/>
                    <a:pt x="1113" y="98"/>
                  </a:cubicBezTo>
                  <a:moveTo>
                    <a:pt x="991" y="49"/>
                  </a:moveTo>
                  <a:cubicBezTo>
                    <a:pt x="991" y="49"/>
                    <a:pt x="992" y="50"/>
                    <a:pt x="991" y="49"/>
                  </a:cubicBezTo>
                  <a:close/>
                  <a:moveTo>
                    <a:pt x="948" y="50"/>
                  </a:moveTo>
                  <a:cubicBezTo>
                    <a:pt x="957" y="57"/>
                    <a:pt x="965" y="65"/>
                    <a:pt x="974" y="71"/>
                  </a:cubicBezTo>
                  <a:cubicBezTo>
                    <a:pt x="979" y="69"/>
                    <a:pt x="987" y="69"/>
                    <a:pt x="990" y="64"/>
                  </a:cubicBezTo>
                  <a:cubicBezTo>
                    <a:pt x="975" y="60"/>
                    <a:pt x="963" y="54"/>
                    <a:pt x="948" y="50"/>
                  </a:cubicBezTo>
                  <a:moveTo>
                    <a:pt x="948" y="50"/>
                  </a:moveTo>
                  <a:cubicBezTo>
                    <a:pt x="948" y="49"/>
                    <a:pt x="947" y="50"/>
                    <a:pt x="948" y="50"/>
                  </a:cubicBezTo>
                  <a:moveTo>
                    <a:pt x="399" y="114"/>
                  </a:moveTo>
                  <a:cubicBezTo>
                    <a:pt x="405" y="112"/>
                    <a:pt x="411" y="111"/>
                    <a:pt x="416" y="110"/>
                  </a:cubicBezTo>
                  <a:cubicBezTo>
                    <a:pt x="433" y="101"/>
                    <a:pt x="450" y="91"/>
                    <a:pt x="468" y="83"/>
                  </a:cubicBezTo>
                  <a:cubicBezTo>
                    <a:pt x="486" y="75"/>
                    <a:pt x="506" y="70"/>
                    <a:pt x="522" y="58"/>
                  </a:cubicBezTo>
                  <a:cubicBezTo>
                    <a:pt x="520" y="58"/>
                    <a:pt x="520" y="56"/>
                    <a:pt x="520" y="53"/>
                  </a:cubicBezTo>
                  <a:cubicBezTo>
                    <a:pt x="473" y="66"/>
                    <a:pt x="432" y="86"/>
                    <a:pt x="399" y="114"/>
                  </a:cubicBezTo>
                  <a:close/>
                  <a:moveTo>
                    <a:pt x="593" y="54"/>
                  </a:moveTo>
                  <a:cubicBezTo>
                    <a:pt x="578" y="59"/>
                    <a:pt x="564" y="65"/>
                    <a:pt x="550" y="71"/>
                  </a:cubicBezTo>
                  <a:cubicBezTo>
                    <a:pt x="556" y="74"/>
                    <a:pt x="564" y="75"/>
                    <a:pt x="570" y="77"/>
                  </a:cubicBezTo>
                  <a:cubicBezTo>
                    <a:pt x="579" y="71"/>
                    <a:pt x="585" y="62"/>
                    <a:pt x="593" y="54"/>
                  </a:cubicBezTo>
                  <a:moveTo>
                    <a:pt x="593" y="54"/>
                  </a:moveTo>
                  <a:cubicBezTo>
                    <a:pt x="594" y="54"/>
                    <a:pt x="593" y="53"/>
                    <a:pt x="593" y="54"/>
                  </a:cubicBezTo>
                  <a:moveTo>
                    <a:pt x="637" y="84"/>
                  </a:moveTo>
                  <a:cubicBezTo>
                    <a:pt x="647" y="83"/>
                    <a:pt x="659" y="84"/>
                    <a:pt x="668" y="82"/>
                  </a:cubicBezTo>
                  <a:cubicBezTo>
                    <a:pt x="669" y="72"/>
                    <a:pt x="679" y="60"/>
                    <a:pt x="678" y="53"/>
                  </a:cubicBezTo>
                  <a:cubicBezTo>
                    <a:pt x="664" y="64"/>
                    <a:pt x="649" y="72"/>
                    <a:pt x="637" y="84"/>
                  </a:cubicBezTo>
                  <a:close/>
                  <a:moveTo>
                    <a:pt x="890" y="84"/>
                  </a:moveTo>
                  <a:cubicBezTo>
                    <a:pt x="901" y="85"/>
                    <a:pt x="916" y="86"/>
                    <a:pt x="924" y="81"/>
                  </a:cubicBezTo>
                  <a:cubicBezTo>
                    <a:pt x="907" y="73"/>
                    <a:pt x="890" y="59"/>
                    <a:pt x="872" y="54"/>
                  </a:cubicBezTo>
                  <a:cubicBezTo>
                    <a:pt x="879" y="63"/>
                    <a:pt x="885" y="73"/>
                    <a:pt x="890" y="84"/>
                  </a:cubicBezTo>
                  <a:close/>
                  <a:moveTo>
                    <a:pt x="1063" y="94"/>
                  </a:moveTo>
                  <a:cubicBezTo>
                    <a:pt x="1063" y="94"/>
                    <a:pt x="1063" y="94"/>
                    <a:pt x="1063" y="95"/>
                  </a:cubicBezTo>
                  <a:cubicBezTo>
                    <a:pt x="1064" y="95"/>
                    <a:pt x="1065" y="96"/>
                    <a:pt x="1066" y="95"/>
                  </a:cubicBezTo>
                  <a:moveTo>
                    <a:pt x="1066" y="95"/>
                  </a:moveTo>
                  <a:cubicBezTo>
                    <a:pt x="1067" y="97"/>
                    <a:pt x="1067" y="95"/>
                    <a:pt x="1066" y="95"/>
                  </a:cubicBezTo>
                  <a:moveTo>
                    <a:pt x="1066" y="95"/>
                  </a:moveTo>
                  <a:cubicBezTo>
                    <a:pt x="1066" y="94"/>
                    <a:pt x="1065" y="94"/>
                    <a:pt x="1063" y="94"/>
                  </a:cubicBezTo>
                  <a:moveTo>
                    <a:pt x="1063" y="94"/>
                  </a:moveTo>
                  <a:cubicBezTo>
                    <a:pt x="1046" y="79"/>
                    <a:pt x="1027" y="67"/>
                    <a:pt x="1006" y="56"/>
                  </a:cubicBezTo>
                  <a:cubicBezTo>
                    <a:pt x="1001" y="58"/>
                    <a:pt x="1000" y="63"/>
                    <a:pt x="996" y="65"/>
                  </a:cubicBezTo>
                  <a:cubicBezTo>
                    <a:pt x="1020" y="73"/>
                    <a:pt x="1041" y="84"/>
                    <a:pt x="1063" y="94"/>
                  </a:cubicBezTo>
                  <a:moveTo>
                    <a:pt x="482" y="60"/>
                  </a:moveTo>
                  <a:cubicBezTo>
                    <a:pt x="482" y="61"/>
                    <a:pt x="481" y="60"/>
                    <a:pt x="482" y="60"/>
                  </a:cubicBezTo>
                  <a:close/>
                  <a:moveTo>
                    <a:pt x="526" y="60"/>
                  </a:moveTo>
                  <a:cubicBezTo>
                    <a:pt x="526" y="61"/>
                    <a:pt x="525" y="60"/>
                    <a:pt x="526" y="60"/>
                  </a:cubicBezTo>
                  <a:close/>
                  <a:moveTo>
                    <a:pt x="479" y="61"/>
                  </a:moveTo>
                  <a:cubicBezTo>
                    <a:pt x="478" y="61"/>
                    <a:pt x="477" y="61"/>
                    <a:pt x="477" y="62"/>
                  </a:cubicBezTo>
                  <a:moveTo>
                    <a:pt x="477" y="62"/>
                  </a:moveTo>
                  <a:cubicBezTo>
                    <a:pt x="441" y="76"/>
                    <a:pt x="407" y="92"/>
                    <a:pt x="377" y="112"/>
                  </a:cubicBezTo>
                  <a:moveTo>
                    <a:pt x="377" y="112"/>
                  </a:moveTo>
                  <a:cubicBezTo>
                    <a:pt x="375" y="112"/>
                    <a:pt x="375" y="113"/>
                    <a:pt x="374" y="114"/>
                  </a:cubicBezTo>
                  <a:moveTo>
                    <a:pt x="374" y="114"/>
                  </a:moveTo>
                  <a:cubicBezTo>
                    <a:pt x="373" y="114"/>
                    <a:pt x="372" y="114"/>
                    <a:pt x="372" y="115"/>
                  </a:cubicBezTo>
                  <a:moveTo>
                    <a:pt x="372" y="115"/>
                  </a:moveTo>
                  <a:cubicBezTo>
                    <a:pt x="371" y="115"/>
                    <a:pt x="371" y="115"/>
                    <a:pt x="370" y="116"/>
                  </a:cubicBezTo>
                  <a:moveTo>
                    <a:pt x="370" y="116"/>
                  </a:moveTo>
                  <a:cubicBezTo>
                    <a:pt x="370" y="115"/>
                    <a:pt x="369" y="116"/>
                    <a:pt x="369" y="117"/>
                  </a:cubicBezTo>
                  <a:moveTo>
                    <a:pt x="369" y="117"/>
                  </a:moveTo>
                  <a:cubicBezTo>
                    <a:pt x="368" y="116"/>
                    <a:pt x="368" y="117"/>
                    <a:pt x="367" y="118"/>
                  </a:cubicBezTo>
                  <a:moveTo>
                    <a:pt x="367" y="118"/>
                  </a:moveTo>
                  <a:cubicBezTo>
                    <a:pt x="366" y="118"/>
                    <a:pt x="368" y="119"/>
                    <a:pt x="367" y="118"/>
                  </a:cubicBezTo>
                  <a:moveTo>
                    <a:pt x="367" y="118"/>
                  </a:moveTo>
                  <a:cubicBezTo>
                    <a:pt x="369" y="118"/>
                    <a:pt x="369" y="117"/>
                    <a:pt x="369" y="117"/>
                  </a:cubicBezTo>
                  <a:moveTo>
                    <a:pt x="369" y="117"/>
                  </a:moveTo>
                  <a:cubicBezTo>
                    <a:pt x="370" y="117"/>
                    <a:pt x="370" y="116"/>
                    <a:pt x="370" y="116"/>
                  </a:cubicBezTo>
                  <a:moveTo>
                    <a:pt x="370" y="116"/>
                  </a:moveTo>
                  <a:cubicBezTo>
                    <a:pt x="371" y="116"/>
                    <a:pt x="372" y="115"/>
                    <a:pt x="372" y="115"/>
                  </a:cubicBezTo>
                  <a:moveTo>
                    <a:pt x="372" y="115"/>
                  </a:moveTo>
                  <a:cubicBezTo>
                    <a:pt x="373" y="115"/>
                    <a:pt x="374" y="114"/>
                    <a:pt x="374" y="114"/>
                  </a:cubicBezTo>
                  <a:moveTo>
                    <a:pt x="374" y="114"/>
                  </a:moveTo>
                  <a:cubicBezTo>
                    <a:pt x="376" y="114"/>
                    <a:pt x="377" y="113"/>
                    <a:pt x="377" y="112"/>
                  </a:cubicBezTo>
                  <a:moveTo>
                    <a:pt x="377" y="112"/>
                  </a:moveTo>
                  <a:cubicBezTo>
                    <a:pt x="409" y="94"/>
                    <a:pt x="445" y="80"/>
                    <a:pt x="477" y="62"/>
                  </a:cubicBezTo>
                  <a:moveTo>
                    <a:pt x="477" y="62"/>
                  </a:moveTo>
                  <a:cubicBezTo>
                    <a:pt x="478" y="62"/>
                    <a:pt x="479" y="62"/>
                    <a:pt x="479" y="61"/>
                  </a:cubicBezTo>
                  <a:moveTo>
                    <a:pt x="479" y="61"/>
                  </a:moveTo>
                  <a:cubicBezTo>
                    <a:pt x="483" y="62"/>
                    <a:pt x="479" y="58"/>
                    <a:pt x="479" y="61"/>
                  </a:cubicBezTo>
                  <a:moveTo>
                    <a:pt x="481" y="64"/>
                  </a:moveTo>
                  <a:cubicBezTo>
                    <a:pt x="480" y="63"/>
                    <a:pt x="481" y="64"/>
                    <a:pt x="481" y="64"/>
                  </a:cubicBezTo>
                  <a:close/>
                  <a:moveTo>
                    <a:pt x="524" y="63"/>
                  </a:moveTo>
                  <a:cubicBezTo>
                    <a:pt x="510" y="69"/>
                    <a:pt x="495" y="80"/>
                    <a:pt x="484" y="90"/>
                  </a:cubicBezTo>
                  <a:cubicBezTo>
                    <a:pt x="480" y="92"/>
                    <a:pt x="475" y="96"/>
                    <a:pt x="476" y="99"/>
                  </a:cubicBezTo>
                  <a:cubicBezTo>
                    <a:pt x="504" y="96"/>
                    <a:pt x="519" y="80"/>
                    <a:pt x="542" y="71"/>
                  </a:cubicBezTo>
                  <a:cubicBezTo>
                    <a:pt x="535" y="69"/>
                    <a:pt x="530" y="65"/>
                    <a:pt x="524" y="63"/>
                  </a:cubicBezTo>
                  <a:close/>
                  <a:moveTo>
                    <a:pt x="479" y="65"/>
                  </a:moveTo>
                  <a:cubicBezTo>
                    <a:pt x="478" y="64"/>
                    <a:pt x="479" y="65"/>
                    <a:pt x="479" y="65"/>
                  </a:cubicBezTo>
                  <a:close/>
                  <a:moveTo>
                    <a:pt x="1028" y="65"/>
                  </a:moveTo>
                  <a:cubicBezTo>
                    <a:pt x="1048" y="78"/>
                    <a:pt x="1066" y="92"/>
                    <a:pt x="1086" y="106"/>
                  </a:cubicBezTo>
                  <a:cubicBezTo>
                    <a:pt x="1106" y="107"/>
                    <a:pt x="1124" y="115"/>
                    <a:pt x="1141" y="117"/>
                  </a:cubicBezTo>
                  <a:cubicBezTo>
                    <a:pt x="1105" y="97"/>
                    <a:pt x="1069" y="79"/>
                    <a:pt x="1028" y="65"/>
                  </a:cubicBezTo>
                  <a:moveTo>
                    <a:pt x="1028" y="65"/>
                  </a:moveTo>
                  <a:cubicBezTo>
                    <a:pt x="1028" y="62"/>
                    <a:pt x="1024" y="66"/>
                    <a:pt x="1028" y="65"/>
                  </a:cubicBezTo>
                  <a:moveTo>
                    <a:pt x="993" y="66"/>
                  </a:moveTo>
                  <a:cubicBezTo>
                    <a:pt x="989" y="70"/>
                    <a:pt x="981" y="71"/>
                    <a:pt x="975" y="74"/>
                  </a:cubicBezTo>
                  <a:cubicBezTo>
                    <a:pt x="984" y="83"/>
                    <a:pt x="999" y="87"/>
                    <a:pt x="1009" y="95"/>
                  </a:cubicBezTo>
                  <a:cubicBezTo>
                    <a:pt x="1032" y="95"/>
                    <a:pt x="1054" y="102"/>
                    <a:pt x="1074" y="102"/>
                  </a:cubicBezTo>
                  <a:cubicBezTo>
                    <a:pt x="1048" y="89"/>
                    <a:pt x="1021" y="77"/>
                    <a:pt x="993" y="66"/>
                  </a:cubicBezTo>
                  <a:close/>
                  <a:moveTo>
                    <a:pt x="504" y="71"/>
                  </a:moveTo>
                  <a:cubicBezTo>
                    <a:pt x="503" y="71"/>
                    <a:pt x="504" y="72"/>
                    <a:pt x="504" y="71"/>
                  </a:cubicBezTo>
                  <a:close/>
                  <a:moveTo>
                    <a:pt x="502" y="72"/>
                  </a:moveTo>
                  <a:cubicBezTo>
                    <a:pt x="476" y="83"/>
                    <a:pt x="450" y="93"/>
                    <a:pt x="428" y="107"/>
                  </a:cubicBezTo>
                  <a:moveTo>
                    <a:pt x="428" y="107"/>
                  </a:moveTo>
                  <a:cubicBezTo>
                    <a:pt x="424" y="106"/>
                    <a:pt x="428" y="110"/>
                    <a:pt x="428" y="107"/>
                  </a:cubicBezTo>
                  <a:moveTo>
                    <a:pt x="428" y="107"/>
                  </a:moveTo>
                  <a:cubicBezTo>
                    <a:pt x="442" y="105"/>
                    <a:pt x="455" y="103"/>
                    <a:pt x="468" y="100"/>
                  </a:cubicBezTo>
                  <a:cubicBezTo>
                    <a:pt x="479" y="91"/>
                    <a:pt x="490" y="82"/>
                    <a:pt x="502" y="72"/>
                  </a:cubicBezTo>
                  <a:moveTo>
                    <a:pt x="502" y="72"/>
                  </a:moveTo>
                  <a:cubicBezTo>
                    <a:pt x="503" y="72"/>
                    <a:pt x="502" y="71"/>
                    <a:pt x="502" y="72"/>
                  </a:cubicBezTo>
                  <a:moveTo>
                    <a:pt x="544" y="73"/>
                  </a:moveTo>
                  <a:cubicBezTo>
                    <a:pt x="530" y="79"/>
                    <a:pt x="513" y="89"/>
                    <a:pt x="501" y="95"/>
                  </a:cubicBezTo>
                  <a:cubicBezTo>
                    <a:pt x="522" y="94"/>
                    <a:pt x="540" y="90"/>
                    <a:pt x="561" y="90"/>
                  </a:cubicBezTo>
                  <a:cubicBezTo>
                    <a:pt x="565" y="87"/>
                    <a:pt x="567" y="83"/>
                    <a:pt x="570" y="79"/>
                  </a:cubicBezTo>
                  <a:cubicBezTo>
                    <a:pt x="561" y="81"/>
                    <a:pt x="551" y="71"/>
                    <a:pt x="544" y="73"/>
                  </a:cubicBezTo>
                  <a:close/>
                  <a:moveTo>
                    <a:pt x="933" y="85"/>
                  </a:moveTo>
                  <a:cubicBezTo>
                    <a:pt x="948" y="90"/>
                    <a:pt x="970" y="89"/>
                    <a:pt x="988" y="92"/>
                  </a:cubicBezTo>
                  <a:cubicBezTo>
                    <a:pt x="981" y="71"/>
                    <a:pt x="952" y="78"/>
                    <a:pt x="933" y="85"/>
                  </a:cubicBezTo>
                  <a:close/>
                  <a:moveTo>
                    <a:pt x="569" y="86"/>
                  </a:moveTo>
                  <a:cubicBezTo>
                    <a:pt x="568" y="86"/>
                    <a:pt x="569" y="87"/>
                    <a:pt x="569" y="86"/>
                  </a:cubicBezTo>
                  <a:moveTo>
                    <a:pt x="569" y="86"/>
                  </a:moveTo>
                  <a:cubicBezTo>
                    <a:pt x="572" y="85"/>
                    <a:pt x="575" y="84"/>
                    <a:pt x="577" y="81"/>
                  </a:cubicBezTo>
                  <a:cubicBezTo>
                    <a:pt x="574" y="81"/>
                    <a:pt x="575" y="79"/>
                    <a:pt x="572" y="80"/>
                  </a:cubicBezTo>
                  <a:cubicBezTo>
                    <a:pt x="572" y="84"/>
                    <a:pt x="569" y="82"/>
                    <a:pt x="569" y="86"/>
                  </a:cubicBezTo>
                  <a:moveTo>
                    <a:pt x="573" y="88"/>
                  </a:moveTo>
                  <a:cubicBezTo>
                    <a:pt x="569" y="87"/>
                    <a:pt x="573" y="91"/>
                    <a:pt x="573" y="88"/>
                  </a:cubicBezTo>
                  <a:moveTo>
                    <a:pt x="573" y="88"/>
                  </a:moveTo>
                  <a:cubicBezTo>
                    <a:pt x="583" y="87"/>
                    <a:pt x="594" y="88"/>
                    <a:pt x="602" y="85"/>
                  </a:cubicBezTo>
                  <a:cubicBezTo>
                    <a:pt x="590" y="84"/>
                    <a:pt x="579" y="79"/>
                    <a:pt x="573" y="88"/>
                  </a:cubicBezTo>
                  <a:moveTo>
                    <a:pt x="1092" y="83"/>
                  </a:moveTo>
                  <a:cubicBezTo>
                    <a:pt x="1092" y="83"/>
                    <a:pt x="1093" y="84"/>
                    <a:pt x="1092" y="83"/>
                  </a:cubicBezTo>
                  <a:close/>
                  <a:moveTo>
                    <a:pt x="695" y="84"/>
                  </a:moveTo>
                  <a:cubicBezTo>
                    <a:pt x="694" y="87"/>
                    <a:pt x="692" y="89"/>
                    <a:pt x="690" y="92"/>
                  </a:cubicBezTo>
                  <a:cubicBezTo>
                    <a:pt x="710" y="92"/>
                    <a:pt x="729" y="93"/>
                    <a:pt x="750" y="93"/>
                  </a:cubicBezTo>
                  <a:cubicBezTo>
                    <a:pt x="750" y="88"/>
                    <a:pt x="752" y="87"/>
                    <a:pt x="751" y="83"/>
                  </a:cubicBezTo>
                  <a:cubicBezTo>
                    <a:pt x="732" y="82"/>
                    <a:pt x="715" y="85"/>
                    <a:pt x="695" y="84"/>
                  </a:cubicBezTo>
                  <a:close/>
                  <a:moveTo>
                    <a:pt x="753" y="94"/>
                  </a:moveTo>
                  <a:cubicBezTo>
                    <a:pt x="763" y="94"/>
                    <a:pt x="770" y="92"/>
                    <a:pt x="779" y="93"/>
                  </a:cubicBezTo>
                  <a:cubicBezTo>
                    <a:pt x="780" y="89"/>
                    <a:pt x="778" y="87"/>
                    <a:pt x="778" y="83"/>
                  </a:cubicBezTo>
                  <a:cubicBezTo>
                    <a:pt x="768" y="84"/>
                    <a:pt x="749" y="77"/>
                    <a:pt x="753" y="94"/>
                  </a:cubicBezTo>
                  <a:close/>
                  <a:moveTo>
                    <a:pt x="781" y="93"/>
                  </a:moveTo>
                  <a:cubicBezTo>
                    <a:pt x="792" y="92"/>
                    <a:pt x="805" y="94"/>
                    <a:pt x="814" y="92"/>
                  </a:cubicBezTo>
                  <a:cubicBezTo>
                    <a:pt x="812" y="90"/>
                    <a:pt x="811" y="87"/>
                    <a:pt x="810" y="84"/>
                  </a:cubicBezTo>
                  <a:cubicBezTo>
                    <a:pt x="800" y="84"/>
                    <a:pt x="792" y="82"/>
                    <a:pt x="781" y="83"/>
                  </a:cubicBezTo>
                  <a:cubicBezTo>
                    <a:pt x="781" y="86"/>
                    <a:pt x="781" y="89"/>
                    <a:pt x="781" y="93"/>
                  </a:cubicBezTo>
                  <a:close/>
                  <a:moveTo>
                    <a:pt x="1094" y="84"/>
                  </a:moveTo>
                  <a:cubicBezTo>
                    <a:pt x="1095" y="85"/>
                    <a:pt x="1094" y="84"/>
                    <a:pt x="1094" y="84"/>
                  </a:cubicBezTo>
                  <a:close/>
                  <a:moveTo>
                    <a:pt x="670" y="85"/>
                  </a:moveTo>
                  <a:cubicBezTo>
                    <a:pt x="671" y="88"/>
                    <a:pt x="668" y="87"/>
                    <a:pt x="669" y="90"/>
                  </a:cubicBezTo>
                  <a:cubicBezTo>
                    <a:pt x="675" y="90"/>
                    <a:pt x="681" y="91"/>
                    <a:pt x="688" y="91"/>
                  </a:cubicBezTo>
                  <a:cubicBezTo>
                    <a:pt x="688" y="88"/>
                    <a:pt x="691" y="86"/>
                    <a:pt x="692" y="84"/>
                  </a:cubicBezTo>
                  <a:cubicBezTo>
                    <a:pt x="685" y="84"/>
                    <a:pt x="678" y="85"/>
                    <a:pt x="670" y="85"/>
                  </a:cubicBezTo>
                  <a:close/>
                  <a:moveTo>
                    <a:pt x="818" y="92"/>
                  </a:moveTo>
                  <a:cubicBezTo>
                    <a:pt x="837" y="91"/>
                    <a:pt x="856" y="90"/>
                    <a:pt x="873" y="88"/>
                  </a:cubicBezTo>
                  <a:cubicBezTo>
                    <a:pt x="858" y="83"/>
                    <a:pt x="832" y="84"/>
                    <a:pt x="814" y="85"/>
                  </a:cubicBezTo>
                  <a:cubicBezTo>
                    <a:pt x="816" y="86"/>
                    <a:pt x="816" y="90"/>
                    <a:pt x="818" y="92"/>
                  </a:cubicBezTo>
                  <a:close/>
                  <a:moveTo>
                    <a:pt x="1096" y="85"/>
                  </a:moveTo>
                  <a:cubicBezTo>
                    <a:pt x="1096" y="85"/>
                    <a:pt x="1097" y="86"/>
                    <a:pt x="1096" y="85"/>
                  </a:cubicBezTo>
                  <a:close/>
                  <a:moveTo>
                    <a:pt x="639" y="88"/>
                  </a:moveTo>
                  <a:cubicBezTo>
                    <a:pt x="648" y="88"/>
                    <a:pt x="656" y="89"/>
                    <a:pt x="665" y="90"/>
                  </a:cubicBezTo>
                  <a:cubicBezTo>
                    <a:pt x="664" y="87"/>
                    <a:pt x="666" y="87"/>
                    <a:pt x="666" y="85"/>
                  </a:cubicBezTo>
                  <a:cubicBezTo>
                    <a:pt x="658" y="87"/>
                    <a:pt x="645" y="84"/>
                    <a:pt x="639" y="88"/>
                  </a:cubicBezTo>
                  <a:close/>
                  <a:moveTo>
                    <a:pt x="931" y="86"/>
                  </a:moveTo>
                  <a:cubicBezTo>
                    <a:pt x="930" y="85"/>
                    <a:pt x="923" y="84"/>
                    <a:pt x="922" y="86"/>
                  </a:cubicBezTo>
                  <a:cubicBezTo>
                    <a:pt x="926" y="85"/>
                    <a:pt x="929" y="89"/>
                    <a:pt x="931" y="86"/>
                  </a:cubicBezTo>
                  <a:close/>
                  <a:moveTo>
                    <a:pt x="988" y="86"/>
                  </a:moveTo>
                  <a:cubicBezTo>
                    <a:pt x="988" y="86"/>
                    <a:pt x="988" y="87"/>
                    <a:pt x="988" y="87"/>
                  </a:cubicBezTo>
                  <a:cubicBezTo>
                    <a:pt x="990" y="88"/>
                    <a:pt x="991" y="90"/>
                    <a:pt x="992" y="93"/>
                  </a:cubicBezTo>
                  <a:cubicBezTo>
                    <a:pt x="995" y="93"/>
                    <a:pt x="998" y="93"/>
                    <a:pt x="1000" y="93"/>
                  </a:cubicBezTo>
                  <a:moveTo>
                    <a:pt x="1000" y="93"/>
                  </a:moveTo>
                  <a:cubicBezTo>
                    <a:pt x="1001" y="94"/>
                    <a:pt x="1001" y="93"/>
                    <a:pt x="1000" y="93"/>
                  </a:cubicBezTo>
                  <a:moveTo>
                    <a:pt x="1000" y="93"/>
                  </a:moveTo>
                  <a:cubicBezTo>
                    <a:pt x="996" y="90"/>
                    <a:pt x="993" y="87"/>
                    <a:pt x="988" y="86"/>
                  </a:cubicBezTo>
                  <a:moveTo>
                    <a:pt x="988" y="86"/>
                  </a:moveTo>
                  <a:cubicBezTo>
                    <a:pt x="987" y="84"/>
                    <a:pt x="986" y="86"/>
                    <a:pt x="988" y="86"/>
                  </a:cubicBezTo>
                  <a:moveTo>
                    <a:pt x="1173" y="127"/>
                  </a:moveTo>
                  <a:cubicBezTo>
                    <a:pt x="1173" y="128"/>
                    <a:pt x="1174" y="128"/>
                    <a:pt x="1175" y="128"/>
                  </a:cubicBezTo>
                  <a:moveTo>
                    <a:pt x="1175" y="128"/>
                  </a:moveTo>
                  <a:cubicBezTo>
                    <a:pt x="1175" y="130"/>
                    <a:pt x="1176" y="128"/>
                    <a:pt x="1175" y="128"/>
                  </a:cubicBezTo>
                  <a:moveTo>
                    <a:pt x="1175" y="128"/>
                  </a:moveTo>
                  <a:cubicBezTo>
                    <a:pt x="1175" y="127"/>
                    <a:pt x="1174" y="127"/>
                    <a:pt x="1173" y="127"/>
                  </a:cubicBezTo>
                  <a:moveTo>
                    <a:pt x="1173" y="127"/>
                  </a:moveTo>
                  <a:cubicBezTo>
                    <a:pt x="1150" y="112"/>
                    <a:pt x="1124" y="95"/>
                    <a:pt x="1098" y="86"/>
                  </a:cubicBezTo>
                  <a:cubicBezTo>
                    <a:pt x="1125" y="98"/>
                    <a:pt x="1141" y="120"/>
                    <a:pt x="1173" y="127"/>
                  </a:cubicBezTo>
                  <a:moveTo>
                    <a:pt x="885" y="86"/>
                  </a:moveTo>
                  <a:cubicBezTo>
                    <a:pt x="882" y="86"/>
                    <a:pt x="877" y="85"/>
                    <a:pt x="875" y="87"/>
                  </a:cubicBezTo>
                  <a:cubicBezTo>
                    <a:pt x="877" y="88"/>
                    <a:pt x="885" y="90"/>
                    <a:pt x="885" y="86"/>
                  </a:cubicBezTo>
                  <a:close/>
                  <a:moveTo>
                    <a:pt x="430" y="89"/>
                  </a:moveTo>
                  <a:cubicBezTo>
                    <a:pt x="429" y="88"/>
                    <a:pt x="430" y="89"/>
                    <a:pt x="430" y="89"/>
                  </a:cubicBezTo>
                  <a:close/>
                  <a:moveTo>
                    <a:pt x="564" y="92"/>
                  </a:moveTo>
                  <a:cubicBezTo>
                    <a:pt x="535" y="128"/>
                    <a:pt x="514" y="173"/>
                    <a:pt x="497" y="221"/>
                  </a:cubicBezTo>
                  <a:cubicBezTo>
                    <a:pt x="502" y="220"/>
                    <a:pt x="508" y="220"/>
                    <a:pt x="513" y="219"/>
                  </a:cubicBezTo>
                  <a:cubicBezTo>
                    <a:pt x="545" y="174"/>
                    <a:pt x="578" y="131"/>
                    <a:pt x="619" y="95"/>
                  </a:cubicBezTo>
                  <a:cubicBezTo>
                    <a:pt x="620" y="94"/>
                    <a:pt x="628" y="90"/>
                    <a:pt x="624" y="89"/>
                  </a:cubicBezTo>
                  <a:cubicBezTo>
                    <a:pt x="604" y="86"/>
                    <a:pt x="584" y="91"/>
                    <a:pt x="564" y="92"/>
                  </a:cubicBezTo>
                  <a:close/>
                  <a:moveTo>
                    <a:pt x="1055" y="192"/>
                  </a:moveTo>
                  <a:cubicBezTo>
                    <a:pt x="1019" y="154"/>
                    <a:pt x="980" y="120"/>
                    <a:pt x="937" y="90"/>
                  </a:cubicBezTo>
                  <a:cubicBezTo>
                    <a:pt x="922" y="89"/>
                    <a:pt x="906" y="86"/>
                    <a:pt x="893" y="90"/>
                  </a:cubicBezTo>
                  <a:cubicBezTo>
                    <a:pt x="901" y="111"/>
                    <a:pt x="911" y="126"/>
                    <a:pt x="923" y="142"/>
                  </a:cubicBezTo>
                  <a:cubicBezTo>
                    <a:pt x="942" y="166"/>
                    <a:pt x="959" y="189"/>
                    <a:pt x="973" y="216"/>
                  </a:cubicBezTo>
                  <a:cubicBezTo>
                    <a:pt x="1006" y="219"/>
                    <a:pt x="1038" y="222"/>
                    <a:pt x="1069" y="226"/>
                  </a:cubicBezTo>
                  <a:cubicBezTo>
                    <a:pt x="1065" y="214"/>
                    <a:pt x="1059" y="204"/>
                    <a:pt x="1055" y="192"/>
                  </a:cubicBezTo>
                  <a:close/>
                  <a:moveTo>
                    <a:pt x="366" y="122"/>
                  </a:moveTo>
                  <a:cubicBezTo>
                    <a:pt x="394" y="118"/>
                    <a:pt x="410" y="101"/>
                    <a:pt x="429" y="89"/>
                  </a:cubicBezTo>
                  <a:cubicBezTo>
                    <a:pt x="407" y="99"/>
                    <a:pt x="386" y="110"/>
                    <a:pt x="366" y="122"/>
                  </a:cubicBezTo>
                  <a:close/>
                  <a:moveTo>
                    <a:pt x="631" y="90"/>
                  </a:moveTo>
                  <a:cubicBezTo>
                    <a:pt x="632" y="88"/>
                    <a:pt x="629" y="90"/>
                    <a:pt x="629" y="91"/>
                  </a:cubicBezTo>
                  <a:cubicBezTo>
                    <a:pt x="589" y="125"/>
                    <a:pt x="552" y="168"/>
                    <a:pt x="523" y="212"/>
                  </a:cubicBezTo>
                  <a:cubicBezTo>
                    <a:pt x="522" y="214"/>
                    <a:pt x="517" y="216"/>
                    <a:pt x="519" y="219"/>
                  </a:cubicBezTo>
                  <a:cubicBezTo>
                    <a:pt x="554" y="215"/>
                    <a:pt x="591" y="214"/>
                    <a:pt x="629" y="212"/>
                  </a:cubicBezTo>
                  <a:cubicBezTo>
                    <a:pt x="645" y="177"/>
                    <a:pt x="650" y="130"/>
                    <a:pt x="663" y="93"/>
                  </a:cubicBezTo>
                  <a:cubicBezTo>
                    <a:pt x="653" y="91"/>
                    <a:pt x="643" y="90"/>
                    <a:pt x="631" y="90"/>
                  </a:cubicBezTo>
                  <a:close/>
                  <a:moveTo>
                    <a:pt x="899" y="111"/>
                  </a:moveTo>
                  <a:cubicBezTo>
                    <a:pt x="900" y="112"/>
                    <a:pt x="900" y="111"/>
                    <a:pt x="899" y="111"/>
                  </a:cubicBezTo>
                  <a:moveTo>
                    <a:pt x="899" y="111"/>
                  </a:moveTo>
                  <a:cubicBezTo>
                    <a:pt x="897" y="103"/>
                    <a:pt x="893" y="97"/>
                    <a:pt x="891" y="90"/>
                  </a:cubicBezTo>
                  <a:cubicBezTo>
                    <a:pt x="886" y="90"/>
                    <a:pt x="882" y="89"/>
                    <a:pt x="880" y="92"/>
                  </a:cubicBezTo>
                  <a:cubicBezTo>
                    <a:pt x="887" y="97"/>
                    <a:pt x="892" y="105"/>
                    <a:pt x="899" y="111"/>
                  </a:cubicBezTo>
                  <a:moveTo>
                    <a:pt x="943" y="91"/>
                  </a:moveTo>
                  <a:cubicBezTo>
                    <a:pt x="979" y="114"/>
                    <a:pt x="1013" y="148"/>
                    <a:pt x="1044" y="177"/>
                  </a:cubicBezTo>
                  <a:cubicBezTo>
                    <a:pt x="1045" y="178"/>
                    <a:pt x="1047" y="183"/>
                    <a:pt x="1049" y="180"/>
                  </a:cubicBezTo>
                  <a:cubicBezTo>
                    <a:pt x="1032" y="150"/>
                    <a:pt x="1014" y="120"/>
                    <a:pt x="991" y="95"/>
                  </a:cubicBezTo>
                  <a:cubicBezTo>
                    <a:pt x="975" y="94"/>
                    <a:pt x="961" y="91"/>
                    <a:pt x="943" y="91"/>
                  </a:cubicBezTo>
                  <a:moveTo>
                    <a:pt x="943" y="91"/>
                  </a:moveTo>
                  <a:cubicBezTo>
                    <a:pt x="943" y="88"/>
                    <a:pt x="939" y="92"/>
                    <a:pt x="943" y="91"/>
                  </a:cubicBezTo>
                  <a:moveTo>
                    <a:pt x="904" y="120"/>
                  </a:moveTo>
                  <a:cubicBezTo>
                    <a:pt x="894" y="111"/>
                    <a:pt x="886" y="98"/>
                    <a:pt x="874" y="91"/>
                  </a:cubicBezTo>
                  <a:cubicBezTo>
                    <a:pt x="857" y="93"/>
                    <a:pt x="838" y="94"/>
                    <a:pt x="820" y="95"/>
                  </a:cubicBezTo>
                  <a:cubicBezTo>
                    <a:pt x="835" y="132"/>
                    <a:pt x="849" y="170"/>
                    <a:pt x="860" y="211"/>
                  </a:cubicBezTo>
                  <a:cubicBezTo>
                    <a:pt x="885" y="210"/>
                    <a:pt x="907" y="212"/>
                    <a:pt x="931" y="214"/>
                  </a:cubicBezTo>
                  <a:cubicBezTo>
                    <a:pt x="924" y="180"/>
                    <a:pt x="914" y="150"/>
                    <a:pt x="904" y="120"/>
                  </a:cubicBezTo>
                  <a:close/>
                  <a:moveTo>
                    <a:pt x="558" y="93"/>
                  </a:moveTo>
                  <a:cubicBezTo>
                    <a:pt x="558" y="92"/>
                    <a:pt x="559" y="93"/>
                    <a:pt x="558" y="93"/>
                  </a:cubicBezTo>
                  <a:close/>
                  <a:moveTo>
                    <a:pt x="492" y="99"/>
                  </a:moveTo>
                  <a:cubicBezTo>
                    <a:pt x="485" y="102"/>
                    <a:pt x="476" y="109"/>
                    <a:pt x="468" y="114"/>
                  </a:cubicBezTo>
                  <a:cubicBezTo>
                    <a:pt x="460" y="119"/>
                    <a:pt x="450" y="123"/>
                    <a:pt x="444" y="128"/>
                  </a:cubicBezTo>
                  <a:cubicBezTo>
                    <a:pt x="432" y="139"/>
                    <a:pt x="421" y="155"/>
                    <a:pt x="411" y="169"/>
                  </a:cubicBezTo>
                  <a:cubicBezTo>
                    <a:pt x="400" y="185"/>
                    <a:pt x="389" y="201"/>
                    <a:pt x="382" y="216"/>
                  </a:cubicBezTo>
                  <a:cubicBezTo>
                    <a:pt x="390" y="219"/>
                    <a:pt x="399" y="220"/>
                    <a:pt x="407" y="223"/>
                  </a:cubicBezTo>
                  <a:cubicBezTo>
                    <a:pt x="452" y="175"/>
                    <a:pt x="501" y="130"/>
                    <a:pt x="558" y="93"/>
                  </a:cubicBezTo>
                  <a:cubicBezTo>
                    <a:pt x="533" y="97"/>
                    <a:pt x="512" y="93"/>
                    <a:pt x="492" y="99"/>
                  </a:cubicBezTo>
                  <a:close/>
                  <a:moveTo>
                    <a:pt x="667" y="93"/>
                  </a:moveTo>
                  <a:cubicBezTo>
                    <a:pt x="661" y="115"/>
                    <a:pt x="652" y="139"/>
                    <a:pt x="650" y="163"/>
                  </a:cubicBezTo>
                  <a:cubicBezTo>
                    <a:pt x="660" y="138"/>
                    <a:pt x="673" y="116"/>
                    <a:pt x="685" y="94"/>
                  </a:cubicBezTo>
                  <a:cubicBezTo>
                    <a:pt x="678" y="94"/>
                    <a:pt x="674" y="92"/>
                    <a:pt x="667" y="93"/>
                  </a:cubicBezTo>
                  <a:close/>
                  <a:moveTo>
                    <a:pt x="639" y="211"/>
                  </a:moveTo>
                  <a:cubicBezTo>
                    <a:pt x="674" y="211"/>
                    <a:pt x="707" y="208"/>
                    <a:pt x="743" y="209"/>
                  </a:cubicBezTo>
                  <a:cubicBezTo>
                    <a:pt x="745" y="170"/>
                    <a:pt x="747" y="132"/>
                    <a:pt x="750" y="95"/>
                  </a:cubicBezTo>
                  <a:cubicBezTo>
                    <a:pt x="729" y="96"/>
                    <a:pt x="708" y="95"/>
                    <a:pt x="689" y="94"/>
                  </a:cubicBezTo>
                  <a:cubicBezTo>
                    <a:pt x="669" y="129"/>
                    <a:pt x="646" y="162"/>
                    <a:pt x="639" y="211"/>
                  </a:cubicBezTo>
                  <a:close/>
                  <a:moveTo>
                    <a:pt x="825" y="120"/>
                  </a:moveTo>
                  <a:cubicBezTo>
                    <a:pt x="823" y="113"/>
                    <a:pt x="819" y="96"/>
                    <a:pt x="811" y="95"/>
                  </a:cubicBezTo>
                  <a:cubicBezTo>
                    <a:pt x="803" y="93"/>
                    <a:pt x="791" y="98"/>
                    <a:pt x="782" y="95"/>
                  </a:cubicBezTo>
                  <a:cubicBezTo>
                    <a:pt x="784" y="133"/>
                    <a:pt x="786" y="171"/>
                    <a:pt x="787" y="209"/>
                  </a:cubicBezTo>
                  <a:cubicBezTo>
                    <a:pt x="811" y="208"/>
                    <a:pt x="832" y="210"/>
                    <a:pt x="855" y="210"/>
                  </a:cubicBezTo>
                  <a:cubicBezTo>
                    <a:pt x="848" y="183"/>
                    <a:pt x="836" y="148"/>
                    <a:pt x="825" y="120"/>
                  </a:cubicBezTo>
                  <a:close/>
                  <a:moveTo>
                    <a:pt x="499" y="96"/>
                  </a:moveTo>
                  <a:cubicBezTo>
                    <a:pt x="499" y="96"/>
                    <a:pt x="500" y="97"/>
                    <a:pt x="499" y="96"/>
                  </a:cubicBezTo>
                  <a:close/>
                  <a:moveTo>
                    <a:pt x="752" y="98"/>
                  </a:moveTo>
                  <a:cubicBezTo>
                    <a:pt x="750" y="135"/>
                    <a:pt x="747" y="171"/>
                    <a:pt x="746" y="209"/>
                  </a:cubicBezTo>
                  <a:cubicBezTo>
                    <a:pt x="758" y="209"/>
                    <a:pt x="771" y="209"/>
                    <a:pt x="784" y="209"/>
                  </a:cubicBezTo>
                  <a:cubicBezTo>
                    <a:pt x="783" y="170"/>
                    <a:pt x="781" y="133"/>
                    <a:pt x="779" y="95"/>
                  </a:cubicBezTo>
                  <a:cubicBezTo>
                    <a:pt x="771" y="97"/>
                    <a:pt x="756" y="92"/>
                    <a:pt x="752" y="98"/>
                  </a:cubicBezTo>
                  <a:close/>
                  <a:moveTo>
                    <a:pt x="1056" y="191"/>
                  </a:moveTo>
                  <a:cubicBezTo>
                    <a:pt x="1069" y="202"/>
                    <a:pt x="1077" y="217"/>
                    <a:pt x="1090" y="228"/>
                  </a:cubicBezTo>
                  <a:cubicBezTo>
                    <a:pt x="1115" y="224"/>
                    <a:pt x="1137" y="218"/>
                    <a:pt x="1159" y="212"/>
                  </a:cubicBezTo>
                  <a:cubicBezTo>
                    <a:pt x="1152" y="199"/>
                    <a:pt x="1138" y="190"/>
                    <a:pt x="1126" y="180"/>
                  </a:cubicBezTo>
                  <a:cubicBezTo>
                    <a:pt x="1101" y="159"/>
                    <a:pt x="1078" y="141"/>
                    <a:pt x="1049" y="122"/>
                  </a:cubicBezTo>
                  <a:cubicBezTo>
                    <a:pt x="1032" y="112"/>
                    <a:pt x="1016" y="96"/>
                    <a:pt x="996" y="96"/>
                  </a:cubicBezTo>
                  <a:cubicBezTo>
                    <a:pt x="1020" y="124"/>
                    <a:pt x="1040" y="155"/>
                    <a:pt x="1056" y="191"/>
                  </a:cubicBezTo>
                  <a:close/>
                  <a:moveTo>
                    <a:pt x="1095" y="150"/>
                  </a:moveTo>
                  <a:cubicBezTo>
                    <a:pt x="1112" y="165"/>
                    <a:pt x="1132" y="180"/>
                    <a:pt x="1149" y="195"/>
                  </a:cubicBezTo>
                  <a:cubicBezTo>
                    <a:pt x="1154" y="200"/>
                    <a:pt x="1159" y="209"/>
                    <a:pt x="1167" y="209"/>
                  </a:cubicBezTo>
                  <a:cubicBezTo>
                    <a:pt x="1146" y="171"/>
                    <a:pt x="1113" y="136"/>
                    <a:pt x="1081" y="107"/>
                  </a:cubicBezTo>
                  <a:cubicBezTo>
                    <a:pt x="1060" y="104"/>
                    <a:pt x="1036" y="99"/>
                    <a:pt x="1015" y="98"/>
                  </a:cubicBezTo>
                  <a:cubicBezTo>
                    <a:pt x="1044" y="113"/>
                    <a:pt x="1069" y="132"/>
                    <a:pt x="1095" y="150"/>
                  </a:cubicBezTo>
                  <a:close/>
                  <a:moveTo>
                    <a:pt x="555" y="99"/>
                  </a:moveTo>
                  <a:cubicBezTo>
                    <a:pt x="506" y="130"/>
                    <a:pt x="457" y="172"/>
                    <a:pt x="418" y="216"/>
                  </a:cubicBezTo>
                  <a:cubicBezTo>
                    <a:pt x="417" y="218"/>
                    <a:pt x="411" y="220"/>
                    <a:pt x="414" y="224"/>
                  </a:cubicBezTo>
                  <a:cubicBezTo>
                    <a:pt x="438" y="232"/>
                    <a:pt x="467" y="223"/>
                    <a:pt x="494" y="221"/>
                  </a:cubicBezTo>
                  <a:cubicBezTo>
                    <a:pt x="510" y="176"/>
                    <a:pt x="530" y="135"/>
                    <a:pt x="555" y="99"/>
                  </a:cubicBezTo>
                  <a:moveTo>
                    <a:pt x="555" y="99"/>
                  </a:moveTo>
                  <a:cubicBezTo>
                    <a:pt x="556" y="99"/>
                    <a:pt x="555" y="98"/>
                    <a:pt x="555" y="99"/>
                  </a:cubicBezTo>
                  <a:moveTo>
                    <a:pt x="484" y="101"/>
                  </a:moveTo>
                  <a:cubicBezTo>
                    <a:pt x="483" y="101"/>
                    <a:pt x="484" y="102"/>
                    <a:pt x="484" y="101"/>
                  </a:cubicBezTo>
                  <a:close/>
                  <a:moveTo>
                    <a:pt x="1118" y="101"/>
                  </a:moveTo>
                  <a:cubicBezTo>
                    <a:pt x="1119" y="103"/>
                    <a:pt x="1119" y="101"/>
                    <a:pt x="1118" y="101"/>
                  </a:cubicBezTo>
                  <a:moveTo>
                    <a:pt x="1118" y="101"/>
                  </a:moveTo>
                  <a:cubicBezTo>
                    <a:pt x="1118" y="100"/>
                    <a:pt x="1117" y="101"/>
                    <a:pt x="1118" y="101"/>
                  </a:cubicBezTo>
                  <a:moveTo>
                    <a:pt x="454" y="119"/>
                  </a:moveTo>
                  <a:cubicBezTo>
                    <a:pt x="452" y="119"/>
                    <a:pt x="454" y="120"/>
                    <a:pt x="454" y="119"/>
                  </a:cubicBezTo>
                  <a:moveTo>
                    <a:pt x="454" y="119"/>
                  </a:moveTo>
                  <a:cubicBezTo>
                    <a:pt x="464" y="113"/>
                    <a:pt x="474" y="108"/>
                    <a:pt x="483" y="101"/>
                  </a:cubicBezTo>
                  <a:cubicBezTo>
                    <a:pt x="466" y="100"/>
                    <a:pt x="462" y="111"/>
                    <a:pt x="454" y="119"/>
                  </a:cubicBezTo>
                  <a:moveTo>
                    <a:pt x="1120" y="103"/>
                  </a:moveTo>
                  <a:cubicBezTo>
                    <a:pt x="1120" y="103"/>
                    <a:pt x="1121" y="104"/>
                    <a:pt x="1120" y="103"/>
                  </a:cubicBezTo>
                  <a:close/>
                  <a:moveTo>
                    <a:pt x="1075" y="104"/>
                  </a:moveTo>
                  <a:cubicBezTo>
                    <a:pt x="1075" y="104"/>
                    <a:pt x="1076" y="105"/>
                    <a:pt x="1075" y="104"/>
                  </a:cubicBezTo>
                  <a:close/>
                  <a:moveTo>
                    <a:pt x="417" y="112"/>
                  </a:moveTo>
                  <a:cubicBezTo>
                    <a:pt x="407" y="115"/>
                    <a:pt x="396" y="125"/>
                    <a:pt x="386" y="131"/>
                  </a:cubicBezTo>
                  <a:cubicBezTo>
                    <a:pt x="357" y="148"/>
                    <a:pt x="335" y="165"/>
                    <a:pt x="317" y="191"/>
                  </a:cubicBezTo>
                  <a:cubicBezTo>
                    <a:pt x="325" y="195"/>
                    <a:pt x="332" y="200"/>
                    <a:pt x="342" y="203"/>
                  </a:cubicBezTo>
                  <a:cubicBezTo>
                    <a:pt x="374" y="176"/>
                    <a:pt x="406" y="149"/>
                    <a:pt x="442" y="127"/>
                  </a:cubicBezTo>
                  <a:cubicBezTo>
                    <a:pt x="445" y="123"/>
                    <a:pt x="449" y="119"/>
                    <a:pt x="453" y="115"/>
                  </a:cubicBezTo>
                  <a:cubicBezTo>
                    <a:pt x="455" y="112"/>
                    <a:pt x="466" y="105"/>
                    <a:pt x="461" y="104"/>
                  </a:cubicBezTo>
                  <a:cubicBezTo>
                    <a:pt x="446" y="109"/>
                    <a:pt x="430" y="107"/>
                    <a:pt x="417" y="112"/>
                  </a:cubicBezTo>
                  <a:close/>
                  <a:moveTo>
                    <a:pt x="1210" y="188"/>
                  </a:moveTo>
                  <a:cubicBezTo>
                    <a:pt x="1213" y="187"/>
                    <a:pt x="1214" y="184"/>
                    <a:pt x="1216" y="183"/>
                  </a:cubicBezTo>
                  <a:cubicBezTo>
                    <a:pt x="1210" y="171"/>
                    <a:pt x="1197" y="162"/>
                    <a:pt x="1185" y="152"/>
                  </a:cubicBezTo>
                  <a:cubicBezTo>
                    <a:pt x="1175" y="143"/>
                    <a:pt x="1164" y="130"/>
                    <a:pt x="1151" y="123"/>
                  </a:cubicBezTo>
                  <a:cubicBezTo>
                    <a:pt x="1135" y="116"/>
                    <a:pt x="1116" y="117"/>
                    <a:pt x="1097" y="110"/>
                  </a:cubicBezTo>
                  <a:cubicBezTo>
                    <a:pt x="1096" y="110"/>
                    <a:pt x="1094" y="110"/>
                    <a:pt x="1094" y="111"/>
                  </a:cubicBezTo>
                  <a:cubicBezTo>
                    <a:pt x="1136" y="132"/>
                    <a:pt x="1174" y="163"/>
                    <a:pt x="1210" y="188"/>
                  </a:cubicBezTo>
                  <a:close/>
                  <a:moveTo>
                    <a:pt x="1090" y="112"/>
                  </a:moveTo>
                  <a:cubicBezTo>
                    <a:pt x="1090" y="112"/>
                    <a:pt x="1090" y="113"/>
                    <a:pt x="1090" y="113"/>
                  </a:cubicBezTo>
                  <a:cubicBezTo>
                    <a:pt x="1124" y="138"/>
                    <a:pt x="1146" y="175"/>
                    <a:pt x="1173" y="207"/>
                  </a:cubicBezTo>
                  <a:cubicBezTo>
                    <a:pt x="1185" y="202"/>
                    <a:pt x="1198" y="198"/>
                    <a:pt x="1206" y="190"/>
                  </a:cubicBezTo>
                  <a:cubicBezTo>
                    <a:pt x="1170" y="161"/>
                    <a:pt x="1132" y="134"/>
                    <a:pt x="1090" y="112"/>
                  </a:cubicBezTo>
                  <a:moveTo>
                    <a:pt x="1090" y="112"/>
                  </a:moveTo>
                  <a:cubicBezTo>
                    <a:pt x="1090" y="110"/>
                    <a:pt x="1089" y="112"/>
                    <a:pt x="1090" y="112"/>
                  </a:cubicBezTo>
                  <a:moveTo>
                    <a:pt x="405" y="116"/>
                  </a:moveTo>
                  <a:cubicBezTo>
                    <a:pt x="389" y="116"/>
                    <a:pt x="383" y="126"/>
                    <a:pt x="374" y="134"/>
                  </a:cubicBezTo>
                  <a:moveTo>
                    <a:pt x="374" y="134"/>
                  </a:moveTo>
                  <a:cubicBezTo>
                    <a:pt x="373" y="134"/>
                    <a:pt x="372" y="135"/>
                    <a:pt x="371" y="136"/>
                  </a:cubicBezTo>
                  <a:moveTo>
                    <a:pt x="371" y="136"/>
                  </a:moveTo>
                  <a:cubicBezTo>
                    <a:pt x="370" y="136"/>
                    <a:pt x="370" y="136"/>
                    <a:pt x="370" y="137"/>
                  </a:cubicBezTo>
                  <a:moveTo>
                    <a:pt x="370" y="137"/>
                  </a:moveTo>
                  <a:cubicBezTo>
                    <a:pt x="369" y="137"/>
                    <a:pt x="370" y="138"/>
                    <a:pt x="370" y="137"/>
                  </a:cubicBezTo>
                  <a:moveTo>
                    <a:pt x="370" y="137"/>
                  </a:moveTo>
                  <a:cubicBezTo>
                    <a:pt x="371" y="137"/>
                    <a:pt x="371" y="136"/>
                    <a:pt x="371" y="136"/>
                  </a:cubicBezTo>
                  <a:moveTo>
                    <a:pt x="371" y="136"/>
                  </a:moveTo>
                  <a:cubicBezTo>
                    <a:pt x="373" y="136"/>
                    <a:pt x="374" y="135"/>
                    <a:pt x="374" y="134"/>
                  </a:cubicBezTo>
                  <a:moveTo>
                    <a:pt x="374" y="134"/>
                  </a:moveTo>
                  <a:cubicBezTo>
                    <a:pt x="385" y="129"/>
                    <a:pt x="395" y="122"/>
                    <a:pt x="405" y="116"/>
                  </a:cubicBezTo>
                  <a:moveTo>
                    <a:pt x="405" y="116"/>
                  </a:moveTo>
                  <a:cubicBezTo>
                    <a:pt x="409" y="117"/>
                    <a:pt x="405" y="113"/>
                    <a:pt x="405" y="116"/>
                  </a:cubicBezTo>
                  <a:moveTo>
                    <a:pt x="1142" y="119"/>
                  </a:moveTo>
                  <a:cubicBezTo>
                    <a:pt x="1142" y="118"/>
                    <a:pt x="1143" y="119"/>
                    <a:pt x="1142" y="119"/>
                  </a:cubicBezTo>
                  <a:close/>
                  <a:moveTo>
                    <a:pt x="365" y="119"/>
                  </a:moveTo>
                  <a:cubicBezTo>
                    <a:pt x="364" y="119"/>
                    <a:pt x="365" y="120"/>
                    <a:pt x="365" y="119"/>
                  </a:cubicBezTo>
                  <a:close/>
                  <a:moveTo>
                    <a:pt x="363" y="120"/>
                  </a:moveTo>
                  <a:cubicBezTo>
                    <a:pt x="361" y="121"/>
                    <a:pt x="363" y="122"/>
                    <a:pt x="363" y="120"/>
                  </a:cubicBezTo>
                  <a:moveTo>
                    <a:pt x="363" y="120"/>
                  </a:moveTo>
                  <a:cubicBezTo>
                    <a:pt x="364" y="120"/>
                    <a:pt x="363" y="119"/>
                    <a:pt x="363" y="120"/>
                  </a:cubicBezTo>
                  <a:moveTo>
                    <a:pt x="326" y="147"/>
                  </a:moveTo>
                  <a:cubicBezTo>
                    <a:pt x="312" y="157"/>
                    <a:pt x="291" y="166"/>
                    <a:pt x="308" y="182"/>
                  </a:cubicBezTo>
                  <a:cubicBezTo>
                    <a:pt x="333" y="161"/>
                    <a:pt x="362" y="143"/>
                    <a:pt x="385" y="120"/>
                  </a:cubicBezTo>
                  <a:cubicBezTo>
                    <a:pt x="360" y="124"/>
                    <a:pt x="343" y="136"/>
                    <a:pt x="326" y="147"/>
                  </a:cubicBezTo>
                  <a:close/>
                  <a:moveTo>
                    <a:pt x="360" y="122"/>
                  </a:moveTo>
                  <a:cubicBezTo>
                    <a:pt x="359" y="122"/>
                    <a:pt x="360" y="123"/>
                    <a:pt x="360" y="122"/>
                  </a:cubicBezTo>
                  <a:close/>
                  <a:moveTo>
                    <a:pt x="365" y="123"/>
                  </a:moveTo>
                  <a:cubicBezTo>
                    <a:pt x="364" y="123"/>
                    <a:pt x="365" y="124"/>
                    <a:pt x="365" y="123"/>
                  </a:cubicBezTo>
                  <a:close/>
                  <a:moveTo>
                    <a:pt x="357" y="124"/>
                  </a:moveTo>
                  <a:cubicBezTo>
                    <a:pt x="356" y="124"/>
                    <a:pt x="358" y="125"/>
                    <a:pt x="357" y="124"/>
                  </a:cubicBezTo>
                  <a:close/>
                  <a:moveTo>
                    <a:pt x="354" y="126"/>
                  </a:moveTo>
                  <a:cubicBezTo>
                    <a:pt x="354" y="126"/>
                    <a:pt x="355" y="127"/>
                    <a:pt x="354" y="126"/>
                  </a:cubicBezTo>
                  <a:close/>
                  <a:moveTo>
                    <a:pt x="910" y="129"/>
                  </a:moveTo>
                  <a:cubicBezTo>
                    <a:pt x="919" y="156"/>
                    <a:pt x="927" y="184"/>
                    <a:pt x="934" y="214"/>
                  </a:cubicBezTo>
                  <a:cubicBezTo>
                    <a:pt x="946" y="215"/>
                    <a:pt x="959" y="215"/>
                    <a:pt x="970" y="216"/>
                  </a:cubicBezTo>
                  <a:cubicBezTo>
                    <a:pt x="952" y="185"/>
                    <a:pt x="933" y="155"/>
                    <a:pt x="910" y="129"/>
                  </a:cubicBezTo>
                  <a:moveTo>
                    <a:pt x="910" y="129"/>
                  </a:moveTo>
                  <a:cubicBezTo>
                    <a:pt x="911" y="125"/>
                    <a:pt x="907" y="129"/>
                    <a:pt x="910" y="129"/>
                  </a:cubicBezTo>
                  <a:moveTo>
                    <a:pt x="1166" y="129"/>
                  </a:moveTo>
                  <a:cubicBezTo>
                    <a:pt x="1166" y="129"/>
                    <a:pt x="1167" y="130"/>
                    <a:pt x="1166" y="129"/>
                  </a:cubicBezTo>
                  <a:close/>
                  <a:moveTo>
                    <a:pt x="1222" y="166"/>
                  </a:moveTo>
                  <a:cubicBezTo>
                    <a:pt x="1218" y="155"/>
                    <a:pt x="1206" y="150"/>
                    <a:pt x="1198" y="144"/>
                  </a:cubicBezTo>
                  <a:cubicBezTo>
                    <a:pt x="1189" y="138"/>
                    <a:pt x="1180" y="130"/>
                    <a:pt x="1168" y="130"/>
                  </a:cubicBezTo>
                  <a:cubicBezTo>
                    <a:pt x="1187" y="141"/>
                    <a:pt x="1204" y="154"/>
                    <a:pt x="1222" y="166"/>
                  </a:cubicBezTo>
                  <a:close/>
                  <a:moveTo>
                    <a:pt x="1165" y="132"/>
                  </a:moveTo>
                  <a:cubicBezTo>
                    <a:pt x="1166" y="133"/>
                    <a:pt x="1165" y="132"/>
                    <a:pt x="1165" y="132"/>
                  </a:cubicBezTo>
                  <a:close/>
                  <a:moveTo>
                    <a:pt x="1169" y="134"/>
                  </a:moveTo>
                  <a:cubicBezTo>
                    <a:pt x="1187" y="147"/>
                    <a:pt x="1204" y="167"/>
                    <a:pt x="1220" y="178"/>
                  </a:cubicBezTo>
                  <a:cubicBezTo>
                    <a:pt x="1220" y="175"/>
                    <a:pt x="1223" y="174"/>
                    <a:pt x="1222" y="170"/>
                  </a:cubicBezTo>
                  <a:cubicBezTo>
                    <a:pt x="1206" y="157"/>
                    <a:pt x="1188" y="145"/>
                    <a:pt x="1169" y="134"/>
                  </a:cubicBezTo>
                  <a:moveTo>
                    <a:pt x="1169" y="134"/>
                  </a:moveTo>
                  <a:cubicBezTo>
                    <a:pt x="1168" y="132"/>
                    <a:pt x="1168" y="134"/>
                    <a:pt x="1169" y="134"/>
                  </a:cubicBezTo>
                  <a:moveTo>
                    <a:pt x="434" y="136"/>
                  </a:moveTo>
                  <a:cubicBezTo>
                    <a:pt x="433" y="136"/>
                    <a:pt x="433" y="136"/>
                    <a:pt x="433" y="137"/>
                  </a:cubicBezTo>
                  <a:moveTo>
                    <a:pt x="433" y="137"/>
                  </a:moveTo>
                  <a:cubicBezTo>
                    <a:pt x="401" y="157"/>
                    <a:pt x="372" y="180"/>
                    <a:pt x="345" y="205"/>
                  </a:cubicBezTo>
                  <a:cubicBezTo>
                    <a:pt x="357" y="209"/>
                    <a:pt x="367" y="213"/>
                    <a:pt x="379" y="215"/>
                  </a:cubicBezTo>
                  <a:cubicBezTo>
                    <a:pt x="394" y="187"/>
                    <a:pt x="413" y="162"/>
                    <a:pt x="433" y="137"/>
                  </a:cubicBezTo>
                  <a:moveTo>
                    <a:pt x="433" y="137"/>
                  </a:moveTo>
                  <a:cubicBezTo>
                    <a:pt x="434" y="137"/>
                    <a:pt x="434" y="136"/>
                    <a:pt x="434" y="136"/>
                  </a:cubicBezTo>
                  <a:moveTo>
                    <a:pt x="434" y="136"/>
                  </a:moveTo>
                  <a:cubicBezTo>
                    <a:pt x="435" y="135"/>
                    <a:pt x="434" y="135"/>
                    <a:pt x="434" y="136"/>
                  </a:cubicBezTo>
                  <a:moveTo>
                    <a:pt x="327" y="142"/>
                  </a:moveTo>
                  <a:cubicBezTo>
                    <a:pt x="327" y="141"/>
                    <a:pt x="328" y="142"/>
                    <a:pt x="327" y="142"/>
                  </a:cubicBezTo>
                  <a:close/>
                  <a:moveTo>
                    <a:pt x="325" y="143"/>
                  </a:moveTo>
                  <a:cubicBezTo>
                    <a:pt x="319" y="146"/>
                    <a:pt x="312" y="150"/>
                    <a:pt x="308" y="156"/>
                  </a:cubicBezTo>
                  <a:moveTo>
                    <a:pt x="308" y="156"/>
                  </a:moveTo>
                  <a:cubicBezTo>
                    <a:pt x="307" y="156"/>
                    <a:pt x="307" y="156"/>
                    <a:pt x="307" y="157"/>
                  </a:cubicBezTo>
                  <a:moveTo>
                    <a:pt x="307" y="157"/>
                  </a:moveTo>
                  <a:cubicBezTo>
                    <a:pt x="306" y="157"/>
                    <a:pt x="306" y="157"/>
                    <a:pt x="306" y="158"/>
                  </a:cubicBezTo>
                  <a:moveTo>
                    <a:pt x="306" y="158"/>
                  </a:moveTo>
                  <a:cubicBezTo>
                    <a:pt x="305" y="158"/>
                    <a:pt x="306" y="159"/>
                    <a:pt x="306" y="158"/>
                  </a:cubicBezTo>
                  <a:moveTo>
                    <a:pt x="306" y="158"/>
                  </a:moveTo>
                  <a:cubicBezTo>
                    <a:pt x="307" y="158"/>
                    <a:pt x="307" y="158"/>
                    <a:pt x="307" y="157"/>
                  </a:cubicBezTo>
                  <a:moveTo>
                    <a:pt x="307" y="157"/>
                  </a:moveTo>
                  <a:cubicBezTo>
                    <a:pt x="308" y="157"/>
                    <a:pt x="308" y="157"/>
                    <a:pt x="308" y="156"/>
                  </a:cubicBezTo>
                  <a:moveTo>
                    <a:pt x="308" y="156"/>
                  </a:moveTo>
                  <a:cubicBezTo>
                    <a:pt x="314" y="152"/>
                    <a:pt x="320" y="147"/>
                    <a:pt x="325" y="143"/>
                  </a:cubicBezTo>
                  <a:moveTo>
                    <a:pt x="325" y="143"/>
                  </a:moveTo>
                  <a:cubicBezTo>
                    <a:pt x="327" y="142"/>
                    <a:pt x="325" y="141"/>
                    <a:pt x="325" y="143"/>
                  </a:cubicBezTo>
                  <a:moveTo>
                    <a:pt x="338" y="163"/>
                  </a:moveTo>
                  <a:cubicBezTo>
                    <a:pt x="337" y="163"/>
                    <a:pt x="337" y="163"/>
                    <a:pt x="337" y="164"/>
                  </a:cubicBezTo>
                  <a:moveTo>
                    <a:pt x="337" y="164"/>
                  </a:moveTo>
                  <a:cubicBezTo>
                    <a:pt x="327" y="170"/>
                    <a:pt x="317" y="176"/>
                    <a:pt x="310" y="185"/>
                  </a:cubicBezTo>
                  <a:cubicBezTo>
                    <a:pt x="312" y="185"/>
                    <a:pt x="312" y="188"/>
                    <a:pt x="315" y="188"/>
                  </a:cubicBezTo>
                  <a:cubicBezTo>
                    <a:pt x="322" y="180"/>
                    <a:pt x="330" y="172"/>
                    <a:pt x="337" y="164"/>
                  </a:cubicBezTo>
                  <a:moveTo>
                    <a:pt x="337" y="164"/>
                  </a:moveTo>
                  <a:cubicBezTo>
                    <a:pt x="338" y="164"/>
                    <a:pt x="338" y="163"/>
                    <a:pt x="338" y="163"/>
                  </a:cubicBezTo>
                  <a:moveTo>
                    <a:pt x="338" y="163"/>
                  </a:moveTo>
                  <a:cubicBezTo>
                    <a:pt x="339" y="162"/>
                    <a:pt x="338" y="162"/>
                    <a:pt x="338" y="163"/>
                  </a:cubicBezTo>
                  <a:moveTo>
                    <a:pt x="648" y="165"/>
                  </a:moveTo>
                  <a:cubicBezTo>
                    <a:pt x="647" y="164"/>
                    <a:pt x="648" y="165"/>
                    <a:pt x="648" y="165"/>
                  </a:cubicBezTo>
                  <a:close/>
                  <a:moveTo>
                    <a:pt x="1279" y="213"/>
                  </a:moveTo>
                  <a:cubicBezTo>
                    <a:pt x="1279" y="213"/>
                    <a:pt x="1280" y="214"/>
                    <a:pt x="1280" y="214"/>
                  </a:cubicBezTo>
                  <a:moveTo>
                    <a:pt x="1280" y="214"/>
                  </a:moveTo>
                  <a:cubicBezTo>
                    <a:pt x="1280" y="214"/>
                    <a:pt x="1281" y="214"/>
                    <a:pt x="1281" y="215"/>
                  </a:cubicBezTo>
                  <a:moveTo>
                    <a:pt x="1281" y="215"/>
                  </a:moveTo>
                  <a:cubicBezTo>
                    <a:pt x="1281" y="215"/>
                    <a:pt x="1282" y="215"/>
                    <a:pt x="1282" y="215"/>
                  </a:cubicBezTo>
                  <a:moveTo>
                    <a:pt x="1282" y="215"/>
                  </a:moveTo>
                  <a:cubicBezTo>
                    <a:pt x="1282" y="216"/>
                    <a:pt x="1283" y="216"/>
                    <a:pt x="1283" y="216"/>
                  </a:cubicBezTo>
                  <a:moveTo>
                    <a:pt x="1283" y="216"/>
                  </a:moveTo>
                  <a:cubicBezTo>
                    <a:pt x="1283" y="217"/>
                    <a:pt x="1284" y="217"/>
                    <a:pt x="1284" y="217"/>
                  </a:cubicBezTo>
                  <a:moveTo>
                    <a:pt x="1284" y="217"/>
                  </a:moveTo>
                  <a:cubicBezTo>
                    <a:pt x="1284" y="218"/>
                    <a:pt x="1285" y="218"/>
                    <a:pt x="1285" y="218"/>
                  </a:cubicBezTo>
                  <a:moveTo>
                    <a:pt x="1285" y="218"/>
                  </a:moveTo>
                  <a:cubicBezTo>
                    <a:pt x="1285" y="219"/>
                    <a:pt x="1286" y="219"/>
                    <a:pt x="1286" y="219"/>
                  </a:cubicBezTo>
                  <a:moveTo>
                    <a:pt x="1286" y="219"/>
                  </a:moveTo>
                  <a:cubicBezTo>
                    <a:pt x="1286" y="220"/>
                    <a:pt x="1287" y="220"/>
                    <a:pt x="1287" y="220"/>
                  </a:cubicBezTo>
                  <a:moveTo>
                    <a:pt x="1287" y="220"/>
                  </a:moveTo>
                  <a:cubicBezTo>
                    <a:pt x="1288" y="222"/>
                    <a:pt x="1288" y="220"/>
                    <a:pt x="1287" y="220"/>
                  </a:cubicBezTo>
                  <a:moveTo>
                    <a:pt x="1287" y="220"/>
                  </a:moveTo>
                  <a:cubicBezTo>
                    <a:pt x="1287" y="219"/>
                    <a:pt x="1287" y="219"/>
                    <a:pt x="1286" y="219"/>
                  </a:cubicBezTo>
                  <a:moveTo>
                    <a:pt x="1286" y="219"/>
                  </a:moveTo>
                  <a:cubicBezTo>
                    <a:pt x="1286" y="219"/>
                    <a:pt x="1286" y="218"/>
                    <a:pt x="1285" y="218"/>
                  </a:cubicBezTo>
                  <a:moveTo>
                    <a:pt x="1285" y="218"/>
                  </a:moveTo>
                  <a:cubicBezTo>
                    <a:pt x="1285" y="218"/>
                    <a:pt x="1285" y="217"/>
                    <a:pt x="1284" y="217"/>
                  </a:cubicBezTo>
                  <a:moveTo>
                    <a:pt x="1284" y="217"/>
                  </a:moveTo>
                  <a:cubicBezTo>
                    <a:pt x="1284" y="217"/>
                    <a:pt x="1284" y="216"/>
                    <a:pt x="1283" y="216"/>
                  </a:cubicBezTo>
                  <a:moveTo>
                    <a:pt x="1283" y="216"/>
                  </a:moveTo>
                  <a:cubicBezTo>
                    <a:pt x="1283" y="216"/>
                    <a:pt x="1283" y="216"/>
                    <a:pt x="1282" y="215"/>
                  </a:cubicBezTo>
                  <a:moveTo>
                    <a:pt x="1282" y="215"/>
                  </a:moveTo>
                  <a:cubicBezTo>
                    <a:pt x="1283" y="215"/>
                    <a:pt x="1282" y="215"/>
                    <a:pt x="1281" y="215"/>
                  </a:cubicBezTo>
                  <a:moveTo>
                    <a:pt x="1281" y="215"/>
                  </a:moveTo>
                  <a:cubicBezTo>
                    <a:pt x="1282" y="214"/>
                    <a:pt x="1281" y="214"/>
                    <a:pt x="1280" y="214"/>
                  </a:cubicBezTo>
                  <a:moveTo>
                    <a:pt x="1280" y="214"/>
                  </a:moveTo>
                  <a:cubicBezTo>
                    <a:pt x="1281" y="213"/>
                    <a:pt x="1280" y="213"/>
                    <a:pt x="1279" y="213"/>
                  </a:cubicBezTo>
                  <a:moveTo>
                    <a:pt x="1279" y="213"/>
                  </a:moveTo>
                  <a:cubicBezTo>
                    <a:pt x="1262" y="195"/>
                    <a:pt x="1245" y="179"/>
                    <a:pt x="1225" y="165"/>
                  </a:cubicBezTo>
                  <a:cubicBezTo>
                    <a:pt x="1226" y="171"/>
                    <a:pt x="1233" y="175"/>
                    <a:pt x="1237" y="178"/>
                  </a:cubicBezTo>
                  <a:cubicBezTo>
                    <a:pt x="1251" y="189"/>
                    <a:pt x="1265" y="201"/>
                    <a:pt x="1279" y="213"/>
                  </a:cubicBezTo>
                  <a:moveTo>
                    <a:pt x="188" y="288"/>
                  </a:moveTo>
                  <a:cubicBezTo>
                    <a:pt x="205" y="283"/>
                    <a:pt x="212" y="269"/>
                    <a:pt x="223" y="257"/>
                  </a:cubicBezTo>
                  <a:cubicBezTo>
                    <a:pt x="250" y="230"/>
                    <a:pt x="277" y="206"/>
                    <a:pt x="305" y="183"/>
                  </a:cubicBezTo>
                  <a:cubicBezTo>
                    <a:pt x="301" y="179"/>
                    <a:pt x="300" y="173"/>
                    <a:pt x="298" y="167"/>
                  </a:cubicBezTo>
                  <a:cubicBezTo>
                    <a:pt x="257" y="204"/>
                    <a:pt x="219" y="243"/>
                    <a:pt x="188" y="288"/>
                  </a:cubicBezTo>
                  <a:close/>
                  <a:moveTo>
                    <a:pt x="1351" y="296"/>
                  </a:moveTo>
                  <a:cubicBezTo>
                    <a:pt x="1351" y="297"/>
                    <a:pt x="1352" y="297"/>
                    <a:pt x="1352" y="297"/>
                  </a:cubicBezTo>
                  <a:moveTo>
                    <a:pt x="1352" y="297"/>
                  </a:moveTo>
                  <a:cubicBezTo>
                    <a:pt x="1353" y="298"/>
                    <a:pt x="1354" y="297"/>
                    <a:pt x="1352" y="297"/>
                  </a:cubicBezTo>
                  <a:moveTo>
                    <a:pt x="1352" y="297"/>
                  </a:moveTo>
                  <a:cubicBezTo>
                    <a:pt x="1353" y="296"/>
                    <a:pt x="1352" y="296"/>
                    <a:pt x="1351" y="296"/>
                  </a:cubicBezTo>
                  <a:moveTo>
                    <a:pt x="1351" y="296"/>
                  </a:moveTo>
                  <a:cubicBezTo>
                    <a:pt x="1351" y="295"/>
                    <a:pt x="1351" y="293"/>
                    <a:pt x="1350" y="293"/>
                  </a:cubicBezTo>
                  <a:cubicBezTo>
                    <a:pt x="1320" y="252"/>
                    <a:pt x="1281" y="217"/>
                    <a:pt x="1241" y="185"/>
                  </a:cubicBezTo>
                  <a:cubicBezTo>
                    <a:pt x="1236" y="181"/>
                    <a:pt x="1231" y="174"/>
                    <a:pt x="1224" y="173"/>
                  </a:cubicBezTo>
                  <a:cubicBezTo>
                    <a:pt x="1218" y="183"/>
                    <a:pt x="1228" y="188"/>
                    <a:pt x="1233" y="194"/>
                  </a:cubicBezTo>
                  <a:cubicBezTo>
                    <a:pt x="1239" y="201"/>
                    <a:pt x="1244" y="208"/>
                    <a:pt x="1250" y="214"/>
                  </a:cubicBezTo>
                  <a:cubicBezTo>
                    <a:pt x="1267" y="233"/>
                    <a:pt x="1280" y="256"/>
                    <a:pt x="1300" y="274"/>
                  </a:cubicBezTo>
                  <a:cubicBezTo>
                    <a:pt x="1319" y="279"/>
                    <a:pt x="1335" y="288"/>
                    <a:pt x="1351" y="296"/>
                  </a:cubicBezTo>
                  <a:moveTo>
                    <a:pt x="1218" y="184"/>
                  </a:moveTo>
                  <a:cubicBezTo>
                    <a:pt x="1217" y="187"/>
                    <a:pt x="1213" y="188"/>
                    <a:pt x="1211" y="191"/>
                  </a:cubicBezTo>
                  <a:cubicBezTo>
                    <a:pt x="1231" y="205"/>
                    <a:pt x="1249" y="226"/>
                    <a:pt x="1267" y="239"/>
                  </a:cubicBezTo>
                  <a:cubicBezTo>
                    <a:pt x="1250" y="220"/>
                    <a:pt x="1237" y="199"/>
                    <a:pt x="1218" y="184"/>
                  </a:cubicBezTo>
                  <a:close/>
                  <a:moveTo>
                    <a:pt x="207" y="280"/>
                  </a:moveTo>
                  <a:cubicBezTo>
                    <a:pt x="206" y="280"/>
                    <a:pt x="207" y="281"/>
                    <a:pt x="207" y="280"/>
                  </a:cubicBezTo>
                  <a:moveTo>
                    <a:pt x="207" y="280"/>
                  </a:moveTo>
                  <a:cubicBezTo>
                    <a:pt x="225" y="274"/>
                    <a:pt x="241" y="267"/>
                    <a:pt x="260" y="263"/>
                  </a:cubicBezTo>
                  <a:cubicBezTo>
                    <a:pt x="272" y="244"/>
                    <a:pt x="285" y="224"/>
                    <a:pt x="299" y="206"/>
                  </a:cubicBezTo>
                  <a:cubicBezTo>
                    <a:pt x="304" y="200"/>
                    <a:pt x="311" y="196"/>
                    <a:pt x="312" y="189"/>
                  </a:cubicBezTo>
                  <a:cubicBezTo>
                    <a:pt x="306" y="183"/>
                    <a:pt x="301" y="190"/>
                    <a:pt x="297" y="193"/>
                  </a:cubicBezTo>
                  <a:cubicBezTo>
                    <a:pt x="268" y="218"/>
                    <a:pt x="231" y="250"/>
                    <a:pt x="207" y="280"/>
                  </a:cubicBezTo>
                  <a:moveTo>
                    <a:pt x="267" y="192"/>
                  </a:moveTo>
                  <a:cubicBezTo>
                    <a:pt x="266" y="192"/>
                    <a:pt x="266" y="193"/>
                    <a:pt x="266" y="193"/>
                  </a:cubicBezTo>
                  <a:moveTo>
                    <a:pt x="266" y="193"/>
                  </a:moveTo>
                  <a:cubicBezTo>
                    <a:pt x="265" y="193"/>
                    <a:pt x="265" y="194"/>
                    <a:pt x="265" y="194"/>
                  </a:cubicBezTo>
                  <a:moveTo>
                    <a:pt x="265" y="194"/>
                  </a:moveTo>
                  <a:cubicBezTo>
                    <a:pt x="264" y="194"/>
                    <a:pt x="264" y="195"/>
                    <a:pt x="264" y="195"/>
                  </a:cubicBezTo>
                  <a:moveTo>
                    <a:pt x="264" y="195"/>
                  </a:moveTo>
                  <a:cubicBezTo>
                    <a:pt x="263" y="195"/>
                    <a:pt x="263" y="196"/>
                    <a:pt x="263" y="196"/>
                  </a:cubicBezTo>
                  <a:moveTo>
                    <a:pt x="263" y="196"/>
                  </a:moveTo>
                  <a:cubicBezTo>
                    <a:pt x="262" y="196"/>
                    <a:pt x="262" y="197"/>
                    <a:pt x="262" y="197"/>
                  </a:cubicBezTo>
                  <a:moveTo>
                    <a:pt x="262" y="197"/>
                  </a:moveTo>
                  <a:cubicBezTo>
                    <a:pt x="261" y="197"/>
                    <a:pt x="261" y="198"/>
                    <a:pt x="261" y="198"/>
                  </a:cubicBezTo>
                  <a:moveTo>
                    <a:pt x="261" y="198"/>
                  </a:moveTo>
                  <a:cubicBezTo>
                    <a:pt x="222" y="229"/>
                    <a:pt x="189" y="265"/>
                    <a:pt x="159" y="305"/>
                  </a:cubicBezTo>
                  <a:moveTo>
                    <a:pt x="159" y="305"/>
                  </a:moveTo>
                  <a:cubicBezTo>
                    <a:pt x="158" y="305"/>
                    <a:pt x="158" y="305"/>
                    <a:pt x="158" y="306"/>
                  </a:cubicBezTo>
                  <a:moveTo>
                    <a:pt x="158" y="306"/>
                  </a:moveTo>
                  <a:cubicBezTo>
                    <a:pt x="157" y="306"/>
                    <a:pt x="158" y="307"/>
                    <a:pt x="158" y="306"/>
                  </a:cubicBezTo>
                  <a:moveTo>
                    <a:pt x="158" y="306"/>
                  </a:moveTo>
                  <a:cubicBezTo>
                    <a:pt x="159" y="306"/>
                    <a:pt x="159" y="305"/>
                    <a:pt x="159" y="305"/>
                  </a:cubicBezTo>
                  <a:moveTo>
                    <a:pt x="159" y="305"/>
                  </a:moveTo>
                  <a:cubicBezTo>
                    <a:pt x="167" y="301"/>
                    <a:pt x="173" y="295"/>
                    <a:pt x="182" y="292"/>
                  </a:cubicBezTo>
                  <a:cubicBezTo>
                    <a:pt x="205" y="258"/>
                    <a:pt x="232" y="227"/>
                    <a:pt x="261" y="198"/>
                  </a:cubicBezTo>
                  <a:moveTo>
                    <a:pt x="261" y="198"/>
                  </a:moveTo>
                  <a:cubicBezTo>
                    <a:pt x="262" y="198"/>
                    <a:pt x="262" y="198"/>
                    <a:pt x="262" y="197"/>
                  </a:cubicBezTo>
                  <a:moveTo>
                    <a:pt x="262" y="197"/>
                  </a:moveTo>
                  <a:cubicBezTo>
                    <a:pt x="263" y="197"/>
                    <a:pt x="263" y="197"/>
                    <a:pt x="263" y="196"/>
                  </a:cubicBezTo>
                  <a:moveTo>
                    <a:pt x="263" y="196"/>
                  </a:moveTo>
                  <a:cubicBezTo>
                    <a:pt x="264" y="196"/>
                    <a:pt x="264" y="196"/>
                    <a:pt x="264" y="195"/>
                  </a:cubicBezTo>
                  <a:moveTo>
                    <a:pt x="264" y="195"/>
                  </a:moveTo>
                  <a:cubicBezTo>
                    <a:pt x="265" y="195"/>
                    <a:pt x="265" y="195"/>
                    <a:pt x="265" y="194"/>
                  </a:cubicBezTo>
                  <a:moveTo>
                    <a:pt x="265" y="194"/>
                  </a:moveTo>
                  <a:cubicBezTo>
                    <a:pt x="266" y="195"/>
                    <a:pt x="266" y="194"/>
                    <a:pt x="266" y="193"/>
                  </a:cubicBezTo>
                  <a:moveTo>
                    <a:pt x="266" y="193"/>
                  </a:moveTo>
                  <a:cubicBezTo>
                    <a:pt x="266" y="194"/>
                    <a:pt x="267" y="193"/>
                    <a:pt x="267" y="192"/>
                  </a:cubicBezTo>
                  <a:moveTo>
                    <a:pt x="267" y="192"/>
                  </a:moveTo>
                  <a:cubicBezTo>
                    <a:pt x="268" y="192"/>
                    <a:pt x="267" y="191"/>
                    <a:pt x="267" y="192"/>
                  </a:cubicBezTo>
                  <a:moveTo>
                    <a:pt x="265" y="261"/>
                  </a:moveTo>
                  <a:cubicBezTo>
                    <a:pt x="263" y="261"/>
                    <a:pt x="265" y="262"/>
                    <a:pt x="265" y="261"/>
                  </a:cubicBezTo>
                  <a:moveTo>
                    <a:pt x="265" y="261"/>
                  </a:moveTo>
                  <a:cubicBezTo>
                    <a:pt x="274" y="259"/>
                    <a:pt x="281" y="256"/>
                    <a:pt x="291" y="255"/>
                  </a:cubicBezTo>
                  <a:cubicBezTo>
                    <a:pt x="305" y="236"/>
                    <a:pt x="324" y="222"/>
                    <a:pt x="340" y="205"/>
                  </a:cubicBezTo>
                  <a:cubicBezTo>
                    <a:pt x="330" y="202"/>
                    <a:pt x="323" y="196"/>
                    <a:pt x="315" y="192"/>
                  </a:cubicBezTo>
                  <a:cubicBezTo>
                    <a:pt x="296" y="214"/>
                    <a:pt x="279" y="236"/>
                    <a:pt x="265" y="261"/>
                  </a:cubicBezTo>
                  <a:moveTo>
                    <a:pt x="1208" y="192"/>
                  </a:moveTo>
                  <a:cubicBezTo>
                    <a:pt x="1198" y="200"/>
                    <a:pt x="1184" y="204"/>
                    <a:pt x="1173" y="211"/>
                  </a:cubicBezTo>
                  <a:cubicBezTo>
                    <a:pt x="1184" y="223"/>
                    <a:pt x="1187" y="240"/>
                    <a:pt x="1203" y="247"/>
                  </a:cubicBezTo>
                  <a:cubicBezTo>
                    <a:pt x="1215" y="253"/>
                    <a:pt x="1231" y="253"/>
                    <a:pt x="1246" y="257"/>
                  </a:cubicBezTo>
                  <a:cubicBezTo>
                    <a:pt x="1260" y="261"/>
                    <a:pt x="1274" y="266"/>
                    <a:pt x="1287" y="269"/>
                  </a:cubicBezTo>
                  <a:cubicBezTo>
                    <a:pt x="1267" y="238"/>
                    <a:pt x="1237" y="216"/>
                    <a:pt x="1208" y="192"/>
                  </a:cubicBezTo>
                  <a:close/>
                  <a:moveTo>
                    <a:pt x="637" y="198"/>
                  </a:moveTo>
                  <a:cubicBezTo>
                    <a:pt x="636" y="202"/>
                    <a:pt x="630" y="210"/>
                    <a:pt x="633" y="212"/>
                  </a:cubicBezTo>
                  <a:cubicBezTo>
                    <a:pt x="638" y="210"/>
                    <a:pt x="636" y="203"/>
                    <a:pt x="637" y="198"/>
                  </a:cubicBezTo>
                  <a:moveTo>
                    <a:pt x="637" y="198"/>
                  </a:moveTo>
                  <a:cubicBezTo>
                    <a:pt x="640" y="198"/>
                    <a:pt x="636" y="194"/>
                    <a:pt x="637" y="198"/>
                  </a:cubicBezTo>
                  <a:moveTo>
                    <a:pt x="1072" y="226"/>
                  </a:moveTo>
                  <a:cubicBezTo>
                    <a:pt x="1076" y="226"/>
                    <a:pt x="1083" y="228"/>
                    <a:pt x="1085" y="227"/>
                  </a:cubicBezTo>
                  <a:cubicBezTo>
                    <a:pt x="1077" y="219"/>
                    <a:pt x="1070" y="209"/>
                    <a:pt x="1062" y="201"/>
                  </a:cubicBezTo>
                  <a:cubicBezTo>
                    <a:pt x="1065" y="210"/>
                    <a:pt x="1069" y="217"/>
                    <a:pt x="1072" y="226"/>
                  </a:cubicBezTo>
                  <a:close/>
                  <a:moveTo>
                    <a:pt x="342" y="207"/>
                  </a:moveTo>
                  <a:cubicBezTo>
                    <a:pt x="327" y="222"/>
                    <a:pt x="310" y="236"/>
                    <a:pt x="296" y="253"/>
                  </a:cubicBezTo>
                  <a:cubicBezTo>
                    <a:pt x="319" y="247"/>
                    <a:pt x="343" y="243"/>
                    <a:pt x="366" y="239"/>
                  </a:cubicBezTo>
                  <a:cubicBezTo>
                    <a:pt x="370" y="231"/>
                    <a:pt x="374" y="225"/>
                    <a:pt x="377" y="217"/>
                  </a:cubicBezTo>
                  <a:cubicBezTo>
                    <a:pt x="364" y="215"/>
                    <a:pt x="354" y="210"/>
                    <a:pt x="342" y="207"/>
                  </a:cubicBezTo>
                  <a:close/>
                  <a:moveTo>
                    <a:pt x="745" y="212"/>
                  </a:moveTo>
                  <a:cubicBezTo>
                    <a:pt x="745" y="226"/>
                    <a:pt x="744" y="240"/>
                    <a:pt x="743" y="254"/>
                  </a:cubicBezTo>
                  <a:cubicBezTo>
                    <a:pt x="757" y="253"/>
                    <a:pt x="774" y="255"/>
                    <a:pt x="786" y="253"/>
                  </a:cubicBezTo>
                  <a:cubicBezTo>
                    <a:pt x="784" y="241"/>
                    <a:pt x="786" y="224"/>
                    <a:pt x="784" y="212"/>
                  </a:cubicBezTo>
                  <a:cubicBezTo>
                    <a:pt x="773" y="210"/>
                    <a:pt x="756" y="210"/>
                    <a:pt x="745" y="212"/>
                  </a:cubicBezTo>
                  <a:close/>
                  <a:moveTo>
                    <a:pt x="1176" y="220"/>
                  </a:moveTo>
                  <a:cubicBezTo>
                    <a:pt x="1176" y="221"/>
                    <a:pt x="1176" y="221"/>
                    <a:pt x="1177" y="221"/>
                  </a:cubicBezTo>
                  <a:moveTo>
                    <a:pt x="1177" y="221"/>
                  </a:moveTo>
                  <a:cubicBezTo>
                    <a:pt x="1177" y="223"/>
                    <a:pt x="1178" y="221"/>
                    <a:pt x="1177" y="221"/>
                  </a:cubicBezTo>
                  <a:moveTo>
                    <a:pt x="1177" y="221"/>
                  </a:moveTo>
                  <a:cubicBezTo>
                    <a:pt x="1177" y="220"/>
                    <a:pt x="1176" y="220"/>
                    <a:pt x="1176" y="220"/>
                  </a:cubicBezTo>
                  <a:moveTo>
                    <a:pt x="1176" y="220"/>
                  </a:moveTo>
                  <a:cubicBezTo>
                    <a:pt x="1174" y="216"/>
                    <a:pt x="1171" y="207"/>
                    <a:pt x="1166" y="213"/>
                  </a:cubicBezTo>
                  <a:cubicBezTo>
                    <a:pt x="1170" y="214"/>
                    <a:pt x="1172" y="218"/>
                    <a:pt x="1176" y="220"/>
                  </a:cubicBezTo>
                  <a:moveTo>
                    <a:pt x="639" y="214"/>
                  </a:moveTo>
                  <a:cubicBezTo>
                    <a:pt x="637" y="225"/>
                    <a:pt x="635" y="238"/>
                    <a:pt x="633" y="251"/>
                  </a:cubicBezTo>
                  <a:cubicBezTo>
                    <a:pt x="669" y="252"/>
                    <a:pt x="704" y="254"/>
                    <a:pt x="741" y="254"/>
                  </a:cubicBezTo>
                  <a:cubicBezTo>
                    <a:pt x="741" y="239"/>
                    <a:pt x="742" y="225"/>
                    <a:pt x="743" y="212"/>
                  </a:cubicBezTo>
                  <a:cubicBezTo>
                    <a:pt x="707" y="211"/>
                    <a:pt x="673" y="213"/>
                    <a:pt x="639" y="214"/>
                  </a:cubicBezTo>
                  <a:close/>
                  <a:moveTo>
                    <a:pt x="787" y="212"/>
                  </a:moveTo>
                  <a:cubicBezTo>
                    <a:pt x="786" y="227"/>
                    <a:pt x="789" y="239"/>
                    <a:pt x="788" y="254"/>
                  </a:cubicBezTo>
                  <a:cubicBezTo>
                    <a:pt x="815" y="254"/>
                    <a:pt x="840" y="252"/>
                    <a:pt x="867" y="252"/>
                  </a:cubicBezTo>
                  <a:cubicBezTo>
                    <a:pt x="863" y="238"/>
                    <a:pt x="860" y="225"/>
                    <a:pt x="856" y="213"/>
                  </a:cubicBezTo>
                  <a:cubicBezTo>
                    <a:pt x="834" y="212"/>
                    <a:pt x="811" y="211"/>
                    <a:pt x="787" y="212"/>
                  </a:cubicBezTo>
                  <a:close/>
                  <a:moveTo>
                    <a:pt x="870" y="251"/>
                  </a:moveTo>
                  <a:cubicBezTo>
                    <a:pt x="891" y="251"/>
                    <a:pt x="917" y="249"/>
                    <a:pt x="938" y="247"/>
                  </a:cubicBezTo>
                  <a:cubicBezTo>
                    <a:pt x="937" y="236"/>
                    <a:pt x="934" y="227"/>
                    <a:pt x="932" y="216"/>
                  </a:cubicBezTo>
                  <a:cubicBezTo>
                    <a:pt x="909" y="214"/>
                    <a:pt x="884" y="214"/>
                    <a:pt x="861" y="213"/>
                  </a:cubicBezTo>
                  <a:cubicBezTo>
                    <a:pt x="864" y="226"/>
                    <a:pt x="868" y="237"/>
                    <a:pt x="870" y="251"/>
                  </a:cubicBezTo>
                  <a:close/>
                  <a:moveTo>
                    <a:pt x="1190" y="244"/>
                  </a:moveTo>
                  <a:cubicBezTo>
                    <a:pt x="1191" y="246"/>
                    <a:pt x="1191" y="244"/>
                    <a:pt x="1190" y="244"/>
                  </a:cubicBezTo>
                  <a:moveTo>
                    <a:pt x="1190" y="244"/>
                  </a:moveTo>
                  <a:cubicBezTo>
                    <a:pt x="1184" y="231"/>
                    <a:pt x="1173" y="222"/>
                    <a:pt x="1162" y="213"/>
                  </a:cubicBezTo>
                  <a:cubicBezTo>
                    <a:pt x="1143" y="221"/>
                    <a:pt x="1120" y="224"/>
                    <a:pt x="1099" y="230"/>
                  </a:cubicBezTo>
                  <a:cubicBezTo>
                    <a:pt x="1131" y="233"/>
                    <a:pt x="1160" y="239"/>
                    <a:pt x="1190" y="244"/>
                  </a:cubicBezTo>
                  <a:moveTo>
                    <a:pt x="632" y="214"/>
                  </a:moveTo>
                  <a:cubicBezTo>
                    <a:pt x="625" y="223"/>
                    <a:pt x="622" y="237"/>
                    <a:pt x="618" y="250"/>
                  </a:cubicBezTo>
                  <a:cubicBezTo>
                    <a:pt x="622" y="250"/>
                    <a:pt x="626" y="250"/>
                    <a:pt x="630" y="250"/>
                  </a:cubicBezTo>
                  <a:cubicBezTo>
                    <a:pt x="631" y="238"/>
                    <a:pt x="633" y="225"/>
                    <a:pt x="635" y="214"/>
                  </a:cubicBezTo>
                  <a:cubicBezTo>
                    <a:pt x="634" y="214"/>
                    <a:pt x="633" y="214"/>
                    <a:pt x="632" y="214"/>
                  </a:cubicBezTo>
                  <a:close/>
                  <a:moveTo>
                    <a:pt x="515" y="222"/>
                  </a:moveTo>
                  <a:cubicBezTo>
                    <a:pt x="512" y="228"/>
                    <a:pt x="507" y="233"/>
                    <a:pt x="505" y="239"/>
                  </a:cubicBezTo>
                  <a:cubicBezTo>
                    <a:pt x="541" y="243"/>
                    <a:pt x="576" y="248"/>
                    <a:pt x="615" y="249"/>
                  </a:cubicBezTo>
                  <a:cubicBezTo>
                    <a:pt x="619" y="237"/>
                    <a:pt x="623" y="226"/>
                    <a:pt x="628" y="215"/>
                  </a:cubicBezTo>
                  <a:cubicBezTo>
                    <a:pt x="589" y="216"/>
                    <a:pt x="552" y="218"/>
                    <a:pt x="515" y="222"/>
                  </a:cubicBezTo>
                  <a:close/>
                  <a:moveTo>
                    <a:pt x="941" y="247"/>
                  </a:moveTo>
                  <a:cubicBezTo>
                    <a:pt x="956" y="246"/>
                    <a:pt x="972" y="245"/>
                    <a:pt x="986" y="242"/>
                  </a:cubicBezTo>
                  <a:cubicBezTo>
                    <a:pt x="980" y="235"/>
                    <a:pt x="978" y="225"/>
                    <a:pt x="971" y="219"/>
                  </a:cubicBezTo>
                  <a:cubicBezTo>
                    <a:pt x="960" y="218"/>
                    <a:pt x="947" y="217"/>
                    <a:pt x="935" y="216"/>
                  </a:cubicBezTo>
                  <a:cubicBezTo>
                    <a:pt x="936" y="227"/>
                    <a:pt x="939" y="236"/>
                    <a:pt x="941" y="247"/>
                  </a:cubicBezTo>
                  <a:close/>
                  <a:moveTo>
                    <a:pt x="370" y="238"/>
                  </a:moveTo>
                  <a:cubicBezTo>
                    <a:pt x="369" y="238"/>
                    <a:pt x="370" y="239"/>
                    <a:pt x="370" y="238"/>
                  </a:cubicBezTo>
                  <a:moveTo>
                    <a:pt x="370" y="238"/>
                  </a:moveTo>
                  <a:cubicBezTo>
                    <a:pt x="384" y="235"/>
                    <a:pt x="401" y="237"/>
                    <a:pt x="406" y="225"/>
                  </a:cubicBezTo>
                  <a:cubicBezTo>
                    <a:pt x="396" y="224"/>
                    <a:pt x="389" y="220"/>
                    <a:pt x="379" y="219"/>
                  </a:cubicBezTo>
                  <a:cubicBezTo>
                    <a:pt x="377" y="226"/>
                    <a:pt x="372" y="230"/>
                    <a:pt x="370" y="238"/>
                  </a:cubicBezTo>
                  <a:moveTo>
                    <a:pt x="989" y="242"/>
                  </a:moveTo>
                  <a:cubicBezTo>
                    <a:pt x="1017" y="239"/>
                    <a:pt x="1047" y="238"/>
                    <a:pt x="1071" y="230"/>
                  </a:cubicBezTo>
                  <a:cubicBezTo>
                    <a:pt x="1042" y="224"/>
                    <a:pt x="1008" y="222"/>
                    <a:pt x="976" y="219"/>
                  </a:cubicBezTo>
                  <a:cubicBezTo>
                    <a:pt x="980" y="227"/>
                    <a:pt x="984" y="235"/>
                    <a:pt x="989" y="242"/>
                  </a:cubicBezTo>
                  <a:close/>
                  <a:moveTo>
                    <a:pt x="497" y="223"/>
                  </a:moveTo>
                  <a:cubicBezTo>
                    <a:pt x="494" y="227"/>
                    <a:pt x="494" y="233"/>
                    <a:pt x="491" y="238"/>
                  </a:cubicBezTo>
                  <a:cubicBezTo>
                    <a:pt x="495" y="237"/>
                    <a:pt x="497" y="239"/>
                    <a:pt x="502" y="239"/>
                  </a:cubicBezTo>
                  <a:cubicBezTo>
                    <a:pt x="504" y="232"/>
                    <a:pt x="509" y="228"/>
                    <a:pt x="511" y="222"/>
                  </a:cubicBezTo>
                  <a:cubicBezTo>
                    <a:pt x="507" y="223"/>
                    <a:pt x="503" y="224"/>
                    <a:pt x="497" y="223"/>
                  </a:cubicBezTo>
                  <a:close/>
                  <a:moveTo>
                    <a:pt x="1178" y="224"/>
                  </a:moveTo>
                  <a:cubicBezTo>
                    <a:pt x="1177" y="224"/>
                    <a:pt x="1178" y="225"/>
                    <a:pt x="1178" y="224"/>
                  </a:cubicBezTo>
                  <a:close/>
                  <a:moveTo>
                    <a:pt x="445" y="231"/>
                  </a:moveTo>
                  <a:cubicBezTo>
                    <a:pt x="460" y="233"/>
                    <a:pt x="475" y="235"/>
                    <a:pt x="489" y="238"/>
                  </a:cubicBezTo>
                  <a:cubicBezTo>
                    <a:pt x="490" y="232"/>
                    <a:pt x="492" y="229"/>
                    <a:pt x="493" y="224"/>
                  </a:cubicBezTo>
                  <a:cubicBezTo>
                    <a:pt x="477" y="226"/>
                    <a:pt x="459" y="226"/>
                    <a:pt x="445" y="231"/>
                  </a:cubicBezTo>
                  <a:close/>
                  <a:moveTo>
                    <a:pt x="421" y="230"/>
                  </a:moveTo>
                  <a:cubicBezTo>
                    <a:pt x="423" y="230"/>
                    <a:pt x="429" y="229"/>
                    <a:pt x="424" y="229"/>
                  </a:cubicBezTo>
                  <a:cubicBezTo>
                    <a:pt x="419" y="228"/>
                    <a:pt x="414" y="227"/>
                    <a:pt x="409" y="226"/>
                  </a:cubicBezTo>
                  <a:cubicBezTo>
                    <a:pt x="407" y="229"/>
                    <a:pt x="404" y="230"/>
                    <a:pt x="403" y="233"/>
                  </a:cubicBezTo>
                  <a:cubicBezTo>
                    <a:pt x="409" y="232"/>
                    <a:pt x="416" y="231"/>
                    <a:pt x="421" y="230"/>
                  </a:cubicBezTo>
                  <a:close/>
                  <a:moveTo>
                    <a:pt x="1079" y="230"/>
                  </a:moveTo>
                  <a:cubicBezTo>
                    <a:pt x="1078" y="229"/>
                    <a:pt x="1073" y="228"/>
                    <a:pt x="1073" y="230"/>
                  </a:cubicBezTo>
                  <a:cubicBezTo>
                    <a:pt x="1074" y="231"/>
                    <a:pt x="1078" y="232"/>
                    <a:pt x="1079" y="230"/>
                  </a:cubicBezTo>
                  <a:close/>
                  <a:moveTo>
                    <a:pt x="309" y="418"/>
                  </a:moveTo>
                  <a:cubicBezTo>
                    <a:pt x="307" y="419"/>
                    <a:pt x="309" y="419"/>
                    <a:pt x="309" y="418"/>
                  </a:cubicBezTo>
                  <a:moveTo>
                    <a:pt x="309" y="418"/>
                  </a:moveTo>
                  <a:cubicBezTo>
                    <a:pt x="345" y="412"/>
                    <a:pt x="381" y="406"/>
                    <a:pt x="418" y="401"/>
                  </a:cubicBezTo>
                  <a:cubicBezTo>
                    <a:pt x="436" y="359"/>
                    <a:pt x="455" y="318"/>
                    <a:pt x="477" y="281"/>
                  </a:cubicBezTo>
                  <a:cubicBezTo>
                    <a:pt x="479" y="266"/>
                    <a:pt x="484" y="253"/>
                    <a:pt x="488" y="239"/>
                  </a:cubicBezTo>
                  <a:cubicBezTo>
                    <a:pt x="458" y="236"/>
                    <a:pt x="431" y="227"/>
                    <a:pt x="401" y="236"/>
                  </a:cubicBezTo>
                  <a:cubicBezTo>
                    <a:pt x="376" y="263"/>
                    <a:pt x="355" y="294"/>
                    <a:pt x="333" y="324"/>
                  </a:cubicBezTo>
                  <a:cubicBezTo>
                    <a:pt x="324" y="355"/>
                    <a:pt x="314" y="384"/>
                    <a:pt x="309" y="418"/>
                  </a:cubicBezTo>
                  <a:moveTo>
                    <a:pt x="1092" y="232"/>
                  </a:moveTo>
                  <a:cubicBezTo>
                    <a:pt x="1137" y="288"/>
                    <a:pt x="1175" y="350"/>
                    <a:pt x="1208" y="417"/>
                  </a:cubicBezTo>
                  <a:cubicBezTo>
                    <a:pt x="1224" y="419"/>
                    <a:pt x="1240" y="426"/>
                    <a:pt x="1256" y="425"/>
                  </a:cubicBezTo>
                  <a:cubicBezTo>
                    <a:pt x="1244" y="360"/>
                    <a:pt x="1220" y="299"/>
                    <a:pt x="1192" y="247"/>
                  </a:cubicBezTo>
                  <a:cubicBezTo>
                    <a:pt x="1159" y="242"/>
                    <a:pt x="1128" y="235"/>
                    <a:pt x="1092" y="232"/>
                  </a:cubicBezTo>
                  <a:moveTo>
                    <a:pt x="1092" y="232"/>
                  </a:moveTo>
                  <a:cubicBezTo>
                    <a:pt x="1092" y="230"/>
                    <a:pt x="1091" y="232"/>
                    <a:pt x="1092" y="232"/>
                  </a:cubicBezTo>
                  <a:moveTo>
                    <a:pt x="1104" y="252"/>
                  </a:moveTo>
                  <a:cubicBezTo>
                    <a:pt x="1096" y="241"/>
                    <a:pt x="1089" y="225"/>
                    <a:pt x="1075" y="235"/>
                  </a:cubicBezTo>
                  <a:cubicBezTo>
                    <a:pt x="1096" y="285"/>
                    <a:pt x="1109" y="342"/>
                    <a:pt x="1119" y="403"/>
                  </a:cubicBezTo>
                  <a:cubicBezTo>
                    <a:pt x="1148" y="406"/>
                    <a:pt x="1178" y="413"/>
                    <a:pt x="1205" y="415"/>
                  </a:cubicBezTo>
                  <a:cubicBezTo>
                    <a:pt x="1178" y="360"/>
                    <a:pt x="1141" y="300"/>
                    <a:pt x="1104" y="252"/>
                  </a:cubicBezTo>
                  <a:close/>
                  <a:moveTo>
                    <a:pt x="990" y="245"/>
                  </a:moveTo>
                  <a:cubicBezTo>
                    <a:pt x="1015" y="293"/>
                    <a:pt x="1038" y="342"/>
                    <a:pt x="1057" y="395"/>
                  </a:cubicBezTo>
                  <a:cubicBezTo>
                    <a:pt x="1077" y="398"/>
                    <a:pt x="1097" y="399"/>
                    <a:pt x="1116" y="403"/>
                  </a:cubicBezTo>
                  <a:cubicBezTo>
                    <a:pt x="1108" y="349"/>
                    <a:pt x="1096" y="297"/>
                    <a:pt x="1080" y="252"/>
                  </a:cubicBezTo>
                  <a:cubicBezTo>
                    <a:pt x="1078" y="246"/>
                    <a:pt x="1076" y="238"/>
                    <a:pt x="1070" y="235"/>
                  </a:cubicBezTo>
                  <a:cubicBezTo>
                    <a:pt x="1044" y="239"/>
                    <a:pt x="1018" y="243"/>
                    <a:pt x="990" y="245"/>
                  </a:cubicBezTo>
                  <a:close/>
                  <a:moveTo>
                    <a:pt x="368" y="240"/>
                  </a:moveTo>
                  <a:cubicBezTo>
                    <a:pt x="357" y="263"/>
                    <a:pt x="345" y="288"/>
                    <a:pt x="339" y="312"/>
                  </a:cubicBezTo>
                  <a:cubicBezTo>
                    <a:pt x="353" y="289"/>
                    <a:pt x="373" y="265"/>
                    <a:pt x="390" y="245"/>
                  </a:cubicBezTo>
                  <a:cubicBezTo>
                    <a:pt x="392" y="243"/>
                    <a:pt x="395" y="239"/>
                    <a:pt x="394" y="237"/>
                  </a:cubicBezTo>
                  <a:cubicBezTo>
                    <a:pt x="386" y="238"/>
                    <a:pt x="378" y="240"/>
                    <a:pt x="368" y="240"/>
                  </a:cubicBezTo>
                  <a:close/>
                  <a:moveTo>
                    <a:pt x="483" y="268"/>
                  </a:moveTo>
                  <a:cubicBezTo>
                    <a:pt x="480" y="268"/>
                    <a:pt x="484" y="272"/>
                    <a:pt x="483" y="268"/>
                  </a:cubicBezTo>
                  <a:moveTo>
                    <a:pt x="483" y="268"/>
                  </a:moveTo>
                  <a:cubicBezTo>
                    <a:pt x="489" y="260"/>
                    <a:pt x="494" y="251"/>
                    <a:pt x="499" y="241"/>
                  </a:cubicBezTo>
                  <a:cubicBezTo>
                    <a:pt x="496" y="241"/>
                    <a:pt x="494" y="240"/>
                    <a:pt x="490" y="240"/>
                  </a:cubicBezTo>
                  <a:cubicBezTo>
                    <a:pt x="488" y="250"/>
                    <a:pt x="484" y="258"/>
                    <a:pt x="483" y="268"/>
                  </a:cubicBezTo>
                  <a:moveTo>
                    <a:pt x="327" y="249"/>
                  </a:moveTo>
                  <a:cubicBezTo>
                    <a:pt x="315" y="252"/>
                    <a:pt x="301" y="252"/>
                    <a:pt x="294" y="256"/>
                  </a:cubicBezTo>
                  <a:cubicBezTo>
                    <a:pt x="288" y="259"/>
                    <a:pt x="279" y="270"/>
                    <a:pt x="273" y="277"/>
                  </a:cubicBezTo>
                  <a:cubicBezTo>
                    <a:pt x="242" y="313"/>
                    <a:pt x="211" y="348"/>
                    <a:pt x="198" y="402"/>
                  </a:cubicBezTo>
                  <a:cubicBezTo>
                    <a:pt x="222" y="411"/>
                    <a:pt x="245" y="420"/>
                    <a:pt x="271" y="426"/>
                  </a:cubicBezTo>
                  <a:cubicBezTo>
                    <a:pt x="285" y="399"/>
                    <a:pt x="300" y="372"/>
                    <a:pt x="316" y="347"/>
                  </a:cubicBezTo>
                  <a:cubicBezTo>
                    <a:pt x="321" y="339"/>
                    <a:pt x="328" y="330"/>
                    <a:pt x="332" y="322"/>
                  </a:cubicBezTo>
                  <a:cubicBezTo>
                    <a:pt x="344" y="296"/>
                    <a:pt x="348" y="268"/>
                    <a:pt x="365" y="243"/>
                  </a:cubicBezTo>
                  <a:cubicBezTo>
                    <a:pt x="364" y="243"/>
                    <a:pt x="365" y="241"/>
                    <a:pt x="364" y="241"/>
                  </a:cubicBezTo>
                  <a:cubicBezTo>
                    <a:pt x="353" y="243"/>
                    <a:pt x="340" y="246"/>
                    <a:pt x="327" y="249"/>
                  </a:cubicBezTo>
                  <a:close/>
                  <a:moveTo>
                    <a:pt x="504" y="242"/>
                  </a:moveTo>
                  <a:cubicBezTo>
                    <a:pt x="472" y="274"/>
                    <a:pt x="465" y="338"/>
                    <a:pt x="457" y="396"/>
                  </a:cubicBezTo>
                  <a:cubicBezTo>
                    <a:pt x="495" y="392"/>
                    <a:pt x="535" y="389"/>
                    <a:pt x="575" y="385"/>
                  </a:cubicBezTo>
                  <a:cubicBezTo>
                    <a:pt x="587" y="340"/>
                    <a:pt x="599" y="294"/>
                    <a:pt x="614" y="252"/>
                  </a:cubicBezTo>
                  <a:cubicBezTo>
                    <a:pt x="576" y="250"/>
                    <a:pt x="540" y="246"/>
                    <a:pt x="504" y="242"/>
                  </a:cubicBezTo>
                  <a:close/>
                  <a:moveTo>
                    <a:pt x="1194" y="244"/>
                  </a:moveTo>
                  <a:cubicBezTo>
                    <a:pt x="1194" y="245"/>
                    <a:pt x="1194" y="245"/>
                    <a:pt x="1195" y="245"/>
                  </a:cubicBezTo>
                  <a:moveTo>
                    <a:pt x="1195" y="245"/>
                  </a:moveTo>
                  <a:cubicBezTo>
                    <a:pt x="1196" y="247"/>
                    <a:pt x="1196" y="245"/>
                    <a:pt x="1195" y="245"/>
                  </a:cubicBezTo>
                  <a:moveTo>
                    <a:pt x="1195" y="245"/>
                  </a:moveTo>
                  <a:cubicBezTo>
                    <a:pt x="1195" y="244"/>
                    <a:pt x="1195" y="244"/>
                    <a:pt x="1194" y="244"/>
                  </a:cubicBezTo>
                  <a:moveTo>
                    <a:pt x="1194" y="244"/>
                  </a:moveTo>
                  <a:cubicBezTo>
                    <a:pt x="1193" y="243"/>
                    <a:pt x="1193" y="244"/>
                    <a:pt x="1194" y="244"/>
                  </a:cubicBezTo>
                  <a:moveTo>
                    <a:pt x="942" y="250"/>
                  </a:moveTo>
                  <a:cubicBezTo>
                    <a:pt x="949" y="294"/>
                    <a:pt x="955" y="339"/>
                    <a:pt x="960" y="386"/>
                  </a:cubicBezTo>
                  <a:cubicBezTo>
                    <a:pt x="991" y="389"/>
                    <a:pt x="1024" y="391"/>
                    <a:pt x="1054" y="395"/>
                  </a:cubicBezTo>
                  <a:cubicBezTo>
                    <a:pt x="1035" y="342"/>
                    <a:pt x="1013" y="293"/>
                    <a:pt x="988" y="246"/>
                  </a:cubicBezTo>
                  <a:cubicBezTo>
                    <a:pt x="972" y="247"/>
                    <a:pt x="957" y="249"/>
                    <a:pt x="942" y="250"/>
                  </a:cubicBezTo>
                  <a:close/>
                  <a:moveTo>
                    <a:pt x="1259" y="424"/>
                  </a:moveTo>
                  <a:cubicBezTo>
                    <a:pt x="1279" y="419"/>
                    <a:pt x="1296" y="412"/>
                    <a:pt x="1314" y="407"/>
                  </a:cubicBezTo>
                  <a:cubicBezTo>
                    <a:pt x="1282" y="347"/>
                    <a:pt x="1242" y="296"/>
                    <a:pt x="1198" y="249"/>
                  </a:cubicBezTo>
                  <a:cubicBezTo>
                    <a:pt x="1197" y="249"/>
                    <a:pt x="1196" y="249"/>
                    <a:pt x="1196" y="250"/>
                  </a:cubicBezTo>
                  <a:cubicBezTo>
                    <a:pt x="1224" y="301"/>
                    <a:pt x="1245" y="359"/>
                    <a:pt x="1259" y="424"/>
                  </a:cubicBezTo>
                  <a:close/>
                  <a:moveTo>
                    <a:pt x="871" y="255"/>
                  </a:moveTo>
                  <a:cubicBezTo>
                    <a:pt x="883" y="296"/>
                    <a:pt x="891" y="339"/>
                    <a:pt x="899" y="383"/>
                  </a:cubicBezTo>
                  <a:cubicBezTo>
                    <a:pt x="918" y="384"/>
                    <a:pt x="938" y="384"/>
                    <a:pt x="957" y="386"/>
                  </a:cubicBezTo>
                  <a:cubicBezTo>
                    <a:pt x="953" y="345"/>
                    <a:pt x="948" y="301"/>
                    <a:pt x="942" y="264"/>
                  </a:cubicBezTo>
                  <a:cubicBezTo>
                    <a:pt x="941" y="260"/>
                    <a:pt x="941" y="252"/>
                    <a:pt x="936" y="250"/>
                  </a:cubicBezTo>
                  <a:cubicBezTo>
                    <a:pt x="915" y="253"/>
                    <a:pt x="892" y="252"/>
                    <a:pt x="871" y="255"/>
                  </a:cubicBezTo>
                  <a:close/>
                  <a:moveTo>
                    <a:pt x="1317" y="405"/>
                  </a:moveTo>
                  <a:cubicBezTo>
                    <a:pt x="1328" y="400"/>
                    <a:pt x="1340" y="395"/>
                    <a:pt x="1350" y="388"/>
                  </a:cubicBezTo>
                  <a:cubicBezTo>
                    <a:pt x="1332" y="347"/>
                    <a:pt x="1314" y="307"/>
                    <a:pt x="1289" y="273"/>
                  </a:cubicBezTo>
                  <a:cubicBezTo>
                    <a:pt x="1263" y="264"/>
                    <a:pt x="1231" y="255"/>
                    <a:pt x="1204" y="251"/>
                  </a:cubicBezTo>
                  <a:cubicBezTo>
                    <a:pt x="1247" y="297"/>
                    <a:pt x="1284" y="348"/>
                    <a:pt x="1317" y="405"/>
                  </a:cubicBezTo>
                  <a:close/>
                  <a:moveTo>
                    <a:pt x="616" y="253"/>
                  </a:moveTo>
                  <a:cubicBezTo>
                    <a:pt x="602" y="296"/>
                    <a:pt x="589" y="340"/>
                    <a:pt x="578" y="385"/>
                  </a:cubicBezTo>
                  <a:cubicBezTo>
                    <a:pt x="591" y="385"/>
                    <a:pt x="603" y="384"/>
                    <a:pt x="617" y="383"/>
                  </a:cubicBezTo>
                  <a:cubicBezTo>
                    <a:pt x="619" y="338"/>
                    <a:pt x="624" y="295"/>
                    <a:pt x="630" y="253"/>
                  </a:cubicBezTo>
                  <a:cubicBezTo>
                    <a:pt x="625" y="254"/>
                    <a:pt x="618" y="252"/>
                    <a:pt x="616" y="253"/>
                  </a:cubicBezTo>
                  <a:close/>
                  <a:moveTo>
                    <a:pt x="632" y="256"/>
                  </a:moveTo>
                  <a:cubicBezTo>
                    <a:pt x="628" y="298"/>
                    <a:pt x="623" y="339"/>
                    <a:pt x="621" y="383"/>
                  </a:cubicBezTo>
                  <a:cubicBezTo>
                    <a:pt x="658" y="381"/>
                    <a:pt x="697" y="381"/>
                    <a:pt x="735" y="380"/>
                  </a:cubicBezTo>
                  <a:cubicBezTo>
                    <a:pt x="737" y="339"/>
                    <a:pt x="739" y="298"/>
                    <a:pt x="740" y="257"/>
                  </a:cubicBezTo>
                  <a:cubicBezTo>
                    <a:pt x="704" y="257"/>
                    <a:pt x="670" y="255"/>
                    <a:pt x="634" y="254"/>
                  </a:cubicBezTo>
                  <a:cubicBezTo>
                    <a:pt x="634" y="252"/>
                    <a:pt x="632" y="254"/>
                    <a:pt x="632" y="256"/>
                  </a:cubicBezTo>
                  <a:close/>
                  <a:moveTo>
                    <a:pt x="788" y="257"/>
                  </a:moveTo>
                  <a:cubicBezTo>
                    <a:pt x="789" y="297"/>
                    <a:pt x="790" y="338"/>
                    <a:pt x="790" y="380"/>
                  </a:cubicBezTo>
                  <a:cubicBezTo>
                    <a:pt x="825" y="380"/>
                    <a:pt x="860" y="381"/>
                    <a:pt x="894" y="383"/>
                  </a:cubicBezTo>
                  <a:cubicBezTo>
                    <a:pt x="888" y="338"/>
                    <a:pt x="878" y="296"/>
                    <a:pt x="868" y="255"/>
                  </a:cubicBezTo>
                  <a:cubicBezTo>
                    <a:pt x="841" y="255"/>
                    <a:pt x="815" y="257"/>
                    <a:pt x="788" y="257"/>
                  </a:cubicBezTo>
                  <a:close/>
                  <a:moveTo>
                    <a:pt x="744" y="257"/>
                  </a:moveTo>
                  <a:cubicBezTo>
                    <a:pt x="740" y="296"/>
                    <a:pt x="740" y="339"/>
                    <a:pt x="738" y="380"/>
                  </a:cubicBezTo>
                  <a:cubicBezTo>
                    <a:pt x="755" y="380"/>
                    <a:pt x="771" y="380"/>
                    <a:pt x="788" y="380"/>
                  </a:cubicBezTo>
                  <a:cubicBezTo>
                    <a:pt x="788" y="338"/>
                    <a:pt x="786" y="298"/>
                    <a:pt x="786" y="257"/>
                  </a:cubicBezTo>
                  <a:cubicBezTo>
                    <a:pt x="772" y="257"/>
                    <a:pt x="758" y="257"/>
                    <a:pt x="744" y="257"/>
                  </a:cubicBezTo>
                  <a:close/>
                  <a:moveTo>
                    <a:pt x="286" y="259"/>
                  </a:moveTo>
                  <a:cubicBezTo>
                    <a:pt x="277" y="260"/>
                    <a:pt x="270" y="263"/>
                    <a:pt x="262" y="264"/>
                  </a:cubicBezTo>
                  <a:cubicBezTo>
                    <a:pt x="249" y="285"/>
                    <a:pt x="237" y="306"/>
                    <a:pt x="227" y="329"/>
                  </a:cubicBezTo>
                  <a:moveTo>
                    <a:pt x="227" y="329"/>
                  </a:moveTo>
                  <a:cubicBezTo>
                    <a:pt x="226" y="329"/>
                    <a:pt x="227" y="330"/>
                    <a:pt x="226" y="331"/>
                  </a:cubicBezTo>
                  <a:moveTo>
                    <a:pt x="226" y="331"/>
                  </a:moveTo>
                  <a:cubicBezTo>
                    <a:pt x="225" y="331"/>
                    <a:pt x="226" y="332"/>
                    <a:pt x="226" y="331"/>
                  </a:cubicBezTo>
                  <a:moveTo>
                    <a:pt x="226" y="331"/>
                  </a:moveTo>
                  <a:cubicBezTo>
                    <a:pt x="227" y="331"/>
                    <a:pt x="227" y="330"/>
                    <a:pt x="227" y="329"/>
                  </a:cubicBezTo>
                  <a:moveTo>
                    <a:pt x="286" y="259"/>
                  </a:moveTo>
                  <a:cubicBezTo>
                    <a:pt x="266" y="281"/>
                    <a:pt x="246" y="305"/>
                    <a:pt x="227" y="329"/>
                  </a:cubicBezTo>
                  <a:moveTo>
                    <a:pt x="286" y="259"/>
                  </a:moveTo>
                  <a:cubicBezTo>
                    <a:pt x="287" y="258"/>
                    <a:pt x="286" y="258"/>
                    <a:pt x="286" y="259"/>
                  </a:cubicBezTo>
                  <a:moveTo>
                    <a:pt x="257" y="266"/>
                  </a:moveTo>
                  <a:cubicBezTo>
                    <a:pt x="237" y="271"/>
                    <a:pt x="219" y="278"/>
                    <a:pt x="201" y="286"/>
                  </a:cubicBezTo>
                  <a:cubicBezTo>
                    <a:pt x="180" y="309"/>
                    <a:pt x="160" y="334"/>
                    <a:pt x="143" y="361"/>
                  </a:cubicBezTo>
                  <a:cubicBezTo>
                    <a:pt x="152" y="377"/>
                    <a:pt x="168" y="386"/>
                    <a:pt x="184" y="394"/>
                  </a:cubicBezTo>
                  <a:cubicBezTo>
                    <a:pt x="194" y="377"/>
                    <a:pt x="205" y="359"/>
                    <a:pt x="218" y="344"/>
                  </a:cubicBezTo>
                  <a:cubicBezTo>
                    <a:pt x="228" y="316"/>
                    <a:pt x="243" y="291"/>
                    <a:pt x="257" y="266"/>
                  </a:cubicBezTo>
                  <a:moveTo>
                    <a:pt x="257" y="266"/>
                  </a:moveTo>
                  <a:cubicBezTo>
                    <a:pt x="258" y="266"/>
                    <a:pt x="257" y="265"/>
                    <a:pt x="257" y="266"/>
                  </a:cubicBezTo>
                  <a:moveTo>
                    <a:pt x="1292" y="270"/>
                  </a:moveTo>
                  <a:cubicBezTo>
                    <a:pt x="1293" y="272"/>
                    <a:pt x="1293" y="270"/>
                    <a:pt x="1292" y="270"/>
                  </a:cubicBezTo>
                  <a:moveTo>
                    <a:pt x="1292" y="270"/>
                  </a:moveTo>
                  <a:cubicBezTo>
                    <a:pt x="1291" y="269"/>
                    <a:pt x="1291" y="270"/>
                    <a:pt x="1292" y="270"/>
                  </a:cubicBezTo>
                  <a:moveTo>
                    <a:pt x="1295" y="275"/>
                  </a:moveTo>
                  <a:cubicBezTo>
                    <a:pt x="1316" y="310"/>
                    <a:pt x="1336" y="347"/>
                    <a:pt x="1351" y="387"/>
                  </a:cubicBezTo>
                  <a:cubicBezTo>
                    <a:pt x="1360" y="383"/>
                    <a:pt x="1368" y="378"/>
                    <a:pt x="1373" y="371"/>
                  </a:cubicBezTo>
                  <a:cubicBezTo>
                    <a:pt x="1349" y="337"/>
                    <a:pt x="1324" y="306"/>
                    <a:pt x="1298" y="275"/>
                  </a:cubicBezTo>
                  <a:cubicBezTo>
                    <a:pt x="1297" y="275"/>
                    <a:pt x="1296" y="275"/>
                    <a:pt x="1295" y="275"/>
                  </a:cubicBezTo>
                  <a:moveTo>
                    <a:pt x="1295" y="275"/>
                  </a:moveTo>
                  <a:cubicBezTo>
                    <a:pt x="1294" y="274"/>
                    <a:pt x="1294" y="275"/>
                    <a:pt x="1295" y="275"/>
                  </a:cubicBezTo>
                  <a:moveTo>
                    <a:pt x="1375" y="370"/>
                  </a:moveTo>
                  <a:cubicBezTo>
                    <a:pt x="1380" y="364"/>
                    <a:pt x="1385" y="359"/>
                    <a:pt x="1387" y="350"/>
                  </a:cubicBezTo>
                  <a:cubicBezTo>
                    <a:pt x="1378" y="334"/>
                    <a:pt x="1367" y="319"/>
                    <a:pt x="1357" y="303"/>
                  </a:cubicBezTo>
                  <a:cubicBezTo>
                    <a:pt x="1341" y="294"/>
                    <a:pt x="1322" y="283"/>
                    <a:pt x="1303" y="279"/>
                  </a:cubicBezTo>
                  <a:cubicBezTo>
                    <a:pt x="1330" y="307"/>
                    <a:pt x="1352" y="339"/>
                    <a:pt x="1375" y="370"/>
                  </a:cubicBezTo>
                  <a:close/>
                  <a:moveTo>
                    <a:pt x="194" y="289"/>
                  </a:moveTo>
                  <a:cubicBezTo>
                    <a:pt x="177" y="295"/>
                    <a:pt x="173" y="313"/>
                    <a:pt x="164" y="326"/>
                  </a:cubicBezTo>
                  <a:moveTo>
                    <a:pt x="164" y="326"/>
                  </a:moveTo>
                  <a:cubicBezTo>
                    <a:pt x="163" y="326"/>
                    <a:pt x="163" y="326"/>
                    <a:pt x="163" y="327"/>
                  </a:cubicBezTo>
                  <a:moveTo>
                    <a:pt x="163" y="327"/>
                  </a:moveTo>
                  <a:cubicBezTo>
                    <a:pt x="162" y="327"/>
                    <a:pt x="162" y="328"/>
                    <a:pt x="162" y="329"/>
                  </a:cubicBezTo>
                  <a:moveTo>
                    <a:pt x="162" y="329"/>
                  </a:moveTo>
                  <a:cubicBezTo>
                    <a:pt x="161" y="329"/>
                    <a:pt x="162" y="330"/>
                    <a:pt x="162" y="329"/>
                  </a:cubicBezTo>
                  <a:moveTo>
                    <a:pt x="162" y="329"/>
                  </a:moveTo>
                  <a:cubicBezTo>
                    <a:pt x="163" y="329"/>
                    <a:pt x="163" y="328"/>
                    <a:pt x="163" y="327"/>
                  </a:cubicBezTo>
                  <a:moveTo>
                    <a:pt x="163" y="327"/>
                  </a:moveTo>
                  <a:cubicBezTo>
                    <a:pt x="164" y="327"/>
                    <a:pt x="164" y="326"/>
                    <a:pt x="164" y="326"/>
                  </a:cubicBezTo>
                  <a:moveTo>
                    <a:pt x="164" y="326"/>
                  </a:moveTo>
                  <a:cubicBezTo>
                    <a:pt x="174" y="314"/>
                    <a:pt x="184" y="302"/>
                    <a:pt x="194" y="289"/>
                  </a:cubicBezTo>
                  <a:moveTo>
                    <a:pt x="194" y="289"/>
                  </a:moveTo>
                  <a:cubicBezTo>
                    <a:pt x="195" y="289"/>
                    <a:pt x="194" y="288"/>
                    <a:pt x="194" y="289"/>
                  </a:cubicBezTo>
                  <a:moveTo>
                    <a:pt x="472" y="295"/>
                  </a:moveTo>
                  <a:cubicBezTo>
                    <a:pt x="472" y="295"/>
                    <a:pt x="471" y="295"/>
                    <a:pt x="471" y="295"/>
                  </a:cubicBezTo>
                  <a:cubicBezTo>
                    <a:pt x="454" y="329"/>
                    <a:pt x="436" y="362"/>
                    <a:pt x="422" y="400"/>
                  </a:cubicBezTo>
                  <a:moveTo>
                    <a:pt x="422" y="400"/>
                  </a:moveTo>
                  <a:cubicBezTo>
                    <a:pt x="421" y="400"/>
                    <a:pt x="422" y="401"/>
                    <a:pt x="422" y="400"/>
                  </a:cubicBezTo>
                  <a:moveTo>
                    <a:pt x="422" y="400"/>
                  </a:moveTo>
                  <a:cubicBezTo>
                    <a:pt x="434" y="400"/>
                    <a:pt x="442" y="397"/>
                    <a:pt x="454" y="397"/>
                  </a:cubicBezTo>
                  <a:cubicBezTo>
                    <a:pt x="458" y="361"/>
                    <a:pt x="466" y="329"/>
                    <a:pt x="472" y="295"/>
                  </a:cubicBezTo>
                  <a:moveTo>
                    <a:pt x="472" y="295"/>
                  </a:moveTo>
                  <a:cubicBezTo>
                    <a:pt x="475" y="295"/>
                    <a:pt x="471" y="291"/>
                    <a:pt x="472" y="295"/>
                  </a:cubicBezTo>
                  <a:moveTo>
                    <a:pt x="178" y="297"/>
                  </a:moveTo>
                  <a:cubicBezTo>
                    <a:pt x="158" y="308"/>
                    <a:pt x="126" y="328"/>
                    <a:pt x="141" y="359"/>
                  </a:cubicBezTo>
                  <a:cubicBezTo>
                    <a:pt x="153" y="338"/>
                    <a:pt x="165" y="317"/>
                    <a:pt x="178" y="297"/>
                  </a:cubicBezTo>
                  <a:moveTo>
                    <a:pt x="178" y="297"/>
                  </a:moveTo>
                  <a:cubicBezTo>
                    <a:pt x="180" y="296"/>
                    <a:pt x="178" y="296"/>
                    <a:pt x="178" y="297"/>
                  </a:cubicBezTo>
                  <a:moveTo>
                    <a:pt x="1364" y="309"/>
                  </a:moveTo>
                  <a:cubicBezTo>
                    <a:pt x="1364" y="309"/>
                    <a:pt x="1364" y="310"/>
                    <a:pt x="1365" y="310"/>
                  </a:cubicBezTo>
                  <a:moveTo>
                    <a:pt x="1365" y="310"/>
                  </a:moveTo>
                  <a:cubicBezTo>
                    <a:pt x="1365" y="310"/>
                    <a:pt x="1365" y="310"/>
                    <a:pt x="1366" y="311"/>
                  </a:cubicBezTo>
                  <a:moveTo>
                    <a:pt x="1366" y="311"/>
                  </a:moveTo>
                  <a:cubicBezTo>
                    <a:pt x="1366" y="312"/>
                    <a:pt x="1366" y="312"/>
                    <a:pt x="1367" y="312"/>
                  </a:cubicBezTo>
                  <a:moveTo>
                    <a:pt x="1367" y="312"/>
                  </a:moveTo>
                  <a:cubicBezTo>
                    <a:pt x="1367" y="313"/>
                    <a:pt x="1367" y="313"/>
                    <a:pt x="1368" y="313"/>
                  </a:cubicBezTo>
                  <a:moveTo>
                    <a:pt x="1368" y="313"/>
                  </a:moveTo>
                  <a:cubicBezTo>
                    <a:pt x="1374" y="324"/>
                    <a:pt x="1380" y="335"/>
                    <a:pt x="1388" y="345"/>
                  </a:cubicBezTo>
                  <a:cubicBezTo>
                    <a:pt x="1386" y="330"/>
                    <a:pt x="1375" y="324"/>
                    <a:pt x="1368" y="313"/>
                  </a:cubicBezTo>
                  <a:moveTo>
                    <a:pt x="1368" y="313"/>
                  </a:moveTo>
                  <a:cubicBezTo>
                    <a:pt x="1368" y="313"/>
                    <a:pt x="1367" y="312"/>
                    <a:pt x="1367" y="312"/>
                  </a:cubicBezTo>
                  <a:moveTo>
                    <a:pt x="1367" y="312"/>
                  </a:moveTo>
                  <a:cubicBezTo>
                    <a:pt x="1367" y="311"/>
                    <a:pt x="1367" y="311"/>
                    <a:pt x="1366" y="311"/>
                  </a:cubicBezTo>
                  <a:moveTo>
                    <a:pt x="1366" y="311"/>
                  </a:moveTo>
                  <a:cubicBezTo>
                    <a:pt x="1366" y="310"/>
                    <a:pt x="1365" y="310"/>
                    <a:pt x="1365" y="310"/>
                  </a:cubicBezTo>
                  <a:moveTo>
                    <a:pt x="1365" y="310"/>
                  </a:moveTo>
                  <a:cubicBezTo>
                    <a:pt x="1365" y="309"/>
                    <a:pt x="1365" y="309"/>
                    <a:pt x="1364" y="309"/>
                  </a:cubicBezTo>
                  <a:moveTo>
                    <a:pt x="1364" y="309"/>
                  </a:moveTo>
                  <a:cubicBezTo>
                    <a:pt x="1363" y="307"/>
                    <a:pt x="1363" y="309"/>
                    <a:pt x="1364" y="309"/>
                  </a:cubicBezTo>
                  <a:moveTo>
                    <a:pt x="1379" y="323"/>
                  </a:moveTo>
                  <a:cubicBezTo>
                    <a:pt x="1380" y="324"/>
                    <a:pt x="1380" y="323"/>
                    <a:pt x="1379" y="323"/>
                  </a:cubicBezTo>
                  <a:moveTo>
                    <a:pt x="1379" y="323"/>
                  </a:moveTo>
                  <a:cubicBezTo>
                    <a:pt x="1379" y="322"/>
                    <a:pt x="1378" y="323"/>
                    <a:pt x="1379" y="323"/>
                  </a:cubicBezTo>
                  <a:moveTo>
                    <a:pt x="160" y="332"/>
                  </a:moveTo>
                  <a:cubicBezTo>
                    <a:pt x="159" y="332"/>
                    <a:pt x="160" y="333"/>
                    <a:pt x="160" y="332"/>
                  </a:cubicBezTo>
                  <a:moveTo>
                    <a:pt x="160" y="332"/>
                  </a:moveTo>
                  <a:cubicBezTo>
                    <a:pt x="161" y="331"/>
                    <a:pt x="160" y="330"/>
                    <a:pt x="160" y="332"/>
                  </a:cubicBezTo>
                  <a:moveTo>
                    <a:pt x="224" y="334"/>
                  </a:moveTo>
                  <a:cubicBezTo>
                    <a:pt x="224" y="333"/>
                    <a:pt x="225" y="334"/>
                    <a:pt x="224" y="334"/>
                  </a:cubicBezTo>
                  <a:close/>
                  <a:moveTo>
                    <a:pt x="326" y="336"/>
                  </a:moveTo>
                  <a:cubicBezTo>
                    <a:pt x="307" y="364"/>
                    <a:pt x="290" y="395"/>
                    <a:pt x="274" y="426"/>
                  </a:cubicBezTo>
                  <a:cubicBezTo>
                    <a:pt x="285" y="423"/>
                    <a:pt x="296" y="421"/>
                    <a:pt x="306" y="419"/>
                  </a:cubicBezTo>
                  <a:cubicBezTo>
                    <a:pt x="311" y="390"/>
                    <a:pt x="319" y="364"/>
                    <a:pt x="326" y="336"/>
                  </a:cubicBezTo>
                  <a:moveTo>
                    <a:pt x="326" y="336"/>
                  </a:moveTo>
                  <a:cubicBezTo>
                    <a:pt x="329" y="336"/>
                    <a:pt x="325" y="332"/>
                    <a:pt x="326" y="336"/>
                  </a:cubicBezTo>
                  <a:moveTo>
                    <a:pt x="44" y="524"/>
                  </a:moveTo>
                  <a:cubicBezTo>
                    <a:pt x="49" y="523"/>
                    <a:pt x="54" y="514"/>
                    <a:pt x="59" y="510"/>
                  </a:cubicBezTo>
                  <a:cubicBezTo>
                    <a:pt x="80" y="455"/>
                    <a:pt x="109" y="407"/>
                    <a:pt x="139" y="360"/>
                  </a:cubicBezTo>
                  <a:cubicBezTo>
                    <a:pt x="134" y="356"/>
                    <a:pt x="135" y="347"/>
                    <a:pt x="133" y="339"/>
                  </a:cubicBezTo>
                  <a:cubicBezTo>
                    <a:pt x="97" y="394"/>
                    <a:pt x="66" y="454"/>
                    <a:pt x="44" y="524"/>
                  </a:cubicBezTo>
                  <a:close/>
                  <a:moveTo>
                    <a:pt x="1483" y="528"/>
                  </a:moveTo>
                  <a:cubicBezTo>
                    <a:pt x="1482" y="532"/>
                    <a:pt x="1486" y="529"/>
                    <a:pt x="1483" y="528"/>
                  </a:cubicBezTo>
                  <a:moveTo>
                    <a:pt x="1483" y="528"/>
                  </a:moveTo>
                  <a:cubicBezTo>
                    <a:pt x="1460" y="465"/>
                    <a:pt x="1432" y="396"/>
                    <a:pt x="1393" y="347"/>
                  </a:cubicBezTo>
                  <a:cubicBezTo>
                    <a:pt x="1393" y="347"/>
                    <a:pt x="1391" y="343"/>
                    <a:pt x="1390" y="345"/>
                  </a:cubicBezTo>
                  <a:cubicBezTo>
                    <a:pt x="1401" y="371"/>
                    <a:pt x="1415" y="395"/>
                    <a:pt x="1425" y="421"/>
                  </a:cubicBezTo>
                  <a:cubicBezTo>
                    <a:pt x="1436" y="447"/>
                    <a:pt x="1448" y="473"/>
                    <a:pt x="1455" y="503"/>
                  </a:cubicBezTo>
                  <a:cubicBezTo>
                    <a:pt x="1466" y="510"/>
                    <a:pt x="1474" y="519"/>
                    <a:pt x="1483" y="528"/>
                  </a:cubicBezTo>
                  <a:moveTo>
                    <a:pt x="1376" y="374"/>
                  </a:moveTo>
                  <a:cubicBezTo>
                    <a:pt x="1396" y="402"/>
                    <a:pt x="1417" y="437"/>
                    <a:pt x="1432" y="470"/>
                  </a:cubicBezTo>
                  <a:cubicBezTo>
                    <a:pt x="1437" y="481"/>
                    <a:pt x="1440" y="496"/>
                    <a:pt x="1452" y="499"/>
                  </a:cubicBezTo>
                  <a:cubicBezTo>
                    <a:pt x="1435" y="446"/>
                    <a:pt x="1415" y="397"/>
                    <a:pt x="1389" y="354"/>
                  </a:cubicBezTo>
                  <a:cubicBezTo>
                    <a:pt x="1386" y="362"/>
                    <a:pt x="1380" y="367"/>
                    <a:pt x="1376" y="374"/>
                  </a:cubicBezTo>
                  <a:close/>
                  <a:moveTo>
                    <a:pt x="212" y="356"/>
                  </a:moveTo>
                  <a:cubicBezTo>
                    <a:pt x="212" y="355"/>
                    <a:pt x="213" y="356"/>
                    <a:pt x="212" y="356"/>
                  </a:cubicBezTo>
                  <a:close/>
                  <a:moveTo>
                    <a:pt x="211" y="358"/>
                  </a:moveTo>
                  <a:cubicBezTo>
                    <a:pt x="202" y="370"/>
                    <a:pt x="193" y="382"/>
                    <a:pt x="186" y="396"/>
                  </a:cubicBezTo>
                  <a:cubicBezTo>
                    <a:pt x="190" y="396"/>
                    <a:pt x="192" y="399"/>
                    <a:pt x="196" y="400"/>
                  </a:cubicBezTo>
                  <a:cubicBezTo>
                    <a:pt x="201" y="386"/>
                    <a:pt x="206" y="372"/>
                    <a:pt x="211" y="358"/>
                  </a:cubicBezTo>
                  <a:moveTo>
                    <a:pt x="211" y="358"/>
                  </a:moveTo>
                  <a:cubicBezTo>
                    <a:pt x="212" y="357"/>
                    <a:pt x="211" y="356"/>
                    <a:pt x="211" y="358"/>
                  </a:cubicBezTo>
                  <a:moveTo>
                    <a:pt x="94" y="487"/>
                  </a:moveTo>
                  <a:cubicBezTo>
                    <a:pt x="109" y="477"/>
                    <a:pt x="127" y="470"/>
                    <a:pt x="146" y="463"/>
                  </a:cubicBezTo>
                  <a:cubicBezTo>
                    <a:pt x="156" y="439"/>
                    <a:pt x="170" y="418"/>
                    <a:pt x="182" y="396"/>
                  </a:cubicBezTo>
                  <a:cubicBezTo>
                    <a:pt x="166" y="389"/>
                    <a:pt x="152" y="378"/>
                    <a:pt x="141" y="365"/>
                  </a:cubicBezTo>
                  <a:cubicBezTo>
                    <a:pt x="123" y="403"/>
                    <a:pt x="103" y="444"/>
                    <a:pt x="94" y="487"/>
                  </a:cubicBezTo>
                  <a:close/>
                  <a:moveTo>
                    <a:pt x="132" y="376"/>
                  </a:moveTo>
                  <a:cubicBezTo>
                    <a:pt x="132" y="375"/>
                    <a:pt x="133" y="376"/>
                    <a:pt x="132" y="376"/>
                  </a:cubicBezTo>
                  <a:close/>
                  <a:moveTo>
                    <a:pt x="1374" y="375"/>
                  </a:moveTo>
                  <a:cubicBezTo>
                    <a:pt x="1368" y="382"/>
                    <a:pt x="1359" y="386"/>
                    <a:pt x="1352" y="391"/>
                  </a:cubicBezTo>
                  <a:cubicBezTo>
                    <a:pt x="1362" y="413"/>
                    <a:pt x="1369" y="437"/>
                    <a:pt x="1375" y="462"/>
                  </a:cubicBezTo>
                  <a:cubicBezTo>
                    <a:pt x="1398" y="469"/>
                    <a:pt x="1420" y="482"/>
                    <a:pt x="1439" y="490"/>
                  </a:cubicBezTo>
                  <a:cubicBezTo>
                    <a:pt x="1419" y="450"/>
                    <a:pt x="1399" y="409"/>
                    <a:pt x="1374" y="375"/>
                  </a:cubicBezTo>
                  <a:close/>
                  <a:moveTo>
                    <a:pt x="131" y="378"/>
                  </a:moveTo>
                  <a:cubicBezTo>
                    <a:pt x="131" y="378"/>
                    <a:pt x="131" y="378"/>
                    <a:pt x="130" y="378"/>
                  </a:cubicBezTo>
                  <a:cubicBezTo>
                    <a:pt x="106" y="418"/>
                    <a:pt x="82" y="459"/>
                    <a:pt x="64" y="505"/>
                  </a:cubicBezTo>
                  <a:moveTo>
                    <a:pt x="64" y="505"/>
                  </a:moveTo>
                  <a:cubicBezTo>
                    <a:pt x="63" y="506"/>
                    <a:pt x="64" y="507"/>
                    <a:pt x="64" y="505"/>
                  </a:cubicBezTo>
                  <a:moveTo>
                    <a:pt x="64" y="505"/>
                  </a:moveTo>
                  <a:cubicBezTo>
                    <a:pt x="73" y="500"/>
                    <a:pt x="80" y="494"/>
                    <a:pt x="90" y="489"/>
                  </a:cubicBezTo>
                  <a:cubicBezTo>
                    <a:pt x="100" y="448"/>
                    <a:pt x="116" y="413"/>
                    <a:pt x="131" y="378"/>
                  </a:cubicBezTo>
                  <a:moveTo>
                    <a:pt x="131" y="378"/>
                  </a:moveTo>
                  <a:cubicBezTo>
                    <a:pt x="133" y="377"/>
                    <a:pt x="131" y="377"/>
                    <a:pt x="131" y="378"/>
                  </a:cubicBezTo>
                  <a:moveTo>
                    <a:pt x="620" y="385"/>
                  </a:moveTo>
                  <a:cubicBezTo>
                    <a:pt x="619" y="415"/>
                    <a:pt x="617" y="444"/>
                    <a:pt x="616" y="473"/>
                  </a:cubicBezTo>
                  <a:cubicBezTo>
                    <a:pt x="654" y="475"/>
                    <a:pt x="693" y="476"/>
                    <a:pt x="732" y="477"/>
                  </a:cubicBezTo>
                  <a:cubicBezTo>
                    <a:pt x="733" y="445"/>
                    <a:pt x="734" y="414"/>
                    <a:pt x="735" y="383"/>
                  </a:cubicBezTo>
                  <a:cubicBezTo>
                    <a:pt x="695" y="382"/>
                    <a:pt x="658" y="384"/>
                    <a:pt x="620" y="385"/>
                  </a:cubicBezTo>
                  <a:close/>
                  <a:moveTo>
                    <a:pt x="739" y="383"/>
                  </a:moveTo>
                  <a:cubicBezTo>
                    <a:pt x="736" y="412"/>
                    <a:pt x="736" y="445"/>
                    <a:pt x="735" y="477"/>
                  </a:cubicBezTo>
                  <a:cubicBezTo>
                    <a:pt x="753" y="477"/>
                    <a:pt x="771" y="477"/>
                    <a:pt x="789" y="477"/>
                  </a:cubicBezTo>
                  <a:cubicBezTo>
                    <a:pt x="789" y="445"/>
                    <a:pt x="787" y="415"/>
                    <a:pt x="788" y="383"/>
                  </a:cubicBezTo>
                  <a:cubicBezTo>
                    <a:pt x="772" y="383"/>
                    <a:pt x="755" y="383"/>
                    <a:pt x="739" y="383"/>
                  </a:cubicBezTo>
                  <a:close/>
                  <a:moveTo>
                    <a:pt x="792" y="383"/>
                  </a:moveTo>
                  <a:cubicBezTo>
                    <a:pt x="790" y="412"/>
                    <a:pt x="791" y="446"/>
                    <a:pt x="791" y="477"/>
                  </a:cubicBezTo>
                  <a:cubicBezTo>
                    <a:pt x="831" y="476"/>
                    <a:pt x="871" y="475"/>
                    <a:pt x="910" y="473"/>
                  </a:cubicBezTo>
                  <a:cubicBezTo>
                    <a:pt x="905" y="443"/>
                    <a:pt x="901" y="414"/>
                    <a:pt x="895" y="385"/>
                  </a:cubicBezTo>
                  <a:cubicBezTo>
                    <a:pt x="862" y="384"/>
                    <a:pt x="827" y="382"/>
                    <a:pt x="792" y="383"/>
                  </a:cubicBezTo>
                  <a:close/>
                  <a:moveTo>
                    <a:pt x="616" y="385"/>
                  </a:moveTo>
                  <a:cubicBezTo>
                    <a:pt x="616" y="385"/>
                    <a:pt x="615" y="385"/>
                    <a:pt x="615" y="385"/>
                  </a:cubicBezTo>
                  <a:cubicBezTo>
                    <a:pt x="603" y="387"/>
                    <a:pt x="589" y="387"/>
                    <a:pt x="577" y="388"/>
                  </a:cubicBezTo>
                  <a:cubicBezTo>
                    <a:pt x="571" y="416"/>
                    <a:pt x="564" y="441"/>
                    <a:pt x="559" y="470"/>
                  </a:cubicBezTo>
                  <a:cubicBezTo>
                    <a:pt x="578" y="470"/>
                    <a:pt x="595" y="472"/>
                    <a:pt x="613" y="473"/>
                  </a:cubicBezTo>
                  <a:cubicBezTo>
                    <a:pt x="612" y="443"/>
                    <a:pt x="617" y="409"/>
                    <a:pt x="616" y="385"/>
                  </a:cubicBezTo>
                  <a:close/>
                  <a:moveTo>
                    <a:pt x="914" y="473"/>
                  </a:moveTo>
                  <a:cubicBezTo>
                    <a:pt x="930" y="472"/>
                    <a:pt x="946" y="470"/>
                    <a:pt x="963" y="470"/>
                  </a:cubicBezTo>
                  <a:cubicBezTo>
                    <a:pt x="960" y="443"/>
                    <a:pt x="960" y="414"/>
                    <a:pt x="957" y="388"/>
                  </a:cubicBezTo>
                  <a:cubicBezTo>
                    <a:pt x="937" y="388"/>
                    <a:pt x="919" y="386"/>
                    <a:pt x="900" y="385"/>
                  </a:cubicBezTo>
                  <a:cubicBezTo>
                    <a:pt x="904" y="415"/>
                    <a:pt x="910" y="442"/>
                    <a:pt x="914" y="473"/>
                  </a:cubicBezTo>
                  <a:close/>
                  <a:moveTo>
                    <a:pt x="456" y="399"/>
                  </a:moveTo>
                  <a:cubicBezTo>
                    <a:pt x="454" y="419"/>
                    <a:pt x="451" y="438"/>
                    <a:pt x="450" y="459"/>
                  </a:cubicBezTo>
                  <a:cubicBezTo>
                    <a:pt x="486" y="462"/>
                    <a:pt x="520" y="467"/>
                    <a:pt x="557" y="469"/>
                  </a:cubicBezTo>
                  <a:cubicBezTo>
                    <a:pt x="561" y="441"/>
                    <a:pt x="569" y="416"/>
                    <a:pt x="574" y="388"/>
                  </a:cubicBezTo>
                  <a:cubicBezTo>
                    <a:pt x="534" y="391"/>
                    <a:pt x="494" y="394"/>
                    <a:pt x="456" y="399"/>
                  </a:cubicBezTo>
                  <a:close/>
                  <a:moveTo>
                    <a:pt x="960" y="389"/>
                  </a:moveTo>
                  <a:cubicBezTo>
                    <a:pt x="962" y="415"/>
                    <a:pt x="964" y="441"/>
                    <a:pt x="965" y="469"/>
                  </a:cubicBezTo>
                  <a:cubicBezTo>
                    <a:pt x="1003" y="467"/>
                    <a:pt x="1042" y="464"/>
                    <a:pt x="1076" y="457"/>
                  </a:cubicBezTo>
                  <a:cubicBezTo>
                    <a:pt x="1068" y="438"/>
                    <a:pt x="1062" y="417"/>
                    <a:pt x="1055" y="397"/>
                  </a:cubicBezTo>
                  <a:cubicBezTo>
                    <a:pt x="1023" y="395"/>
                    <a:pt x="993" y="391"/>
                    <a:pt x="960" y="389"/>
                  </a:cubicBezTo>
                  <a:close/>
                  <a:moveTo>
                    <a:pt x="1349" y="392"/>
                  </a:moveTo>
                  <a:cubicBezTo>
                    <a:pt x="1340" y="398"/>
                    <a:pt x="1329" y="402"/>
                    <a:pt x="1319" y="407"/>
                  </a:cubicBezTo>
                  <a:cubicBezTo>
                    <a:pt x="1327" y="421"/>
                    <a:pt x="1335" y="436"/>
                    <a:pt x="1343" y="451"/>
                  </a:cubicBezTo>
                  <a:cubicBezTo>
                    <a:pt x="1354" y="453"/>
                    <a:pt x="1362" y="458"/>
                    <a:pt x="1373" y="460"/>
                  </a:cubicBezTo>
                  <a:cubicBezTo>
                    <a:pt x="1366" y="439"/>
                    <a:pt x="1359" y="407"/>
                    <a:pt x="1349" y="392"/>
                  </a:cubicBezTo>
                  <a:close/>
                  <a:moveTo>
                    <a:pt x="184" y="398"/>
                  </a:moveTo>
                  <a:cubicBezTo>
                    <a:pt x="173" y="419"/>
                    <a:pt x="160" y="439"/>
                    <a:pt x="150" y="461"/>
                  </a:cubicBezTo>
                  <a:cubicBezTo>
                    <a:pt x="160" y="458"/>
                    <a:pt x="170" y="454"/>
                    <a:pt x="181" y="451"/>
                  </a:cubicBezTo>
                  <a:cubicBezTo>
                    <a:pt x="185" y="434"/>
                    <a:pt x="190" y="419"/>
                    <a:pt x="195" y="403"/>
                  </a:cubicBezTo>
                  <a:cubicBezTo>
                    <a:pt x="191" y="401"/>
                    <a:pt x="188" y="399"/>
                    <a:pt x="184" y="398"/>
                  </a:cubicBezTo>
                  <a:close/>
                  <a:moveTo>
                    <a:pt x="1079" y="458"/>
                  </a:moveTo>
                  <a:cubicBezTo>
                    <a:pt x="1094" y="457"/>
                    <a:pt x="1108" y="454"/>
                    <a:pt x="1123" y="453"/>
                  </a:cubicBezTo>
                  <a:cubicBezTo>
                    <a:pt x="1122" y="436"/>
                    <a:pt x="1119" y="421"/>
                    <a:pt x="1117" y="405"/>
                  </a:cubicBezTo>
                  <a:cubicBezTo>
                    <a:pt x="1097" y="404"/>
                    <a:pt x="1077" y="398"/>
                    <a:pt x="1058" y="399"/>
                  </a:cubicBezTo>
                  <a:cubicBezTo>
                    <a:pt x="1066" y="417"/>
                    <a:pt x="1071" y="439"/>
                    <a:pt x="1079" y="458"/>
                  </a:cubicBezTo>
                  <a:close/>
                  <a:moveTo>
                    <a:pt x="420" y="403"/>
                  </a:moveTo>
                  <a:cubicBezTo>
                    <a:pt x="414" y="419"/>
                    <a:pt x="407" y="435"/>
                    <a:pt x="401" y="453"/>
                  </a:cubicBezTo>
                  <a:cubicBezTo>
                    <a:pt x="417" y="454"/>
                    <a:pt x="431" y="457"/>
                    <a:pt x="447" y="458"/>
                  </a:cubicBezTo>
                  <a:cubicBezTo>
                    <a:pt x="449" y="438"/>
                    <a:pt x="451" y="418"/>
                    <a:pt x="454" y="399"/>
                  </a:cubicBezTo>
                  <a:cubicBezTo>
                    <a:pt x="453" y="399"/>
                    <a:pt x="453" y="399"/>
                    <a:pt x="452" y="399"/>
                  </a:cubicBezTo>
                  <a:cubicBezTo>
                    <a:pt x="442" y="401"/>
                    <a:pt x="431" y="402"/>
                    <a:pt x="420" y="403"/>
                  </a:cubicBezTo>
                  <a:close/>
                  <a:moveTo>
                    <a:pt x="185" y="450"/>
                  </a:moveTo>
                  <a:cubicBezTo>
                    <a:pt x="210" y="440"/>
                    <a:pt x="240" y="435"/>
                    <a:pt x="266" y="427"/>
                  </a:cubicBezTo>
                  <a:cubicBezTo>
                    <a:pt x="241" y="421"/>
                    <a:pt x="219" y="413"/>
                    <a:pt x="198" y="404"/>
                  </a:cubicBezTo>
                  <a:cubicBezTo>
                    <a:pt x="193" y="418"/>
                    <a:pt x="187" y="436"/>
                    <a:pt x="185" y="450"/>
                  </a:cubicBezTo>
                  <a:close/>
                  <a:moveTo>
                    <a:pt x="308" y="421"/>
                  </a:moveTo>
                  <a:cubicBezTo>
                    <a:pt x="307" y="425"/>
                    <a:pt x="307" y="430"/>
                    <a:pt x="305" y="434"/>
                  </a:cubicBezTo>
                  <a:cubicBezTo>
                    <a:pt x="335" y="441"/>
                    <a:pt x="366" y="447"/>
                    <a:pt x="398" y="452"/>
                  </a:cubicBezTo>
                  <a:cubicBezTo>
                    <a:pt x="401" y="444"/>
                    <a:pt x="405" y="436"/>
                    <a:pt x="408" y="428"/>
                  </a:cubicBezTo>
                  <a:cubicBezTo>
                    <a:pt x="411" y="419"/>
                    <a:pt x="416" y="410"/>
                    <a:pt x="414" y="404"/>
                  </a:cubicBezTo>
                  <a:cubicBezTo>
                    <a:pt x="378" y="409"/>
                    <a:pt x="343" y="415"/>
                    <a:pt x="308" y="421"/>
                  </a:cubicBezTo>
                  <a:close/>
                  <a:moveTo>
                    <a:pt x="1126" y="452"/>
                  </a:moveTo>
                  <a:cubicBezTo>
                    <a:pt x="1156" y="447"/>
                    <a:pt x="1185" y="442"/>
                    <a:pt x="1213" y="435"/>
                  </a:cubicBezTo>
                  <a:cubicBezTo>
                    <a:pt x="1212" y="429"/>
                    <a:pt x="1208" y="425"/>
                    <a:pt x="1206" y="419"/>
                  </a:cubicBezTo>
                  <a:cubicBezTo>
                    <a:pt x="1178" y="415"/>
                    <a:pt x="1148" y="407"/>
                    <a:pt x="1119" y="407"/>
                  </a:cubicBezTo>
                  <a:cubicBezTo>
                    <a:pt x="1123" y="420"/>
                    <a:pt x="1123" y="437"/>
                    <a:pt x="1126" y="452"/>
                  </a:cubicBezTo>
                  <a:close/>
                  <a:moveTo>
                    <a:pt x="1317" y="408"/>
                  </a:moveTo>
                  <a:cubicBezTo>
                    <a:pt x="1298" y="416"/>
                    <a:pt x="1277" y="420"/>
                    <a:pt x="1260" y="429"/>
                  </a:cubicBezTo>
                  <a:cubicBezTo>
                    <a:pt x="1288" y="434"/>
                    <a:pt x="1313" y="441"/>
                    <a:pt x="1338" y="449"/>
                  </a:cubicBezTo>
                  <a:cubicBezTo>
                    <a:pt x="1332" y="434"/>
                    <a:pt x="1323" y="423"/>
                    <a:pt x="1317" y="408"/>
                  </a:cubicBezTo>
                  <a:close/>
                  <a:moveTo>
                    <a:pt x="1216" y="434"/>
                  </a:moveTo>
                  <a:cubicBezTo>
                    <a:pt x="1226" y="433"/>
                    <a:pt x="1237" y="431"/>
                    <a:pt x="1245" y="427"/>
                  </a:cubicBezTo>
                  <a:cubicBezTo>
                    <a:pt x="1232" y="426"/>
                    <a:pt x="1220" y="420"/>
                    <a:pt x="1209" y="421"/>
                  </a:cubicBezTo>
                  <a:cubicBezTo>
                    <a:pt x="1213" y="424"/>
                    <a:pt x="1214" y="430"/>
                    <a:pt x="1216" y="434"/>
                  </a:cubicBezTo>
                  <a:close/>
                  <a:moveTo>
                    <a:pt x="279" y="427"/>
                  </a:moveTo>
                  <a:cubicBezTo>
                    <a:pt x="285" y="431"/>
                    <a:pt x="295" y="431"/>
                    <a:pt x="303" y="433"/>
                  </a:cubicBezTo>
                  <a:cubicBezTo>
                    <a:pt x="303" y="429"/>
                    <a:pt x="305" y="426"/>
                    <a:pt x="305" y="422"/>
                  </a:cubicBezTo>
                  <a:cubicBezTo>
                    <a:pt x="296" y="423"/>
                    <a:pt x="289" y="426"/>
                    <a:pt x="279" y="427"/>
                  </a:cubicBezTo>
                  <a:close/>
                  <a:moveTo>
                    <a:pt x="1218" y="437"/>
                  </a:moveTo>
                  <a:cubicBezTo>
                    <a:pt x="1240" y="486"/>
                    <a:pt x="1259" y="538"/>
                    <a:pt x="1277" y="593"/>
                  </a:cubicBezTo>
                  <a:cubicBezTo>
                    <a:pt x="1275" y="533"/>
                    <a:pt x="1270" y="478"/>
                    <a:pt x="1257" y="430"/>
                  </a:cubicBezTo>
                  <a:cubicBezTo>
                    <a:pt x="1244" y="429"/>
                    <a:pt x="1232" y="435"/>
                    <a:pt x="1218" y="437"/>
                  </a:cubicBezTo>
                  <a:close/>
                  <a:moveTo>
                    <a:pt x="183" y="453"/>
                  </a:moveTo>
                  <a:cubicBezTo>
                    <a:pt x="169" y="514"/>
                    <a:pt x="159" y="583"/>
                    <a:pt x="163" y="659"/>
                  </a:cubicBezTo>
                  <a:cubicBezTo>
                    <a:pt x="171" y="655"/>
                    <a:pt x="179" y="652"/>
                    <a:pt x="188" y="650"/>
                  </a:cubicBezTo>
                  <a:cubicBezTo>
                    <a:pt x="208" y="570"/>
                    <a:pt x="235" y="496"/>
                    <a:pt x="270" y="430"/>
                  </a:cubicBezTo>
                  <a:cubicBezTo>
                    <a:pt x="269" y="430"/>
                    <a:pt x="268" y="430"/>
                    <a:pt x="268" y="430"/>
                  </a:cubicBezTo>
                  <a:cubicBezTo>
                    <a:pt x="239" y="437"/>
                    <a:pt x="210" y="444"/>
                    <a:pt x="183" y="453"/>
                  </a:cubicBezTo>
                  <a:close/>
                  <a:moveTo>
                    <a:pt x="192" y="648"/>
                  </a:moveTo>
                  <a:cubicBezTo>
                    <a:pt x="190" y="649"/>
                    <a:pt x="192" y="650"/>
                    <a:pt x="192" y="648"/>
                  </a:cubicBezTo>
                  <a:moveTo>
                    <a:pt x="192" y="648"/>
                  </a:moveTo>
                  <a:cubicBezTo>
                    <a:pt x="223" y="640"/>
                    <a:pt x="254" y="630"/>
                    <a:pt x="289" y="623"/>
                  </a:cubicBezTo>
                  <a:cubicBezTo>
                    <a:pt x="287" y="555"/>
                    <a:pt x="293" y="494"/>
                    <a:pt x="302" y="436"/>
                  </a:cubicBezTo>
                  <a:cubicBezTo>
                    <a:pt x="292" y="434"/>
                    <a:pt x="283" y="431"/>
                    <a:pt x="272" y="430"/>
                  </a:cubicBezTo>
                  <a:cubicBezTo>
                    <a:pt x="239" y="496"/>
                    <a:pt x="211" y="568"/>
                    <a:pt x="192" y="648"/>
                  </a:cubicBezTo>
                  <a:moveTo>
                    <a:pt x="1275" y="515"/>
                  </a:moveTo>
                  <a:cubicBezTo>
                    <a:pt x="1279" y="557"/>
                    <a:pt x="1276" y="605"/>
                    <a:pt x="1288" y="636"/>
                  </a:cubicBezTo>
                  <a:cubicBezTo>
                    <a:pt x="1316" y="643"/>
                    <a:pt x="1341" y="652"/>
                    <a:pt x="1367" y="660"/>
                  </a:cubicBezTo>
                  <a:cubicBezTo>
                    <a:pt x="1377" y="657"/>
                    <a:pt x="1386" y="652"/>
                    <a:pt x="1397" y="648"/>
                  </a:cubicBezTo>
                  <a:cubicBezTo>
                    <a:pt x="1395" y="622"/>
                    <a:pt x="1398" y="600"/>
                    <a:pt x="1394" y="577"/>
                  </a:cubicBezTo>
                  <a:cubicBezTo>
                    <a:pt x="1392" y="567"/>
                    <a:pt x="1386" y="555"/>
                    <a:pt x="1382" y="545"/>
                  </a:cubicBezTo>
                  <a:cubicBezTo>
                    <a:pt x="1370" y="512"/>
                    <a:pt x="1354" y="481"/>
                    <a:pt x="1340" y="452"/>
                  </a:cubicBezTo>
                  <a:cubicBezTo>
                    <a:pt x="1314" y="444"/>
                    <a:pt x="1288" y="437"/>
                    <a:pt x="1261" y="431"/>
                  </a:cubicBezTo>
                  <a:cubicBezTo>
                    <a:pt x="1266" y="456"/>
                    <a:pt x="1272" y="485"/>
                    <a:pt x="1275" y="515"/>
                  </a:cubicBezTo>
                  <a:close/>
                  <a:moveTo>
                    <a:pt x="305" y="437"/>
                  </a:moveTo>
                  <a:cubicBezTo>
                    <a:pt x="295" y="493"/>
                    <a:pt x="288" y="559"/>
                    <a:pt x="293" y="623"/>
                  </a:cubicBezTo>
                  <a:cubicBezTo>
                    <a:pt x="311" y="617"/>
                    <a:pt x="332" y="615"/>
                    <a:pt x="351" y="610"/>
                  </a:cubicBezTo>
                  <a:cubicBezTo>
                    <a:pt x="364" y="556"/>
                    <a:pt x="379" y="504"/>
                    <a:pt x="397" y="455"/>
                  </a:cubicBezTo>
                  <a:cubicBezTo>
                    <a:pt x="366" y="449"/>
                    <a:pt x="335" y="444"/>
                    <a:pt x="305" y="437"/>
                  </a:cubicBezTo>
                  <a:close/>
                  <a:moveTo>
                    <a:pt x="1126" y="455"/>
                  </a:moveTo>
                  <a:cubicBezTo>
                    <a:pt x="1131" y="501"/>
                    <a:pt x="1133" y="551"/>
                    <a:pt x="1133" y="603"/>
                  </a:cubicBezTo>
                  <a:cubicBezTo>
                    <a:pt x="1182" y="612"/>
                    <a:pt x="1231" y="620"/>
                    <a:pt x="1277" y="633"/>
                  </a:cubicBezTo>
                  <a:cubicBezTo>
                    <a:pt x="1279" y="602"/>
                    <a:pt x="1270" y="583"/>
                    <a:pt x="1263" y="561"/>
                  </a:cubicBezTo>
                  <a:cubicBezTo>
                    <a:pt x="1248" y="517"/>
                    <a:pt x="1234" y="477"/>
                    <a:pt x="1215" y="438"/>
                  </a:cubicBezTo>
                  <a:cubicBezTo>
                    <a:pt x="1214" y="438"/>
                    <a:pt x="1214" y="438"/>
                    <a:pt x="1213" y="438"/>
                  </a:cubicBezTo>
                  <a:cubicBezTo>
                    <a:pt x="1185" y="445"/>
                    <a:pt x="1156" y="450"/>
                    <a:pt x="1126" y="455"/>
                  </a:cubicBezTo>
                  <a:close/>
                  <a:moveTo>
                    <a:pt x="179" y="454"/>
                  </a:moveTo>
                  <a:cubicBezTo>
                    <a:pt x="168" y="457"/>
                    <a:pt x="158" y="461"/>
                    <a:pt x="147" y="465"/>
                  </a:cubicBezTo>
                  <a:cubicBezTo>
                    <a:pt x="123" y="516"/>
                    <a:pt x="101" y="568"/>
                    <a:pt x="85" y="627"/>
                  </a:cubicBezTo>
                  <a:cubicBezTo>
                    <a:pt x="108" y="640"/>
                    <a:pt x="131" y="652"/>
                    <a:pt x="159" y="660"/>
                  </a:cubicBezTo>
                  <a:cubicBezTo>
                    <a:pt x="157" y="583"/>
                    <a:pt x="168" y="513"/>
                    <a:pt x="179" y="454"/>
                  </a:cubicBezTo>
                  <a:close/>
                  <a:moveTo>
                    <a:pt x="1392" y="564"/>
                  </a:moveTo>
                  <a:cubicBezTo>
                    <a:pt x="1388" y="528"/>
                    <a:pt x="1381" y="495"/>
                    <a:pt x="1374" y="463"/>
                  </a:cubicBezTo>
                  <a:cubicBezTo>
                    <a:pt x="1363" y="461"/>
                    <a:pt x="1354" y="457"/>
                    <a:pt x="1345" y="454"/>
                  </a:cubicBezTo>
                  <a:cubicBezTo>
                    <a:pt x="1362" y="489"/>
                    <a:pt x="1378" y="525"/>
                    <a:pt x="1392" y="564"/>
                  </a:cubicBezTo>
                  <a:close/>
                  <a:moveTo>
                    <a:pt x="401" y="455"/>
                  </a:moveTo>
                  <a:cubicBezTo>
                    <a:pt x="382" y="503"/>
                    <a:pt x="367" y="556"/>
                    <a:pt x="354" y="610"/>
                  </a:cubicBezTo>
                  <a:cubicBezTo>
                    <a:pt x="383" y="605"/>
                    <a:pt x="412" y="600"/>
                    <a:pt x="442" y="597"/>
                  </a:cubicBezTo>
                  <a:cubicBezTo>
                    <a:pt x="442" y="550"/>
                    <a:pt x="443" y="504"/>
                    <a:pt x="447" y="461"/>
                  </a:cubicBezTo>
                  <a:cubicBezTo>
                    <a:pt x="432" y="459"/>
                    <a:pt x="415" y="458"/>
                    <a:pt x="401" y="455"/>
                  </a:cubicBezTo>
                  <a:close/>
                  <a:moveTo>
                    <a:pt x="1080" y="461"/>
                  </a:moveTo>
                  <a:cubicBezTo>
                    <a:pt x="1093" y="507"/>
                    <a:pt x="1106" y="553"/>
                    <a:pt x="1116" y="601"/>
                  </a:cubicBezTo>
                  <a:cubicBezTo>
                    <a:pt x="1121" y="602"/>
                    <a:pt x="1125" y="602"/>
                    <a:pt x="1130" y="603"/>
                  </a:cubicBezTo>
                  <a:cubicBezTo>
                    <a:pt x="1130" y="551"/>
                    <a:pt x="1129" y="501"/>
                    <a:pt x="1123" y="455"/>
                  </a:cubicBezTo>
                  <a:cubicBezTo>
                    <a:pt x="1108" y="457"/>
                    <a:pt x="1094" y="459"/>
                    <a:pt x="1080" y="461"/>
                  </a:cubicBezTo>
                  <a:close/>
                  <a:moveTo>
                    <a:pt x="445" y="596"/>
                  </a:moveTo>
                  <a:cubicBezTo>
                    <a:pt x="475" y="592"/>
                    <a:pt x="505" y="589"/>
                    <a:pt x="535" y="586"/>
                  </a:cubicBezTo>
                  <a:cubicBezTo>
                    <a:pt x="542" y="548"/>
                    <a:pt x="548" y="509"/>
                    <a:pt x="556" y="472"/>
                  </a:cubicBezTo>
                  <a:cubicBezTo>
                    <a:pt x="519" y="469"/>
                    <a:pt x="483" y="466"/>
                    <a:pt x="449" y="461"/>
                  </a:cubicBezTo>
                  <a:cubicBezTo>
                    <a:pt x="446" y="504"/>
                    <a:pt x="444" y="549"/>
                    <a:pt x="445" y="596"/>
                  </a:cubicBezTo>
                  <a:close/>
                  <a:moveTo>
                    <a:pt x="965" y="472"/>
                  </a:moveTo>
                  <a:cubicBezTo>
                    <a:pt x="967" y="507"/>
                    <a:pt x="966" y="546"/>
                    <a:pt x="966" y="584"/>
                  </a:cubicBezTo>
                  <a:cubicBezTo>
                    <a:pt x="1016" y="589"/>
                    <a:pt x="1065" y="594"/>
                    <a:pt x="1113" y="600"/>
                  </a:cubicBezTo>
                  <a:cubicBezTo>
                    <a:pt x="1102" y="553"/>
                    <a:pt x="1092" y="503"/>
                    <a:pt x="1075" y="461"/>
                  </a:cubicBezTo>
                  <a:cubicBezTo>
                    <a:pt x="1039" y="466"/>
                    <a:pt x="1003" y="470"/>
                    <a:pt x="965" y="472"/>
                  </a:cubicBezTo>
                  <a:close/>
                  <a:moveTo>
                    <a:pt x="1388" y="521"/>
                  </a:moveTo>
                  <a:cubicBezTo>
                    <a:pt x="1391" y="540"/>
                    <a:pt x="1392" y="559"/>
                    <a:pt x="1396" y="577"/>
                  </a:cubicBezTo>
                  <a:cubicBezTo>
                    <a:pt x="1400" y="600"/>
                    <a:pt x="1412" y="620"/>
                    <a:pt x="1416" y="640"/>
                  </a:cubicBezTo>
                  <a:cubicBezTo>
                    <a:pt x="1437" y="628"/>
                    <a:pt x="1459" y="617"/>
                    <a:pt x="1473" y="599"/>
                  </a:cubicBezTo>
                  <a:cubicBezTo>
                    <a:pt x="1470" y="557"/>
                    <a:pt x="1454" y="529"/>
                    <a:pt x="1442" y="496"/>
                  </a:cubicBezTo>
                  <a:cubicBezTo>
                    <a:pt x="1421" y="484"/>
                    <a:pt x="1400" y="473"/>
                    <a:pt x="1376" y="465"/>
                  </a:cubicBezTo>
                  <a:cubicBezTo>
                    <a:pt x="1381" y="483"/>
                    <a:pt x="1385" y="502"/>
                    <a:pt x="1388" y="521"/>
                  </a:cubicBezTo>
                  <a:close/>
                  <a:moveTo>
                    <a:pt x="91" y="491"/>
                  </a:moveTo>
                  <a:cubicBezTo>
                    <a:pt x="82" y="531"/>
                    <a:pt x="72" y="570"/>
                    <a:pt x="69" y="616"/>
                  </a:cubicBezTo>
                  <a:cubicBezTo>
                    <a:pt x="73" y="619"/>
                    <a:pt x="78" y="623"/>
                    <a:pt x="83" y="625"/>
                  </a:cubicBezTo>
                  <a:cubicBezTo>
                    <a:pt x="98" y="568"/>
                    <a:pt x="121" y="515"/>
                    <a:pt x="142" y="467"/>
                  </a:cubicBezTo>
                  <a:cubicBezTo>
                    <a:pt x="124" y="474"/>
                    <a:pt x="107" y="482"/>
                    <a:pt x="91" y="491"/>
                  </a:cubicBezTo>
                  <a:close/>
                  <a:moveTo>
                    <a:pt x="558" y="472"/>
                  </a:moveTo>
                  <a:cubicBezTo>
                    <a:pt x="551" y="509"/>
                    <a:pt x="545" y="548"/>
                    <a:pt x="538" y="586"/>
                  </a:cubicBezTo>
                  <a:cubicBezTo>
                    <a:pt x="562" y="584"/>
                    <a:pt x="586" y="582"/>
                    <a:pt x="611" y="581"/>
                  </a:cubicBezTo>
                  <a:cubicBezTo>
                    <a:pt x="611" y="545"/>
                    <a:pt x="613" y="511"/>
                    <a:pt x="612" y="476"/>
                  </a:cubicBezTo>
                  <a:cubicBezTo>
                    <a:pt x="594" y="474"/>
                    <a:pt x="576" y="474"/>
                    <a:pt x="558" y="472"/>
                  </a:cubicBezTo>
                  <a:close/>
                  <a:moveTo>
                    <a:pt x="915" y="476"/>
                  </a:moveTo>
                  <a:cubicBezTo>
                    <a:pt x="919" y="511"/>
                    <a:pt x="925" y="546"/>
                    <a:pt x="928" y="582"/>
                  </a:cubicBezTo>
                  <a:cubicBezTo>
                    <a:pt x="941" y="582"/>
                    <a:pt x="952" y="584"/>
                    <a:pt x="965" y="584"/>
                  </a:cubicBezTo>
                  <a:cubicBezTo>
                    <a:pt x="965" y="546"/>
                    <a:pt x="963" y="510"/>
                    <a:pt x="963" y="473"/>
                  </a:cubicBezTo>
                  <a:cubicBezTo>
                    <a:pt x="946" y="473"/>
                    <a:pt x="930" y="474"/>
                    <a:pt x="915" y="476"/>
                  </a:cubicBezTo>
                  <a:close/>
                  <a:moveTo>
                    <a:pt x="617" y="476"/>
                  </a:moveTo>
                  <a:cubicBezTo>
                    <a:pt x="614" y="508"/>
                    <a:pt x="615" y="545"/>
                    <a:pt x="615" y="580"/>
                  </a:cubicBezTo>
                  <a:cubicBezTo>
                    <a:pt x="653" y="579"/>
                    <a:pt x="691" y="577"/>
                    <a:pt x="729" y="576"/>
                  </a:cubicBezTo>
                  <a:cubicBezTo>
                    <a:pt x="731" y="545"/>
                    <a:pt x="731" y="511"/>
                    <a:pt x="732" y="479"/>
                  </a:cubicBezTo>
                  <a:cubicBezTo>
                    <a:pt x="693" y="479"/>
                    <a:pt x="654" y="478"/>
                    <a:pt x="617" y="476"/>
                  </a:cubicBezTo>
                  <a:close/>
                  <a:moveTo>
                    <a:pt x="791" y="479"/>
                  </a:moveTo>
                  <a:cubicBezTo>
                    <a:pt x="791" y="513"/>
                    <a:pt x="791" y="544"/>
                    <a:pt x="791" y="576"/>
                  </a:cubicBezTo>
                  <a:cubicBezTo>
                    <a:pt x="836" y="577"/>
                    <a:pt x="881" y="579"/>
                    <a:pt x="924" y="581"/>
                  </a:cubicBezTo>
                  <a:cubicBezTo>
                    <a:pt x="920" y="546"/>
                    <a:pt x="915" y="511"/>
                    <a:pt x="911" y="476"/>
                  </a:cubicBezTo>
                  <a:cubicBezTo>
                    <a:pt x="872" y="478"/>
                    <a:pt x="831" y="479"/>
                    <a:pt x="791" y="479"/>
                  </a:cubicBezTo>
                  <a:close/>
                  <a:moveTo>
                    <a:pt x="736" y="479"/>
                  </a:moveTo>
                  <a:cubicBezTo>
                    <a:pt x="732" y="509"/>
                    <a:pt x="734" y="545"/>
                    <a:pt x="732" y="576"/>
                  </a:cubicBezTo>
                  <a:cubicBezTo>
                    <a:pt x="751" y="576"/>
                    <a:pt x="770" y="576"/>
                    <a:pt x="789" y="576"/>
                  </a:cubicBezTo>
                  <a:cubicBezTo>
                    <a:pt x="789" y="544"/>
                    <a:pt x="789" y="512"/>
                    <a:pt x="789" y="479"/>
                  </a:cubicBezTo>
                  <a:cubicBezTo>
                    <a:pt x="771" y="479"/>
                    <a:pt x="754" y="479"/>
                    <a:pt x="736" y="479"/>
                  </a:cubicBezTo>
                  <a:close/>
                  <a:moveTo>
                    <a:pt x="60" y="512"/>
                  </a:moveTo>
                  <a:cubicBezTo>
                    <a:pt x="53" y="535"/>
                    <a:pt x="44" y="556"/>
                    <a:pt x="37" y="580"/>
                  </a:cubicBezTo>
                  <a:cubicBezTo>
                    <a:pt x="45" y="593"/>
                    <a:pt x="53" y="606"/>
                    <a:pt x="67" y="613"/>
                  </a:cubicBezTo>
                  <a:cubicBezTo>
                    <a:pt x="69" y="569"/>
                    <a:pt x="81" y="529"/>
                    <a:pt x="87" y="493"/>
                  </a:cubicBezTo>
                  <a:cubicBezTo>
                    <a:pt x="78" y="499"/>
                    <a:pt x="69" y="505"/>
                    <a:pt x="60" y="512"/>
                  </a:cubicBezTo>
                  <a:close/>
                  <a:moveTo>
                    <a:pt x="1462" y="539"/>
                  </a:moveTo>
                  <a:cubicBezTo>
                    <a:pt x="1461" y="543"/>
                    <a:pt x="1465" y="539"/>
                    <a:pt x="1462" y="539"/>
                  </a:cubicBezTo>
                  <a:moveTo>
                    <a:pt x="1462" y="539"/>
                  </a:moveTo>
                  <a:cubicBezTo>
                    <a:pt x="1458" y="526"/>
                    <a:pt x="1458" y="502"/>
                    <a:pt x="1446" y="501"/>
                  </a:cubicBezTo>
                  <a:cubicBezTo>
                    <a:pt x="1452" y="512"/>
                    <a:pt x="1456" y="526"/>
                    <a:pt x="1462" y="539"/>
                  </a:cubicBezTo>
                  <a:moveTo>
                    <a:pt x="1480" y="592"/>
                  </a:moveTo>
                  <a:cubicBezTo>
                    <a:pt x="1504" y="563"/>
                    <a:pt x="1482" y="521"/>
                    <a:pt x="1457" y="507"/>
                  </a:cubicBezTo>
                  <a:cubicBezTo>
                    <a:pt x="1465" y="535"/>
                    <a:pt x="1469" y="567"/>
                    <a:pt x="1480" y="592"/>
                  </a:cubicBezTo>
                  <a:close/>
                  <a:moveTo>
                    <a:pt x="36" y="575"/>
                  </a:moveTo>
                  <a:cubicBezTo>
                    <a:pt x="40" y="555"/>
                    <a:pt x="51" y="536"/>
                    <a:pt x="54" y="517"/>
                  </a:cubicBezTo>
                  <a:cubicBezTo>
                    <a:pt x="42" y="529"/>
                    <a:pt x="28" y="553"/>
                    <a:pt x="36" y="575"/>
                  </a:cubicBezTo>
                  <a:close/>
                  <a:moveTo>
                    <a:pt x="1463" y="544"/>
                  </a:moveTo>
                  <a:cubicBezTo>
                    <a:pt x="1462" y="543"/>
                    <a:pt x="1463" y="544"/>
                    <a:pt x="1463" y="544"/>
                  </a:cubicBezTo>
                  <a:close/>
                  <a:moveTo>
                    <a:pt x="1480" y="597"/>
                  </a:moveTo>
                  <a:cubicBezTo>
                    <a:pt x="1494" y="642"/>
                    <a:pt x="1503" y="692"/>
                    <a:pt x="1508" y="747"/>
                  </a:cubicBezTo>
                  <a:cubicBezTo>
                    <a:pt x="1512" y="753"/>
                    <a:pt x="1516" y="760"/>
                    <a:pt x="1519" y="767"/>
                  </a:cubicBezTo>
                  <a:cubicBezTo>
                    <a:pt x="1521" y="690"/>
                    <a:pt x="1511" y="622"/>
                    <a:pt x="1494" y="563"/>
                  </a:cubicBezTo>
                  <a:cubicBezTo>
                    <a:pt x="1493" y="578"/>
                    <a:pt x="1486" y="587"/>
                    <a:pt x="1480" y="597"/>
                  </a:cubicBezTo>
                  <a:close/>
                  <a:moveTo>
                    <a:pt x="17" y="654"/>
                  </a:moveTo>
                  <a:cubicBezTo>
                    <a:pt x="21" y="628"/>
                    <a:pt x="28" y="604"/>
                    <a:pt x="34" y="580"/>
                  </a:cubicBezTo>
                  <a:cubicBezTo>
                    <a:pt x="33" y="577"/>
                    <a:pt x="32" y="573"/>
                    <a:pt x="30" y="570"/>
                  </a:cubicBezTo>
                  <a:cubicBezTo>
                    <a:pt x="26" y="597"/>
                    <a:pt x="18" y="626"/>
                    <a:pt x="17" y="654"/>
                  </a:cubicBezTo>
                  <a:close/>
                  <a:moveTo>
                    <a:pt x="615" y="583"/>
                  </a:moveTo>
                  <a:cubicBezTo>
                    <a:pt x="616" y="635"/>
                    <a:pt x="617" y="686"/>
                    <a:pt x="620" y="736"/>
                  </a:cubicBezTo>
                  <a:cubicBezTo>
                    <a:pt x="655" y="737"/>
                    <a:pt x="690" y="739"/>
                    <a:pt x="726" y="739"/>
                  </a:cubicBezTo>
                  <a:cubicBezTo>
                    <a:pt x="728" y="686"/>
                    <a:pt x="729" y="633"/>
                    <a:pt x="729" y="579"/>
                  </a:cubicBezTo>
                  <a:cubicBezTo>
                    <a:pt x="690" y="580"/>
                    <a:pt x="652" y="581"/>
                    <a:pt x="615" y="583"/>
                  </a:cubicBezTo>
                  <a:close/>
                  <a:moveTo>
                    <a:pt x="729" y="739"/>
                  </a:moveTo>
                  <a:cubicBezTo>
                    <a:pt x="750" y="738"/>
                    <a:pt x="769" y="740"/>
                    <a:pt x="788" y="739"/>
                  </a:cubicBezTo>
                  <a:cubicBezTo>
                    <a:pt x="788" y="685"/>
                    <a:pt x="790" y="633"/>
                    <a:pt x="789" y="579"/>
                  </a:cubicBezTo>
                  <a:cubicBezTo>
                    <a:pt x="770" y="579"/>
                    <a:pt x="752" y="579"/>
                    <a:pt x="733" y="579"/>
                  </a:cubicBezTo>
                  <a:cubicBezTo>
                    <a:pt x="730" y="630"/>
                    <a:pt x="731" y="686"/>
                    <a:pt x="729" y="739"/>
                  </a:cubicBezTo>
                  <a:close/>
                  <a:moveTo>
                    <a:pt x="791" y="582"/>
                  </a:moveTo>
                  <a:cubicBezTo>
                    <a:pt x="791" y="634"/>
                    <a:pt x="791" y="687"/>
                    <a:pt x="791" y="739"/>
                  </a:cubicBezTo>
                  <a:cubicBezTo>
                    <a:pt x="842" y="739"/>
                    <a:pt x="890" y="736"/>
                    <a:pt x="938" y="734"/>
                  </a:cubicBezTo>
                  <a:cubicBezTo>
                    <a:pt x="934" y="683"/>
                    <a:pt x="930" y="633"/>
                    <a:pt x="924" y="584"/>
                  </a:cubicBezTo>
                  <a:cubicBezTo>
                    <a:pt x="881" y="581"/>
                    <a:pt x="837" y="580"/>
                    <a:pt x="792" y="579"/>
                  </a:cubicBezTo>
                  <a:cubicBezTo>
                    <a:pt x="791" y="579"/>
                    <a:pt x="791" y="581"/>
                    <a:pt x="791" y="582"/>
                  </a:cubicBezTo>
                  <a:close/>
                  <a:moveTo>
                    <a:pt x="538" y="588"/>
                  </a:moveTo>
                  <a:cubicBezTo>
                    <a:pt x="531" y="634"/>
                    <a:pt x="526" y="681"/>
                    <a:pt x="521" y="729"/>
                  </a:cubicBezTo>
                  <a:cubicBezTo>
                    <a:pt x="552" y="732"/>
                    <a:pt x="584" y="734"/>
                    <a:pt x="616" y="736"/>
                  </a:cubicBezTo>
                  <a:cubicBezTo>
                    <a:pt x="612" y="686"/>
                    <a:pt x="615" y="630"/>
                    <a:pt x="609" y="583"/>
                  </a:cubicBezTo>
                  <a:cubicBezTo>
                    <a:pt x="586" y="585"/>
                    <a:pt x="562" y="587"/>
                    <a:pt x="538" y="588"/>
                  </a:cubicBezTo>
                  <a:close/>
                  <a:moveTo>
                    <a:pt x="929" y="584"/>
                  </a:moveTo>
                  <a:cubicBezTo>
                    <a:pt x="933" y="634"/>
                    <a:pt x="939" y="682"/>
                    <a:pt x="942" y="734"/>
                  </a:cubicBezTo>
                  <a:cubicBezTo>
                    <a:pt x="946" y="733"/>
                    <a:pt x="953" y="733"/>
                    <a:pt x="959" y="733"/>
                  </a:cubicBezTo>
                  <a:cubicBezTo>
                    <a:pt x="962" y="685"/>
                    <a:pt x="963" y="636"/>
                    <a:pt x="965" y="587"/>
                  </a:cubicBezTo>
                  <a:cubicBezTo>
                    <a:pt x="953" y="585"/>
                    <a:pt x="941" y="585"/>
                    <a:pt x="929" y="584"/>
                  </a:cubicBezTo>
                  <a:close/>
                  <a:moveTo>
                    <a:pt x="13" y="752"/>
                  </a:moveTo>
                  <a:cubicBezTo>
                    <a:pt x="25" y="732"/>
                    <a:pt x="46" y="719"/>
                    <a:pt x="63" y="704"/>
                  </a:cubicBezTo>
                  <a:cubicBezTo>
                    <a:pt x="63" y="674"/>
                    <a:pt x="63" y="645"/>
                    <a:pt x="66" y="618"/>
                  </a:cubicBezTo>
                  <a:cubicBezTo>
                    <a:pt x="54" y="609"/>
                    <a:pt x="45" y="597"/>
                    <a:pt x="35" y="585"/>
                  </a:cubicBezTo>
                  <a:cubicBezTo>
                    <a:pt x="23" y="635"/>
                    <a:pt x="7" y="690"/>
                    <a:pt x="13" y="752"/>
                  </a:cubicBezTo>
                  <a:close/>
                  <a:moveTo>
                    <a:pt x="967" y="587"/>
                  </a:moveTo>
                  <a:cubicBezTo>
                    <a:pt x="965" y="635"/>
                    <a:pt x="965" y="686"/>
                    <a:pt x="961" y="732"/>
                  </a:cubicBezTo>
                  <a:cubicBezTo>
                    <a:pt x="1017" y="729"/>
                    <a:pt x="1071" y="723"/>
                    <a:pt x="1123" y="716"/>
                  </a:cubicBezTo>
                  <a:cubicBezTo>
                    <a:pt x="1132" y="675"/>
                    <a:pt x="1121" y="639"/>
                    <a:pt x="1114" y="603"/>
                  </a:cubicBezTo>
                  <a:cubicBezTo>
                    <a:pt x="1067" y="597"/>
                    <a:pt x="1018" y="591"/>
                    <a:pt x="967" y="587"/>
                  </a:cubicBezTo>
                  <a:close/>
                  <a:moveTo>
                    <a:pt x="1476" y="597"/>
                  </a:moveTo>
                  <a:cubicBezTo>
                    <a:pt x="1478" y="594"/>
                    <a:pt x="1476" y="589"/>
                    <a:pt x="1474" y="587"/>
                  </a:cubicBezTo>
                  <a:cubicBezTo>
                    <a:pt x="1475" y="590"/>
                    <a:pt x="1475" y="594"/>
                    <a:pt x="1476" y="597"/>
                  </a:cubicBezTo>
                  <a:close/>
                  <a:moveTo>
                    <a:pt x="445" y="599"/>
                  </a:moveTo>
                  <a:cubicBezTo>
                    <a:pt x="446" y="641"/>
                    <a:pt x="448" y="683"/>
                    <a:pt x="452" y="722"/>
                  </a:cubicBezTo>
                  <a:cubicBezTo>
                    <a:pt x="474" y="725"/>
                    <a:pt x="496" y="727"/>
                    <a:pt x="518" y="729"/>
                  </a:cubicBezTo>
                  <a:cubicBezTo>
                    <a:pt x="523" y="682"/>
                    <a:pt x="528" y="634"/>
                    <a:pt x="535" y="589"/>
                  </a:cubicBezTo>
                  <a:cubicBezTo>
                    <a:pt x="504" y="591"/>
                    <a:pt x="475" y="595"/>
                    <a:pt x="445" y="599"/>
                  </a:cubicBezTo>
                  <a:close/>
                  <a:moveTo>
                    <a:pt x="1398" y="592"/>
                  </a:moveTo>
                  <a:cubicBezTo>
                    <a:pt x="1398" y="610"/>
                    <a:pt x="1399" y="628"/>
                    <a:pt x="1399" y="647"/>
                  </a:cubicBezTo>
                  <a:cubicBezTo>
                    <a:pt x="1404" y="644"/>
                    <a:pt x="1410" y="644"/>
                    <a:pt x="1412" y="640"/>
                  </a:cubicBezTo>
                  <a:cubicBezTo>
                    <a:pt x="1407" y="624"/>
                    <a:pt x="1403" y="607"/>
                    <a:pt x="1398" y="592"/>
                  </a:cubicBezTo>
                  <a:moveTo>
                    <a:pt x="1398" y="592"/>
                  </a:moveTo>
                  <a:cubicBezTo>
                    <a:pt x="1399" y="587"/>
                    <a:pt x="1395" y="591"/>
                    <a:pt x="1398" y="592"/>
                  </a:cubicBezTo>
                  <a:moveTo>
                    <a:pt x="354" y="612"/>
                  </a:moveTo>
                  <a:cubicBezTo>
                    <a:pt x="346" y="641"/>
                    <a:pt x="341" y="673"/>
                    <a:pt x="335" y="705"/>
                  </a:cubicBezTo>
                  <a:cubicBezTo>
                    <a:pt x="372" y="712"/>
                    <a:pt x="409" y="718"/>
                    <a:pt x="449" y="721"/>
                  </a:cubicBezTo>
                  <a:cubicBezTo>
                    <a:pt x="445" y="682"/>
                    <a:pt x="445" y="639"/>
                    <a:pt x="441" y="599"/>
                  </a:cubicBezTo>
                  <a:cubicBezTo>
                    <a:pt x="412" y="603"/>
                    <a:pt x="383" y="607"/>
                    <a:pt x="354" y="612"/>
                  </a:cubicBezTo>
                  <a:close/>
                  <a:moveTo>
                    <a:pt x="1483" y="721"/>
                  </a:moveTo>
                  <a:cubicBezTo>
                    <a:pt x="1487" y="724"/>
                    <a:pt x="1490" y="729"/>
                    <a:pt x="1494" y="733"/>
                  </a:cubicBezTo>
                  <a:cubicBezTo>
                    <a:pt x="1498" y="736"/>
                    <a:pt x="1504" y="743"/>
                    <a:pt x="1505" y="742"/>
                  </a:cubicBezTo>
                  <a:cubicBezTo>
                    <a:pt x="1499" y="690"/>
                    <a:pt x="1492" y="641"/>
                    <a:pt x="1477" y="599"/>
                  </a:cubicBezTo>
                  <a:cubicBezTo>
                    <a:pt x="1480" y="635"/>
                    <a:pt x="1484" y="678"/>
                    <a:pt x="1483" y="721"/>
                  </a:cubicBezTo>
                  <a:close/>
                  <a:moveTo>
                    <a:pt x="1416" y="642"/>
                  </a:moveTo>
                  <a:cubicBezTo>
                    <a:pt x="1419" y="657"/>
                    <a:pt x="1423" y="671"/>
                    <a:pt x="1425" y="686"/>
                  </a:cubicBezTo>
                  <a:cubicBezTo>
                    <a:pt x="1441" y="692"/>
                    <a:pt x="1456" y="703"/>
                    <a:pt x="1468" y="711"/>
                  </a:cubicBezTo>
                  <a:cubicBezTo>
                    <a:pt x="1472" y="714"/>
                    <a:pt x="1478" y="718"/>
                    <a:pt x="1480" y="718"/>
                  </a:cubicBezTo>
                  <a:cubicBezTo>
                    <a:pt x="1480" y="677"/>
                    <a:pt x="1480" y="637"/>
                    <a:pt x="1473" y="603"/>
                  </a:cubicBezTo>
                  <a:cubicBezTo>
                    <a:pt x="1457" y="619"/>
                    <a:pt x="1438" y="632"/>
                    <a:pt x="1416" y="642"/>
                  </a:cubicBezTo>
                  <a:close/>
                  <a:moveTo>
                    <a:pt x="1128" y="658"/>
                  </a:moveTo>
                  <a:cubicBezTo>
                    <a:pt x="1128" y="640"/>
                    <a:pt x="1129" y="623"/>
                    <a:pt x="1130" y="605"/>
                  </a:cubicBezTo>
                  <a:cubicBezTo>
                    <a:pt x="1124" y="606"/>
                    <a:pt x="1122" y="604"/>
                    <a:pt x="1117" y="604"/>
                  </a:cubicBezTo>
                  <a:cubicBezTo>
                    <a:pt x="1120" y="623"/>
                    <a:pt x="1124" y="640"/>
                    <a:pt x="1128" y="658"/>
                  </a:cubicBezTo>
                  <a:close/>
                  <a:moveTo>
                    <a:pt x="1134" y="606"/>
                  </a:moveTo>
                  <a:cubicBezTo>
                    <a:pt x="1132" y="607"/>
                    <a:pt x="1132" y="607"/>
                    <a:pt x="1132" y="609"/>
                  </a:cubicBezTo>
                  <a:cubicBezTo>
                    <a:pt x="1131" y="648"/>
                    <a:pt x="1128" y="682"/>
                    <a:pt x="1136" y="714"/>
                  </a:cubicBezTo>
                  <a:cubicBezTo>
                    <a:pt x="1184" y="707"/>
                    <a:pt x="1230" y="698"/>
                    <a:pt x="1274" y="688"/>
                  </a:cubicBezTo>
                  <a:cubicBezTo>
                    <a:pt x="1276" y="671"/>
                    <a:pt x="1276" y="653"/>
                    <a:pt x="1277" y="635"/>
                  </a:cubicBezTo>
                  <a:cubicBezTo>
                    <a:pt x="1230" y="624"/>
                    <a:pt x="1183" y="614"/>
                    <a:pt x="1134" y="606"/>
                  </a:cubicBezTo>
                  <a:close/>
                  <a:moveTo>
                    <a:pt x="349" y="613"/>
                  </a:moveTo>
                  <a:cubicBezTo>
                    <a:pt x="330" y="617"/>
                    <a:pt x="311" y="621"/>
                    <a:pt x="292" y="624"/>
                  </a:cubicBezTo>
                  <a:cubicBezTo>
                    <a:pt x="292" y="650"/>
                    <a:pt x="293" y="674"/>
                    <a:pt x="295" y="697"/>
                  </a:cubicBezTo>
                  <a:cubicBezTo>
                    <a:pt x="307" y="700"/>
                    <a:pt x="319" y="703"/>
                    <a:pt x="332" y="704"/>
                  </a:cubicBezTo>
                  <a:cubicBezTo>
                    <a:pt x="337" y="674"/>
                    <a:pt x="345" y="641"/>
                    <a:pt x="349" y="613"/>
                  </a:cubicBezTo>
                  <a:close/>
                  <a:moveTo>
                    <a:pt x="1279" y="634"/>
                  </a:moveTo>
                  <a:cubicBezTo>
                    <a:pt x="1282" y="634"/>
                    <a:pt x="1283" y="634"/>
                    <a:pt x="1284" y="635"/>
                  </a:cubicBezTo>
                  <a:cubicBezTo>
                    <a:pt x="1283" y="628"/>
                    <a:pt x="1282" y="622"/>
                    <a:pt x="1279" y="617"/>
                  </a:cubicBezTo>
                  <a:cubicBezTo>
                    <a:pt x="1279" y="623"/>
                    <a:pt x="1279" y="628"/>
                    <a:pt x="1279" y="634"/>
                  </a:cubicBezTo>
                  <a:close/>
                  <a:moveTo>
                    <a:pt x="67" y="699"/>
                  </a:moveTo>
                  <a:cubicBezTo>
                    <a:pt x="70" y="674"/>
                    <a:pt x="76" y="651"/>
                    <a:pt x="82" y="628"/>
                  </a:cubicBezTo>
                  <a:cubicBezTo>
                    <a:pt x="77" y="626"/>
                    <a:pt x="74" y="621"/>
                    <a:pt x="68" y="620"/>
                  </a:cubicBezTo>
                  <a:cubicBezTo>
                    <a:pt x="67" y="645"/>
                    <a:pt x="64" y="674"/>
                    <a:pt x="67" y="699"/>
                  </a:cubicBezTo>
                  <a:close/>
                  <a:moveTo>
                    <a:pt x="288" y="625"/>
                  </a:moveTo>
                  <a:cubicBezTo>
                    <a:pt x="255" y="634"/>
                    <a:pt x="221" y="642"/>
                    <a:pt x="190" y="652"/>
                  </a:cubicBezTo>
                  <a:cubicBezTo>
                    <a:pt x="189" y="659"/>
                    <a:pt x="188" y="664"/>
                    <a:pt x="186" y="670"/>
                  </a:cubicBezTo>
                  <a:cubicBezTo>
                    <a:pt x="220" y="680"/>
                    <a:pt x="255" y="690"/>
                    <a:pt x="293" y="696"/>
                  </a:cubicBezTo>
                  <a:cubicBezTo>
                    <a:pt x="290" y="673"/>
                    <a:pt x="291" y="648"/>
                    <a:pt x="288" y="625"/>
                  </a:cubicBezTo>
                  <a:close/>
                  <a:moveTo>
                    <a:pt x="69" y="701"/>
                  </a:moveTo>
                  <a:cubicBezTo>
                    <a:pt x="95" y="687"/>
                    <a:pt x="122" y="673"/>
                    <a:pt x="152" y="663"/>
                  </a:cubicBezTo>
                  <a:cubicBezTo>
                    <a:pt x="130" y="651"/>
                    <a:pt x="104" y="643"/>
                    <a:pt x="84" y="629"/>
                  </a:cubicBezTo>
                  <a:cubicBezTo>
                    <a:pt x="79" y="653"/>
                    <a:pt x="73" y="676"/>
                    <a:pt x="69" y="701"/>
                  </a:cubicBezTo>
                  <a:close/>
                  <a:moveTo>
                    <a:pt x="1277" y="687"/>
                  </a:moveTo>
                  <a:cubicBezTo>
                    <a:pt x="1283" y="685"/>
                    <a:pt x="1289" y="684"/>
                    <a:pt x="1296" y="682"/>
                  </a:cubicBezTo>
                  <a:cubicBezTo>
                    <a:pt x="1292" y="667"/>
                    <a:pt x="1290" y="652"/>
                    <a:pt x="1285" y="638"/>
                  </a:cubicBezTo>
                  <a:cubicBezTo>
                    <a:pt x="1284" y="637"/>
                    <a:pt x="1281" y="637"/>
                    <a:pt x="1279" y="636"/>
                  </a:cubicBezTo>
                  <a:cubicBezTo>
                    <a:pt x="1278" y="652"/>
                    <a:pt x="1278" y="670"/>
                    <a:pt x="1277" y="687"/>
                  </a:cubicBezTo>
                  <a:close/>
                  <a:moveTo>
                    <a:pt x="1298" y="681"/>
                  </a:moveTo>
                  <a:cubicBezTo>
                    <a:pt x="1320" y="675"/>
                    <a:pt x="1342" y="670"/>
                    <a:pt x="1362" y="661"/>
                  </a:cubicBezTo>
                  <a:cubicBezTo>
                    <a:pt x="1338" y="654"/>
                    <a:pt x="1315" y="645"/>
                    <a:pt x="1289" y="639"/>
                  </a:cubicBezTo>
                  <a:cubicBezTo>
                    <a:pt x="1291" y="653"/>
                    <a:pt x="1296" y="666"/>
                    <a:pt x="1298" y="681"/>
                  </a:cubicBezTo>
                  <a:close/>
                  <a:moveTo>
                    <a:pt x="1399" y="649"/>
                  </a:moveTo>
                  <a:cubicBezTo>
                    <a:pt x="1399" y="657"/>
                    <a:pt x="1399" y="665"/>
                    <a:pt x="1399" y="673"/>
                  </a:cubicBezTo>
                  <a:cubicBezTo>
                    <a:pt x="1407" y="677"/>
                    <a:pt x="1415" y="680"/>
                    <a:pt x="1422" y="684"/>
                  </a:cubicBezTo>
                  <a:cubicBezTo>
                    <a:pt x="1419" y="671"/>
                    <a:pt x="1418" y="655"/>
                    <a:pt x="1412" y="644"/>
                  </a:cubicBezTo>
                  <a:cubicBezTo>
                    <a:pt x="1409" y="646"/>
                    <a:pt x="1404" y="648"/>
                    <a:pt x="1399" y="649"/>
                  </a:cubicBezTo>
                  <a:close/>
                  <a:moveTo>
                    <a:pt x="1371" y="662"/>
                  </a:moveTo>
                  <a:cubicBezTo>
                    <a:pt x="1379" y="665"/>
                    <a:pt x="1388" y="668"/>
                    <a:pt x="1397" y="672"/>
                  </a:cubicBezTo>
                  <a:cubicBezTo>
                    <a:pt x="1396" y="666"/>
                    <a:pt x="1398" y="656"/>
                    <a:pt x="1396" y="651"/>
                  </a:cubicBezTo>
                  <a:cubicBezTo>
                    <a:pt x="1388" y="655"/>
                    <a:pt x="1379" y="658"/>
                    <a:pt x="1371" y="662"/>
                  </a:cubicBezTo>
                  <a:close/>
                  <a:moveTo>
                    <a:pt x="162" y="662"/>
                  </a:moveTo>
                  <a:cubicBezTo>
                    <a:pt x="169" y="664"/>
                    <a:pt x="175" y="668"/>
                    <a:pt x="184" y="669"/>
                  </a:cubicBezTo>
                  <a:cubicBezTo>
                    <a:pt x="184" y="663"/>
                    <a:pt x="187" y="659"/>
                    <a:pt x="187" y="653"/>
                  </a:cubicBezTo>
                  <a:cubicBezTo>
                    <a:pt x="178" y="656"/>
                    <a:pt x="170" y="658"/>
                    <a:pt x="162" y="662"/>
                  </a:cubicBezTo>
                  <a:close/>
                  <a:moveTo>
                    <a:pt x="109" y="683"/>
                  </a:moveTo>
                  <a:cubicBezTo>
                    <a:pt x="98" y="688"/>
                    <a:pt x="72" y="698"/>
                    <a:pt x="68" y="707"/>
                  </a:cubicBezTo>
                  <a:cubicBezTo>
                    <a:pt x="63" y="717"/>
                    <a:pt x="68" y="742"/>
                    <a:pt x="70" y="755"/>
                  </a:cubicBezTo>
                  <a:cubicBezTo>
                    <a:pt x="76" y="807"/>
                    <a:pt x="83" y="853"/>
                    <a:pt x="96" y="893"/>
                  </a:cubicBezTo>
                  <a:cubicBezTo>
                    <a:pt x="107" y="898"/>
                    <a:pt x="117" y="903"/>
                    <a:pt x="127" y="908"/>
                  </a:cubicBezTo>
                  <a:cubicBezTo>
                    <a:pt x="138" y="901"/>
                    <a:pt x="150" y="898"/>
                    <a:pt x="158" y="889"/>
                  </a:cubicBezTo>
                  <a:cubicBezTo>
                    <a:pt x="157" y="859"/>
                    <a:pt x="160" y="834"/>
                    <a:pt x="162" y="808"/>
                  </a:cubicBezTo>
                  <a:cubicBezTo>
                    <a:pt x="163" y="790"/>
                    <a:pt x="168" y="772"/>
                    <a:pt x="168" y="756"/>
                  </a:cubicBezTo>
                  <a:cubicBezTo>
                    <a:pt x="168" y="741"/>
                    <a:pt x="163" y="727"/>
                    <a:pt x="162" y="712"/>
                  </a:cubicBezTo>
                  <a:cubicBezTo>
                    <a:pt x="161" y="696"/>
                    <a:pt x="161" y="681"/>
                    <a:pt x="159" y="665"/>
                  </a:cubicBezTo>
                  <a:cubicBezTo>
                    <a:pt x="159" y="664"/>
                    <a:pt x="159" y="664"/>
                    <a:pt x="158" y="664"/>
                  </a:cubicBezTo>
                  <a:cubicBezTo>
                    <a:pt x="145" y="667"/>
                    <a:pt x="128" y="674"/>
                    <a:pt x="109" y="683"/>
                  </a:cubicBezTo>
                  <a:close/>
                  <a:moveTo>
                    <a:pt x="1367" y="664"/>
                  </a:moveTo>
                  <a:cubicBezTo>
                    <a:pt x="1347" y="670"/>
                    <a:pt x="1321" y="678"/>
                    <a:pt x="1299" y="685"/>
                  </a:cubicBezTo>
                  <a:cubicBezTo>
                    <a:pt x="1311" y="742"/>
                    <a:pt x="1319" y="805"/>
                    <a:pt x="1322" y="872"/>
                  </a:cubicBezTo>
                  <a:cubicBezTo>
                    <a:pt x="1336" y="877"/>
                    <a:pt x="1347" y="884"/>
                    <a:pt x="1362" y="888"/>
                  </a:cubicBezTo>
                  <a:cubicBezTo>
                    <a:pt x="1380" y="824"/>
                    <a:pt x="1394" y="754"/>
                    <a:pt x="1397" y="674"/>
                  </a:cubicBezTo>
                  <a:cubicBezTo>
                    <a:pt x="1386" y="672"/>
                    <a:pt x="1378" y="666"/>
                    <a:pt x="1367" y="664"/>
                  </a:cubicBezTo>
                  <a:close/>
                  <a:moveTo>
                    <a:pt x="170" y="745"/>
                  </a:moveTo>
                  <a:cubicBezTo>
                    <a:pt x="172" y="719"/>
                    <a:pt x="178" y="695"/>
                    <a:pt x="183" y="671"/>
                  </a:cubicBezTo>
                  <a:cubicBezTo>
                    <a:pt x="175" y="670"/>
                    <a:pt x="169" y="667"/>
                    <a:pt x="162" y="665"/>
                  </a:cubicBezTo>
                  <a:cubicBezTo>
                    <a:pt x="164" y="692"/>
                    <a:pt x="164" y="722"/>
                    <a:pt x="170" y="745"/>
                  </a:cubicBezTo>
                  <a:close/>
                  <a:moveTo>
                    <a:pt x="185" y="672"/>
                  </a:moveTo>
                  <a:cubicBezTo>
                    <a:pt x="185" y="673"/>
                    <a:pt x="185" y="674"/>
                    <a:pt x="185" y="675"/>
                  </a:cubicBezTo>
                  <a:cubicBezTo>
                    <a:pt x="182" y="704"/>
                    <a:pt x="169" y="731"/>
                    <a:pt x="171" y="761"/>
                  </a:cubicBezTo>
                  <a:cubicBezTo>
                    <a:pt x="172" y="801"/>
                    <a:pt x="188" y="839"/>
                    <a:pt x="195" y="875"/>
                  </a:cubicBezTo>
                  <a:cubicBezTo>
                    <a:pt x="232" y="860"/>
                    <a:pt x="272" y="848"/>
                    <a:pt x="314" y="837"/>
                  </a:cubicBezTo>
                  <a:cubicBezTo>
                    <a:pt x="306" y="792"/>
                    <a:pt x="297" y="749"/>
                    <a:pt x="294" y="700"/>
                  </a:cubicBezTo>
                  <a:cubicBezTo>
                    <a:pt x="256" y="692"/>
                    <a:pt x="219" y="683"/>
                    <a:pt x="185" y="672"/>
                  </a:cubicBezTo>
                  <a:close/>
                  <a:moveTo>
                    <a:pt x="1364" y="890"/>
                  </a:moveTo>
                  <a:cubicBezTo>
                    <a:pt x="1375" y="896"/>
                    <a:pt x="1385" y="902"/>
                    <a:pt x="1397" y="908"/>
                  </a:cubicBezTo>
                  <a:cubicBezTo>
                    <a:pt x="1411" y="900"/>
                    <a:pt x="1428" y="894"/>
                    <a:pt x="1441" y="885"/>
                  </a:cubicBezTo>
                  <a:cubicBezTo>
                    <a:pt x="1442" y="811"/>
                    <a:pt x="1435" y="747"/>
                    <a:pt x="1423" y="687"/>
                  </a:cubicBezTo>
                  <a:cubicBezTo>
                    <a:pt x="1415" y="684"/>
                    <a:pt x="1408" y="679"/>
                    <a:pt x="1398" y="676"/>
                  </a:cubicBezTo>
                  <a:cubicBezTo>
                    <a:pt x="1397" y="757"/>
                    <a:pt x="1382" y="826"/>
                    <a:pt x="1364" y="890"/>
                  </a:cubicBezTo>
                  <a:close/>
                  <a:moveTo>
                    <a:pt x="1127" y="716"/>
                  </a:moveTo>
                  <a:cubicBezTo>
                    <a:pt x="1127" y="713"/>
                    <a:pt x="1132" y="715"/>
                    <a:pt x="1134" y="715"/>
                  </a:cubicBezTo>
                  <a:cubicBezTo>
                    <a:pt x="1132" y="705"/>
                    <a:pt x="1131" y="694"/>
                    <a:pt x="1129" y="685"/>
                  </a:cubicBezTo>
                  <a:cubicBezTo>
                    <a:pt x="1128" y="694"/>
                    <a:pt x="1125" y="707"/>
                    <a:pt x="1127" y="716"/>
                  </a:cubicBezTo>
                  <a:close/>
                  <a:moveTo>
                    <a:pt x="1277" y="690"/>
                  </a:moveTo>
                  <a:cubicBezTo>
                    <a:pt x="1272" y="746"/>
                    <a:pt x="1263" y="798"/>
                    <a:pt x="1252" y="848"/>
                  </a:cubicBezTo>
                  <a:cubicBezTo>
                    <a:pt x="1275" y="855"/>
                    <a:pt x="1298" y="862"/>
                    <a:pt x="1319" y="871"/>
                  </a:cubicBezTo>
                  <a:cubicBezTo>
                    <a:pt x="1316" y="804"/>
                    <a:pt x="1310" y="740"/>
                    <a:pt x="1295" y="685"/>
                  </a:cubicBezTo>
                  <a:cubicBezTo>
                    <a:pt x="1289" y="687"/>
                    <a:pt x="1283" y="688"/>
                    <a:pt x="1277" y="690"/>
                  </a:cubicBezTo>
                  <a:close/>
                  <a:moveTo>
                    <a:pt x="1443" y="884"/>
                  </a:moveTo>
                  <a:cubicBezTo>
                    <a:pt x="1447" y="884"/>
                    <a:pt x="1454" y="877"/>
                    <a:pt x="1459" y="875"/>
                  </a:cubicBezTo>
                  <a:cubicBezTo>
                    <a:pt x="1470" y="828"/>
                    <a:pt x="1478" y="779"/>
                    <a:pt x="1480" y="723"/>
                  </a:cubicBezTo>
                  <a:cubicBezTo>
                    <a:pt x="1465" y="709"/>
                    <a:pt x="1446" y="699"/>
                    <a:pt x="1426" y="689"/>
                  </a:cubicBezTo>
                  <a:cubicBezTo>
                    <a:pt x="1437" y="748"/>
                    <a:pt x="1446" y="814"/>
                    <a:pt x="1443" y="884"/>
                  </a:cubicBezTo>
                  <a:close/>
                  <a:moveTo>
                    <a:pt x="1136" y="718"/>
                  </a:moveTo>
                  <a:cubicBezTo>
                    <a:pt x="1142" y="751"/>
                    <a:pt x="1146" y="785"/>
                    <a:pt x="1148" y="822"/>
                  </a:cubicBezTo>
                  <a:cubicBezTo>
                    <a:pt x="1182" y="830"/>
                    <a:pt x="1216" y="838"/>
                    <a:pt x="1249" y="847"/>
                  </a:cubicBezTo>
                  <a:cubicBezTo>
                    <a:pt x="1260" y="798"/>
                    <a:pt x="1269" y="747"/>
                    <a:pt x="1274" y="691"/>
                  </a:cubicBezTo>
                  <a:cubicBezTo>
                    <a:pt x="1273" y="691"/>
                    <a:pt x="1272" y="691"/>
                    <a:pt x="1272" y="691"/>
                  </a:cubicBezTo>
                  <a:cubicBezTo>
                    <a:pt x="1229" y="702"/>
                    <a:pt x="1181" y="708"/>
                    <a:pt x="1136" y="718"/>
                  </a:cubicBezTo>
                  <a:close/>
                  <a:moveTo>
                    <a:pt x="317" y="834"/>
                  </a:moveTo>
                  <a:cubicBezTo>
                    <a:pt x="320" y="790"/>
                    <a:pt x="325" y="747"/>
                    <a:pt x="332" y="707"/>
                  </a:cubicBezTo>
                  <a:cubicBezTo>
                    <a:pt x="319" y="706"/>
                    <a:pt x="307" y="703"/>
                    <a:pt x="295" y="700"/>
                  </a:cubicBezTo>
                  <a:cubicBezTo>
                    <a:pt x="301" y="747"/>
                    <a:pt x="306" y="792"/>
                    <a:pt x="317" y="834"/>
                  </a:cubicBezTo>
                  <a:close/>
                  <a:moveTo>
                    <a:pt x="334" y="708"/>
                  </a:moveTo>
                  <a:cubicBezTo>
                    <a:pt x="329" y="749"/>
                    <a:pt x="320" y="792"/>
                    <a:pt x="320" y="836"/>
                  </a:cubicBezTo>
                  <a:cubicBezTo>
                    <a:pt x="364" y="824"/>
                    <a:pt x="411" y="815"/>
                    <a:pt x="460" y="809"/>
                  </a:cubicBezTo>
                  <a:cubicBezTo>
                    <a:pt x="456" y="781"/>
                    <a:pt x="452" y="754"/>
                    <a:pt x="450" y="724"/>
                  </a:cubicBezTo>
                  <a:cubicBezTo>
                    <a:pt x="410" y="721"/>
                    <a:pt x="372" y="714"/>
                    <a:pt x="334" y="708"/>
                  </a:cubicBezTo>
                  <a:close/>
                  <a:moveTo>
                    <a:pt x="12" y="759"/>
                  </a:moveTo>
                  <a:cubicBezTo>
                    <a:pt x="10" y="769"/>
                    <a:pt x="13" y="784"/>
                    <a:pt x="14" y="796"/>
                  </a:cubicBezTo>
                  <a:cubicBezTo>
                    <a:pt x="15" y="809"/>
                    <a:pt x="15" y="823"/>
                    <a:pt x="18" y="833"/>
                  </a:cubicBezTo>
                  <a:cubicBezTo>
                    <a:pt x="21" y="843"/>
                    <a:pt x="38" y="854"/>
                    <a:pt x="45" y="860"/>
                  </a:cubicBezTo>
                  <a:cubicBezTo>
                    <a:pt x="48" y="862"/>
                    <a:pt x="50" y="867"/>
                    <a:pt x="54" y="865"/>
                  </a:cubicBezTo>
                  <a:cubicBezTo>
                    <a:pt x="52" y="809"/>
                    <a:pt x="59" y="757"/>
                    <a:pt x="63" y="710"/>
                  </a:cubicBezTo>
                  <a:cubicBezTo>
                    <a:pt x="63" y="709"/>
                    <a:pt x="63" y="709"/>
                    <a:pt x="62" y="709"/>
                  </a:cubicBezTo>
                  <a:cubicBezTo>
                    <a:pt x="50" y="719"/>
                    <a:pt x="16" y="741"/>
                    <a:pt x="12" y="759"/>
                  </a:cubicBezTo>
                  <a:close/>
                  <a:moveTo>
                    <a:pt x="1134" y="718"/>
                  </a:moveTo>
                  <a:cubicBezTo>
                    <a:pt x="1133" y="716"/>
                    <a:pt x="1129" y="719"/>
                    <a:pt x="1126" y="718"/>
                  </a:cubicBezTo>
                  <a:cubicBezTo>
                    <a:pt x="1122" y="751"/>
                    <a:pt x="1118" y="785"/>
                    <a:pt x="1112" y="816"/>
                  </a:cubicBezTo>
                  <a:cubicBezTo>
                    <a:pt x="1124" y="818"/>
                    <a:pt x="1134" y="821"/>
                    <a:pt x="1146" y="822"/>
                  </a:cubicBezTo>
                  <a:cubicBezTo>
                    <a:pt x="1143" y="787"/>
                    <a:pt x="1139" y="752"/>
                    <a:pt x="1134" y="718"/>
                  </a:cubicBezTo>
                  <a:close/>
                  <a:moveTo>
                    <a:pt x="961" y="735"/>
                  </a:moveTo>
                  <a:cubicBezTo>
                    <a:pt x="960" y="755"/>
                    <a:pt x="958" y="775"/>
                    <a:pt x="956" y="795"/>
                  </a:cubicBezTo>
                  <a:cubicBezTo>
                    <a:pt x="1009" y="801"/>
                    <a:pt x="1060" y="807"/>
                    <a:pt x="1110" y="815"/>
                  </a:cubicBezTo>
                  <a:cubicBezTo>
                    <a:pt x="1113" y="784"/>
                    <a:pt x="1123" y="748"/>
                    <a:pt x="1121" y="719"/>
                  </a:cubicBezTo>
                  <a:cubicBezTo>
                    <a:pt x="1070" y="726"/>
                    <a:pt x="1016" y="732"/>
                    <a:pt x="961" y="735"/>
                  </a:cubicBezTo>
                  <a:close/>
                  <a:moveTo>
                    <a:pt x="1462" y="872"/>
                  </a:moveTo>
                  <a:cubicBezTo>
                    <a:pt x="1480" y="862"/>
                    <a:pt x="1495" y="848"/>
                    <a:pt x="1507" y="832"/>
                  </a:cubicBezTo>
                  <a:cubicBezTo>
                    <a:pt x="1507" y="814"/>
                    <a:pt x="1508" y="802"/>
                    <a:pt x="1507" y="786"/>
                  </a:cubicBezTo>
                  <a:cubicBezTo>
                    <a:pt x="1506" y="773"/>
                    <a:pt x="1508" y="759"/>
                    <a:pt x="1506" y="750"/>
                  </a:cubicBezTo>
                  <a:cubicBezTo>
                    <a:pt x="1503" y="738"/>
                    <a:pt x="1488" y="733"/>
                    <a:pt x="1482" y="724"/>
                  </a:cubicBezTo>
                  <a:cubicBezTo>
                    <a:pt x="1481" y="779"/>
                    <a:pt x="1472" y="827"/>
                    <a:pt x="1462" y="872"/>
                  </a:cubicBezTo>
                  <a:close/>
                  <a:moveTo>
                    <a:pt x="462" y="808"/>
                  </a:moveTo>
                  <a:cubicBezTo>
                    <a:pt x="479" y="806"/>
                    <a:pt x="496" y="804"/>
                    <a:pt x="512" y="801"/>
                  </a:cubicBezTo>
                  <a:cubicBezTo>
                    <a:pt x="515" y="778"/>
                    <a:pt x="516" y="755"/>
                    <a:pt x="518" y="732"/>
                  </a:cubicBezTo>
                  <a:cubicBezTo>
                    <a:pt x="496" y="729"/>
                    <a:pt x="474" y="727"/>
                    <a:pt x="452" y="725"/>
                  </a:cubicBezTo>
                  <a:cubicBezTo>
                    <a:pt x="455" y="753"/>
                    <a:pt x="458" y="780"/>
                    <a:pt x="462" y="808"/>
                  </a:cubicBezTo>
                  <a:close/>
                  <a:moveTo>
                    <a:pt x="56" y="868"/>
                  </a:moveTo>
                  <a:cubicBezTo>
                    <a:pt x="66" y="877"/>
                    <a:pt x="79" y="884"/>
                    <a:pt x="92" y="890"/>
                  </a:cubicBezTo>
                  <a:cubicBezTo>
                    <a:pt x="79" y="840"/>
                    <a:pt x="69" y="787"/>
                    <a:pt x="64" y="728"/>
                  </a:cubicBezTo>
                  <a:cubicBezTo>
                    <a:pt x="58" y="772"/>
                    <a:pt x="55" y="818"/>
                    <a:pt x="56" y="868"/>
                  </a:cubicBezTo>
                  <a:close/>
                  <a:moveTo>
                    <a:pt x="522" y="732"/>
                  </a:moveTo>
                  <a:cubicBezTo>
                    <a:pt x="518" y="753"/>
                    <a:pt x="518" y="778"/>
                    <a:pt x="515" y="801"/>
                  </a:cubicBezTo>
                  <a:cubicBezTo>
                    <a:pt x="549" y="797"/>
                    <a:pt x="584" y="794"/>
                    <a:pt x="619" y="791"/>
                  </a:cubicBezTo>
                  <a:cubicBezTo>
                    <a:pt x="619" y="773"/>
                    <a:pt x="617" y="756"/>
                    <a:pt x="616" y="739"/>
                  </a:cubicBezTo>
                  <a:cubicBezTo>
                    <a:pt x="585" y="736"/>
                    <a:pt x="553" y="735"/>
                    <a:pt x="522" y="732"/>
                  </a:cubicBezTo>
                  <a:close/>
                  <a:moveTo>
                    <a:pt x="8" y="761"/>
                  </a:moveTo>
                  <a:cubicBezTo>
                    <a:pt x="10" y="754"/>
                    <a:pt x="10" y="740"/>
                    <a:pt x="8" y="733"/>
                  </a:cubicBezTo>
                  <a:cubicBezTo>
                    <a:pt x="10" y="743"/>
                    <a:pt x="6" y="753"/>
                    <a:pt x="8" y="761"/>
                  </a:cubicBezTo>
                  <a:close/>
                  <a:moveTo>
                    <a:pt x="942" y="737"/>
                  </a:moveTo>
                  <a:cubicBezTo>
                    <a:pt x="943" y="757"/>
                    <a:pt x="945" y="775"/>
                    <a:pt x="945" y="795"/>
                  </a:cubicBezTo>
                  <a:cubicBezTo>
                    <a:pt x="948" y="795"/>
                    <a:pt x="950" y="795"/>
                    <a:pt x="953" y="795"/>
                  </a:cubicBezTo>
                  <a:cubicBezTo>
                    <a:pt x="956" y="776"/>
                    <a:pt x="957" y="756"/>
                    <a:pt x="958" y="736"/>
                  </a:cubicBezTo>
                  <a:cubicBezTo>
                    <a:pt x="953" y="736"/>
                    <a:pt x="946" y="735"/>
                    <a:pt x="942" y="737"/>
                  </a:cubicBezTo>
                  <a:close/>
                  <a:moveTo>
                    <a:pt x="790" y="742"/>
                  </a:moveTo>
                  <a:cubicBezTo>
                    <a:pt x="790" y="757"/>
                    <a:pt x="790" y="772"/>
                    <a:pt x="790" y="788"/>
                  </a:cubicBezTo>
                  <a:cubicBezTo>
                    <a:pt x="843" y="788"/>
                    <a:pt x="892" y="791"/>
                    <a:pt x="942" y="794"/>
                  </a:cubicBezTo>
                  <a:cubicBezTo>
                    <a:pt x="940" y="776"/>
                    <a:pt x="940" y="755"/>
                    <a:pt x="938" y="737"/>
                  </a:cubicBezTo>
                  <a:cubicBezTo>
                    <a:pt x="889" y="739"/>
                    <a:pt x="841" y="742"/>
                    <a:pt x="790" y="742"/>
                  </a:cubicBezTo>
                  <a:close/>
                  <a:moveTo>
                    <a:pt x="621" y="739"/>
                  </a:moveTo>
                  <a:cubicBezTo>
                    <a:pt x="619" y="755"/>
                    <a:pt x="623" y="774"/>
                    <a:pt x="623" y="791"/>
                  </a:cubicBezTo>
                  <a:cubicBezTo>
                    <a:pt x="657" y="790"/>
                    <a:pt x="691" y="788"/>
                    <a:pt x="726" y="788"/>
                  </a:cubicBezTo>
                  <a:cubicBezTo>
                    <a:pt x="726" y="772"/>
                    <a:pt x="726" y="757"/>
                    <a:pt x="726" y="742"/>
                  </a:cubicBezTo>
                  <a:cubicBezTo>
                    <a:pt x="690" y="742"/>
                    <a:pt x="656" y="740"/>
                    <a:pt x="621" y="739"/>
                  </a:cubicBezTo>
                  <a:close/>
                  <a:moveTo>
                    <a:pt x="729" y="742"/>
                  </a:moveTo>
                  <a:cubicBezTo>
                    <a:pt x="729" y="757"/>
                    <a:pt x="729" y="772"/>
                    <a:pt x="729" y="788"/>
                  </a:cubicBezTo>
                  <a:cubicBezTo>
                    <a:pt x="749" y="788"/>
                    <a:pt x="768" y="788"/>
                    <a:pt x="787" y="788"/>
                  </a:cubicBezTo>
                  <a:cubicBezTo>
                    <a:pt x="788" y="773"/>
                    <a:pt x="788" y="757"/>
                    <a:pt x="788" y="742"/>
                  </a:cubicBezTo>
                  <a:cubicBezTo>
                    <a:pt x="768" y="742"/>
                    <a:pt x="749" y="742"/>
                    <a:pt x="729" y="742"/>
                  </a:cubicBezTo>
                  <a:close/>
                  <a:moveTo>
                    <a:pt x="1508" y="753"/>
                  </a:moveTo>
                  <a:cubicBezTo>
                    <a:pt x="1508" y="753"/>
                    <a:pt x="1509" y="754"/>
                    <a:pt x="1508" y="753"/>
                  </a:cubicBezTo>
                  <a:close/>
                  <a:moveTo>
                    <a:pt x="1511" y="827"/>
                  </a:moveTo>
                  <a:cubicBezTo>
                    <a:pt x="1520" y="808"/>
                    <a:pt x="1524" y="768"/>
                    <a:pt x="1509" y="754"/>
                  </a:cubicBezTo>
                  <a:cubicBezTo>
                    <a:pt x="1510" y="778"/>
                    <a:pt x="1509" y="804"/>
                    <a:pt x="1511" y="827"/>
                  </a:cubicBezTo>
                  <a:close/>
                  <a:moveTo>
                    <a:pt x="15" y="828"/>
                  </a:moveTo>
                  <a:cubicBezTo>
                    <a:pt x="12" y="808"/>
                    <a:pt x="12" y="784"/>
                    <a:pt x="8" y="765"/>
                  </a:cubicBezTo>
                  <a:cubicBezTo>
                    <a:pt x="6" y="784"/>
                    <a:pt x="4" y="816"/>
                    <a:pt x="15" y="828"/>
                  </a:cubicBezTo>
                  <a:close/>
                  <a:moveTo>
                    <a:pt x="162" y="890"/>
                  </a:moveTo>
                  <a:cubicBezTo>
                    <a:pt x="171" y="884"/>
                    <a:pt x="184" y="881"/>
                    <a:pt x="193" y="875"/>
                  </a:cubicBezTo>
                  <a:cubicBezTo>
                    <a:pt x="182" y="842"/>
                    <a:pt x="176" y="805"/>
                    <a:pt x="169" y="768"/>
                  </a:cubicBezTo>
                  <a:cubicBezTo>
                    <a:pt x="165" y="806"/>
                    <a:pt x="159" y="852"/>
                    <a:pt x="162" y="890"/>
                  </a:cubicBezTo>
                  <a:close/>
                  <a:moveTo>
                    <a:pt x="5" y="797"/>
                  </a:moveTo>
                  <a:cubicBezTo>
                    <a:pt x="5" y="793"/>
                    <a:pt x="5" y="784"/>
                    <a:pt x="4" y="780"/>
                  </a:cubicBezTo>
                  <a:cubicBezTo>
                    <a:pt x="2" y="787"/>
                    <a:pt x="4" y="811"/>
                    <a:pt x="5" y="797"/>
                  </a:cubicBezTo>
                  <a:close/>
                  <a:moveTo>
                    <a:pt x="624" y="794"/>
                  </a:moveTo>
                  <a:cubicBezTo>
                    <a:pt x="627" y="863"/>
                    <a:pt x="635" y="934"/>
                    <a:pt x="643" y="1001"/>
                  </a:cubicBezTo>
                  <a:cubicBezTo>
                    <a:pt x="670" y="999"/>
                    <a:pt x="698" y="998"/>
                    <a:pt x="726" y="997"/>
                  </a:cubicBezTo>
                  <a:cubicBezTo>
                    <a:pt x="726" y="928"/>
                    <a:pt x="725" y="858"/>
                    <a:pt x="726" y="791"/>
                  </a:cubicBezTo>
                  <a:cubicBezTo>
                    <a:pt x="694" y="790"/>
                    <a:pt x="656" y="792"/>
                    <a:pt x="624" y="794"/>
                  </a:cubicBezTo>
                  <a:close/>
                  <a:moveTo>
                    <a:pt x="729" y="792"/>
                  </a:moveTo>
                  <a:cubicBezTo>
                    <a:pt x="727" y="859"/>
                    <a:pt x="729" y="929"/>
                    <a:pt x="728" y="997"/>
                  </a:cubicBezTo>
                  <a:cubicBezTo>
                    <a:pt x="747" y="997"/>
                    <a:pt x="765" y="997"/>
                    <a:pt x="783" y="997"/>
                  </a:cubicBezTo>
                  <a:cubicBezTo>
                    <a:pt x="785" y="929"/>
                    <a:pt x="787" y="860"/>
                    <a:pt x="787" y="790"/>
                  </a:cubicBezTo>
                  <a:cubicBezTo>
                    <a:pt x="768" y="790"/>
                    <a:pt x="749" y="790"/>
                    <a:pt x="730" y="790"/>
                  </a:cubicBezTo>
                  <a:cubicBezTo>
                    <a:pt x="729" y="790"/>
                    <a:pt x="729" y="791"/>
                    <a:pt x="729" y="792"/>
                  </a:cubicBezTo>
                  <a:close/>
                  <a:moveTo>
                    <a:pt x="790" y="792"/>
                  </a:moveTo>
                  <a:cubicBezTo>
                    <a:pt x="789" y="861"/>
                    <a:pt x="788" y="929"/>
                    <a:pt x="786" y="997"/>
                  </a:cubicBezTo>
                  <a:cubicBezTo>
                    <a:pt x="834" y="997"/>
                    <a:pt x="881" y="1003"/>
                    <a:pt x="927" y="998"/>
                  </a:cubicBezTo>
                  <a:cubicBezTo>
                    <a:pt x="937" y="935"/>
                    <a:pt x="950" y="870"/>
                    <a:pt x="942" y="797"/>
                  </a:cubicBezTo>
                  <a:cubicBezTo>
                    <a:pt x="894" y="792"/>
                    <a:pt x="842" y="791"/>
                    <a:pt x="791" y="790"/>
                  </a:cubicBezTo>
                  <a:cubicBezTo>
                    <a:pt x="790" y="790"/>
                    <a:pt x="790" y="791"/>
                    <a:pt x="790" y="792"/>
                  </a:cubicBezTo>
                  <a:close/>
                  <a:moveTo>
                    <a:pt x="1521" y="796"/>
                  </a:moveTo>
                  <a:cubicBezTo>
                    <a:pt x="1521" y="795"/>
                    <a:pt x="1522" y="788"/>
                    <a:pt x="1520" y="791"/>
                  </a:cubicBezTo>
                  <a:cubicBezTo>
                    <a:pt x="1520" y="793"/>
                    <a:pt x="1520" y="799"/>
                    <a:pt x="1521" y="796"/>
                  </a:cubicBezTo>
                  <a:close/>
                  <a:moveTo>
                    <a:pt x="515" y="804"/>
                  </a:moveTo>
                  <a:cubicBezTo>
                    <a:pt x="511" y="864"/>
                    <a:pt x="510" y="926"/>
                    <a:pt x="510" y="991"/>
                  </a:cubicBezTo>
                  <a:cubicBezTo>
                    <a:pt x="552" y="995"/>
                    <a:pt x="598" y="999"/>
                    <a:pt x="640" y="1000"/>
                  </a:cubicBezTo>
                  <a:cubicBezTo>
                    <a:pt x="631" y="934"/>
                    <a:pt x="624" y="865"/>
                    <a:pt x="620" y="794"/>
                  </a:cubicBezTo>
                  <a:cubicBezTo>
                    <a:pt x="584" y="797"/>
                    <a:pt x="549" y="799"/>
                    <a:pt x="515" y="804"/>
                  </a:cubicBezTo>
                  <a:close/>
                  <a:moveTo>
                    <a:pt x="948" y="845"/>
                  </a:moveTo>
                  <a:cubicBezTo>
                    <a:pt x="950" y="830"/>
                    <a:pt x="952" y="814"/>
                    <a:pt x="953" y="798"/>
                  </a:cubicBezTo>
                  <a:cubicBezTo>
                    <a:pt x="950" y="798"/>
                    <a:pt x="949" y="797"/>
                    <a:pt x="945" y="797"/>
                  </a:cubicBezTo>
                  <a:cubicBezTo>
                    <a:pt x="947" y="812"/>
                    <a:pt x="946" y="830"/>
                    <a:pt x="948" y="845"/>
                  </a:cubicBezTo>
                  <a:close/>
                  <a:moveTo>
                    <a:pt x="950" y="997"/>
                  </a:moveTo>
                  <a:cubicBezTo>
                    <a:pt x="991" y="993"/>
                    <a:pt x="1030" y="989"/>
                    <a:pt x="1070" y="985"/>
                  </a:cubicBezTo>
                  <a:cubicBezTo>
                    <a:pt x="1087" y="933"/>
                    <a:pt x="1099" y="877"/>
                    <a:pt x="1110" y="818"/>
                  </a:cubicBezTo>
                  <a:cubicBezTo>
                    <a:pt x="1061" y="809"/>
                    <a:pt x="1009" y="803"/>
                    <a:pt x="957" y="798"/>
                  </a:cubicBezTo>
                  <a:cubicBezTo>
                    <a:pt x="944" y="857"/>
                    <a:pt x="952" y="927"/>
                    <a:pt x="950" y="997"/>
                  </a:cubicBezTo>
                  <a:close/>
                  <a:moveTo>
                    <a:pt x="462" y="811"/>
                  </a:moveTo>
                  <a:cubicBezTo>
                    <a:pt x="470" y="866"/>
                    <a:pt x="483" y="925"/>
                    <a:pt x="495" y="975"/>
                  </a:cubicBezTo>
                  <a:cubicBezTo>
                    <a:pt x="497" y="982"/>
                    <a:pt x="496" y="993"/>
                    <a:pt x="508" y="991"/>
                  </a:cubicBezTo>
                  <a:cubicBezTo>
                    <a:pt x="507" y="935"/>
                    <a:pt x="508" y="873"/>
                    <a:pt x="511" y="820"/>
                  </a:cubicBezTo>
                  <a:cubicBezTo>
                    <a:pt x="512" y="816"/>
                    <a:pt x="515" y="807"/>
                    <a:pt x="510" y="804"/>
                  </a:cubicBezTo>
                  <a:cubicBezTo>
                    <a:pt x="494" y="807"/>
                    <a:pt x="477" y="808"/>
                    <a:pt x="462" y="811"/>
                  </a:cubicBezTo>
                  <a:close/>
                  <a:moveTo>
                    <a:pt x="318" y="839"/>
                  </a:moveTo>
                  <a:cubicBezTo>
                    <a:pt x="326" y="887"/>
                    <a:pt x="341" y="928"/>
                    <a:pt x="354" y="970"/>
                  </a:cubicBezTo>
                  <a:cubicBezTo>
                    <a:pt x="400" y="977"/>
                    <a:pt x="448" y="987"/>
                    <a:pt x="496" y="988"/>
                  </a:cubicBezTo>
                  <a:cubicBezTo>
                    <a:pt x="480" y="933"/>
                    <a:pt x="470" y="871"/>
                    <a:pt x="459" y="811"/>
                  </a:cubicBezTo>
                  <a:cubicBezTo>
                    <a:pt x="411" y="819"/>
                    <a:pt x="363" y="827"/>
                    <a:pt x="318" y="839"/>
                  </a:cubicBezTo>
                  <a:close/>
                  <a:moveTo>
                    <a:pt x="1113" y="819"/>
                  </a:moveTo>
                  <a:cubicBezTo>
                    <a:pt x="1113" y="819"/>
                    <a:pt x="1113" y="818"/>
                    <a:pt x="1112" y="818"/>
                  </a:cubicBezTo>
                  <a:cubicBezTo>
                    <a:pt x="1102" y="876"/>
                    <a:pt x="1089" y="932"/>
                    <a:pt x="1074" y="984"/>
                  </a:cubicBezTo>
                  <a:cubicBezTo>
                    <a:pt x="1100" y="981"/>
                    <a:pt x="1126" y="978"/>
                    <a:pt x="1151" y="973"/>
                  </a:cubicBezTo>
                  <a:cubicBezTo>
                    <a:pt x="1151" y="922"/>
                    <a:pt x="1149" y="873"/>
                    <a:pt x="1146" y="825"/>
                  </a:cubicBezTo>
                  <a:cubicBezTo>
                    <a:pt x="1135" y="823"/>
                    <a:pt x="1125" y="820"/>
                    <a:pt x="1113" y="819"/>
                  </a:cubicBezTo>
                  <a:close/>
                  <a:moveTo>
                    <a:pt x="46" y="1018"/>
                  </a:moveTo>
                  <a:cubicBezTo>
                    <a:pt x="45" y="1002"/>
                    <a:pt x="48" y="990"/>
                    <a:pt x="54" y="980"/>
                  </a:cubicBezTo>
                  <a:cubicBezTo>
                    <a:pt x="37" y="936"/>
                    <a:pt x="24" y="889"/>
                    <a:pt x="17" y="837"/>
                  </a:cubicBezTo>
                  <a:cubicBezTo>
                    <a:pt x="13" y="832"/>
                    <a:pt x="11" y="826"/>
                    <a:pt x="7" y="821"/>
                  </a:cubicBezTo>
                  <a:cubicBezTo>
                    <a:pt x="12" y="895"/>
                    <a:pt x="24" y="961"/>
                    <a:pt x="46" y="1018"/>
                  </a:cubicBezTo>
                  <a:close/>
                  <a:moveTo>
                    <a:pt x="1507" y="887"/>
                  </a:moveTo>
                  <a:cubicBezTo>
                    <a:pt x="1509" y="865"/>
                    <a:pt x="1516" y="844"/>
                    <a:pt x="1515" y="823"/>
                  </a:cubicBezTo>
                  <a:cubicBezTo>
                    <a:pt x="1506" y="838"/>
                    <a:pt x="1508" y="868"/>
                    <a:pt x="1507" y="887"/>
                  </a:cubicBezTo>
                  <a:close/>
                  <a:moveTo>
                    <a:pt x="1149" y="826"/>
                  </a:moveTo>
                  <a:cubicBezTo>
                    <a:pt x="1152" y="873"/>
                    <a:pt x="1154" y="922"/>
                    <a:pt x="1154" y="973"/>
                  </a:cubicBezTo>
                  <a:cubicBezTo>
                    <a:pt x="1174" y="969"/>
                    <a:pt x="1195" y="965"/>
                    <a:pt x="1215" y="961"/>
                  </a:cubicBezTo>
                  <a:cubicBezTo>
                    <a:pt x="1227" y="925"/>
                    <a:pt x="1240" y="889"/>
                    <a:pt x="1248" y="849"/>
                  </a:cubicBezTo>
                  <a:cubicBezTo>
                    <a:pt x="1215" y="841"/>
                    <a:pt x="1184" y="832"/>
                    <a:pt x="1149" y="826"/>
                  </a:cubicBezTo>
                  <a:close/>
                  <a:moveTo>
                    <a:pt x="1461" y="878"/>
                  </a:moveTo>
                  <a:cubicBezTo>
                    <a:pt x="1455" y="899"/>
                    <a:pt x="1449" y="921"/>
                    <a:pt x="1442" y="941"/>
                  </a:cubicBezTo>
                  <a:cubicBezTo>
                    <a:pt x="1456" y="956"/>
                    <a:pt x="1469" y="972"/>
                    <a:pt x="1476" y="993"/>
                  </a:cubicBezTo>
                  <a:cubicBezTo>
                    <a:pt x="1493" y="949"/>
                    <a:pt x="1507" y="896"/>
                    <a:pt x="1506" y="837"/>
                  </a:cubicBezTo>
                  <a:cubicBezTo>
                    <a:pt x="1495" y="854"/>
                    <a:pt x="1476" y="865"/>
                    <a:pt x="1461" y="878"/>
                  </a:cubicBezTo>
                  <a:close/>
                  <a:moveTo>
                    <a:pt x="196" y="877"/>
                  </a:moveTo>
                  <a:cubicBezTo>
                    <a:pt x="201" y="898"/>
                    <a:pt x="208" y="918"/>
                    <a:pt x="215" y="938"/>
                  </a:cubicBezTo>
                  <a:cubicBezTo>
                    <a:pt x="247" y="946"/>
                    <a:pt x="278" y="956"/>
                    <a:pt x="313" y="961"/>
                  </a:cubicBezTo>
                  <a:cubicBezTo>
                    <a:pt x="311" y="919"/>
                    <a:pt x="316" y="878"/>
                    <a:pt x="315" y="839"/>
                  </a:cubicBezTo>
                  <a:cubicBezTo>
                    <a:pt x="314" y="839"/>
                    <a:pt x="313" y="839"/>
                    <a:pt x="313" y="839"/>
                  </a:cubicBezTo>
                  <a:cubicBezTo>
                    <a:pt x="272" y="850"/>
                    <a:pt x="233" y="863"/>
                    <a:pt x="196" y="877"/>
                  </a:cubicBezTo>
                  <a:close/>
                  <a:moveTo>
                    <a:pt x="55" y="977"/>
                  </a:moveTo>
                  <a:cubicBezTo>
                    <a:pt x="56" y="970"/>
                    <a:pt x="61" y="968"/>
                    <a:pt x="63" y="962"/>
                  </a:cubicBezTo>
                  <a:cubicBezTo>
                    <a:pt x="57" y="935"/>
                    <a:pt x="56" y="902"/>
                    <a:pt x="54" y="871"/>
                  </a:cubicBezTo>
                  <a:cubicBezTo>
                    <a:pt x="42" y="861"/>
                    <a:pt x="30" y="852"/>
                    <a:pt x="20" y="840"/>
                  </a:cubicBezTo>
                  <a:cubicBezTo>
                    <a:pt x="27" y="890"/>
                    <a:pt x="39" y="936"/>
                    <a:pt x="55" y="977"/>
                  </a:cubicBezTo>
                  <a:close/>
                  <a:moveTo>
                    <a:pt x="1251" y="851"/>
                  </a:moveTo>
                  <a:cubicBezTo>
                    <a:pt x="1241" y="889"/>
                    <a:pt x="1230" y="925"/>
                    <a:pt x="1218" y="960"/>
                  </a:cubicBezTo>
                  <a:cubicBezTo>
                    <a:pt x="1253" y="953"/>
                    <a:pt x="1288" y="945"/>
                    <a:pt x="1320" y="935"/>
                  </a:cubicBezTo>
                  <a:cubicBezTo>
                    <a:pt x="1320" y="914"/>
                    <a:pt x="1320" y="893"/>
                    <a:pt x="1319" y="873"/>
                  </a:cubicBezTo>
                  <a:cubicBezTo>
                    <a:pt x="1296" y="866"/>
                    <a:pt x="1275" y="857"/>
                    <a:pt x="1251" y="851"/>
                  </a:cubicBezTo>
                  <a:close/>
                  <a:moveTo>
                    <a:pt x="316" y="962"/>
                  </a:moveTo>
                  <a:cubicBezTo>
                    <a:pt x="327" y="965"/>
                    <a:pt x="339" y="967"/>
                    <a:pt x="351" y="969"/>
                  </a:cubicBezTo>
                  <a:cubicBezTo>
                    <a:pt x="338" y="932"/>
                    <a:pt x="328" y="893"/>
                    <a:pt x="318" y="853"/>
                  </a:cubicBezTo>
                  <a:cubicBezTo>
                    <a:pt x="316" y="889"/>
                    <a:pt x="315" y="925"/>
                    <a:pt x="316" y="962"/>
                  </a:cubicBezTo>
                  <a:close/>
                  <a:moveTo>
                    <a:pt x="65" y="959"/>
                  </a:moveTo>
                  <a:cubicBezTo>
                    <a:pt x="75" y="948"/>
                    <a:pt x="90" y="935"/>
                    <a:pt x="102" y="923"/>
                  </a:cubicBezTo>
                  <a:cubicBezTo>
                    <a:pt x="99" y="914"/>
                    <a:pt x="96" y="904"/>
                    <a:pt x="94" y="894"/>
                  </a:cubicBezTo>
                  <a:cubicBezTo>
                    <a:pt x="80" y="889"/>
                    <a:pt x="69" y="880"/>
                    <a:pt x="56" y="873"/>
                  </a:cubicBezTo>
                  <a:cubicBezTo>
                    <a:pt x="59" y="902"/>
                    <a:pt x="60" y="932"/>
                    <a:pt x="65" y="959"/>
                  </a:cubicBezTo>
                  <a:close/>
                  <a:moveTo>
                    <a:pt x="1322" y="934"/>
                  </a:moveTo>
                  <a:cubicBezTo>
                    <a:pt x="1332" y="932"/>
                    <a:pt x="1340" y="928"/>
                    <a:pt x="1350" y="925"/>
                  </a:cubicBezTo>
                  <a:cubicBezTo>
                    <a:pt x="1354" y="914"/>
                    <a:pt x="1357" y="903"/>
                    <a:pt x="1360" y="891"/>
                  </a:cubicBezTo>
                  <a:cubicBezTo>
                    <a:pt x="1347" y="886"/>
                    <a:pt x="1335" y="880"/>
                    <a:pt x="1322" y="875"/>
                  </a:cubicBezTo>
                  <a:cubicBezTo>
                    <a:pt x="1323" y="895"/>
                    <a:pt x="1323" y="913"/>
                    <a:pt x="1322" y="934"/>
                  </a:cubicBezTo>
                  <a:close/>
                  <a:moveTo>
                    <a:pt x="194" y="879"/>
                  </a:moveTo>
                  <a:cubicBezTo>
                    <a:pt x="181" y="882"/>
                    <a:pt x="173" y="889"/>
                    <a:pt x="161" y="892"/>
                  </a:cubicBezTo>
                  <a:cubicBezTo>
                    <a:pt x="161" y="902"/>
                    <a:pt x="161" y="911"/>
                    <a:pt x="161" y="921"/>
                  </a:cubicBezTo>
                  <a:cubicBezTo>
                    <a:pt x="179" y="925"/>
                    <a:pt x="195" y="935"/>
                    <a:pt x="212" y="935"/>
                  </a:cubicBezTo>
                  <a:cubicBezTo>
                    <a:pt x="205" y="917"/>
                    <a:pt x="199" y="899"/>
                    <a:pt x="194" y="879"/>
                  </a:cubicBezTo>
                  <a:close/>
                  <a:moveTo>
                    <a:pt x="1457" y="881"/>
                  </a:moveTo>
                  <a:cubicBezTo>
                    <a:pt x="1457" y="880"/>
                    <a:pt x="1456" y="880"/>
                    <a:pt x="1455" y="880"/>
                  </a:cubicBezTo>
                  <a:cubicBezTo>
                    <a:pt x="1452" y="883"/>
                    <a:pt x="1447" y="885"/>
                    <a:pt x="1443" y="887"/>
                  </a:cubicBezTo>
                  <a:cubicBezTo>
                    <a:pt x="1443" y="905"/>
                    <a:pt x="1440" y="923"/>
                    <a:pt x="1441" y="937"/>
                  </a:cubicBezTo>
                  <a:cubicBezTo>
                    <a:pt x="1443" y="919"/>
                    <a:pt x="1456" y="899"/>
                    <a:pt x="1457" y="881"/>
                  </a:cubicBezTo>
                  <a:close/>
                  <a:moveTo>
                    <a:pt x="1505" y="889"/>
                  </a:moveTo>
                  <a:cubicBezTo>
                    <a:pt x="1506" y="893"/>
                    <a:pt x="1506" y="886"/>
                    <a:pt x="1505" y="889"/>
                  </a:cubicBezTo>
                  <a:close/>
                  <a:moveTo>
                    <a:pt x="1399" y="909"/>
                  </a:moveTo>
                  <a:cubicBezTo>
                    <a:pt x="1411" y="918"/>
                    <a:pt x="1425" y="927"/>
                    <a:pt x="1437" y="936"/>
                  </a:cubicBezTo>
                  <a:cubicBezTo>
                    <a:pt x="1438" y="922"/>
                    <a:pt x="1441" y="904"/>
                    <a:pt x="1439" y="889"/>
                  </a:cubicBezTo>
                  <a:cubicBezTo>
                    <a:pt x="1427" y="897"/>
                    <a:pt x="1413" y="903"/>
                    <a:pt x="1399" y="909"/>
                  </a:cubicBezTo>
                  <a:close/>
                  <a:moveTo>
                    <a:pt x="1354" y="924"/>
                  </a:moveTo>
                  <a:cubicBezTo>
                    <a:pt x="1366" y="919"/>
                    <a:pt x="1379" y="914"/>
                    <a:pt x="1392" y="910"/>
                  </a:cubicBezTo>
                  <a:cubicBezTo>
                    <a:pt x="1384" y="902"/>
                    <a:pt x="1373" y="898"/>
                    <a:pt x="1363" y="893"/>
                  </a:cubicBezTo>
                  <a:cubicBezTo>
                    <a:pt x="1360" y="903"/>
                    <a:pt x="1354" y="915"/>
                    <a:pt x="1354" y="924"/>
                  </a:cubicBezTo>
                  <a:close/>
                  <a:moveTo>
                    <a:pt x="131" y="910"/>
                  </a:moveTo>
                  <a:cubicBezTo>
                    <a:pt x="141" y="912"/>
                    <a:pt x="148" y="917"/>
                    <a:pt x="158" y="919"/>
                  </a:cubicBezTo>
                  <a:cubicBezTo>
                    <a:pt x="158" y="911"/>
                    <a:pt x="159" y="901"/>
                    <a:pt x="157" y="894"/>
                  </a:cubicBezTo>
                  <a:cubicBezTo>
                    <a:pt x="149" y="900"/>
                    <a:pt x="139" y="903"/>
                    <a:pt x="131" y="910"/>
                  </a:cubicBezTo>
                  <a:close/>
                  <a:moveTo>
                    <a:pt x="929" y="998"/>
                  </a:moveTo>
                  <a:cubicBezTo>
                    <a:pt x="936" y="999"/>
                    <a:pt x="939" y="996"/>
                    <a:pt x="945" y="997"/>
                  </a:cubicBezTo>
                  <a:cubicBezTo>
                    <a:pt x="947" y="964"/>
                    <a:pt x="945" y="928"/>
                    <a:pt x="944" y="895"/>
                  </a:cubicBezTo>
                  <a:cubicBezTo>
                    <a:pt x="941" y="931"/>
                    <a:pt x="935" y="964"/>
                    <a:pt x="929" y="998"/>
                  </a:cubicBezTo>
                  <a:close/>
                  <a:moveTo>
                    <a:pt x="98" y="897"/>
                  </a:moveTo>
                  <a:cubicBezTo>
                    <a:pt x="99" y="906"/>
                    <a:pt x="103" y="913"/>
                    <a:pt x="104" y="922"/>
                  </a:cubicBezTo>
                  <a:cubicBezTo>
                    <a:pt x="112" y="918"/>
                    <a:pt x="119" y="915"/>
                    <a:pt x="125" y="909"/>
                  </a:cubicBezTo>
                  <a:cubicBezTo>
                    <a:pt x="115" y="906"/>
                    <a:pt x="107" y="900"/>
                    <a:pt x="98" y="897"/>
                  </a:cubicBezTo>
                  <a:moveTo>
                    <a:pt x="98" y="897"/>
                  </a:moveTo>
                  <a:cubicBezTo>
                    <a:pt x="97" y="896"/>
                    <a:pt x="97" y="897"/>
                    <a:pt x="98" y="897"/>
                  </a:cubicBezTo>
                  <a:moveTo>
                    <a:pt x="128" y="911"/>
                  </a:moveTo>
                  <a:cubicBezTo>
                    <a:pt x="121" y="916"/>
                    <a:pt x="111" y="919"/>
                    <a:pt x="106" y="927"/>
                  </a:cubicBezTo>
                  <a:cubicBezTo>
                    <a:pt x="126" y="981"/>
                    <a:pt x="148" y="1032"/>
                    <a:pt x="176" y="1078"/>
                  </a:cubicBezTo>
                  <a:cubicBezTo>
                    <a:pt x="166" y="1030"/>
                    <a:pt x="160" y="978"/>
                    <a:pt x="158" y="922"/>
                  </a:cubicBezTo>
                  <a:cubicBezTo>
                    <a:pt x="148" y="919"/>
                    <a:pt x="138" y="915"/>
                    <a:pt x="128" y="911"/>
                  </a:cubicBezTo>
                  <a:close/>
                  <a:moveTo>
                    <a:pt x="1396" y="911"/>
                  </a:moveTo>
                  <a:cubicBezTo>
                    <a:pt x="1381" y="916"/>
                    <a:pt x="1367" y="923"/>
                    <a:pt x="1351" y="927"/>
                  </a:cubicBezTo>
                  <a:cubicBezTo>
                    <a:pt x="1341" y="957"/>
                    <a:pt x="1330" y="985"/>
                    <a:pt x="1317" y="1011"/>
                  </a:cubicBezTo>
                  <a:cubicBezTo>
                    <a:pt x="1313" y="1047"/>
                    <a:pt x="1308" y="1080"/>
                    <a:pt x="1301" y="1111"/>
                  </a:cubicBezTo>
                  <a:cubicBezTo>
                    <a:pt x="1314" y="1119"/>
                    <a:pt x="1324" y="1130"/>
                    <a:pt x="1336" y="1139"/>
                  </a:cubicBezTo>
                  <a:cubicBezTo>
                    <a:pt x="1376" y="1079"/>
                    <a:pt x="1414" y="1018"/>
                    <a:pt x="1437" y="941"/>
                  </a:cubicBezTo>
                  <a:cubicBezTo>
                    <a:pt x="1425" y="929"/>
                    <a:pt x="1410" y="920"/>
                    <a:pt x="1396" y="911"/>
                  </a:cubicBezTo>
                  <a:close/>
                  <a:moveTo>
                    <a:pt x="161" y="927"/>
                  </a:moveTo>
                  <a:cubicBezTo>
                    <a:pt x="163" y="985"/>
                    <a:pt x="170" y="1038"/>
                    <a:pt x="181" y="1087"/>
                  </a:cubicBezTo>
                  <a:cubicBezTo>
                    <a:pt x="190" y="1099"/>
                    <a:pt x="197" y="1113"/>
                    <a:pt x="206" y="1125"/>
                  </a:cubicBezTo>
                  <a:cubicBezTo>
                    <a:pt x="227" y="1107"/>
                    <a:pt x="251" y="1093"/>
                    <a:pt x="277" y="1081"/>
                  </a:cubicBezTo>
                  <a:cubicBezTo>
                    <a:pt x="255" y="1036"/>
                    <a:pt x="231" y="992"/>
                    <a:pt x="214" y="940"/>
                  </a:cubicBezTo>
                  <a:cubicBezTo>
                    <a:pt x="195" y="936"/>
                    <a:pt x="179" y="929"/>
                    <a:pt x="161" y="924"/>
                  </a:cubicBezTo>
                  <a:cubicBezTo>
                    <a:pt x="161" y="925"/>
                    <a:pt x="161" y="926"/>
                    <a:pt x="161" y="927"/>
                  </a:cubicBezTo>
                  <a:close/>
                  <a:moveTo>
                    <a:pt x="66" y="965"/>
                  </a:moveTo>
                  <a:cubicBezTo>
                    <a:pt x="64" y="977"/>
                    <a:pt x="71" y="992"/>
                    <a:pt x="74" y="1005"/>
                  </a:cubicBezTo>
                  <a:cubicBezTo>
                    <a:pt x="77" y="1019"/>
                    <a:pt x="78" y="1032"/>
                    <a:pt x="82" y="1043"/>
                  </a:cubicBezTo>
                  <a:cubicBezTo>
                    <a:pt x="93" y="1070"/>
                    <a:pt x="112" y="1092"/>
                    <a:pt x="122" y="1112"/>
                  </a:cubicBezTo>
                  <a:cubicBezTo>
                    <a:pt x="142" y="1123"/>
                    <a:pt x="164" y="1137"/>
                    <a:pt x="186" y="1144"/>
                  </a:cubicBezTo>
                  <a:cubicBezTo>
                    <a:pt x="195" y="1137"/>
                    <a:pt x="189" y="1127"/>
                    <a:pt x="186" y="1118"/>
                  </a:cubicBezTo>
                  <a:cubicBezTo>
                    <a:pt x="183" y="1108"/>
                    <a:pt x="181" y="1097"/>
                    <a:pt x="179" y="1087"/>
                  </a:cubicBezTo>
                  <a:cubicBezTo>
                    <a:pt x="149" y="1039"/>
                    <a:pt x="124" y="986"/>
                    <a:pt x="104" y="928"/>
                  </a:cubicBezTo>
                  <a:cubicBezTo>
                    <a:pt x="104" y="927"/>
                    <a:pt x="104" y="927"/>
                    <a:pt x="103" y="927"/>
                  </a:cubicBezTo>
                  <a:cubicBezTo>
                    <a:pt x="95" y="937"/>
                    <a:pt x="68" y="952"/>
                    <a:pt x="66" y="965"/>
                  </a:cubicBezTo>
                  <a:close/>
                  <a:moveTo>
                    <a:pt x="1322" y="936"/>
                  </a:moveTo>
                  <a:cubicBezTo>
                    <a:pt x="1322" y="959"/>
                    <a:pt x="1319" y="983"/>
                    <a:pt x="1319" y="1003"/>
                  </a:cubicBezTo>
                  <a:cubicBezTo>
                    <a:pt x="1329" y="979"/>
                    <a:pt x="1339" y="954"/>
                    <a:pt x="1349" y="929"/>
                  </a:cubicBezTo>
                  <a:cubicBezTo>
                    <a:pt x="1339" y="930"/>
                    <a:pt x="1332" y="935"/>
                    <a:pt x="1322" y="936"/>
                  </a:cubicBezTo>
                  <a:close/>
                  <a:moveTo>
                    <a:pt x="1216" y="963"/>
                  </a:moveTo>
                  <a:cubicBezTo>
                    <a:pt x="1206" y="996"/>
                    <a:pt x="1192" y="1025"/>
                    <a:pt x="1179" y="1055"/>
                  </a:cubicBezTo>
                  <a:cubicBezTo>
                    <a:pt x="1212" y="1065"/>
                    <a:pt x="1242" y="1078"/>
                    <a:pt x="1271" y="1093"/>
                  </a:cubicBezTo>
                  <a:cubicBezTo>
                    <a:pt x="1278" y="1080"/>
                    <a:pt x="1286" y="1067"/>
                    <a:pt x="1294" y="1053"/>
                  </a:cubicBezTo>
                  <a:cubicBezTo>
                    <a:pt x="1300" y="1041"/>
                    <a:pt x="1312" y="1023"/>
                    <a:pt x="1315" y="1010"/>
                  </a:cubicBezTo>
                  <a:cubicBezTo>
                    <a:pt x="1320" y="988"/>
                    <a:pt x="1316" y="966"/>
                    <a:pt x="1319" y="938"/>
                  </a:cubicBezTo>
                  <a:cubicBezTo>
                    <a:pt x="1318" y="938"/>
                    <a:pt x="1318" y="938"/>
                    <a:pt x="1317" y="938"/>
                  </a:cubicBezTo>
                  <a:cubicBezTo>
                    <a:pt x="1285" y="948"/>
                    <a:pt x="1252" y="957"/>
                    <a:pt x="1216" y="963"/>
                  </a:cubicBezTo>
                  <a:close/>
                  <a:moveTo>
                    <a:pt x="280" y="1079"/>
                  </a:moveTo>
                  <a:cubicBezTo>
                    <a:pt x="293" y="1075"/>
                    <a:pt x="305" y="1068"/>
                    <a:pt x="319" y="1064"/>
                  </a:cubicBezTo>
                  <a:cubicBezTo>
                    <a:pt x="315" y="1033"/>
                    <a:pt x="314" y="998"/>
                    <a:pt x="313" y="964"/>
                  </a:cubicBezTo>
                  <a:cubicBezTo>
                    <a:pt x="279" y="958"/>
                    <a:pt x="248" y="950"/>
                    <a:pt x="217" y="941"/>
                  </a:cubicBezTo>
                  <a:cubicBezTo>
                    <a:pt x="234" y="991"/>
                    <a:pt x="256" y="1036"/>
                    <a:pt x="280" y="1079"/>
                  </a:cubicBezTo>
                  <a:close/>
                  <a:moveTo>
                    <a:pt x="1403" y="1111"/>
                  </a:moveTo>
                  <a:cubicBezTo>
                    <a:pt x="1431" y="1098"/>
                    <a:pt x="1442" y="1073"/>
                    <a:pt x="1454" y="1045"/>
                  </a:cubicBezTo>
                  <a:cubicBezTo>
                    <a:pt x="1461" y="1029"/>
                    <a:pt x="1470" y="1013"/>
                    <a:pt x="1474" y="997"/>
                  </a:cubicBezTo>
                  <a:cubicBezTo>
                    <a:pt x="1468" y="975"/>
                    <a:pt x="1455" y="958"/>
                    <a:pt x="1440" y="944"/>
                  </a:cubicBezTo>
                  <a:cubicBezTo>
                    <a:pt x="1433" y="1004"/>
                    <a:pt x="1418" y="1062"/>
                    <a:pt x="1403" y="1111"/>
                  </a:cubicBezTo>
                  <a:close/>
                  <a:moveTo>
                    <a:pt x="1491" y="959"/>
                  </a:moveTo>
                  <a:cubicBezTo>
                    <a:pt x="1492" y="962"/>
                    <a:pt x="1492" y="955"/>
                    <a:pt x="1491" y="959"/>
                  </a:cubicBezTo>
                  <a:close/>
                  <a:moveTo>
                    <a:pt x="1434" y="961"/>
                  </a:moveTo>
                  <a:cubicBezTo>
                    <a:pt x="1434" y="961"/>
                    <a:pt x="1435" y="962"/>
                    <a:pt x="1434" y="961"/>
                  </a:cubicBezTo>
                  <a:close/>
                  <a:moveTo>
                    <a:pt x="1490" y="963"/>
                  </a:moveTo>
                  <a:cubicBezTo>
                    <a:pt x="1489" y="963"/>
                    <a:pt x="1489" y="963"/>
                    <a:pt x="1489" y="963"/>
                  </a:cubicBezTo>
                  <a:cubicBezTo>
                    <a:pt x="1487" y="979"/>
                    <a:pt x="1474" y="992"/>
                    <a:pt x="1479" y="1008"/>
                  </a:cubicBezTo>
                  <a:cubicBezTo>
                    <a:pt x="1482" y="992"/>
                    <a:pt x="1488" y="980"/>
                    <a:pt x="1490" y="963"/>
                  </a:cubicBezTo>
                  <a:moveTo>
                    <a:pt x="1490" y="963"/>
                  </a:moveTo>
                  <a:cubicBezTo>
                    <a:pt x="1493" y="962"/>
                    <a:pt x="1489" y="958"/>
                    <a:pt x="1490" y="963"/>
                  </a:cubicBezTo>
                  <a:moveTo>
                    <a:pt x="1350" y="1123"/>
                  </a:moveTo>
                  <a:cubicBezTo>
                    <a:pt x="1346" y="1129"/>
                    <a:pt x="1339" y="1135"/>
                    <a:pt x="1338" y="1144"/>
                  </a:cubicBezTo>
                  <a:cubicBezTo>
                    <a:pt x="1361" y="1136"/>
                    <a:pt x="1379" y="1125"/>
                    <a:pt x="1398" y="1114"/>
                  </a:cubicBezTo>
                  <a:cubicBezTo>
                    <a:pt x="1414" y="1068"/>
                    <a:pt x="1429" y="1017"/>
                    <a:pt x="1433" y="963"/>
                  </a:cubicBezTo>
                  <a:cubicBezTo>
                    <a:pt x="1411" y="1021"/>
                    <a:pt x="1383" y="1076"/>
                    <a:pt x="1350" y="1123"/>
                  </a:cubicBezTo>
                  <a:close/>
                  <a:moveTo>
                    <a:pt x="1213" y="965"/>
                  </a:moveTo>
                  <a:cubicBezTo>
                    <a:pt x="1195" y="967"/>
                    <a:pt x="1173" y="973"/>
                    <a:pt x="1153" y="976"/>
                  </a:cubicBezTo>
                  <a:cubicBezTo>
                    <a:pt x="1153" y="1000"/>
                    <a:pt x="1152" y="1023"/>
                    <a:pt x="1150" y="1046"/>
                  </a:cubicBezTo>
                  <a:cubicBezTo>
                    <a:pt x="1160" y="1048"/>
                    <a:pt x="1167" y="1052"/>
                    <a:pt x="1177" y="1054"/>
                  </a:cubicBezTo>
                  <a:cubicBezTo>
                    <a:pt x="1190" y="1025"/>
                    <a:pt x="1202" y="996"/>
                    <a:pt x="1213" y="965"/>
                  </a:cubicBezTo>
                  <a:close/>
                  <a:moveTo>
                    <a:pt x="321" y="1062"/>
                  </a:moveTo>
                  <a:cubicBezTo>
                    <a:pt x="341" y="1057"/>
                    <a:pt x="360" y="1049"/>
                    <a:pt x="380" y="1044"/>
                  </a:cubicBezTo>
                  <a:cubicBezTo>
                    <a:pt x="370" y="1020"/>
                    <a:pt x="361" y="996"/>
                    <a:pt x="352" y="972"/>
                  </a:cubicBezTo>
                  <a:cubicBezTo>
                    <a:pt x="339" y="970"/>
                    <a:pt x="328" y="967"/>
                    <a:pt x="316" y="965"/>
                  </a:cubicBezTo>
                  <a:cubicBezTo>
                    <a:pt x="316" y="999"/>
                    <a:pt x="319" y="1030"/>
                    <a:pt x="321" y="1062"/>
                  </a:cubicBezTo>
                  <a:close/>
                  <a:moveTo>
                    <a:pt x="75" y="1024"/>
                  </a:moveTo>
                  <a:cubicBezTo>
                    <a:pt x="70" y="1006"/>
                    <a:pt x="68" y="985"/>
                    <a:pt x="62" y="968"/>
                  </a:cubicBezTo>
                  <a:cubicBezTo>
                    <a:pt x="50" y="986"/>
                    <a:pt x="69" y="1007"/>
                    <a:pt x="75" y="1024"/>
                  </a:cubicBezTo>
                  <a:close/>
                  <a:moveTo>
                    <a:pt x="382" y="1043"/>
                  </a:moveTo>
                  <a:cubicBezTo>
                    <a:pt x="421" y="1032"/>
                    <a:pt x="463" y="1025"/>
                    <a:pt x="504" y="1016"/>
                  </a:cubicBezTo>
                  <a:cubicBezTo>
                    <a:pt x="501" y="1009"/>
                    <a:pt x="499" y="1001"/>
                    <a:pt x="497" y="992"/>
                  </a:cubicBezTo>
                  <a:cubicBezTo>
                    <a:pt x="448" y="988"/>
                    <a:pt x="402" y="981"/>
                    <a:pt x="356" y="973"/>
                  </a:cubicBezTo>
                  <a:cubicBezTo>
                    <a:pt x="363" y="998"/>
                    <a:pt x="374" y="1019"/>
                    <a:pt x="382" y="1043"/>
                  </a:cubicBezTo>
                  <a:close/>
                  <a:moveTo>
                    <a:pt x="1150" y="976"/>
                  </a:moveTo>
                  <a:cubicBezTo>
                    <a:pt x="1125" y="981"/>
                    <a:pt x="1099" y="984"/>
                    <a:pt x="1073" y="987"/>
                  </a:cubicBezTo>
                  <a:cubicBezTo>
                    <a:pt x="1069" y="1000"/>
                    <a:pt x="1065" y="1012"/>
                    <a:pt x="1062" y="1025"/>
                  </a:cubicBezTo>
                  <a:cubicBezTo>
                    <a:pt x="1092" y="1029"/>
                    <a:pt x="1121" y="1039"/>
                    <a:pt x="1148" y="1044"/>
                  </a:cubicBezTo>
                  <a:cubicBezTo>
                    <a:pt x="1148" y="1021"/>
                    <a:pt x="1151" y="996"/>
                    <a:pt x="1150" y="976"/>
                  </a:cubicBezTo>
                  <a:close/>
                  <a:moveTo>
                    <a:pt x="95" y="1092"/>
                  </a:moveTo>
                  <a:cubicBezTo>
                    <a:pt x="95" y="1093"/>
                    <a:pt x="96" y="1092"/>
                    <a:pt x="95" y="1092"/>
                  </a:cubicBezTo>
                  <a:moveTo>
                    <a:pt x="95" y="1092"/>
                  </a:moveTo>
                  <a:cubicBezTo>
                    <a:pt x="84" y="1053"/>
                    <a:pt x="70" y="1017"/>
                    <a:pt x="54" y="984"/>
                  </a:cubicBezTo>
                  <a:cubicBezTo>
                    <a:pt x="36" y="1032"/>
                    <a:pt x="67" y="1071"/>
                    <a:pt x="95" y="1092"/>
                  </a:cubicBezTo>
                  <a:moveTo>
                    <a:pt x="950" y="1000"/>
                  </a:moveTo>
                  <a:cubicBezTo>
                    <a:pt x="950" y="1002"/>
                    <a:pt x="950" y="1004"/>
                    <a:pt x="950" y="1007"/>
                  </a:cubicBezTo>
                  <a:cubicBezTo>
                    <a:pt x="986" y="1013"/>
                    <a:pt x="1024" y="1017"/>
                    <a:pt x="1059" y="1024"/>
                  </a:cubicBezTo>
                  <a:cubicBezTo>
                    <a:pt x="1063" y="1013"/>
                    <a:pt x="1066" y="1000"/>
                    <a:pt x="1070" y="988"/>
                  </a:cubicBezTo>
                  <a:cubicBezTo>
                    <a:pt x="1030" y="992"/>
                    <a:pt x="990" y="996"/>
                    <a:pt x="950" y="1000"/>
                  </a:cubicBezTo>
                  <a:close/>
                  <a:moveTo>
                    <a:pt x="508" y="1016"/>
                  </a:moveTo>
                  <a:cubicBezTo>
                    <a:pt x="508" y="1009"/>
                    <a:pt x="508" y="1001"/>
                    <a:pt x="508" y="994"/>
                  </a:cubicBezTo>
                  <a:cubicBezTo>
                    <a:pt x="506" y="993"/>
                    <a:pt x="503" y="993"/>
                    <a:pt x="500" y="993"/>
                  </a:cubicBezTo>
                  <a:cubicBezTo>
                    <a:pt x="502" y="1001"/>
                    <a:pt x="502" y="1011"/>
                    <a:pt x="508" y="1016"/>
                  </a:cubicBezTo>
                  <a:close/>
                  <a:moveTo>
                    <a:pt x="510" y="994"/>
                  </a:moveTo>
                  <a:cubicBezTo>
                    <a:pt x="511" y="1001"/>
                    <a:pt x="509" y="1011"/>
                    <a:pt x="511" y="1016"/>
                  </a:cubicBezTo>
                  <a:cubicBezTo>
                    <a:pt x="545" y="1009"/>
                    <a:pt x="584" y="1008"/>
                    <a:pt x="619" y="1002"/>
                  </a:cubicBezTo>
                  <a:cubicBezTo>
                    <a:pt x="581" y="1001"/>
                    <a:pt x="546" y="997"/>
                    <a:pt x="510" y="994"/>
                  </a:cubicBezTo>
                  <a:close/>
                  <a:moveTo>
                    <a:pt x="684" y="1002"/>
                  </a:moveTo>
                  <a:cubicBezTo>
                    <a:pt x="696" y="1003"/>
                    <a:pt x="716" y="1005"/>
                    <a:pt x="726" y="1001"/>
                  </a:cubicBezTo>
                  <a:cubicBezTo>
                    <a:pt x="714" y="999"/>
                    <a:pt x="697" y="1001"/>
                    <a:pt x="684" y="1002"/>
                  </a:cubicBezTo>
                  <a:close/>
                  <a:moveTo>
                    <a:pt x="728" y="1002"/>
                  </a:moveTo>
                  <a:cubicBezTo>
                    <a:pt x="729" y="1002"/>
                    <a:pt x="729" y="1003"/>
                    <a:pt x="730" y="1003"/>
                  </a:cubicBezTo>
                  <a:cubicBezTo>
                    <a:pt x="740" y="1004"/>
                    <a:pt x="752" y="1004"/>
                    <a:pt x="763" y="1004"/>
                  </a:cubicBezTo>
                  <a:cubicBezTo>
                    <a:pt x="770" y="1004"/>
                    <a:pt x="780" y="1006"/>
                    <a:pt x="783" y="1001"/>
                  </a:cubicBezTo>
                  <a:cubicBezTo>
                    <a:pt x="767" y="1000"/>
                    <a:pt x="743" y="998"/>
                    <a:pt x="728" y="1002"/>
                  </a:cubicBezTo>
                  <a:close/>
                  <a:moveTo>
                    <a:pt x="786" y="1002"/>
                  </a:moveTo>
                  <a:cubicBezTo>
                    <a:pt x="802" y="1003"/>
                    <a:pt x="826" y="1004"/>
                    <a:pt x="840" y="1001"/>
                  </a:cubicBezTo>
                  <a:cubicBezTo>
                    <a:pt x="822" y="1003"/>
                    <a:pt x="801" y="997"/>
                    <a:pt x="786" y="1002"/>
                  </a:cubicBezTo>
                  <a:close/>
                  <a:moveTo>
                    <a:pt x="928" y="1005"/>
                  </a:moveTo>
                  <a:cubicBezTo>
                    <a:pt x="933" y="1006"/>
                    <a:pt x="939" y="1006"/>
                    <a:pt x="945" y="1007"/>
                  </a:cubicBezTo>
                  <a:cubicBezTo>
                    <a:pt x="945" y="1004"/>
                    <a:pt x="945" y="1002"/>
                    <a:pt x="945" y="1000"/>
                  </a:cubicBezTo>
                  <a:cubicBezTo>
                    <a:pt x="939" y="1001"/>
                    <a:pt x="929" y="998"/>
                    <a:pt x="928" y="1005"/>
                  </a:cubicBezTo>
                  <a:close/>
                  <a:moveTo>
                    <a:pt x="905" y="1003"/>
                  </a:moveTo>
                  <a:cubicBezTo>
                    <a:pt x="911" y="1002"/>
                    <a:pt x="924" y="1008"/>
                    <a:pt x="926" y="1002"/>
                  </a:cubicBezTo>
                  <a:cubicBezTo>
                    <a:pt x="921" y="1001"/>
                    <a:pt x="911" y="1002"/>
                    <a:pt x="905" y="1003"/>
                  </a:cubicBezTo>
                  <a:close/>
                  <a:moveTo>
                    <a:pt x="510" y="1018"/>
                  </a:moveTo>
                  <a:cubicBezTo>
                    <a:pt x="512" y="1043"/>
                    <a:pt x="518" y="1061"/>
                    <a:pt x="525" y="1080"/>
                  </a:cubicBezTo>
                  <a:cubicBezTo>
                    <a:pt x="539" y="1124"/>
                    <a:pt x="556" y="1165"/>
                    <a:pt x="573" y="1204"/>
                  </a:cubicBezTo>
                  <a:cubicBezTo>
                    <a:pt x="605" y="1200"/>
                    <a:pt x="636" y="1195"/>
                    <a:pt x="671" y="1193"/>
                  </a:cubicBezTo>
                  <a:cubicBezTo>
                    <a:pt x="658" y="1137"/>
                    <a:pt x="651" y="1072"/>
                    <a:pt x="641" y="1014"/>
                  </a:cubicBezTo>
                  <a:cubicBezTo>
                    <a:pt x="641" y="1011"/>
                    <a:pt x="643" y="1004"/>
                    <a:pt x="637" y="1004"/>
                  </a:cubicBezTo>
                  <a:cubicBezTo>
                    <a:pt x="594" y="1007"/>
                    <a:pt x="552" y="1012"/>
                    <a:pt x="510" y="1018"/>
                  </a:cubicBezTo>
                  <a:close/>
                  <a:moveTo>
                    <a:pt x="675" y="1192"/>
                  </a:moveTo>
                  <a:cubicBezTo>
                    <a:pt x="693" y="1192"/>
                    <a:pt x="708" y="1189"/>
                    <a:pt x="726" y="1190"/>
                  </a:cubicBezTo>
                  <a:cubicBezTo>
                    <a:pt x="727" y="1128"/>
                    <a:pt x="725" y="1068"/>
                    <a:pt x="726" y="1006"/>
                  </a:cubicBezTo>
                  <a:cubicBezTo>
                    <a:pt x="697" y="1006"/>
                    <a:pt x="672" y="1004"/>
                    <a:pt x="645" y="1004"/>
                  </a:cubicBezTo>
                  <a:cubicBezTo>
                    <a:pt x="650" y="1067"/>
                    <a:pt x="663" y="1131"/>
                    <a:pt x="675" y="1192"/>
                  </a:cubicBezTo>
                  <a:close/>
                  <a:moveTo>
                    <a:pt x="786" y="1006"/>
                  </a:moveTo>
                  <a:cubicBezTo>
                    <a:pt x="784" y="1067"/>
                    <a:pt x="782" y="1128"/>
                    <a:pt x="780" y="1189"/>
                  </a:cubicBezTo>
                  <a:cubicBezTo>
                    <a:pt x="815" y="1190"/>
                    <a:pt x="851" y="1191"/>
                    <a:pt x="883" y="1196"/>
                  </a:cubicBezTo>
                  <a:cubicBezTo>
                    <a:pt x="899" y="1135"/>
                    <a:pt x="913" y="1072"/>
                    <a:pt x="925" y="1007"/>
                  </a:cubicBezTo>
                  <a:cubicBezTo>
                    <a:pt x="882" y="1000"/>
                    <a:pt x="834" y="1007"/>
                    <a:pt x="786" y="1006"/>
                  </a:cubicBezTo>
                  <a:close/>
                  <a:moveTo>
                    <a:pt x="1439" y="1083"/>
                  </a:moveTo>
                  <a:cubicBezTo>
                    <a:pt x="1437" y="1084"/>
                    <a:pt x="1439" y="1084"/>
                    <a:pt x="1439" y="1083"/>
                  </a:cubicBezTo>
                  <a:moveTo>
                    <a:pt x="1439" y="1083"/>
                  </a:moveTo>
                  <a:cubicBezTo>
                    <a:pt x="1439" y="1083"/>
                    <a:pt x="1440" y="1083"/>
                    <a:pt x="1440" y="1083"/>
                  </a:cubicBezTo>
                  <a:cubicBezTo>
                    <a:pt x="1458" y="1065"/>
                    <a:pt x="1478" y="1037"/>
                    <a:pt x="1474" y="1004"/>
                  </a:cubicBezTo>
                  <a:cubicBezTo>
                    <a:pt x="1465" y="1033"/>
                    <a:pt x="1451" y="1057"/>
                    <a:pt x="1439" y="1083"/>
                  </a:cubicBezTo>
                  <a:moveTo>
                    <a:pt x="729" y="1190"/>
                  </a:moveTo>
                  <a:cubicBezTo>
                    <a:pt x="744" y="1188"/>
                    <a:pt x="762" y="1189"/>
                    <a:pt x="777" y="1189"/>
                  </a:cubicBezTo>
                  <a:cubicBezTo>
                    <a:pt x="780" y="1129"/>
                    <a:pt x="782" y="1067"/>
                    <a:pt x="783" y="1006"/>
                  </a:cubicBezTo>
                  <a:cubicBezTo>
                    <a:pt x="765" y="1006"/>
                    <a:pt x="747" y="1006"/>
                    <a:pt x="729" y="1006"/>
                  </a:cubicBezTo>
                  <a:cubicBezTo>
                    <a:pt x="727" y="1066"/>
                    <a:pt x="729" y="1129"/>
                    <a:pt x="729" y="1190"/>
                  </a:cubicBezTo>
                  <a:close/>
                  <a:moveTo>
                    <a:pt x="928" y="1007"/>
                  </a:moveTo>
                  <a:cubicBezTo>
                    <a:pt x="915" y="1072"/>
                    <a:pt x="903" y="1136"/>
                    <a:pt x="885" y="1196"/>
                  </a:cubicBezTo>
                  <a:cubicBezTo>
                    <a:pt x="903" y="1197"/>
                    <a:pt x="920" y="1200"/>
                    <a:pt x="937" y="1202"/>
                  </a:cubicBezTo>
                  <a:cubicBezTo>
                    <a:pt x="941" y="1140"/>
                    <a:pt x="945" y="1077"/>
                    <a:pt x="945" y="1009"/>
                  </a:cubicBezTo>
                  <a:cubicBezTo>
                    <a:pt x="940" y="1009"/>
                    <a:pt x="934" y="1008"/>
                    <a:pt x="928" y="1007"/>
                  </a:cubicBezTo>
                  <a:close/>
                  <a:moveTo>
                    <a:pt x="951" y="1010"/>
                  </a:moveTo>
                  <a:cubicBezTo>
                    <a:pt x="947" y="1074"/>
                    <a:pt x="947" y="1142"/>
                    <a:pt x="941" y="1203"/>
                  </a:cubicBezTo>
                  <a:cubicBezTo>
                    <a:pt x="955" y="1205"/>
                    <a:pt x="968" y="1208"/>
                    <a:pt x="981" y="1211"/>
                  </a:cubicBezTo>
                  <a:cubicBezTo>
                    <a:pt x="1010" y="1153"/>
                    <a:pt x="1037" y="1093"/>
                    <a:pt x="1058" y="1026"/>
                  </a:cubicBezTo>
                  <a:cubicBezTo>
                    <a:pt x="1022" y="1020"/>
                    <a:pt x="989" y="1013"/>
                    <a:pt x="951" y="1010"/>
                  </a:cubicBezTo>
                  <a:close/>
                  <a:moveTo>
                    <a:pt x="507" y="1020"/>
                  </a:moveTo>
                  <a:cubicBezTo>
                    <a:pt x="508" y="1024"/>
                    <a:pt x="508" y="1016"/>
                    <a:pt x="507" y="1020"/>
                  </a:cubicBezTo>
                  <a:close/>
                  <a:moveTo>
                    <a:pt x="384" y="1045"/>
                  </a:moveTo>
                  <a:cubicBezTo>
                    <a:pt x="411" y="1107"/>
                    <a:pt x="441" y="1167"/>
                    <a:pt x="479" y="1218"/>
                  </a:cubicBezTo>
                  <a:cubicBezTo>
                    <a:pt x="493" y="1223"/>
                    <a:pt x="508" y="1219"/>
                    <a:pt x="522" y="1216"/>
                  </a:cubicBezTo>
                  <a:cubicBezTo>
                    <a:pt x="517" y="1173"/>
                    <a:pt x="513" y="1126"/>
                    <a:pt x="510" y="1081"/>
                  </a:cubicBezTo>
                  <a:cubicBezTo>
                    <a:pt x="509" y="1066"/>
                    <a:pt x="511" y="1049"/>
                    <a:pt x="509" y="1034"/>
                  </a:cubicBezTo>
                  <a:cubicBezTo>
                    <a:pt x="508" y="1030"/>
                    <a:pt x="506" y="1023"/>
                    <a:pt x="502" y="1020"/>
                  </a:cubicBezTo>
                  <a:cubicBezTo>
                    <a:pt x="460" y="1026"/>
                    <a:pt x="422" y="1036"/>
                    <a:pt x="384" y="1045"/>
                  </a:cubicBezTo>
                  <a:close/>
                  <a:moveTo>
                    <a:pt x="1274" y="1095"/>
                  </a:moveTo>
                  <a:cubicBezTo>
                    <a:pt x="1283" y="1099"/>
                    <a:pt x="1290" y="1105"/>
                    <a:pt x="1299" y="1109"/>
                  </a:cubicBezTo>
                  <a:cubicBezTo>
                    <a:pt x="1304" y="1081"/>
                    <a:pt x="1312" y="1050"/>
                    <a:pt x="1312" y="1021"/>
                  </a:cubicBezTo>
                  <a:cubicBezTo>
                    <a:pt x="1301" y="1047"/>
                    <a:pt x="1286" y="1070"/>
                    <a:pt x="1274" y="1095"/>
                  </a:cubicBezTo>
                  <a:close/>
                  <a:moveTo>
                    <a:pt x="508" y="1025"/>
                  </a:moveTo>
                  <a:cubicBezTo>
                    <a:pt x="507" y="1024"/>
                    <a:pt x="508" y="1025"/>
                    <a:pt x="508" y="1025"/>
                  </a:cubicBezTo>
                  <a:close/>
                  <a:moveTo>
                    <a:pt x="75" y="1026"/>
                  </a:moveTo>
                  <a:cubicBezTo>
                    <a:pt x="75" y="1026"/>
                    <a:pt x="74" y="1025"/>
                    <a:pt x="75" y="1026"/>
                  </a:cubicBezTo>
                  <a:close/>
                  <a:moveTo>
                    <a:pt x="1062" y="1027"/>
                  </a:moveTo>
                  <a:cubicBezTo>
                    <a:pt x="1038" y="1091"/>
                    <a:pt x="1014" y="1154"/>
                    <a:pt x="984" y="1211"/>
                  </a:cubicBezTo>
                  <a:cubicBezTo>
                    <a:pt x="1013" y="1223"/>
                    <a:pt x="1049" y="1219"/>
                    <a:pt x="1083" y="1213"/>
                  </a:cubicBezTo>
                  <a:cubicBezTo>
                    <a:pt x="1092" y="1199"/>
                    <a:pt x="1103" y="1185"/>
                    <a:pt x="1112" y="1170"/>
                  </a:cubicBezTo>
                  <a:cubicBezTo>
                    <a:pt x="1121" y="1156"/>
                    <a:pt x="1134" y="1140"/>
                    <a:pt x="1139" y="1124"/>
                  </a:cubicBezTo>
                  <a:cubicBezTo>
                    <a:pt x="1146" y="1101"/>
                    <a:pt x="1143" y="1075"/>
                    <a:pt x="1147" y="1047"/>
                  </a:cubicBezTo>
                  <a:cubicBezTo>
                    <a:pt x="1119" y="1040"/>
                    <a:pt x="1091" y="1033"/>
                    <a:pt x="1062" y="1027"/>
                  </a:cubicBezTo>
                  <a:close/>
                  <a:moveTo>
                    <a:pt x="526" y="1215"/>
                  </a:moveTo>
                  <a:cubicBezTo>
                    <a:pt x="539" y="1211"/>
                    <a:pt x="555" y="1208"/>
                    <a:pt x="570" y="1205"/>
                  </a:cubicBezTo>
                  <a:cubicBezTo>
                    <a:pt x="548" y="1154"/>
                    <a:pt x="529" y="1101"/>
                    <a:pt x="511" y="1046"/>
                  </a:cubicBezTo>
                  <a:cubicBezTo>
                    <a:pt x="514" y="1104"/>
                    <a:pt x="518" y="1162"/>
                    <a:pt x="526" y="1215"/>
                  </a:cubicBezTo>
                  <a:close/>
                  <a:moveTo>
                    <a:pt x="322" y="1065"/>
                  </a:moveTo>
                  <a:cubicBezTo>
                    <a:pt x="325" y="1103"/>
                    <a:pt x="332" y="1137"/>
                    <a:pt x="339" y="1171"/>
                  </a:cubicBezTo>
                  <a:cubicBezTo>
                    <a:pt x="345" y="1180"/>
                    <a:pt x="353" y="1188"/>
                    <a:pt x="359" y="1198"/>
                  </a:cubicBezTo>
                  <a:cubicBezTo>
                    <a:pt x="396" y="1205"/>
                    <a:pt x="436" y="1213"/>
                    <a:pt x="474" y="1217"/>
                  </a:cubicBezTo>
                  <a:cubicBezTo>
                    <a:pt x="441" y="1168"/>
                    <a:pt x="410" y="1113"/>
                    <a:pt x="386" y="1057"/>
                  </a:cubicBezTo>
                  <a:cubicBezTo>
                    <a:pt x="384" y="1054"/>
                    <a:pt x="384" y="1048"/>
                    <a:pt x="379" y="1047"/>
                  </a:cubicBezTo>
                  <a:cubicBezTo>
                    <a:pt x="359" y="1052"/>
                    <a:pt x="341" y="1059"/>
                    <a:pt x="322" y="1065"/>
                  </a:cubicBezTo>
                  <a:close/>
                  <a:moveTo>
                    <a:pt x="1144" y="1118"/>
                  </a:moveTo>
                  <a:cubicBezTo>
                    <a:pt x="1154" y="1097"/>
                    <a:pt x="1166" y="1078"/>
                    <a:pt x="1175" y="1055"/>
                  </a:cubicBezTo>
                  <a:cubicBezTo>
                    <a:pt x="1166" y="1054"/>
                    <a:pt x="1159" y="1050"/>
                    <a:pt x="1150" y="1049"/>
                  </a:cubicBezTo>
                  <a:cubicBezTo>
                    <a:pt x="1149" y="1072"/>
                    <a:pt x="1144" y="1097"/>
                    <a:pt x="1144" y="1118"/>
                  </a:cubicBezTo>
                  <a:close/>
                  <a:moveTo>
                    <a:pt x="87" y="1057"/>
                  </a:moveTo>
                  <a:cubicBezTo>
                    <a:pt x="94" y="1077"/>
                    <a:pt x="96" y="1100"/>
                    <a:pt x="115" y="1107"/>
                  </a:cubicBezTo>
                  <a:cubicBezTo>
                    <a:pt x="106" y="1091"/>
                    <a:pt x="96" y="1074"/>
                    <a:pt x="87" y="1057"/>
                  </a:cubicBezTo>
                  <a:moveTo>
                    <a:pt x="87" y="1057"/>
                  </a:moveTo>
                  <a:cubicBezTo>
                    <a:pt x="88" y="1053"/>
                    <a:pt x="84" y="1057"/>
                    <a:pt x="87" y="1057"/>
                  </a:cubicBezTo>
                  <a:moveTo>
                    <a:pt x="1177" y="1057"/>
                  </a:moveTo>
                  <a:cubicBezTo>
                    <a:pt x="1172" y="1069"/>
                    <a:pt x="1167" y="1081"/>
                    <a:pt x="1160" y="1093"/>
                  </a:cubicBezTo>
                  <a:cubicBezTo>
                    <a:pt x="1155" y="1103"/>
                    <a:pt x="1146" y="1113"/>
                    <a:pt x="1142" y="1125"/>
                  </a:cubicBezTo>
                  <a:cubicBezTo>
                    <a:pt x="1138" y="1137"/>
                    <a:pt x="1139" y="1152"/>
                    <a:pt x="1136" y="1165"/>
                  </a:cubicBezTo>
                  <a:cubicBezTo>
                    <a:pt x="1134" y="1178"/>
                    <a:pt x="1131" y="1190"/>
                    <a:pt x="1129" y="1204"/>
                  </a:cubicBezTo>
                  <a:cubicBezTo>
                    <a:pt x="1155" y="1201"/>
                    <a:pt x="1179" y="1194"/>
                    <a:pt x="1204" y="1189"/>
                  </a:cubicBezTo>
                  <a:cubicBezTo>
                    <a:pt x="1227" y="1159"/>
                    <a:pt x="1250" y="1129"/>
                    <a:pt x="1269" y="1095"/>
                  </a:cubicBezTo>
                  <a:cubicBezTo>
                    <a:pt x="1240" y="1080"/>
                    <a:pt x="1211" y="1066"/>
                    <a:pt x="1177" y="1057"/>
                  </a:cubicBezTo>
                  <a:close/>
                  <a:moveTo>
                    <a:pt x="64" y="1065"/>
                  </a:moveTo>
                  <a:cubicBezTo>
                    <a:pt x="88" y="1121"/>
                    <a:pt x="118" y="1171"/>
                    <a:pt x="154" y="1215"/>
                  </a:cubicBezTo>
                  <a:moveTo>
                    <a:pt x="154" y="1215"/>
                  </a:moveTo>
                  <a:cubicBezTo>
                    <a:pt x="154" y="1216"/>
                    <a:pt x="155" y="1216"/>
                    <a:pt x="155" y="1216"/>
                  </a:cubicBezTo>
                  <a:moveTo>
                    <a:pt x="155" y="1216"/>
                  </a:moveTo>
                  <a:cubicBezTo>
                    <a:pt x="155" y="1217"/>
                    <a:pt x="155" y="1218"/>
                    <a:pt x="156" y="1218"/>
                  </a:cubicBezTo>
                  <a:moveTo>
                    <a:pt x="156" y="1218"/>
                  </a:moveTo>
                  <a:cubicBezTo>
                    <a:pt x="156" y="1219"/>
                    <a:pt x="157" y="1219"/>
                    <a:pt x="157" y="1219"/>
                  </a:cubicBezTo>
                  <a:moveTo>
                    <a:pt x="157" y="1219"/>
                  </a:moveTo>
                  <a:cubicBezTo>
                    <a:pt x="158" y="1220"/>
                    <a:pt x="158" y="1219"/>
                    <a:pt x="157" y="1219"/>
                  </a:cubicBezTo>
                  <a:moveTo>
                    <a:pt x="157" y="1219"/>
                  </a:moveTo>
                  <a:cubicBezTo>
                    <a:pt x="157" y="1218"/>
                    <a:pt x="157" y="1218"/>
                    <a:pt x="156" y="1218"/>
                  </a:cubicBezTo>
                  <a:moveTo>
                    <a:pt x="156" y="1218"/>
                  </a:moveTo>
                  <a:cubicBezTo>
                    <a:pt x="156" y="1217"/>
                    <a:pt x="156" y="1216"/>
                    <a:pt x="155" y="1216"/>
                  </a:cubicBezTo>
                  <a:moveTo>
                    <a:pt x="155" y="1216"/>
                  </a:moveTo>
                  <a:cubicBezTo>
                    <a:pt x="155" y="1215"/>
                    <a:pt x="155" y="1215"/>
                    <a:pt x="154" y="1215"/>
                  </a:cubicBezTo>
                  <a:moveTo>
                    <a:pt x="154" y="1215"/>
                  </a:moveTo>
                  <a:cubicBezTo>
                    <a:pt x="134" y="1178"/>
                    <a:pt x="113" y="1142"/>
                    <a:pt x="99" y="1099"/>
                  </a:cubicBezTo>
                  <a:cubicBezTo>
                    <a:pt x="85" y="1089"/>
                    <a:pt x="75" y="1077"/>
                    <a:pt x="64" y="1065"/>
                  </a:cubicBezTo>
                  <a:moveTo>
                    <a:pt x="64" y="1065"/>
                  </a:moveTo>
                  <a:cubicBezTo>
                    <a:pt x="63" y="1064"/>
                    <a:pt x="63" y="1065"/>
                    <a:pt x="64" y="1065"/>
                  </a:cubicBezTo>
                  <a:moveTo>
                    <a:pt x="282" y="1081"/>
                  </a:moveTo>
                  <a:cubicBezTo>
                    <a:pt x="297" y="1111"/>
                    <a:pt x="315" y="1138"/>
                    <a:pt x="335" y="1164"/>
                  </a:cubicBezTo>
                  <a:cubicBezTo>
                    <a:pt x="327" y="1133"/>
                    <a:pt x="324" y="1098"/>
                    <a:pt x="318" y="1066"/>
                  </a:cubicBezTo>
                  <a:cubicBezTo>
                    <a:pt x="307" y="1072"/>
                    <a:pt x="294" y="1076"/>
                    <a:pt x="282" y="1081"/>
                  </a:cubicBezTo>
                  <a:close/>
                  <a:moveTo>
                    <a:pt x="1457" y="1068"/>
                  </a:moveTo>
                  <a:cubicBezTo>
                    <a:pt x="1458" y="1069"/>
                    <a:pt x="1457" y="1068"/>
                    <a:pt x="1457" y="1068"/>
                  </a:cubicBezTo>
                  <a:close/>
                  <a:moveTo>
                    <a:pt x="1361" y="1232"/>
                  </a:moveTo>
                  <a:cubicBezTo>
                    <a:pt x="1360" y="1233"/>
                    <a:pt x="1361" y="1233"/>
                    <a:pt x="1361" y="1232"/>
                  </a:cubicBezTo>
                  <a:moveTo>
                    <a:pt x="1361" y="1232"/>
                  </a:moveTo>
                  <a:cubicBezTo>
                    <a:pt x="1399" y="1185"/>
                    <a:pt x="1434" y="1129"/>
                    <a:pt x="1456" y="1069"/>
                  </a:cubicBezTo>
                  <a:cubicBezTo>
                    <a:pt x="1450" y="1078"/>
                    <a:pt x="1442" y="1085"/>
                    <a:pt x="1433" y="1092"/>
                  </a:cubicBezTo>
                  <a:cubicBezTo>
                    <a:pt x="1414" y="1130"/>
                    <a:pt x="1388" y="1162"/>
                    <a:pt x="1365" y="1196"/>
                  </a:cubicBezTo>
                  <a:cubicBezTo>
                    <a:pt x="1367" y="1209"/>
                    <a:pt x="1364" y="1221"/>
                    <a:pt x="1361" y="1232"/>
                  </a:cubicBezTo>
                  <a:moveTo>
                    <a:pt x="341" y="1193"/>
                  </a:moveTo>
                  <a:cubicBezTo>
                    <a:pt x="341" y="1194"/>
                    <a:pt x="342" y="1193"/>
                    <a:pt x="341" y="1193"/>
                  </a:cubicBezTo>
                  <a:moveTo>
                    <a:pt x="341" y="1193"/>
                  </a:moveTo>
                  <a:cubicBezTo>
                    <a:pt x="340" y="1185"/>
                    <a:pt x="337" y="1179"/>
                    <a:pt x="337" y="1172"/>
                  </a:cubicBezTo>
                  <a:cubicBezTo>
                    <a:pt x="315" y="1144"/>
                    <a:pt x="298" y="1113"/>
                    <a:pt x="278" y="1083"/>
                  </a:cubicBezTo>
                  <a:cubicBezTo>
                    <a:pt x="261" y="1092"/>
                    <a:pt x="240" y="1102"/>
                    <a:pt x="222" y="1114"/>
                  </a:cubicBezTo>
                  <a:cubicBezTo>
                    <a:pt x="220" y="1116"/>
                    <a:pt x="207" y="1125"/>
                    <a:pt x="207" y="1127"/>
                  </a:cubicBezTo>
                  <a:cubicBezTo>
                    <a:pt x="207" y="1129"/>
                    <a:pt x="219" y="1144"/>
                    <a:pt x="221" y="1146"/>
                  </a:cubicBezTo>
                  <a:cubicBezTo>
                    <a:pt x="226" y="1153"/>
                    <a:pt x="230" y="1157"/>
                    <a:pt x="234" y="1164"/>
                  </a:cubicBezTo>
                  <a:cubicBezTo>
                    <a:pt x="269" y="1174"/>
                    <a:pt x="303" y="1186"/>
                    <a:pt x="341" y="1193"/>
                  </a:cubicBezTo>
                  <a:moveTo>
                    <a:pt x="183" y="1096"/>
                  </a:moveTo>
                  <a:cubicBezTo>
                    <a:pt x="183" y="1095"/>
                    <a:pt x="184" y="1096"/>
                    <a:pt x="183" y="1096"/>
                  </a:cubicBezTo>
                  <a:close/>
                  <a:moveTo>
                    <a:pt x="195" y="1134"/>
                  </a:moveTo>
                  <a:cubicBezTo>
                    <a:pt x="197" y="1130"/>
                    <a:pt x="202" y="1130"/>
                    <a:pt x="203" y="1125"/>
                  </a:cubicBezTo>
                  <a:cubicBezTo>
                    <a:pt x="196" y="1116"/>
                    <a:pt x="191" y="1106"/>
                    <a:pt x="184" y="1097"/>
                  </a:cubicBezTo>
                  <a:cubicBezTo>
                    <a:pt x="187" y="1110"/>
                    <a:pt x="190" y="1123"/>
                    <a:pt x="195" y="1134"/>
                  </a:cubicBezTo>
                  <a:close/>
                  <a:moveTo>
                    <a:pt x="1271" y="1097"/>
                  </a:moveTo>
                  <a:cubicBezTo>
                    <a:pt x="1271" y="1098"/>
                    <a:pt x="1270" y="1099"/>
                    <a:pt x="1270" y="1100"/>
                  </a:cubicBezTo>
                  <a:cubicBezTo>
                    <a:pt x="1254" y="1126"/>
                    <a:pt x="1234" y="1154"/>
                    <a:pt x="1216" y="1177"/>
                  </a:cubicBezTo>
                  <a:cubicBezTo>
                    <a:pt x="1214" y="1180"/>
                    <a:pt x="1210" y="1183"/>
                    <a:pt x="1210" y="1187"/>
                  </a:cubicBezTo>
                  <a:cubicBezTo>
                    <a:pt x="1235" y="1180"/>
                    <a:pt x="1261" y="1174"/>
                    <a:pt x="1284" y="1165"/>
                  </a:cubicBezTo>
                  <a:cubicBezTo>
                    <a:pt x="1289" y="1147"/>
                    <a:pt x="1294" y="1131"/>
                    <a:pt x="1298" y="1112"/>
                  </a:cubicBezTo>
                  <a:cubicBezTo>
                    <a:pt x="1289" y="1107"/>
                    <a:pt x="1281" y="1100"/>
                    <a:pt x="1271" y="1097"/>
                  </a:cubicBezTo>
                  <a:close/>
                  <a:moveTo>
                    <a:pt x="1426" y="1099"/>
                  </a:moveTo>
                  <a:cubicBezTo>
                    <a:pt x="1417" y="1104"/>
                    <a:pt x="1408" y="1111"/>
                    <a:pt x="1399" y="1117"/>
                  </a:cubicBezTo>
                  <a:cubicBezTo>
                    <a:pt x="1394" y="1137"/>
                    <a:pt x="1385" y="1154"/>
                    <a:pt x="1377" y="1173"/>
                  </a:cubicBezTo>
                  <a:moveTo>
                    <a:pt x="1377" y="1173"/>
                  </a:moveTo>
                  <a:cubicBezTo>
                    <a:pt x="1376" y="1173"/>
                    <a:pt x="1377" y="1174"/>
                    <a:pt x="1376" y="1175"/>
                  </a:cubicBezTo>
                  <a:moveTo>
                    <a:pt x="1376" y="1175"/>
                  </a:moveTo>
                  <a:cubicBezTo>
                    <a:pt x="1375" y="1175"/>
                    <a:pt x="1377" y="1176"/>
                    <a:pt x="1376" y="1175"/>
                  </a:cubicBezTo>
                  <a:moveTo>
                    <a:pt x="1376" y="1175"/>
                  </a:moveTo>
                  <a:cubicBezTo>
                    <a:pt x="1377" y="1174"/>
                    <a:pt x="1377" y="1173"/>
                    <a:pt x="1377" y="1173"/>
                  </a:cubicBezTo>
                  <a:moveTo>
                    <a:pt x="1377" y="1173"/>
                  </a:moveTo>
                  <a:cubicBezTo>
                    <a:pt x="1396" y="1150"/>
                    <a:pt x="1412" y="1125"/>
                    <a:pt x="1426" y="1099"/>
                  </a:cubicBezTo>
                  <a:moveTo>
                    <a:pt x="1426" y="1099"/>
                  </a:moveTo>
                  <a:cubicBezTo>
                    <a:pt x="1428" y="1098"/>
                    <a:pt x="1426" y="1098"/>
                    <a:pt x="1426" y="1099"/>
                  </a:cubicBezTo>
                  <a:moveTo>
                    <a:pt x="159" y="1216"/>
                  </a:moveTo>
                  <a:cubicBezTo>
                    <a:pt x="156" y="1201"/>
                    <a:pt x="160" y="1188"/>
                    <a:pt x="164" y="1176"/>
                  </a:cubicBezTo>
                  <a:cubicBezTo>
                    <a:pt x="148" y="1157"/>
                    <a:pt x="133" y="1136"/>
                    <a:pt x="120" y="1113"/>
                  </a:cubicBezTo>
                  <a:cubicBezTo>
                    <a:pt x="113" y="1111"/>
                    <a:pt x="109" y="1105"/>
                    <a:pt x="102" y="1103"/>
                  </a:cubicBezTo>
                  <a:cubicBezTo>
                    <a:pt x="118" y="1144"/>
                    <a:pt x="137" y="1181"/>
                    <a:pt x="159" y="1216"/>
                  </a:cubicBezTo>
                  <a:close/>
                  <a:moveTo>
                    <a:pt x="1287" y="1164"/>
                  </a:moveTo>
                  <a:cubicBezTo>
                    <a:pt x="1303" y="1157"/>
                    <a:pt x="1323" y="1155"/>
                    <a:pt x="1333" y="1143"/>
                  </a:cubicBezTo>
                  <a:cubicBezTo>
                    <a:pt x="1325" y="1131"/>
                    <a:pt x="1312" y="1123"/>
                    <a:pt x="1301" y="1114"/>
                  </a:cubicBezTo>
                  <a:cubicBezTo>
                    <a:pt x="1296" y="1131"/>
                    <a:pt x="1292" y="1148"/>
                    <a:pt x="1287" y="1164"/>
                  </a:cubicBezTo>
                  <a:close/>
                  <a:moveTo>
                    <a:pt x="126" y="1118"/>
                  </a:moveTo>
                  <a:cubicBezTo>
                    <a:pt x="138" y="1138"/>
                    <a:pt x="150" y="1157"/>
                    <a:pt x="166" y="1174"/>
                  </a:cubicBezTo>
                  <a:cubicBezTo>
                    <a:pt x="169" y="1162"/>
                    <a:pt x="177" y="1155"/>
                    <a:pt x="182" y="1146"/>
                  </a:cubicBezTo>
                  <a:cubicBezTo>
                    <a:pt x="161" y="1138"/>
                    <a:pt x="144" y="1127"/>
                    <a:pt x="126" y="1118"/>
                  </a:cubicBezTo>
                  <a:moveTo>
                    <a:pt x="126" y="1118"/>
                  </a:moveTo>
                  <a:cubicBezTo>
                    <a:pt x="125" y="1116"/>
                    <a:pt x="124" y="1118"/>
                    <a:pt x="126" y="1118"/>
                  </a:cubicBezTo>
                  <a:moveTo>
                    <a:pt x="1342" y="1146"/>
                  </a:moveTo>
                  <a:cubicBezTo>
                    <a:pt x="1351" y="1159"/>
                    <a:pt x="1360" y="1173"/>
                    <a:pt x="1365" y="1190"/>
                  </a:cubicBezTo>
                  <a:cubicBezTo>
                    <a:pt x="1377" y="1168"/>
                    <a:pt x="1387" y="1145"/>
                    <a:pt x="1396" y="1120"/>
                  </a:cubicBezTo>
                  <a:cubicBezTo>
                    <a:pt x="1397" y="1120"/>
                    <a:pt x="1396" y="1119"/>
                    <a:pt x="1395" y="1119"/>
                  </a:cubicBezTo>
                  <a:cubicBezTo>
                    <a:pt x="1379" y="1129"/>
                    <a:pt x="1361" y="1138"/>
                    <a:pt x="1342" y="1146"/>
                  </a:cubicBezTo>
                  <a:close/>
                  <a:moveTo>
                    <a:pt x="204" y="1128"/>
                  </a:moveTo>
                  <a:cubicBezTo>
                    <a:pt x="202" y="1133"/>
                    <a:pt x="196" y="1134"/>
                    <a:pt x="195" y="1139"/>
                  </a:cubicBezTo>
                  <a:cubicBezTo>
                    <a:pt x="197" y="1142"/>
                    <a:pt x="198" y="1146"/>
                    <a:pt x="198" y="1151"/>
                  </a:cubicBezTo>
                  <a:cubicBezTo>
                    <a:pt x="209" y="1153"/>
                    <a:pt x="219" y="1160"/>
                    <a:pt x="229" y="1160"/>
                  </a:cubicBezTo>
                  <a:cubicBezTo>
                    <a:pt x="220" y="1151"/>
                    <a:pt x="214" y="1138"/>
                    <a:pt x="204" y="1128"/>
                  </a:cubicBezTo>
                  <a:close/>
                  <a:moveTo>
                    <a:pt x="1100" y="1194"/>
                  </a:moveTo>
                  <a:cubicBezTo>
                    <a:pt x="1095" y="1200"/>
                    <a:pt x="1088" y="1206"/>
                    <a:pt x="1088" y="1212"/>
                  </a:cubicBezTo>
                  <a:cubicBezTo>
                    <a:pt x="1101" y="1209"/>
                    <a:pt x="1114" y="1208"/>
                    <a:pt x="1126" y="1205"/>
                  </a:cubicBezTo>
                  <a:cubicBezTo>
                    <a:pt x="1129" y="1181"/>
                    <a:pt x="1137" y="1156"/>
                    <a:pt x="1137" y="1132"/>
                  </a:cubicBezTo>
                  <a:cubicBezTo>
                    <a:pt x="1126" y="1153"/>
                    <a:pt x="1113" y="1175"/>
                    <a:pt x="1100" y="1194"/>
                  </a:cubicBezTo>
                  <a:close/>
                  <a:moveTo>
                    <a:pt x="187" y="1146"/>
                  </a:moveTo>
                  <a:cubicBezTo>
                    <a:pt x="190" y="1145"/>
                    <a:pt x="194" y="1150"/>
                    <a:pt x="196" y="1148"/>
                  </a:cubicBezTo>
                  <a:cubicBezTo>
                    <a:pt x="193" y="1146"/>
                    <a:pt x="194" y="1141"/>
                    <a:pt x="192" y="1140"/>
                  </a:cubicBezTo>
                  <a:cubicBezTo>
                    <a:pt x="191" y="1142"/>
                    <a:pt x="188" y="1143"/>
                    <a:pt x="187" y="1146"/>
                  </a:cubicBezTo>
                  <a:close/>
                  <a:moveTo>
                    <a:pt x="1333" y="1147"/>
                  </a:moveTo>
                  <a:cubicBezTo>
                    <a:pt x="1335" y="1147"/>
                    <a:pt x="1336" y="1146"/>
                    <a:pt x="1337" y="1145"/>
                  </a:cubicBezTo>
                  <a:cubicBezTo>
                    <a:pt x="1335" y="1143"/>
                    <a:pt x="1334" y="1145"/>
                    <a:pt x="1333" y="1147"/>
                  </a:cubicBezTo>
                  <a:close/>
                  <a:moveTo>
                    <a:pt x="241" y="1257"/>
                  </a:moveTo>
                  <a:cubicBezTo>
                    <a:pt x="241" y="1258"/>
                    <a:pt x="242" y="1257"/>
                    <a:pt x="241" y="1257"/>
                  </a:cubicBezTo>
                  <a:moveTo>
                    <a:pt x="241" y="1257"/>
                  </a:moveTo>
                  <a:cubicBezTo>
                    <a:pt x="224" y="1224"/>
                    <a:pt x="209" y="1190"/>
                    <a:pt x="197" y="1152"/>
                  </a:cubicBezTo>
                  <a:cubicBezTo>
                    <a:pt x="194" y="1150"/>
                    <a:pt x="189" y="1150"/>
                    <a:pt x="187" y="1148"/>
                  </a:cubicBezTo>
                  <a:cubicBezTo>
                    <a:pt x="177" y="1154"/>
                    <a:pt x="173" y="1166"/>
                    <a:pt x="167" y="1175"/>
                  </a:cubicBezTo>
                  <a:cubicBezTo>
                    <a:pt x="189" y="1205"/>
                    <a:pt x="214" y="1232"/>
                    <a:pt x="241" y="1257"/>
                  </a:cubicBezTo>
                  <a:moveTo>
                    <a:pt x="1207" y="1335"/>
                  </a:moveTo>
                  <a:cubicBezTo>
                    <a:pt x="1206" y="1335"/>
                    <a:pt x="1208" y="1336"/>
                    <a:pt x="1207" y="1335"/>
                  </a:cubicBezTo>
                  <a:moveTo>
                    <a:pt x="1207" y="1335"/>
                  </a:moveTo>
                  <a:cubicBezTo>
                    <a:pt x="1267" y="1295"/>
                    <a:pt x="1319" y="1248"/>
                    <a:pt x="1362" y="1192"/>
                  </a:cubicBezTo>
                  <a:cubicBezTo>
                    <a:pt x="1357" y="1174"/>
                    <a:pt x="1350" y="1158"/>
                    <a:pt x="1337" y="1148"/>
                  </a:cubicBezTo>
                  <a:cubicBezTo>
                    <a:pt x="1322" y="1158"/>
                    <a:pt x="1312" y="1174"/>
                    <a:pt x="1300" y="1189"/>
                  </a:cubicBezTo>
                  <a:cubicBezTo>
                    <a:pt x="1294" y="1196"/>
                    <a:pt x="1288" y="1203"/>
                    <a:pt x="1281" y="1210"/>
                  </a:cubicBezTo>
                  <a:cubicBezTo>
                    <a:pt x="1275" y="1217"/>
                    <a:pt x="1267" y="1223"/>
                    <a:pt x="1263" y="1230"/>
                  </a:cubicBezTo>
                  <a:cubicBezTo>
                    <a:pt x="1258" y="1239"/>
                    <a:pt x="1255" y="1249"/>
                    <a:pt x="1251" y="1258"/>
                  </a:cubicBezTo>
                  <a:cubicBezTo>
                    <a:pt x="1237" y="1285"/>
                    <a:pt x="1225" y="1311"/>
                    <a:pt x="1207" y="1335"/>
                  </a:cubicBezTo>
                  <a:moveTo>
                    <a:pt x="1324" y="1154"/>
                  </a:moveTo>
                  <a:cubicBezTo>
                    <a:pt x="1310" y="1158"/>
                    <a:pt x="1300" y="1164"/>
                    <a:pt x="1286" y="1167"/>
                  </a:cubicBezTo>
                  <a:cubicBezTo>
                    <a:pt x="1282" y="1186"/>
                    <a:pt x="1272" y="1204"/>
                    <a:pt x="1269" y="1221"/>
                  </a:cubicBezTo>
                  <a:cubicBezTo>
                    <a:pt x="1287" y="1199"/>
                    <a:pt x="1307" y="1178"/>
                    <a:pt x="1324" y="1154"/>
                  </a:cubicBezTo>
                  <a:moveTo>
                    <a:pt x="1324" y="1154"/>
                  </a:moveTo>
                  <a:cubicBezTo>
                    <a:pt x="1325" y="1154"/>
                    <a:pt x="1324" y="1153"/>
                    <a:pt x="1324" y="1154"/>
                  </a:cubicBezTo>
                  <a:moveTo>
                    <a:pt x="222" y="1212"/>
                  </a:moveTo>
                  <a:cubicBezTo>
                    <a:pt x="231" y="1230"/>
                    <a:pt x="237" y="1251"/>
                    <a:pt x="247" y="1264"/>
                  </a:cubicBezTo>
                  <a:cubicBezTo>
                    <a:pt x="252" y="1270"/>
                    <a:pt x="260" y="1275"/>
                    <a:pt x="267" y="1280"/>
                  </a:cubicBezTo>
                  <a:cubicBezTo>
                    <a:pt x="287" y="1297"/>
                    <a:pt x="306" y="1314"/>
                    <a:pt x="328" y="1328"/>
                  </a:cubicBezTo>
                  <a:cubicBezTo>
                    <a:pt x="334" y="1313"/>
                    <a:pt x="344" y="1302"/>
                    <a:pt x="354" y="1291"/>
                  </a:cubicBezTo>
                  <a:cubicBezTo>
                    <a:pt x="308" y="1254"/>
                    <a:pt x="269" y="1211"/>
                    <a:pt x="232" y="1165"/>
                  </a:cubicBezTo>
                  <a:cubicBezTo>
                    <a:pt x="220" y="1162"/>
                    <a:pt x="212" y="1157"/>
                    <a:pt x="200" y="1154"/>
                  </a:cubicBezTo>
                  <a:cubicBezTo>
                    <a:pt x="206" y="1174"/>
                    <a:pt x="214" y="1193"/>
                    <a:pt x="222" y="1212"/>
                  </a:cubicBezTo>
                  <a:close/>
                  <a:moveTo>
                    <a:pt x="356" y="1290"/>
                  </a:moveTo>
                  <a:cubicBezTo>
                    <a:pt x="359" y="1285"/>
                    <a:pt x="365" y="1284"/>
                    <a:pt x="367" y="1278"/>
                  </a:cubicBezTo>
                  <a:cubicBezTo>
                    <a:pt x="358" y="1252"/>
                    <a:pt x="349" y="1226"/>
                    <a:pt x="342" y="1197"/>
                  </a:cubicBezTo>
                  <a:cubicBezTo>
                    <a:pt x="306" y="1189"/>
                    <a:pt x="270" y="1177"/>
                    <a:pt x="238" y="1169"/>
                  </a:cubicBezTo>
                  <a:cubicBezTo>
                    <a:pt x="274" y="1212"/>
                    <a:pt x="312" y="1254"/>
                    <a:pt x="356" y="1290"/>
                  </a:cubicBezTo>
                  <a:close/>
                  <a:moveTo>
                    <a:pt x="1223" y="1265"/>
                  </a:moveTo>
                  <a:cubicBezTo>
                    <a:pt x="1235" y="1254"/>
                    <a:pt x="1255" y="1239"/>
                    <a:pt x="1263" y="1225"/>
                  </a:cubicBezTo>
                  <a:cubicBezTo>
                    <a:pt x="1273" y="1209"/>
                    <a:pt x="1274" y="1190"/>
                    <a:pt x="1282" y="1170"/>
                  </a:cubicBezTo>
                  <a:cubicBezTo>
                    <a:pt x="1282" y="1169"/>
                    <a:pt x="1282" y="1169"/>
                    <a:pt x="1281" y="1169"/>
                  </a:cubicBezTo>
                  <a:cubicBezTo>
                    <a:pt x="1257" y="1177"/>
                    <a:pt x="1232" y="1184"/>
                    <a:pt x="1206" y="1191"/>
                  </a:cubicBezTo>
                  <a:cubicBezTo>
                    <a:pt x="1184" y="1218"/>
                    <a:pt x="1160" y="1242"/>
                    <a:pt x="1137" y="1268"/>
                  </a:cubicBezTo>
                  <a:cubicBezTo>
                    <a:pt x="1155" y="1276"/>
                    <a:pt x="1167" y="1289"/>
                    <a:pt x="1181" y="1301"/>
                  </a:cubicBezTo>
                  <a:cubicBezTo>
                    <a:pt x="1195" y="1290"/>
                    <a:pt x="1208" y="1278"/>
                    <a:pt x="1223" y="1265"/>
                  </a:cubicBezTo>
                  <a:close/>
                  <a:moveTo>
                    <a:pt x="344" y="1195"/>
                  </a:moveTo>
                  <a:cubicBezTo>
                    <a:pt x="349" y="1194"/>
                    <a:pt x="353" y="1198"/>
                    <a:pt x="355" y="1196"/>
                  </a:cubicBezTo>
                  <a:cubicBezTo>
                    <a:pt x="350" y="1190"/>
                    <a:pt x="346" y="1183"/>
                    <a:pt x="341" y="1178"/>
                  </a:cubicBezTo>
                  <a:cubicBezTo>
                    <a:pt x="342" y="1184"/>
                    <a:pt x="343" y="1189"/>
                    <a:pt x="344" y="1195"/>
                  </a:cubicBezTo>
                  <a:close/>
                  <a:moveTo>
                    <a:pt x="289" y="1331"/>
                  </a:moveTo>
                  <a:cubicBezTo>
                    <a:pt x="289" y="1332"/>
                    <a:pt x="290" y="1331"/>
                    <a:pt x="289" y="1331"/>
                  </a:cubicBezTo>
                  <a:moveTo>
                    <a:pt x="289" y="1331"/>
                  </a:moveTo>
                  <a:cubicBezTo>
                    <a:pt x="274" y="1310"/>
                    <a:pt x="258" y="1290"/>
                    <a:pt x="246" y="1266"/>
                  </a:cubicBezTo>
                  <a:cubicBezTo>
                    <a:pt x="216" y="1240"/>
                    <a:pt x="192" y="1209"/>
                    <a:pt x="165" y="1180"/>
                  </a:cubicBezTo>
                  <a:cubicBezTo>
                    <a:pt x="163" y="1194"/>
                    <a:pt x="158" y="1209"/>
                    <a:pt x="163" y="1223"/>
                  </a:cubicBezTo>
                  <a:cubicBezTo>
                    <a:pt x="169" y="1238"/>
                    <a:pt x="189" y="1257"/>
                    <a:pt x="203" y="1271"/>
                  </a:cubicBezTo>
                  <a:cubicBezTo>
                    <a:pt x="217" y="1284"/>
                    <a:pt x="236" y="1304"/>
                    <a:pt x="249" y="1313"/>
                  </a:cubicBezTo>
                  <a:cubicBezTo>
                    <a:pt x="261" y="1321"/>
                    <a:pt x="278" y="1326"/>
                    <a:pt x="289" y="1331"/>
                  </a:cubicBezTo>
                  <a:moveTo>
                    <a:pt x="676" y="1195"/>
                  </a:moveTo>
                  <a:cubicBezTo>
                    <a:pt x="677" y="1209"/>
                    <a:pt x="682" y="1221"/>
                    <a:pt x="683" y="1235"/>
                  </a:cubicBezTo>
                  <a:cubicBezTo>
                    <a:pt x="697" y="1236"/>
                    <a:pt x="712" y="1236"/>
                    <a:pt x="727" y="1236"/>
                  </a:cubicBezTo>
                  <a:cubicBezTo>
                    <a:pt x="726" y="1222"/>
                    <a:pt x="730" y="1202"/>
                    <a:pt x="725" y="1192"/>
                  </a:cubicBezTo>
                  <a:cubicBezTo>
                    <a:pt x="709" y="1193"/>
                    <a:pt x="691" y="1193"/>
                    <a:pt x="676" y="1195"/>
                  </a:cubicBezTo>
                  <a:close/>
                  <a:moveTo>
                    <a:pt x="729" y="1192"/>
                  </a:moveTo>
                  <a:cubicBezTo>
                    <a:pt x="729" y="1207"/>
                    <a:pt x="731" y="1220"/>
                    <a:pt x="730" y="1236"/>
                  </a:cubicBezTo>
                  <a:cubicBezTo>
                    <a:pt x="744" y="1238"/>
                    <a:pt x="761" y="1236"/>
                    <a:pt x="775" y="1237"/>
                  </a:cubicBezTo>
                  <a:cubicBezTo>
                    <a:pt x="777" y="1222"/>
                    <a:pt x="777" y="1207"/>
                    <a:pt x="777" y="1192"/>
                  </a:cubicBezTo>
                  <a:cubicBezTo>
                    <a:pt x="761" y="1192"/>
                    <a:pt x="745" y="1192"/>
                    <a:pt x="729" y="1192"/>
                  </a:cubicBezTo>
                  <a:close/>
                  <a:moveTo>
                    <a:pt x="780" y="1192"/>
                  </a:moveTo>
                  <a:cubicBezTo>
                    <a:pt x="779" y="1206"/>
                    <a:pt x="779" y="1222"/>
                    <a:pt x="778" y="1237"/>
                  </a:cubicBezTo>
                  <a:cubicBezTo>
                    <a:pt x="809" y="1235"/>
                    <a:pt x="841" y="1236"/>
                    <a:pt x="871" y="1234"/>
                  </a:cubicBezTo>
                  <a:cubicBezTo>
                    <a:pt x="875" y="1222"/>
                    <a:pt x="879" y="1210"/>
                    <a:pt x="882" y="1198"/>
                  </a:cubicBezTo>
                  <a:cubicBezTo>
                    <a:pt x="849" y="1195"/>
                    <a:pt x="816" y="1192"/>
                    <a:pt x="780" y="1192"/>
                  </a:cubicBezTo>
                  <a:close/>
                  <a:moveTo>
                    <a:pt x="1200" y="1193"/>
                  </a:moveTo>
                  <a:cubicBezTo>
                    <a:pt x="1176" y="1197"/>
                    <a:pt x="1153" y="1204"/>
                    <a:pt x="1128" y="1207"/>
                  </a:cubicBezTo>
                  <a:cubicBezTo>
                    <a:pt x="1124" y="1224"/>
                    <a:pt x="1120" y="1239"/>
                    <a:pt x="1116" y="1255"/>
                  </a:cubicBezTo>
                  <a:cubicBezTo>
                    <a:pt x="1122" y="1258"/>
                    <a:pt x="1128" y="1262"/>
                    <a:pt x="1134" y="1265"/>
                  </a:cubicBezTo>
                  <a:cubicBezTo>
                    <a:pt x="1158" y="1242"/>
                    <a:pt x="1180" y="1219"/>
                    <a:pt x="1200" y="1193"/>
                  </a:cubicBezTo>
                  <a:moveTo>
                    <a:pt x="1200" y="1193"/>
                  </a:moveTo>
                  <a:cubicBezTo>
                    <a:pt x="1201" y="1192"/>
                    <a:pt x="1200" y="1192"/>
                    <a:pt x="1200" y="1193"/>
                  </a:cubicBezTo>
                  <a:moveTo>
                    <a:pt x="671" y="1195"/>
                  </a:moveTo>
                  <a:cubicBezTo>
                    <a:pt x="638" y="1198"/>
                    <a:pt x="605" y="1201"/>
                    <a:pt x="575" y="1207"/>
                  </a:cubicBezTo>
                  <a:cubicBezTo>
                    <a:pt x="578" y="1215"/>
                    <a:pt x="580" y="1224"/>
                    <a:pt x="586" y="1229"/>
                  </a:cubicBezTo>
                  <a:cubicBezTo>
                    <a:pt x="616" y="1232"/>
                    <a:pt x="650" y="1235"/>
                    <a:pt x="680" y="1234"/>
                  </a:cubicBezTo>
                  <a:cubicBezTo>
                    <a:pt x="676" y="1222"/>
                    <a:pt x="675" y="1207"/>
                    <a:pt x="671" y="1195"/>
                  </a:cubicBezTo>
                  <a:close/>
                  <a:moveTo>
                    <a:pt x="369" y="1277"/>
                  </a:moveTo>
                  <a:cubicBezTo>
                    <a:pt x="382" y="1271"/>
                    <a:pt x="394" y="1263"/>
                    <a:pt x="406" y="1255"/>
                  </a:cubicBezTo>
                  <a:cubicBezTo>
                    <a:pt x="389" y="1237"/>
                    <a:pt x="373" y="1219"/>
                    <a:pt x="358" y="1199"/>
                  </a:cubicBezTo>
                  <a:cubicBezTo>
                    <a:pt x="353" y="1200"/>
                    <a:pt x="350" y="1197"/>
                    <a:pt x="345" y="1198"/>
                  </a:cubicBezTo>
                  <a:cubicBezTo>
                    <a:pt x="352" y="1226"/>
                    <a:pt x="361" y="1251"/>
                    <a:pt x="369" y="1277"/>
                  </a:cubicBezTo>
                  <a:close/>
                  <a:moveTo>
                    <a:pt x="884" y="1199"/>
                  </a:moveTo>
                  <a:cubicBezTo>
                    <a:pt x="882" y="1211"/>
                    <a:pt x="877" y="1221"/>
                    <a:pt x="874" y="1234"/>
                  </a:cubicBezTo>
                  <a:cubicBezTo>
                    <a:pt x="894" y="1233"/>
                    <a:pt x="914" y="1231"/>
                    <a:pt x="934" y="1230"/>
                  </a:cubicBezTo>
                  <a:cubicBezTo>
                    <a:pt x="934" y="1221"/>
                    <a:pt x="936" y="1215"/>
                    <a:pt x="936" y="1205"/>
                  </a:cubicBezTo>
                  <a:cubicBezTo>
                    <a:pt x="919" y="1202"/>
                    <a:pt x="903" y="1199"/>
                    <a:pt x="884" y="1199"/>
                  </a:cubicBezTo>
                  <a:close/>
                  <a:moveTo>
                    <a:pt x="1360" y="1199"/>
                  </a:moveTo>
                  <a:cubicBezTo>
                    <a:pt x="1360" y="1199"/>
                    <a:pt x="1361" y="1200"/>
                    <a:pt x="1360" y="1199"/>
                  </a:cubicBezTo>
                  <a:close/>
                  <a:moveTo>
                    <a:pt x="363" y="1201"/>
                  </a:moveTo>
                  <a:cubicBezTo>
                    <a:pt x="378" y="1220"/>
                    <a:pt x="392" y="1239"/>
                    <a:pt x="410" y="1254"/>
                  </a:cubicBezTo>
                  <a:cubicBezTo>
                    <a:pt x="432" y="1244"/>
                    <a:pt x="454" y="1234"/>
                    <a:pt x="480" y="1227"/>
                  </a:cubicBezTo>
                  <a:cubicBezTo>
                    <a:pt x="477" y="1217"/>
                    <a:pt x="463" y="1219"/>
                    <a:pt x="454" y="1218"/>
                  </a:cubicBezTo>
                  <a:cubicBezTo>
                    <a:pt x="424" y="1213"/>
                    <a:pt x="391" y="1206"/>
                    <a:pt x="363" y="1201"/>
                  </a:cubicBezTo>
                  <a:moveTo>
                    <a:pt x="363" y="1201"/>
                  </a:moveTo>
                  <a:cubicBezTo>
                    <a:pt x="362" y="1200"/>
                    <a:pt x="361" y="1201"/>
                    <a:pt x="363" y="1201"/>
                  </a:cubicBezTo>
                  <a:moveTo>
                    <a:pt x="1359" y="1201"/>
                  </a:moveTo>
                  <a:cubicBezTo>
                    <a:pt x="1318" y="1253"/>
                    <a:pt x="1263" y="1298"/>
                    <a:pt x="1208" y="1338"/>
                  </a:cubicBezTo>
                  <a:cubicBezTo>
                    <a:pt x="1206" y="1339"/>
                    <a:pt x="1201" y="1341"/>
                    <a:pt x="1202" y="1345"/>
                  </a:cubicBezTo>
                  <a:cubicBezTo>
                    <a:pt x="1217" y="1339"/>
                    <a:pt x="1232" y="1333"/>
                    <a:pt x="1247" y="1326"/>
                  </a:cubicBezTo>
                  <a:cubicBezTo>
                    <a:pt x="1261" y="1320"/>
                    <a:pt x="1277" y="1313"/>
                    <a:pt x="1289" y="1304"/>
                  </a:cubicBezTo>
                  <a:cubicBezTo>
                    <a:pt x="1303" y="1293"/>
                    <a:pt x="1316" y="1270"/>
                    <a:pt x="1326" y="1255"/>
                  </a:cubicBezTo>
                  <a:cubicBezTo>
                    <a:pt x="1338" y="1238"/>
                    <a:pt x="1350" y="1220"/>
                    <a:pt x="1359" y="1201"/>
                  </a:cubicBezTo>
                  <a:moveTo>
                    <a:pt x="1359" y="1201"/>
                  </a:moveTo>
                  <a:cubicBezTo>
                    <a:pt x="1361" y="1201"/>
                    <a:pt x="1359" y="1200"/>
                    <a:pt x="1359" y="1201"/>
                  </a:cubicBezTo>
                  <a:moveTo>
                    <a:pt x="1301" y="1295"/>
                  </a:moveTo>
                  <a:cubicBezTo>
                    <a:pt x="1299" y="1296"/>
                    <a:pt x="1301" y="1297"/>
                    <a:pt x="1301" y="1295"/>
                  </a:cubicBezTo>
                  <a:moveTo>
                    <a:pt x="1301" y="1295"/>
                  </a:moveTo>
                  <a:cubicBezTo>
                    <a:pt x="1315" y="1282"/>
                    <a:pt x="1343" y="1260"/>
                    <a:pt x="1354" y="1241"/>
                  </a:cubicBezTo>
                  <a:cubicBezTo>
                    <a:pt x="1360" y="1231"/>
                    <a:pt x="1364" y="1215"/>
                    <a:pt x="1362" y="1201"/>
                  </a:cubicBezTo>
                  <a:cubicBezTo>
                    <a:pt x="1345" y="1236"/>
                    <a:pt x="1323" y="1266"/>
                    <a:pt x="1301" y="1295"/>
                  </a:cubicBezTo>
                  <a:moveTo>
                    <a:pt x="938" y="1229"/>
                  </a:moveTo>
                  <a:cubicBezTo>
                    <a:pt x="950" y="1230"/>
                    <a:pt x="958" y="1227"/>
                    <a:pt x="970" y="1227"/>
                  </a:cubicBezTo>
                  <a:cubicBezTo>
                    <a:pt x="975" y="1224"/>
                    <a:pt x="977" y="1218"/>
                    <a:pt x="979" y="1213"/>
                  </a:cubicBezTo>
                  <a:cubicBezTo>
                    <a:pt x="967" y="1210"/>
                    <a:pt x="953" y="1208"/>
                    <a:pt x="941" y="1205"/>
                  </a:cubicBezTo>
                  <a:cubicBezTo>
                    <a:pt x="939" y="1212"/>
                    <a:pt x="940" y="1222"/>
                    <a:pt x="938" y="1229"/>
                  </a:cubicBezTo>
                  <a:close/>
                  <a:moveTo>
                    <a:pt x="526" y="1219"/>
                  </a:moveTo>
                  <a:cubicBezTo>
                    <a:pt x="526" y="1221"/>
                    <a:pt x="526" y="1222"/>
                    <a:pt x="527" y="1223"/>
                  </a:cubicBezTo>
                  <a:cubicBezTo>
                    <a:pt x="544" y="1226"/>
                    <a:pt x="565" y="1229"/>
                    <a:pt x="582" y="1228"/>
                  </a:cubicBezTo>
                  <a:cubicBezTo>
                    <a:pt x="577" y="1222"/>
                    <a:pt x="575" y="1213"/>
                    <a:pt x="571" y="1207"/>
                  </a:cubicBezTo>
                  <a:cubicBezTo>
                    <a:pt x="557" y="1212"/>
                    <a:pt x="538" y="1212"/>
                    <a:pt x="526" y="1219"/>
                  </a:cubicBezTo>
                  <a:close/>
                  <a:moveTo>
                    <a:pt x="1084" y="1215"/>
                  </a:moveTo>
                  <a:cubicBezTo>
                    <a:pt x="1080" y="1223"/>
                    <a:pt x="1071" y="1229"/>
                    <a:pt x="1070" y="1236"/>
                  </a:cubicBezTo>
                  <a:cubicBezTo>
                    <a:pt x="1086" y="1240"/>
                    <a:pt x="1099" y="1248"/>
                    <a:pt x="1113" y="1253"/>
                  </a:cubicBezTo>
                  <a:cubicBezTo>
                    <a:pt x="1118" y="1240"/>
                    <a:pt x="1120" y="1224"/>
                    <a:pt x="1125" y="1210"/>
                  </a:cubicBezTo>
                  <a:cubicBezTo>
                    <a:pt x="1125" y="1209"/>
                    <a:pt x="1125" y="1208"/>
                    <a:pt x="1123" y="1208"/>
                  </a:cubicBezTo>
                  <a:cubicBezTo>
                    <a:pt x="1111" y="1211"/>
                    <a:pt x="1097" y="1213"/>
                    <a:pt x="1084" y="1215"/>
                  </a:cubicBezTo>
                  <a:close/>
                  <a:moveTo>
                    <a:pt x="982" y="1214"/>
                  </a:moveTo>
                  <a:cubicBezTo>
                    <a:pt x="980" y="1218"/>
                    <a:pt x="977" y="1222"/>
                    <a:pt x="975" y="1226"/>
                  </a:cubicBezTo>
                  <a:cubicBezTo>
                    <a:pt x="988" y="1225"/>
                    <a:pt x="1003" y="1224"/>
                    <a:pt x="1015" y="1222"/>
                  </a:cubicBezTo>
                  <a:cubicBezTo>
                    <a:pt x="1005" y="1219"/>
                    <a:pt x="994" y="1216"/>
                    <a:pt x="982" y="1214"/>
                  </a:cubicBezTo>
                  <a:close/>
                  <a:moveTo>
                    <a:pt x="1031" y="1223"/>
                  </a:moveTo>
                  <a:cubicBezTo>
                    <a:pt x="1044" y="1226"/>
                    <a:pt x="1054" y="1231"/>
                    <a:pt x="1066" y="1234"/>
                  </a:cubicBezTo>
                  <a:cubicBezTo>
                    <a:pt x="1070" y="1229"/>
                    <a:pt x="1080" y="1220"/>
                    <a:pt x="1078" y="1216"/>
                  </a:cubicBezTo>
                  <a:cubicBezTo>
                    <a:pt x="1063" y="1219"/>
                    <a:pt x="1045" y="1220"/>
                    <a:pt x="1031" y="1223"/>
                  </a:cubicBezTo>
                  <a:close/>
                  <a:moveTo>
                    <a:pt x="509" y="1223"/>
                  </a:moveTo>
                  <a:cubicBezTo>
                    <a:pt x="515" y="1222"/>
                    <a:pt x="518" y="1224"/>
                    <a:pt x="524" y="1223"/>
                  </a:cubicBezTo>
                  <a:cubicBezTo>
                    <a:pt x="523" y="1222"/>
                    <a:pt x="524" y="1217"/>
                    <a:pt x="521" y="1218"/>
                  </a:cubicBezTo>
                  <a:cubicBezTo>
                    <a:pt x="518" y="1220"/>
                    <a:pt x="511" y="1219"/>
                    <a:pt x="509" y="1223"/>
                  </a:cubicBezTo>
                  <a:close/>
                  <a:moveTo>
                    <a:pt x="482" y="1225"/>
                  </a:moveTo>
                  <a:cubicBezTo>
                    <a:pt x="487" y="1226"/>
                    <a:pt x="490" y="1224"/>
                    <a:pt x="493" y="1223"/>
                  </a:cubicBezTo>
                  <a:cubicBezTo>
                    <a:pt x="488" y="1223"/>
                    <a:pt x="483" y="1220"/>
                    <a:pt x="480" y="1223"/>
                  </a:cubicBezTo>
                  <a:cubicBezTo>
                    <a:pt x="481" y="1223"/>
                    <a:pt x="482" y="1224"/>
                    <a:pt x="482" y="1225"/>
                  </a:cubicBezTo>
                  <a:close/>
                  <a:moveTo>
                    <a:pt x="535" y="1295"/>
                  </a:moveTo>
                  <a:cubicBezTo>
                    <a:pt x="536" y="1296"/>
                    <a:pt x="537" y="1294"/>
                    <a:pt x="535" y="1295"/>
                  </a:cubicBezTo>
                  <a:moveTo>
                    <a:pt x="535" y="1295"/>
                  </a:moveTo>
                  <a:cubicBezTo>
                    <a:pt x="532" y="1272"/>
                    <a:pt x="527" y="1251"/>
                    <a:pt x="525" y="1227"/>
                  </a:cubicBezTo>
                  <a:cubicBezTo>
                    <a:pt x="512" y="1224"/>
                    <a:pt x="497" y="1223"/>
                    <a:pt x="486" y="1227"/>
                  </a:cubicBezTo>
                  <a:cubicBezTo>
                    <a:pt x="498" y="1250"/>
                    <a:pt x="518" y="1273"/>
                    <a:pt x="535" y="1295"/>
                  </a:cubicBezTo>
                  <a:moveTo>
                    <a:pt x="1022" y="1223"/>
                  </a:moveTo>
                  <a:cubicBezTo>
                    <a:pt x="1007" y="1223"/>
                    <a:pt x="991" y="1230"/>
                    <a:pt x="973" y="1229"/>
                  </a:cubicBezTo>
                  <a:cubicBezTo>
                    <a:pt x="960" y="1255"/>
                    <a:pt x="945" y="1280"/>
                    <a:pt x="928" y="1303"/>
                  </a:cubicBezTo>
                  <a:cubicBezTo>
                    <a:pt x="927" y="1316"/>
                    <a:pt x="925" y="1329"/>
                    <a:pt x="922" y="1342"/>
                  </a:cubicBezTo>
                  <a:cubicBezTo>
                    <a:pt x="920" y="1353"/>
                    <a:pt x="915" y="1367"/>
                    <a:pt x="917" y="1376"/>
                  </a:cubicBezTo>
                  <a:cubicBezTo>
                    <a:pt x="925" y="1381"/>
                    <a:pt x="933" y="1372"/>
                    <a:pt x="939" y="1367"/>
                  </a:cubicBezTo>
                  <a:cubicBezTo>
                    <a:pt x="986" y="1330"/>
                    <a:pt x="1029" y="1283"/>
                    <a:pt x="1064" y="1236"/>
                  </a:cubicBezTo>
                  <a:cubicBezTo>
                    <a:pt x="1050" y="1234"/>
                    <a:pt x="1038" y="1224"/>
                    <a:pt x="1022" y="1223"/>
                  </a:cubicBezTo>
                  <a:close/>
                  <a:moveTo>
                    <a:pt x="539" y="1299"/>
                  </a:moveTo>
                  <a:cubicBezTo>
                    <a:pt x="563" y="1325"/>
                    <a:pt x="587" y="1352"/>
                    <a:pt x="615" y="1374"/>
                  </a:cubicBezTo>
                  <a:cubicBezTo>
                    <a:pt x="628" y="1368"/>
                    <a:pt x="645" y="1367"/>
                    <a:pt x="658" y="1362"/>
                  </a:cubicBezTo>
                  <a:cubicBezTo>
                    <a:pt x="630" y="1322"/>
                    <a:pt x="605" y="1279"/>
                    <a:pt x="583" y="1232"/>
                  </a:cubicBezTo>
                  <a:cubicBezTo>
                    <a:pt x="564" y="1230"/>
                    <a:pt x="545" y="1229"/>
                    <a:pt x="527" y="1226"/>
                  </a:cubicBezTo>
                  <a:cubicBezTo>
                    <a:pt x="530" y="1251"/>
                    <a:pt x="535" y="1275"/>
                    <a:pt x="539" y="1299"/>
                  </a:cubicBezTo>
                  <a:close/>
                  <a:moveTo>
                    <a:pt x="537" y="1300"/>
                  </a:moveTo>
                  <a:cubicBezTo>
                    <a:pt x="517" y="1278"/>
                    <a:pt x="500" y="1252"/>
                    <a:pt x="481" y="1229"/>
                  </a:cubicBezTo>
                  <a:cubicBezTo>
                    <a:pt x="456" y="1237"/>
                    <a:pt x="433" y="1246"/>
                    <a:pt x="412" y="1256"/>
                  </a:cubicBezTo>
                  <a:cubicBezTo>
                    <a:pt x="452" y="1302"/>
                    <a:pt x="504" y="1344"/>
                    <a:pt x="558" y="1379"/>
                  </a:cubicBezTo>
                  <a:cubicBezTo>
                    <a:pt x="550" y="1354"/>
                    <a:pt x="543" y="1328"/>
                    <a:pt x="537" y="1300"/>
                  </a:cubicBezTo>
                  <a:close/>
                  <a:moveTo>
                    <a:pt x="938" y="1232"/>
                  </a:moveTo>
                  <a:cubicBezTo>
                    <a:pt x="936" y="1253"/>
                    <a:pt x="931" y="1276"/>
                    <a:pt x="931" y="1295"/>
                  </a:cubicBezTo>
                  <a:cubicBezTo>
                    <a:pt x="945" y="1275"/>
                    <a:pt x="957" y="1253"/>
                    <a:pt x="970" y="1231"/>
                  </a:cubicBezTo>
                  <a:cubicBezTo>
                    <a:pt x="970" y="1230"/>
                    <a:pt x="970" y="1229"/>
                    <a:pt x="968" y="1229"/>
                  </a:cubicBezTo>
                  <a:cubicBezTo>
                    <a:pt x="959" y="1231"/>
                    <a:pt x="948" y="1232"/>
                    <a:pt x="938" y="1232"/>
                  </a:cubicBezTo>
                  <a:close/>
                  <a:moveTo>
                    <a:pt x="663" y="1362"/>
                  </a:moveTo>
                  <a:cubicBezTo>
                    <a:pt x="679" y="1359"/>
                    <a:pt x="696" y="1357"/>
                    <a:pt x="712" y="1355"/>
                  </a:cubicBezTo>
                  <a:cubicBezTo>
                    <a:pt x="700" y="1317"/>
                    <a:pt x="690" y="1278"/>
                    <a:pt x="680" y="1238"/>
                  </a:cubicBezTo>
                  <a:cubicBezTo>
                    <a:pt x="649" y="1236"/>
                    <a:pt x="616" y="1235"/>
                    <a:pt x="586" y="1232"/>
                  </a:cubicBezTo>
                  <a:cubicBezTo>
                    <a:pt x="608" y="1279"/>
                    <a:pt x="632" y="1324"/>
                    <a:pt x="663" y="1362"/>
                  </a:cubicBezTo>
                  <a:close/>
                  <a:moveTo>
                    <a:pt x="872" y="1237"/>
                  </a:moveTo>
                  <a:cubicBezTo>
                    <a:pt x="861" y="1280"/>
                    <a:pt x="845" y="1318"/>
                    <a:pt x="829" y="1357"/>
                  </a:cubicBezTo>
                  <a:cubicBezTo>
                    <a:pt x="845" y="1360"/>
                    <a:pt x="862" y="1361"/>
                    <a:pt x="876" y="1366"/>
                  </a:cubicBezTo>
                  <a:cubicBezTo>
                    <a:pt x="895" y="1349"/>
                    <a:pt x="908" y="1326"/>
                    <a:pt x="924" y="1306"/>
                  </a:cubicBezTo>
                  <a:cubicBezTo>
                    <a:pt x="927" y="1282"/>
                    <a:pt x="932" y="1259"/>
                    <a:pt x="933" y="1233"/>
                  </a:cubicBezTo>
                  <a:cubicBezTo>
                    <a:pt x="912" y="1234"/>
                    <a:pt x="892" y="1235"/>
                    <a:pt x="872" y="1237"/>
                  </a:cubicBezTo>
                  <a:close/>
                  <a:moveTo>
                    <a:pt x="1182" y="1304"/>
                  </a:moveTo>
                  <a:cubicBezTo>
                    <a:pt x="1190" y="1314"/>
                    <a:pt x="1196" y="1326"/>
                    <a:pt x="1200" y="1341"/>
                  </a:cubicBezTo>
                  <a:cubicBezTo>
                    <a:pt x="1222" y="1309"/>
                    <a:pt x="1244" y="1273"/>
                    <a:pt x="1257" y="1235"/>
                  </a:cubicBezTo>
                  <a:cubicBezTo>
                    <a:pt x="1234" y="1260"/>
                    <a:pt x="1208" y="1282"/>
                    <a:pt x="1182" y="1304"/>
                  </a:cubicBezTo>
                  <a:close/>
                  <a:moveTo>
                    <a:pt x="778" y="1239"/>
                  </a:moveTo>
                  <a:cubicBezTo>
                    <a:pt x="776" y="1277"/>
                    <a:pt x="774" y="1315"/>
                    <a:pt x="773" y="1353"/>
                  </a:cubicBezTo>
                  <a:cubicBezTo>
                    <a:pt x="791" y="1354"/>
                    <a:pt x="810" y="1355"/>
                    <a:pt x="826" y="1357"/>
                  </a:cubicBezTo>
                  <a:cubicBezTo>
                    <a:pt x="843" y="1319"/>
                    <a:pt x="857" y="1279"/>
                    <a:pt x="870" y="1237"/>
                  </a:cubicBezTo>
                  <a:cubicBezTo>
                    <a:pt x="840" y="1238"/>
                    <a:pt x="810" y="1239"/>
                    <a:pt x="778" y="1239"/>
                  </a:cubicBezTo>
                  <a:close/>
                  <a:moveTo>
                    <a:pt x="170" y="1239"/>
                  </a:moveTo>
                  <a:cubicBezTo>
                    <a:pt x="177" y="1254"/>
                    <a:pt x="187" y="1266"/>
                    <a:pt x="198" y="1276"/>
                  </a:cubicBezTo>
                  <a:moveTo>
                    <a:pt x="198" y="1276"/>
                  </a:moveTo>
                  <a:cubicBezTo>
                    <a:pt x="199" y="1278"/>
                    <a:pt x="200" y="1276"/>
                    <a:pt x="198" y="1276"/>
                  </a:cubicBezTo>
                  <a:moveTo>
                    <a:pt x="198" y="1276"/>
                  </a:moveTo>
                  <a:cubicBezTo>
                    <a:pt x="189" y="1264"/>
                    <a:pt x="180" y="1250"/>
                    <a:pt x="170" y="1239"/>
                  </a:cubicBezTo>
                  <a:moveTo>
                    <a:pt x="170" y="1239"/>
                  </a:moveTo>
                  <a:cubicBezTo>
                    <a:pt x="169" y="1237"/>
                    <a:pt x="169" y="1239"/>
                    <a:pt x="170" y="1239"/>
                  </a:cubicBezTo>
                  <a:moveTo>
                    <a:pt x="716" y="1355"/>
                  </a:moveTo>
                  <a:cubicBezTo>
                    <a:pt x="722" y="1356"/>
                    <a:pt x="725" y="1353"/>
                    <a:pt x="731" y="1354"/>
                  </a:cubicBezTo>
                  <a:cubicBezTo>
                    <a:pt x="729" y="1317"/>
                    <a:pt x="729" y="1277"/>
                    <a:pt x="727" y="1239"/>
                  </a:cubicBezTo>
                  <a:cubicBezTo>
                    <a:pt x="713" y="1240"/>
                    <a:pt x="696" y="1237"/>
                    <a:pt x="684" y="1239"/>
                  </a:cubicBezTo>
                  <a:cubicBezTo>
                    <a:pt x="694" y="1278"/>
                    <a:pt x="704" y="1318"/>
                    <a:pt x="716" y="1355"/>
                  </a:cubicBezTo>
                  <a:close/>
                  <a:moveTo>
                    <a:pt x="1067" y="1238"/>
                  </a:moveTo>
                  <a:cubicBezTo>
                    <a:pt x="1026" y="1291"/>
                    <a:pt x="978" y="1338"/>
                    <a:pt x="927" y="1381"/>
                  </a:cubicBezTo>
                  <a:cubicBezTo>
                    <a:pt x="939" y="1385"/>
                    <a:pt x="948" y="1391"/>
                    <a:pt x="959" y="1396"/>
                  </a:cubicBezTo>
                  <a:cubicBezTo>
                    <a:pt x="1011" y="1367"/>
                    <a:pt x="1058" y="1334"/>
                    <a:pt x="1101" y="1296"/>
                  </a:cubicBezTo>
                  <a:cubicBezTo>
                    <a:pt x="1104" y="1282"/>
                    <a:pt x="1110" y="1271"/>
                    <a:pt x="1112" y="1256"/>
                  </a:cubicBezTo>
                  <a:cubicBezTo>
                    <a:pt x="1098" y="1249"/>
                    <a:pt x="1084" y="1242"/>
                    <a:pt x="1067" y="1238"/>
                  </a:cubicBezTo>
                  <a:close/>
                  <a:moveTo>
                    <a:pt x="731" y="1239"/>
                  </a:moveTo>
                  <a:cubicBezTo>
                    <a:pt x="730" y="1276"/>
                    <a:pt x="733" y="1316"/>
                    <a:pt x="733" y="1354"/>
                  </a:cubicBezTo>
                  <a:cubicBezTo>
                    <a:pt x="745" y="1354"/>
                    <a:pt x="757" y="1353"/>
                    <a:pt x="770" y="1353"/>
                  </a:cubicBezTo>
                  <a:cubicBezTo>
                    <a:pt x="772" y="1316"/>
                    <a:pt x="774" y="1278"/>
                    <a:pt x="775" y="1240"/>
                  </a:cubicBezTo>
                  <a:cubicBezTo>
                    <a:pt x="761" y="1239"/>
                    <a:pt x="747" y="1238"/>
                    <a:pt x="731" y="1239"/>
                  </a:cubicBezTo>
                  <a:close/>
                  <a:moveTo>
                    <a:pt x="559" y="1383"/>
                  </a:moveTo>
                  <a:cubicBezTo>
                    <a:pt x="502" y="1348"/>
                    <a:pt x="454" y="1304"/>
                    <a:pt x="408" y="1258"/>
                  </a:cubicBezTo>
                  <a:cubicBezTo>
                    <a:pt x="395" y="1265"/>
                    <a:pt x="383" y="1272"/>
                    <a:pt x="371" y="1280"/>
                  </a:cubicBezTo>
                  <a:cubicBezTo>
                    <a:pt x="377" y="1308"/>
                    <a:pt x="393" y="1320"/>
                    <a:pt x="414" y="1334"/>
                  </a:cubicBezTo>
                  <a:cubicBezTo>
                    <a:pt x="445" y="1356"/>
                    <a:pt x="480" y="1376"/>
                    <a:pt x="511" y="1392"/>
                  </a:cubicBezTo>
                  <a:cubicBezTo>
                    <a:pt x="529" y="1393"/>
                    <a:pt x="548" y="1399"/>
                    <a:pt x="564" y="1398"/>
                  </a:cubicBezTo>
                  <a:cubicBezTo>
                    <a:pt x="563" y="1393"/>
                    <a:pt x="560" y="1389"/>
                    <a:pt x="559" y="1383"/>
                  </a:cubicBezTo>
                  <a:close/>
                  <a:moveTo>
                    <a:pt x="1106" y="1293"/>
                  </a:moveTo>
                  <a:cubicBezTo>
                    <a:pt x="1114" y="1284"/>
                    <a:pt x="1124" y="1276"/>
                    <a:pt x="1133" y="1267"/>
                  </a:cubicBezTo>
                  <a:cubicBezTo>
                    <a:pt x="1126" y="1264"/>
                    <a:pt x="1122" y="1260"/>
                    <a:pt x="1115" y="1258"/>
                  </a:cubicBezTo>
                  <a:cubicBezTo>
                    <a:pt x="1112" y="1269"/>
                    <a:pt x="1106" y="1282"/>
                    <a:pt x="1106" y="1293"/>
                  </a:cubicBezTo>
                  <a:close/>
                  <a:moveTo>
                    <a:pt x="193" y="1264"/>
                  </a:moveTo>
                  <a:cubicBezTo>
                    <a:pt x="193" y="1265"/>
                    <a:pt x="193" y="1265"/>
                    <a:pt x="194" y="1265"/>
                  </a:cubicBezTo>
                  <a:moveTo>
                    <a:pt x="194" y="1265"/>
                  </a:moveTo>
                  <a:cubicBezTo>
                    <a:pt x="194" y="1266"/>
                    <a:pt x="194" y="1266"/>
                    <a:pt x="195" y="1266"/>
                  </a:cubicBezTo>
                  <a:moveTo>
                    <a:pt x="195" y="1266"/>
                  </a:moveTo>
                  <a:cubicBezTo>
                    <a:pt x="205" y="1280"/>
                    <a:pt x="216" y="1293"/>
                    <a:pt x="232" y="1301"/>
                  </a:cubicBezTo>
                  <a:moveTo>
                    <a:pt x="232" y="1301"/>
                  </a:moveTo>
                  <a:cubicBezTo>
                    <a:pt x="232" y="1302"/>
                    <a:pt x="232" y="1302"/>
                    <a:pt x="233" y="1302"/>
                  </a:cubicBezTo>
                  <a:moveTo>
                    <a:pt x="233" y="1302"/>
                  </a:moveTo>
                  <a:cubicBezTo>
                    <a:pt x="234" y="1304"/>
                    <a:pt x="234" y="1302"/>
                    <a:pt x="233" y="1302"/>
                  </a:cubicBezTo>
                  <a:moveTo>
                    <a:pt x="233" y="1302"/>
                  </a:moveTo>
                  <a:cubicBezTo>
                    <a:pt x="233" y="1301"/>
                    <a:pt x="233" y="1301"/>
                    <a:pt x="232" y="1301"/>
                  </a:cubicBezTo>
                  <a:moveTo>
                    <a:pt x="195" y="1266"/>
                  </a:moveTo>
                  <a:cubicBezTo>
                    <a:pt x="207" y="1278"/>
                    <a:pt x="219" y="1290"/>
                    <a:pt x="232" y="1301"/>
                  </a:cubicBezTo>
                  <a:moveTo>
                    <a:pt x="195" y="1266"/>
                  </a:moveTo>
                  <a:cubicBezTo>
                    <a:pt x="195" y="1265"/>
                    <a:pt x="194" y="1265"/>
                    <a:pt x="194" y="1265"/>
                  </a:cubicBezTo>
                  <a:moveTo>
                    <a:pt x="194" y="1265"/>
                  </a:moveTo>
                  <a:cubicBezTo>
                    <a:pt x="194" y="1264"/>
                    <a:pt x="193" y="1264"/>
                    <a:pt x="193" y="1264"/>
                  </a:cubicBezTo>
                  <a:moveTo>
                    <a:pt x="193" y="1264"/>
                  </a:moveTo>
                  <a:cubicBezTo>
                    <a:pt x="192" y="1262"/>
                    <a:pt x="192" y="1264"/>
                    <a:pt x="193" y="1264"/>
                  </a:cubicBezTo>
                  <a:moveTo>
                    <a:pt x="1071" y="1373"/>
                  </a:moveTo>
                  <a:cubicBezTo>
                    <a:pt x="1070" y="1374"/>
                    <a:pt x="1071" y="1374"/>
                    <a:pt x="1071" y="1373"/>
                  </a:cubicBezTo>
                  <a:moveTo>
                    <a:pt x="1071" y="1373"/>
                  </a:moveTo>
                  <a:cubicBezTo>
                    <a:pt x="1096" y="1361"/>
                    <a:pt x="1127" y="1341"/>
                    <a:pt x="1154" y="1321"/>
                  </a:cubicBezTo>
                  <a:cubicBezTo>
                    <a:pt x="1159" y="1318"/>
                    <a:pt x="1178" y="1306"/>
                    <a:pt x="1178" y="1302"/>
                  </a:cubicBezTo>
                  <a:cubicBezTo>
                    <a:pt x="1178" y="1299"/>
                    <a:pt x="1160" y="1286"/>
                    <a:pt x="1158" y="1284"/>
                  </a:cubicBezTo>
                  <a:cubicBezTo>
                    <a:pt x="1149" y="1277"/>
                    <a:pt x="1143" y="1273"/>
                    <a:pt x="1134" y="1269"/>
                  </a:cubicBezTo>
                  <a:cubicBezTo>
                    <a:pt x="1124" y="1279"/>
                    <a:pt x="1114" y="1289"/>
                    <a:pt x="1102" y="1298"/>
                  </a:cubicBezTo>
                  <a:cubicBezTo>
                    <a:pt x="1094" y="1326"/>
                    <a:pt x="1082" y="1349"/>
                    <a:pt x="1071" y="1373"/>
                  </a:cubicBezTo>
                  <a:moveTo>
                    <a:pt x="253" y="1272"/>
                  </a:moveTo>
                  <a:cubicBezTo>
                    <a:pt x="253" y="1273"/>
                    <a:pt x="254" y="1273"/>
                    <a:pt x="254" y="1273"/>
                  </a:cubicBezTo>
                  <a:moveTo>
                    <a:pt x="254" y="1273"/>
                  </a:moveTo>
                  <a:cubicBezTo>
                    <a:pt x="266" y="1296"/>
                    <a:pt x="280" y="1316"/>
                    <a:pt x="295" y="1335"/>
                  </a:cubicBezTo>
                  <a:cubicBezTo>
                    <a:pt x="305" y="1338"/>
                    <a:pt x="314" y="1343"/>
                    <a:pt x="324" y="1345"/>
                  </a:cubicBezTo>
                  <a:cubicBezTo>
                    <a:pt x="324" y="1340"/>
                    <a:pt x="326" y="1335"/>
                    <a:pt x="327" y="1331"/>
                  </a:cubicBezTo>
                  <a:cubicBezTo>
                    <a:pt x="302" y="1313"/>
                    <a:pt x="277" y="1294"/>
                    <a:pt x="254" y="1273"/>
                  </a:cubicBezTo>
                  <a:moveTo>
                    <a:pt x="254" y="1273"/>
                  </a:moveTo>
                  <a:cubicBezTo>
                    <a:pt x="254" y="1273"/>
                    <a:pt x="254" y="1272"/>
                    <a:pt x="253" y="1272"/>
                  </a:cubicBezTo>
                  <a:moveTo>
                    <a:pt x="253" y="1272"/>
                  </a:moveTo>
                  <a:cubicBezTo>
                    <a:pt x="253" y="1271"/>
                    <a:pt x="252" y="1273"/>
                    <a:pt x="253" y="1272"/>
                  </a:cubicBezTo>
                  <a:moveTo>
                    <a:pt x="379" y="1308"/>
                  </a:moveTo>
                  <a:cubicBezTo>
                    <a:pt x="380" y="1309"/>
                    <a:pt x="380" y="1308"/>
                    <a:pt x="379" y="1308"/>
                  </a:cubicBezTo>
                  <a:moveTo>
                    <a:pt x="379" y="1308"/>
                  </a:moveTo>
                  <a:cubicBezTo>
                    <a:pt x="376" y="1299"/>
                    <a:pt x="372" y="1290"/>
                    <a:pt x="368" y="1282"/>
                  </a:cubicBezTo>
                  <a:cubicBezTo>
                    <a:pt x="365" y="1285"/>
                    <a:pt x="361" y="1288"/>
                    <a:pt x="358" y="1292"/>
                  </a:cubicBezTo>
                  <a:cubicBezTo>
                    <a:pt x="365" y="1297"/>
                    <a:pt x="371" y="1303"/>
                    <a:pt x="379" y="1308"/>
                  </a:cubicBezTo>
                  <a:moveTo>
                    <a:pt x="383" y="1315"/>
                  </a:moveTo>
                  <a:cubicBezTo>
                    <a:pt x="373" y="1308"/>
                    <a:pt x="366" y="1299"/>
                    <a:pt x="355" y="1294"/>
                  </a:cubicBezTo>
                  <a:cubicBezTo>
                    <a:pt x="345" y="1304"/>
                    <a:pt x="335" y="1315"/>
                    <a:pt x="330" y="1330"/>
                  </a:cubicBezTo>
                  <a:cubicBezTo>
                    <a:pt x="356" y="1345"/>
                    <a:pt x="378" y="1368"/>
                    <a:pt x="413" y="1371"/>
                  </a:cubicBezTo>
                  <a:cubicBezTo>
                    <a:pt x="401" y="1354"/>
                    <a:pt x="391" y="1335"/>
                    <a:pt x="383" y="1315"/>
                  </a:cubicBezTo>
                  <a:close/>
                  <a:moveTo>
                    <a:pt x="929" y="1297"/>
                  </a:moveTo>
                  <a:cubicBezTo>
                    <a:pt x="929" y="1297"/>
                    <a:pt x="930" y="1298"/>
                    <a:pt x="929" y="1297"/>
                  </a:cubicBezTo>
                  <a:close/>
                  <a:moveTo>
                    <a:pt x="224" y="1300"/>
                  </a:moveTo>
                  <a:cubicBezTo>
                    <a:pt x="224" y="1301"/>
                    <a:pt x="225" y="1301"/>
                    <a:pt x="225" y="1301"/>
                  </a:cubicBezTo>
                  <a:moveTo>
                    <a:pt x="225" y="1301"/>
                  </a:moveTo>
                  <a:cubicBezTo>
                    <a:pt x="259" y="1340"/>
                    <a:pt x="299" y="1371"/>
                    <a:pt x="343" y="1399"/>
                  </a:cubicBezTo>
                  <a:cubicBezTo>
                    <a:pt x="340" y="1392"/>
                    <a:pt x="333" y="1387"/>
                    <a:pt x="331" y="1378"/>
                  </a:cubicBezTo>
                  <a:cubicBezTo>
                    <a:pt x="326" y="1374"/>
                    <a:pt x="321" y="1369"/>
                    <a:pt x="317" y="1364"/>
                  </a:cubicBezTo>
                  <a:cubicBezTo>
                    <a:pt x="283" y="1346"/>
                    <a:pt x="259" y="1319"/>
                    <a:pt x="225" y="1301"/>
                  </a:cubicBezTo>
                  <a:moveTo>
                    <a:pt x="225" y="1301"/>
                  </a:moveTo>
                  <a:cubicBezTo>
                    <a:pt x="226" y="1300"/>
                    <a:pt x="225" y="1300"/>
                    <a:pt x="224" y="1300"/>
                  </a:cubicBezTo>
                  <a:moveTo>
                    <a:pt x="224" y="1300"/>
                  </a:moveTo>
                  <a:cubicBezTo>
                    <a:pt x="224" y="1299"/>
                    <a:pt x="223" y="1300"/>
                    <a:pt x="224" y="1300"/>
                  </a:cubicBezTo>
                  <a:moveTo>
                    <a:pt x="961" y="1398"/>
                  </a:moveTo>
                  <a:cubicBezTo>
                    <a:pt x="996" y="1395"/>
                    <a:pt x="1039" y="1392"/>
                    <a:pt x="1066" y="1377"/>
                  </a:cubicBezTo>
                  <a:cubicBezTo>
                    <a:pt x="1077" y="1353"/>
                    <a:pt x="1091" y="1328"/>
                    <a:pt x="1097" y="1302"/>
                  </a:cubicBezTo>
                  <a:cubicBezTo>
                    <a:pt x="1057" y="1339"/>
                    <a:pt x="1010" y="1370"/>
                    <a:pt x="961" y="1398"/>
                  </a:cubicBezTo>
                  <a:close/>
                  <a:moveTo>
                    <a:pt x="1294" y="1304"/>
                  </a:moveTo>
                  <a:cubicBezTo>
                    <a:pt x="1293" y="1304"/>
                    <a:pt x="1294" y="1305"/>
                    <a:pt x="1294" y="1304"/>
                  </a:cubicBezTo>
                  <a:close/>
                  <a:moveTo>
                    <a:pt x="1292" y="1305"/>
                  </a:moveTo>
                  <a:cubicBezTo>
                    <a:pt x="1292" y="1305"/>
                    <a:pt x="1293" y="1306"/>
                    <a:pt x="1292" y="1305"/>
                  </a:cubicBezTo>
                  <a:close/>
                  <a:moveTo>
                    <a:pt x="561" y="1382"/>
                  </a:moveTo>
                  <a:cubicBezTo>
                    <a:pt x="567" y="1384"/>
                    <a:pt x="571" y="1388"/>
                    <a:pt x="577" y="1391"/>
                  </a:cubicBezTo>
                  <a:cubicBezTo>
                    <a:pt x="587" y="1385"/>
                    <a:pt x="597" y="1379"/>
                    <a:pt x="610" y="1376"/>
                  </a:cubicBezTo>
                  <a:cubicBezTo>
                    <a:pt x="587" y="1352"/>
                    <a:pt x="562" y="1331"/>
                    <a:pt x="541" y="1305"/>
                  </a:cubicBezTo>
                  <a:cubicBezTo>
                    <a:pt x="546" y="1332"/>
                    <a:pt x="554" y="1357"/>
                    <a:pt x="561" y="1382"/>
                  </a:cubicBezTo>
                  <a:close/>
                  <a:moveTo>
                    <a:pt x="1179" y="1305"/>
                  </a:moveTo>
                  <a:cubicBezTo>
                    <a:pt x="1162" y="1320"/>
                    <a:pt x="1142" y="1333"/>
                    <a:pt x="1122" y="1345"/>
                  </a:cubicBezTo>
                  <a:cubicBezTo>
                    <a:pt x="1103" y="1357"/>
                    <a:pt x="1083" y="1369"/>
                    <a:pt x="1066" y="1382"/>
                  </a:cubicBezTo>
                  <a:cubicBezTo>
                    <a:pt x="1112" y="1371"/>
                    <a:pt x="1168" y="1364"/>
                    <a:pt x="1197" y="1341"/>
                  </a:cubicBezTo>
                  <a:cubicBezTo>
                    <a:pt x="1194" y="1326"/>
                    <a:pt x="1188" y="1314"/>
                    <a:pt x="1179" y="1305"/>
                  </a:cubicBezTo>
                  <a:close/>
                  <a:moveTo>
                    <a:pt x="1283" y="1311"/>
                  </a:moveTo>
                  <a:cubicBezTo>
                    <a:pt x="1257" y="1325"/>
                    <a:pt x="1230" y="1338"/>
                    <a:pt x="1200" y="1348"/>
                  </a:cubicBezTo>
                  <a:cubicBezTo>
                    <a:pt x="1201" y="1361"/>
                    <a:pt x="1197" y="1369"/>
                    <a:pt x="1194" y="1378"/>
                  </a:cubicBezTo>
                  <a:moveTo>
                    <a:pt x="1194" y="1378"/>
                  </a:moveTo>
                  <a:cubicBezTo>
                    <a:pt x="1193" y="1379"/>
                    <a:pt x="1194" y="1379"/>
                    <a:pt x="1194" y="1378"/>
                  </a:cubicBezTo>
                  <a:moveTo>
                    <a:pt x="1194" y="1378"/>
                  </a:moveTo>
                  <a:cubicBezTo>
                    <a:pt x="1227" y="1358"/>
                    <a:pt x="1258" y="1338"/>
                    <a:pt x="1283" y="1311"/>
                  </a:cubicBezTo>
                  <a:moveTo>
                    <a:pt x="1283" y="1311"/>
                  </a:moveTo>
                  <a:cubicBezTo>
                    <a:pt x="1285" y="1310"/>
                    <a:pt x="1283" y="1310"/>
                    <a:pt x="1283" y="1311"/>
                  </a:cubicBezTo>
                  <a:moveTo>
                    <a:pt x="881" y="1367"/>
                  </a:moveTo>
                  <a:cubicBezTo>
                    <a:pt x="892" y="1368"/>
                    <a:pt x="901" y="1372"/>
                    <a:pt x="911" y="1374"/>
                  </a:cubicBezTo>
                  <a:cubicBezTo>
                    <a:pt x="916" y="1355"/>
                    <a:pt x="921" y="1331"/>
                    <a:pt x="922" y="1312"/>
                  </a:cubicBezTo>
                  <a:cubicBezTo>
                    <a:pt x="910" y="1331"/>
                    <a:pt x="895" y="1349"/>
                    <a:pt x="881" y="1367"/>
                  </a:cubicBezTo>
                  <a:close/>
                  <a:moveTo>
                    <a:pt x="388" y="1319"/>
                  </a:moveTo>
                  <a:cubicBezTo>
                    <a:pt x="395" y="1338"/>
                    <a:pt x="406" y="1356"/>
                    <a:pt x="416" y="1373"/>
                  </a:cubicBezTo>
                  <a:cubicBezTo>
                    <a:pt x="444" y="1379"/>
                    <a:pt x="470" y="1386"/>
                    <a:pt x="500" y="1390"/>
                  </a:cubicBezTo>
                  <a:moveTo>
                    <a:pt x="500" y="1390"/>
                  </a:moveTo>
                  <a:cubicBezTo>
                    <a:pt x="500" y="1392"/>
                    <a:pt x="504" y="1389"/>
                    <a:pt x="500" y="1390"/>
                  </a:cubicBezTo>
                  <a:moveTo>
                    <a:pt x="388" y="1319"/>
                  </a:moveTo>
                  <a:cubicBezTo>
                    <a:pt x="423" y="1344"/>
                    <a:pt x="460" y="1368"/>
                    <a:pt x="500" y="1390"/>
                  </a:cubicBezTo>
                  <a:moveTo>
                    <a:pt x="388" y="1319"/>
                  </a:moveTo>
                  <a:cubicBezTo>
                    <a:pt x="387" y="1317"/>
                    <a:pt x="386" y="1319"/>
                    <a:pt x="388" y="1319"/>
                  </a:cubicBezTo>
                  <a:moveTo>
                    <a:pt x="261" y="1322"/>
                  </a:moveTo>
                  <a:cubicBezTo>
                    <a:pt x="260" y="1322"/>
                    <a:pt x="262" y="1323"/>
                    <a:pt x="261" y="1322"/>
                  </a:cubicBezTo>
                  <a:close/>
                  <a:moveTo>
                    <a:pt x="264" y="1323"/>
                  </a:moveTo>
                  <a:cubicBezTo>
                    <a:pt x="264" y="1324"/>
                    <a:pt x="264" y="1324"/>
                    <a:pt x="264" y="1324"/>
                  </a:cubicBezTo>
                  <a:cubicBezTo>
                    <a:pt x="279" y="1334"/>
                    <a:pt x="292" y="1346"/>
                    <a:pt x="308" y="1355"/>
                  </a:cubicBezTo>
                  <a:moveTo>
                    <a:pt x="308" y="1355"/>
                  </a:moveTo>
                  <a:cubicBezTo>
                    <a:pt x="308" y="1356"/>
                    <a:pt x="308" y="1356"/>
                    <a:pt x="309" y="1356"/>
                  </a:cubicBezTo>
                  <a:moveTo>
                    <a:pt x="309" y="1356"/>
                  </a:moveTo>
                  <a:cubicBezTo>
                    <a:pt x="309" y="1357"/>
                    <a:pt x="310" y="1356"/>
                    <a:pt x="309" y="1356"/>
                  </a:cubicBezTo>
                  <a:moveTo>
                    <a:pt x="309" y="1356"/>
                  </a:moveTo>
                  <a:cubicBezTo>
                    <a:pt x="309" y="1355"/>
                    <a:pt x="309" y="1355"/>
                    <a:pt x="308" y="1355"/>
                  </a:cubicBezTo>
                  <a:moveTo>
                    <a:pt x="308" y="1355"/>
                  </a:moveTo>
                  <a:cubicBezTo>
                    <a:pt x="299" y="1338"/>
                    <a:pt x="282" y="1330"/>
                    <a:pt x="264" y="1323"/>
                  </a:cubicBezTo>
                  <a:moveTo>
                    <a:pt x="264" y="1323"/>
                  </a:moveTo>
                  <a:cubicBezTo>
                    <a:pt x="263" y="1322"/>
                    <a:pt x="263" y="1323"/>
                    <a:pt x="264" y="1323"/>
                  </a:cubicBezTo>
                  <a:moveTo>
                    <a:pt x="327" y="1347"/>
                  </a:moveTo>
                  <a:cubicBezTo>
                    <a:pt x="343" y="1351"/>
                    <a:pt x="359" y="1360"/>
                    <a:pt x="374" y="1361"/>
                  </a:cubicBezTo>
                  <a:cubicBezTo>
                    <a:pt x="358" y="1353"/>
                    <a:pt x="345" y="1342"/>
                    <a:pt x="329" y="1333"/>
                  </a:cubicBezTo>
                  <a:cubicBezTo>
                    <a:pt x="328" y="1337"/>
                    <a:pt x="327" y="1341"/>
                    <a:pt x="327" y="1347"/>
                  </a:cubicBezTo>
                  <a:close/>
                  <a:moveTo>
                    <a:pt x="299" y="1340"/>
                  </a:moveTo>
                  <a:cubicBezTo>
                    <a:pt x="308" y="1349"/>
                    <a:pt x="314" y="1361"/>
                    <a:pt x="326" y="1367"/>
                  </a:cubicBezTo>
                  <a:cubicBezTo>
                    <a:pt x="325" y="1362"/>
                    <a:pt x="324" y="1356"/>
                    <a:pt x="324" y="1348"/>
                  </a:cubicBezTo>
                  <a:cubicBezTo>
                    <a:pt x="315" y="1346"/>
                    <a:pt x="309" y="1342"/>
                    <a:pt x="299" y="1340"/>
                  </a:cubicBezTo>
                  <a:moveTo>
                    <a:pt x="299" y="1340"/>
                  </a:moveTo>
                  <a:cubicBezTo>
                    <a:pt x="299" y="1338"/>
                    <a:pt x="298" y="1340"/>
                    <a:pt x="299" y="1340"/>
                  </a:cubicBezTo>
                  <a:moveTo>
                    <a:pt x="1254" y="1341"/>
                  </a:moveTo>
                  <a:cubicBezTo>
                    <a:pt x="1254" y="1340"/>
                    <a:pt x="1254" y="1341"/>
                    <a:pt x="1254" y="1342"/>
                  </a:cubicBezTo>
                  <a:moveTo>
                    <a:pt x="1254" y="1342"/>
                  </a:moveTo>
                  <a:cubicBezTo>
                    <a:pt x="1253" y="1341"/>
                    <a:pt x="1253" y="1342"/>
                    <a:pt x="1253" y="1343"/>
                  </a:cubicBezTo>
                  <a:moveTo>
                    <a:pt x="1253" y="1343"/>
                  </a:moveTo>
                  <a:cubicBezTo>
                    <a:pt x="1252" y="1342"/>
                    <a:pt x="1252" y="1343"/>
                    <a:pt x="1252" y="1343"/>
                  </a:cubicBezTo>
                  <a:moveTo>
                    <a:pt x="1252" y="1343"/>
                  </a:moveTo>
                  <a:cubicBezTo>
                    <a:pt x="1231" y="1356"/>
                    <a:pt x="1213" y="1372"/>
                    <a:pt x="1191" y="1383"/>
                  </a:cubicBezTo>
                  <a:cubicBezTo>
                    <a:pt x="1188" y="1390"/>
                    <a:pt x="1182" y="1395"/>
                    <a:pt x="1178" y="1402"/>
                  </a:cubicBezTo>
                  <a:moveTo>
                    <a:pt x="1178" y="1402"/>
                  </a:moveTo>
                  <a:cubicBezTo>
                    <a:pt x="1177" y="1402"/>
                    <a:pt x="1177" y="1402"/>
                    <a:pt x="1177" y="1403"/>
                  </a:cubicBezTo>
                  <a:moveTo>
                    <a:pt x="1177" y="1403"/>
                  </a:moveTo>
                  <a:cubicBezTo>
                    <a:pt x="1175" y="1404"/>
                    <a:pt x="1177" y="1404"/>
                    <a:pt x="1177" y="1403"/>
                  </a:cubicBezTo>
                  <a:moveTo>
                    <a:pt x="1177" y="1403"/>
                  </a:moveTo>
                  <a:cubicBezTo>
                    <a:pt x="1178" y="1403"/>
                    <a:pt x="1178" y="1403"/>
                    <a:pt x="1178" y="1402"/>
                  </a:cubicBezTo>
                  <a:moveTo>
                    <a:pt x="1178" y="1402"/>
                  </a:moveTo>
                  <a:cubicBezTo>
                    <a:pt x="1205" y="1385"/>
                    <a:pt x="1229" y="1365"/>
                    <a:pt x="1252" y="1343"/>
                  </a:cubicBezTo>
                  <a:moveTo>
                    <a:pt x="1252" y="1343"/>
                  </a:moveTo>
                  <a:cubicBezTo>
                    <a:pt x="1252" y="1344"/>
                    <a:pt x="1253" y="1343"/>
                    <a:pt x="1253" y="1343"/>
                  </a:cubicBezTo>
                  <a:moveTo>
                    <a:pt x="1253" y="1343"/>
                  </a:moveTo>
                  <a:cubicBezTo>
                    <a:pt x="1253" y="1343"/>
                    <a:pt x="1253" y="1342"/>
                    <a:pt x="1254" y="1342"/>
                  </a:cubicBezTo>
                  <a:moveTo>
                    <a:pt x="1254" y="1342"/>
                  </a:moveTo>
                  <a:cubicBezTo>
                    <a:pt x="1254" y="1342"/>
                    <a:pt x="1254" y="1341"/>
                    <a:pt x="1254" y="1341"/>
                  </a:cubicBezTo>
                  <a:moveTo>
                    <a:pt x="1254" y="1341"/>
                  </a:moveTo>
                  <a:cubicBezTo>
                    <a:pt x="1256" y="1340"/>
                    <a:pt x="1254" y="1339"/>
                    <a:pt x="1254" y="1341"/>
                  </a:cubicBezTo>
                  <a:moveTo>
                    <a:pt x="1193" y="1348"/>
                  </a:moveTo>
                  <a:cubicBezTo>
                    <a:pt x="1193" y="1348"/>
                    <a:pt x="1194" y="1349"/>
                    <a:pt x="1193" y="1348"/>
                  </a:cubicBezTo>
                  <a:close/>
                  <a:moveTo>
                    <a:pt x="330" y="1369"/>
                  </a:moveTo>
                  <a:cubicBezTo>
                    <a:pt x="368" y="1393"/>
                    <a:pt x="409" y="1413"/>
                    <a:pt x="454" y="1429"/>
                  </a:cubicBezTo>
                  <a:cubicBezTo>
                    <a:pt x="444" y="1415"/>
                    <a:pt x="432" y="1403"/>
                    <a:pt x="423" y="1388"/>
                  </a:cubicBezTo>
                  <a:cubicBezTo>
                    <a:pt x="395" y="1370"/>
                    <a:pt x="360" y="1360"/>
                    <a:pt x="326" y="1349"/>
                  </a:cubicBezTo>
                  <a:cubicBezTo>
                    <a:pt x="327" y="1357"/>
                    <a:pt x="327" y="1364"/>
                    <a:pt x="330" y="1369"/>
                  </a:cubicBezTo>
                  <a:close/>
                  <a:moveTo>
                    <a:pt x="1151" y="1402"/>
                  </a:moveTo>
                  <a:cubicBezTo>
                    <a:pt x="1149" y="1403"/>
                    <a:pt x="1151" y="1403"/>
                    <a:pt x="1151" y="1402"/>
                  </a:cubicBezTo>
                  <a:moveTo>
                    <a:pt x="1151" y="1402"/>
                  </a:moveTo>
                  <a:cubicBezTo>
                    <a:pt x="1165" y="1397"/>
                    <a:pt x="1176" y="1388"/>
                    <a:pt x="1189" y="1382"/>
                  </a:cubicBezTo>
                  <a:cubicBezTo>
                    <a:pt x="1193" y="1373"/>
                    <a:pt x="1197" y="1363"/>
                    <a:pt x="1198" y="1350"/>
                  </a:cubicBezTo>
                  <a:cubicBezTo>
                    <a:pt x="1183" y="1365"/>
                    <a:pt x="1168" y="1386"/>
                    <a:pt x="1151" y="1402"/>
                  </a:cubicBezTo>
                  <a:moveTo>
                    <a:pt x="1191" y="1352"/>
                  </a:moveTo>
                  <a:cubicBezTo>
                    <a:pt x="1142" y="1377"/>
                    <a:pt x="1096" y="1406"/>
                    <a:pt x="1039" y="1424"/>
                  </a:cubicBezTo>
                  <a:cubicBezTo>
                    <a:pt x="1033" y="1434"/>
                    <a:pt x="1025" y="1443"/>
                    <a:pt x="1017" y="1452"/>
                  </a:cubicBezTo>
                  <a:moveTo>
                    <a:pt x="1017" y="1452"/>
                  </a:moveTo>
                  <a:cubicBezTo>
                    <a:pt x="1016" y="1453"/>
                    <a:pt x="1017" y="1453"/>
                    <a:pt x="1017" y="1452"/>
                  </a:cubicBezTo>
                  <a:moveTo>
                    <a:pt x="1017" y="1452"/>
                  </a:moveTo>
                  <a:cubicBezTo>
                    <a:pt x="1063" y="1442"/>
                    <a:pt x="1102" y="1425"/>
                    <a:pt x="1141" y="1408"/>
                  </a:cubicBezTo>
                  <a:cubicBezTo>
                    <a:pt x="1159" y="1390"/>
                    <a:pt x="1176" y="1372"/>
                    <a:pt x="1191" y="1352"/>
                  </a:cubicBezTo>
                  <a:moveTo>
                    <a:pt x="1191" y="1352"/>
                  </a:moveTo>
                  <a:cubicBezTo>
                    <a:pt x="1193" y="1352"/>
                    <a:pt x="1191" y="1351"/>
                    <a:pt x="1191" y="1352"/>
                  </a:cubicBezTo>
                  <a:moveTo>
                    <a:pt x="735" y="1356"/>
                  </a:moveTo>
                  <a:cubicBezTo>
                    <a:pt x="733" y="1373"/>
                    <a:pt x="736" y="1393"/>
                    <a:pt x="736" y="1411"/>
                  </a:cubicBezTo>
                  <a:cubicBezTo>
                    <a:pt x="746" y="1411"/>
                    <a:pt x="756" y="1411"/>
                    <a:pt x="766" y="1411"/>
                  </a:cubicBezTo>
                  <a:cubicBezTo>
                    <a:pt x="768" y="1393"/>
                    <a:pt x="768" y="1374"/>
                    <a:pt x="770" y="1356"/>
                  </a:cubicBezTo>
                  <a:cubicBezTo>
                    <a:pt x="758" y="1356"/>
                    <a:pt x="747" y="1356"/>
                    <a:pt x="735" y="1356"/>
                  </a:cubicBezTo>
                  <a:close/>
                  <a:moveTo>
                    <a:pt x="773" y="1356"/>
                  </a:moveTo>
                  <a:cubicBezTo>
                    <a:pt x="771" y="1374"/>
                    <a:pt x="770" y="1392"/>
                    <a:pt x="769" y="1411"/>
                  </a:cubicBezTo>
                  <a:cubicBezTo>
                    <a:pt x="779" y="1411"/>
                    <a:pt x="789" y="1411"/>
                    <a:pt x="799" y="1411"/>
                  </a:cubicBezTo>
                  <a:cubicBezTo>
                    <a:pt x="809" y="1394"/>
                    <a:pt x="817" y="1376"/>
                    <a:pt x="825" y="1359"/>
                  </a:cubicBezTo>
                  <a:cubicBezTo>
                    <a:pt x="807" y="1358"/>
                    <a:pt x="791" y="1356"/>
                    <a:pt x="773" y="1356"/>
                  </a:cubicBezTo>
                  <a:close/>
                  <a:moveTo>
                    <a:pt x="718" y="1358"/>
                  </a:moveTo>
                  <a:cubicBezTo>
                    <a:pt x="721" y="1371"/>
                    <a:pt x="728" y="1389"/>
                    <a:pt x="733" y="1403"/>
                  </a:cubicBezTo>
                  <a:cubicBezTo>
                    <a:pt x="732" y="1388"/>
                    <a:pt x="731" y="1373"/>
                    <a:pt x="731" y="1357"/>
                  </a:cubicBezTo>
                  <a:cubicBezTo>
                    <a:pt x="727" y="1357"/>
                    <a:pt x="721" y="1356"/>
                    <a:pt x="718" y="1358"/>
                  </a:cubicBezTo>
                  <a:close/>
                  <a:moveTo>
                    <a:pt x="664" y="1365"/>
                  </a:moveTo>
                  <a:cubicBezTo>
                    <a:pt x="673" y="1379"/>
                    <a:pt x="687" y="1397"/>
                    <a:pt x="701" y="1410"/>
                  </a:cubicBezTo>
                  <a:cubicBezTo>
                    <a:pt x="712" y="1408"/>
                    <a:pt x="723" y="1413"/>
                    <a:pt x="732" y="1410"/>
                  </a:cubicBezTo>
                  <a:cubicBezTo>
                    <a:pt x="724" y="1394"/>
                    <a:pt x="719" y="1376"/>
                    <a:pt x="713" y="1358"/>
                  </a:cubicBezTo>
                  <a:cubicBezTo>
                    <a:pt x="696" y="1359"/>
                    <a:pt x="679" y="1361"/>
                    <a:pt x="664" y="1365"/>
                  </a:cubicBezTo>
                  <a:close/>
                  <a:moveTo>
                    <a:pt x="1171" y="1359"/>
                  </a:moveTo>
                  <a:cubicBezTo>
                    <a:pt x="1137" y="1369"/>
                    <a:pt x="1101" y="1378"/>
                    <a:pt x="1064" y="1386"/>
                  </a:cubicBezTo>
                  <a:cubicBezTo>
                    <a:pt x="1058" y="1397"/>
                    <a:pt x="1050" y="1409"/>
                    <a:pt x="1043" y="1420"/>
                  </a:cubicBezTo>
                  <a:cubicBezTo>
                    <a:pt x="1090" y="1404"/>
                    <a:pt x="1132" y="1383"/>
                    <a:pt x="1171" y="1359"/>
                  </a:cubicBezTo>
                  <a:moveTo>
                    <a:pt x="1171" y="1359"/>
                  </a:moveTo>
                  <a:cubicBezTo>
                    <a:pt x="1172" y="1358"/>
                    <a:pt x="1171" y="1358"/>
                    <a:pt x="1171" y="1359"/>
                  </a:cubicBezTo>
                  <a:moveTo>
                    <a:pt x="827" y="1360"/>
                  </a:moveTo>
                  <a:cubicBezTo>
                    <a:pt x="820" y="1378"/>
                    <a:pt x="811" y="1394"/>
                    <a:pt x="802" y="1411"/>
                  </a:cubicBezTo>
                  <a:cubicBezTo>
                    <a:pt x="813" y="1409"/>
                    <a:pt x="828" y="1411"/>
                    <a:pt x="838" y="1409"/>
                  </a:cubicBezTo>
                  <a:cubicBezTo>
                    <a:pt x="847" y="1399"/>
                    <a:pt x="859" y="1388"/>
                    <a:pt x="868" y="1378"/>
                  </a:cubicBezTo>
                  <a:cubicBezTo>
                    <a:pt x="871" y="1375"/>
                    <a:pt x="876" y="1371"/>
                    <a:pt x="874" y="1367"/>
                  </a:cubicBezTo>
                  <a:cubicBezTo>
                    <a:pt x="860" y="1364"/>
                    <a:pt x="844" y="1361"/>
                    <a:pt x="827" y="1360"/>
                  </a:cubicBezTo>
                  <a:close/>
                  <a:moveTo>
                    <a:pt x="375" y="1363"/>
                  </a:moveTo>
                  <a:cubicBezTo>
                    <a:pt x="375" y="1362"/>
                    <a:pt x="376" y="1363"/>
                    <a:pt x="375" y="1363"/>
                  </a:cubicBezTo>
                  <a:close/>
                  <a:moveTo>
                    <a:pt x="618" y="1375"/>
                  </a:moveTo>
                  <a:cubicBezTo>
                    <a:pt x="621" y="1381"/>
                    <a:pt x="628" y="1387"/>
                    <a:pt x="635" y="1392"/>
                  </a:cubicBezTo>
                  <a:cubicBezTo>
                    <a:pt x="641" y="1397"/>
                    <a:pt x="650" y="1406"/>
                    <a:pt x="657" y="1408"/>
                  </a:cubicBezTo>
                  <a:cubicBezTo>
                    <a:pt x="669" y="1411"/>
                    <a:pt x="681" y="1407"/>
                    <a:pt x="695" y="1410"/>
                  </a:cubicBezTo>
                  <a:cubicBezTo>
                    <a:pt x="685" y="1397"/>
                    <a:pt x="672" y="1379"/>
                    <a:pt x="659" y="1366"/>
                  </a:cubicBezTo>
                  <a:cubicBezTo>
                    <a:pt x="644" y="1368"/>
                    <a:pt x="632" y="1372"/>
                    <a:pt x="618" y="1375"/>
                  </a:cubicBezTo>
                  <a:close/>
                  <a:moveTo>
                    <a:pt x="879" y="1368"/>
                  </a:moveTo>
                  <a:cubicBezTo>
                    <a:pt x="870" y="1379"/>
                    <a:pt x="860" y="1391"/>
                    <a:pt x="850" y="1400"/>
                  </a:cubicBezTo>
                  <a:cubicBezTo>
                    <a:pt x="848" y="1403"/>
                    <a:pt x="842" y="1405"/>
                    <a:pt x="844" y="1409"/>
                  </a:cubicBezTo>
                  <a:cubicBezTo>
                    <a:pt x="857" y="1409"/>
                    <a:pt x="870" y="1407"/>
                    <a:pt x="884" y="1407"/>
                  </a:cubicBezTo>
                  <a:cubicBezTo>
                    <a:pt x="892" y="1402"/>
                    <a:pt x="900" y="1396"/>
                    <a:pt x="908" y="1391"/>
                  </a:cubicBezTo>
                  <a:cubicBezTo>
                    <a:pt x="908" y="1385"/>
                    <a:pt x="910" y="1381"/>
                    <a:pt x="911" y="1377"/>
                  </a:cubicBezTo>
                  <a:cubicBezTo>
                    <a:pt x="900" y="1374"/>
                    <a:pt x="890" y="1371"/>
                    <a:pt x="879" y="1368"/>
                  </a:cubicBezTo>
                  <a:close/>
                  <a:moveTo>
                    <a:pt x="419" y="1382"/>
                  </a:moveTo>
                  <a:cubicBezTo>
                    <a:pt x="416" y="1375"/>
                    <a:pt x="405" y="1372"/>
                    <a:pt x="398" y="1372"/>
                  </a:cubicBezTo>
                  <a:cubicBezTo>
                    <a:pt x="405" y="1375"/>
                    <a:pt x="413" y="1382"/>
                    <a:pt x="419" y="1382"/>
                  </a:cubicBezTo>
                  <a:close/>
                  <a:moveTo>
                    <a:pt x="332" y="1374"/>
                  </a:moveTo>
                  <a:cubicBezTo>
                    <a:pt x="368" y="1419"/>
                    <a:pt x="423" y="1445"/>
                    <a:pt x="487" y="1461"/>
                  </a:cubicBezTo>
                  <a:moveTo>
                    <a:pt x="487" y="1461"/>
                  </a:moveTo>
                  <a:cubicBezTo>
                    <a:pt x="488" y="1462"/>
                    <a:pt x="489" y="1461"/>
                    <a:pt x="487" y="1461"/>
                  </a:cubicBezTo>
                  <a:moveTo>
                    <a:pt x="487" y="1461"/>
                  </a:moveTo>
                  <a:cubicBezTo>
                    <a:pt x="476" y="1454"/>
                    <a:pt x="470" y="1441"/>
                    <a:pt x="458" y="1434"/>
                  </a:cubicBezTo>
                  <a:cubicBezTo>
                    <a:pt x="438" y="1423"/>
                    <a:pt x="414" y="1417"/>
                    <a:pt x="392" y="1407"/>
                  </a:cubicBezTo>
                  <a:cubicBezTo>
                    <a:pt x="371" y="1397"/>
                    <a:pt x="351" y="1384"/>
                    <a:pt x="332" y="1374"/>
                  </a:cubicBezTo>
                  <a:moveTo>
                    <a:pt x="332" y="1374"/>
                  </a:moveTo>
                  <a:cubicBezTo>
                    <a:pt x="331" y="1373"/>
                    <a:pt x="331" y="1374"/>
                    <a:pt x="332" y="1374"/>
                  </a:cubicBezTo>
                  <a:moveTo>
                    <a:pt x="419" y="1377"/>
                  </a:moveTo>
                  <a:cubicBezTo>
                    <a:pt x="420" y="1381"/>
                    <a:pt x="424" y="1383"/>
                    <a:pt x="425" y="1387"/>
                  </a:cubicBezTo>
                  <a:cubicBezTo>
                    <a:pt x="461" y="1403"/>
                    <a:pt x="496" y="1420"/>
                    <a:pt x="536" y="1431"/>
                  </a:cubicBezTo>
                  <a:cubicBezTo>
                    <a:pt x="537" y="1422"/>
                    <a:pt x="546" y="1417"/>
                    <a:pt x="546" y="1411"/>
                  </a:cubicBezTo>
                  <a:cubicBezTo>
                    <a:pt x="533" y="1406"/>
                    <a:pt x="522" y="1401"/>
                    <a:pt x="511" y="1394"/>
                  </a:cubicBezTo>
                  <a:cubicBezTo>
                    <a:pt x="479" y="1390"/>
                    <a:pt x="450" y="1383"/>
                    <a:pt x="419" y="1377"/>
                  </a:cubicBezTo>
                  <a:moveTo>
                    <a:pt x="419" y="1377"/>
                  </a:moveTo>
                  <a:cubicBezTo>
                    <a:pt x="419" y="1376"/>
                    <a:pt x="418" y="1377"/>
                    <a:pt x="419" y="1377"/>
                  </a:cubicBezTo>
                  <a:moveTo>
                    <a:pt x="612" y="1377"/>
                  </a:moveTo>
                  <a:cubicBezTo>
                    <a:pt x="601" y="1382"/>
                    <a:pt x="588" y="1386"/>
                    <a:pt x="579" y="1392"/>
                  </a:cubicBezTo>
                  <a:cubicBezTo>
                    <a:pt x="593" y="1405"/>
                    <a:pt x="625" y="1407"/>
                    <a:pt x="650" y="1406"/>
                  </a:cubicBezTo>
                  <a:cubicBezTo>
                    <a:pt x="636" y="1397"/>
                    <a:pt x="626" y="1386"/>
                    <a:pt x="612" y="1377"/>
                  </a:cubicBezTo>
                  <a:close/>
                  <a:moveTo>
                    <a:pt x="914" y="1387"/>
                  </a:moveTo>
                  <a:cubicBezTo>
                    <a:pt x="915" y="1384"/>
                    <a:pt x="920" y="1384"/>
                    <a:pt x="920" y="1380"/>
                  </a:cubicBezTo>
                  <a:cubicBezTo>
                    <a:pt x="917" y="1380"/>
                    <a:pt x="917" y="1378"/>
                    <a:pt x="914" y="1379"/>
                  </a:cubicBezTo>
                  <a:cubicBezTo>
                    <a:pt x="915" y="1382"/>
                    <a:pt x="911" y="1385"/>
                    <a:pt x="914" y="1387"/>
                  </a:cubicBezTo>
                  <a:close/>
                  <a:moveTo>
                    <a:pt x="1062" y="1382"/>
                  </a:moveTo>
                  <a:cubicBezTo>
                    <a:pt x="1061" y="1382"/>
                    <a:pt x="1059" y="1383"/>
                    <a:pt x="1059" y="1384"/>
                  </a:cubicBezTo>
                  <a:cubicBezTo>
                    <a:pt x="1061" y="1384"/>
                    <a:pt x="1062" y="1384"/>
                    <a:pt x="1062" y="1382"/>
                  </a:cubicBezTo>
                  <a:moveTo>
                    <a:pt x="1062" y="1382"/>
                  </a:moveTo>
                  <a:cubicBezTo>
                    <a:pt x="1064" y="1381"/>
                    <a:pt x="1062" y="1381"/>
                    <a:pt x="1062" y="1382"/>
                  </a:cubicBezTo>
                  <a:moveTo>
                    <a:pt x="911" y="1391"/>
                  </a:moveTo>
                  <a:cubicBezTo>
                    <a:pt x="911" y="1397"/>
                    <a:pt x="908" y="1400"/>
                    <a:pt x="908" y="1405"/>
                  </a:cubicBezTo>
                  <a:cubicBezTo>
                    <a:pt x="923" y="1401"/>
                    <a:pt x="944" y="1404"/>
                    <a:pt x="956" y="1397"/>
                  </a:cubicBezTo>
                  <a:cubicBezTo>
                    <a:pt x="941" y="1391"/>
                    <a:pt x="923" y="1374"/>
                    <a:pt x="911" y="1391"/>
                  </a:cubicBezTo>
                  <a:close/>
                  <a:moveTo>
                    <a:pt x="339" y="1387"/>
                  </a:moveTo>
                  <a:cubicBezTo>
                    <a:pt x="338" y="1387"/>
                    <a:pt x="339" y="1388"/>
                    <a:pt x="340" y="1388"/>
                  </a:cubicBezTo>
                  <a:moveTo>
                    <a:pt x="340" y="1388"/>
                  </a:moveTo>
                  <a:cubicBezTo>
                    <a:pt x="346" y="1400"/>
                    <a:pt x="356" y="1408"/>
                    <a:pt x="369" y="1414"/>
                  </a:cubicBezTo>
                  <a:moveTo>
                    <a:pt x="369" y="1414"/>
                  </a:moveTo>
                  <a:cubicBezTo>
                    <a:pt x="369" y="1414"/>
                    <a:pt x="371" y="1414"/>
                    <a:pt x="371" y="1415"/>
                  </a:cubicBezTo>
                  <a:moveTo>
                    <a:pt x="371" y="1415"/>
                  </a:moveTo>
                  <a:cubicBezTo>
                    <a:pt x="372" y="1416"/>
                    <a:pt x="372" y="1414"/>
                    <a:pt x="371" y="1415"/>
                  </a:cubicBezTo>
                  <a:moveTo>
                    <a:pt x="371" y="1415"/>
                  </a:moveTo>
                  <a:cubicBezTo>
                    <a:pt x="371" y="1414"/>
                    <a:pt x="370" y="1414"/>
                    <a:pt x="369" y="1414"/>
                  </a:cubicBezTo>
                  <a:moveTo>
                    <a:pt x="369" y="1414"/>
                  </a:moveTo>
                  <a:cubicBezTo>
                    <a:pt x="360" y="1405"/>
                    <a:pt x="349" y="1396"/>
                    <a:pt x="340" y="1388"/>
                  </a:cubicBezTo>
                  <a:moveTo>
                    <a:pt x="340" y="1388"/>
                  </a:moveTo>
                  <a:cubicBezTo>
                    <a:pt x="340" y="1387"/>
                    <a:pt x="339" y="1387"/>
                    <a:pt x="339" y="1387"/>
                  </a:cubicBezTo>
                  <a:moveTo>
                    <a:pt x="339" y="1387"/>
                  </a:moveTo>
                  <a:cubicBezTo>
                    <a:pt x="338" y="1385"/>
                    <a:pt x="337" y="1387"/>
                    <a:pt x="339" y="1387"/>
                  </a:cubicBezTo>
                  <a:moveTo>
                    <a:pt x="567" y="1396"/>
                  </a:moveTo>
                  <a:cubicBezTo>
                    <a:pt x="568" y="1393"/>
                    <a:pt x="572" y="1394"/>
                    <a:pt x="573" y="1391"/>
                  </a:cubicBezTo>
                  <a:cubicBezTo>
                    <a:pt x="570" y="1390"/>
                    <a:pt x="566" y="1388"/>
                    <a:pt x="563" y="1386"/>
                  </a:cubicBezTo>
                  <a:cubicBezTo>
                    <a:pt x="564" y="1390"/>
                    <a:pt x="565" y="1394"/>
                    <a:pt x="567" y="1396"/>
                  </a:cubicBezTo>
                  <a:close/>
                  <a:moveTo>
                    <a:pt x="982" y="1419"/>
                  </a:moveTo>
                  <a:cubicBezTo>
                    <a:pt x="986" y="1424"/>
                    <a:pt x="989" y="1430"/>
                    <a:pt x="989" y="1439"/>
                  </a:cubicBezTo>
                  <a:cubicBezTo>
                    <a:pt x="1006" y="1434"/>
                    <a:pt x="1021" y="1428"/>
                    <a:pt x="1038" y="1423"/>
                  </a:cubicBezTo>
                  <a:cubicBezTo>
                    <a:pt x="1040" y="1417"/>
                    <a:pt x="1046" y="1411"/>
                    <a:pt x="1050" y="1405"/>
                  </a:cubicBezTo>
                  <a:cubicBezTo>
                    <a:pt x="1054" y="1399"/>
                    <a:pt x="1059" y="1390"/>
                    <a:pt x="1059" y="1387"/>
                  </a:cubicBezTo>
                  <a:cubicBezTo>
                    <a:pt x="1030" y="1395"/>
                    <a:pt x="1008" y="1409"/>
                    <a:pt x="982" y="1419"/>
                  </a:cubicBezTo>
                  <a:close/>
                  <a:moveTo>
                    <a:pt x="1184" y="1388"/>
                  </a:moveTo>
                  <a:cubicBezTo>
                    <a:pt x="1153" y="1402"/>
                    <a:pt x="1127" y="1421"/>
                    <a:pt x="1103" y="1442"/>
                  </a:cubicBezTo>
                  <a:moveTo>
                    <a:pt x="1103" y="1442"/>
                  </a:moveTo>
                  <a:cubicBezTo>
                    <a:pt x="1102" y="1442"/>
                    <a:pt x="1101" y="1443"/>
                    <a:pt x="1101" y="1443"/>
                  </a:cubicBezTo>
                  <a:moveTo>
                    <a:pt x="1101" y="1443"/>
                  </a:moveTo>
                  <a:cubicBezTo>
                    <a:pt x="1099" y="1444"/>
                    <a:pt x="1101" y="1444"/>
                    <a:pt x="1101" y="1443"/>
                  </a:cubicBezTo>
                  <a:moveTo>
                    <a:pt x="1101" y="1443"/>
                  </a:moveTo>
                  <a:cubicBezTo>
                    <a:pt x="1102" y="1443"/>
                    <a:pt x="1103" y="1443"/>
                    <a:pt x="1103" y="1442"/>
                  </a:cubicBezTo>
                  <a:moveTo>
                    <a:pt x="1103" y="1442"/>
                  </a:moveTo>
                  <a:cubicBezTo>
                    <a:pt x="1134" y="1428"/>
                    <a:pt x="1167" y="1416"/>
                    <a:pt x="1184" y="1388"/>
                  </a:cubicBezTo>
                  <a:moveTo>
                    <a:pt x="1184" y="1388"/>
                  </a:moveTo>
                  <a:cubicBezTo>
                    <a:pt x="1186" y="1387"/>
                    <a:pt x="1184" y="1386"/>
                    <a:pt x="1184" y="1388"/>
                  </a:cubicBezTo>
                  <a:moveTo>
                    <a:pt x="429" y="1391"/>
                  </a:moveTo>
                  <a:cubicBezTo>
                    <a:pt x="438" y="1406"/>
                    <a:pt x="450" y="1419"/>
                    <a:pt x="461" y="1432"/>
                  </a:cubicBezTo>
                  <a:cubicBezTo>
                    <a:pt x="485" y="1439"/>
                    <a:pt x="511" y="1450"/>
                    <a:pt x="537" y="1452"/>
                  </a:cubicBezTo>
                  <a:cubicBezTo>
                    <a:pt x="534" y="1448"/>
                    <a:pt x="536" y="1440"/>
                    <a:pt x="535" y="1434"/>
                  </a:cubicBezTo>
                  <a:cubicBezTo>
                    <a:pt x="497" y="1422"/>
                    <a:pt x="463" y="1407"/>
                    <a:pt x="429" y="1391"/>
                  </a:cubicBezTo>
                  <a:moveTo>
                    <a:pt x="429" y="1391"/>
                  </a:moveTo>
                  <a:cubicBezTo>
                    <a:pt x="428" y="1390"/>
                    <a:pt x="428" y="1392"/>
                    <a:pt x="429" y="1391"/>
                  </a:cubicBezTo>
                  <a:moveTo>
                    <a:pt x="966" y="1402"/>
                  </a:moveTo>
                  <a:cubicBezTo>
                    <a:pt x="971" y="1406"/>
                    <a:pt x="976" y="1410"/>
                    <a:pt x="980" y="1416"/>
                  </a:cubicBezTo>
                  <a:cubicBezTo>
                    <a:pt x="1001" y="1409"/>
                    <a:pt x="1020" y="1400"/>
                    <a:pt x="1038" y="1391"/>
                  </a:cubicBezTo>
                  <a:cubicBezTo>
                    <a:pt x="1015" y="1395"/>
                    <a:pt x="989" y="1397"/>
                    <a:pt x="966" y="1402"/>
                  </a:cubicBezTo>
                  <a:close/>
                  <a:moveTo>
                    <a:pt x="567" y="1399"/>
                  </a:moveTo>
                  <a:cubicBezTo>
                    <a:pt x="573" y="1400"/>
                    <a:pt x="584" y="1403"/>
                    <a:pt x="589" y="1401"/>
                  </a:cubicBezTo>
                  <a:cubicBezTo>
                    <a:pt x="581" y="1397"/>
                    <a:pt x="574" y="1390"/>
                    <a:pt x="567" y="1399"/>
                  </a:cubicBezTo>
                  <a:close/>
                  <a:moveTo>
                    <a:pt x="891" y="1406"/>
                  </a:moveTo>
                  <a:cubicBezTo>
                    <a:pt x="896" y="1407"/>
                    <a:pt x="899" y="1404"/>
                    <a:pt x="904" y="1405"/>
                  </a:cubicBezTo>
                  <a:cubicBezTo>
                    <a:pt x="903" y="1401"/>
                    <a:pt x="907" y="1397"/>
                    <a:pt x="905" y="1395"/>
                  </a:cubicBezTo>
                  <a:cubicBezTo>
                    <a:pt x="901" y="1399"/>
                    <a:pt x="895" y="1402"/>
                    <a:pt x="891" y="1406"/>
                  </a:cubicBezTo>
                  <a:close/>
                  <a:moveTo>
                    <a:pt x="548" y="1410"/>
                  </a:moveTo>
                  <a:cubicBezTo>
                    <a:pt x="552" y="1408"/>
                    <a:pt x="555" y="1404"/>
                    <a:pt x="558" y="1401"/>
                  </a:cubicBezTo>
                  <a:cubicBezTo>
                    <a:pt x="546" y="1401"/>
                    <a:pt x="532" y="1396"/>
                    <a:pt x="521" y="1397"/>
                  </a:cubicBezTo>
                  <a:cubicBezTo>
                    <a:pt x="530" y="1401"/>
                    <a:pt x="539" y="1405"/>
                    <a:pt x="548" y="1410"/>
                  </a:cubicBezTo>
                  <a:close/>
                  <a:moveTo>
                    <a:pt x="552" y="1412"/>
                  </a:moveTo>
                  <a:cubicBezTo>
                    <a:pt x="559" y="1414"/>
                    <a:pt x="565" y="1417"/>
                    <a:pt x="572" y="1419"/>
                  </a:cubicBezTo>
                  <a:cubicBezTo>
                    <a:pt x="571" y="1413"/>
                    <a:pt x="567" y="1409"/>
                    <a:pt x="566" y="1402"/>
                  </a:cubicBezTo>
                  <a:cubicBezTo>
                    <a:pt x="558" y="1402"/>
                    <a:pt x="556" y="1408"/>
                    <a:pt x="552" y="1412"/>
                  </a:cubicBezTo>
                  <a:close/>
                  <a:moveTo>
                    <a:pt x="950" y="1403"/>
                  </a:moveTo>
                  <a:cubicBezTo>
                    <a:pt x="936" y="1407"/>
                    <a:pt x="915" y="1424"/>
                    <a:pt x="901" y="1427"/>
                  </a:cubicBezTo>
                  <a:cubicBezTo>
                    <a:pt x="899" y="1433"/>
                    <a:pt x="898" y="1439"/>
                    <a:pt x="895" y="1444"/>
                  </a:cubicBezTo>
                  <a:cubicBezTo>
                    <a:pt x="925" y="1438"/>
                    <a:pt x="950" y="1427"/>
                    <a:pt x="977" y="1418"/>
                  </a:cubicBezTo>
                  <a:cubicBezTo>
                    <a:pt x="971" y="1409"/>
                    <a:pt x="964" y="1399"/>
                    <a:pt x="950" y="1403"/>
                  </a:cubicBezTo>
                  <a:close/>
                  <a:moveTo>
                    <a:pt x="576" y="1421"/>
                  </a:moveTo>
                  <a:cubicBezTo>
                    <a:pt x="625" y="1439"/>
                    <a:pt x="678" y="1457"/>
                    <a:pt x="736" y="1463"/>
                  </a:cubicBezTo>
                  <a:cubicBezTo>
                    <a:pt x="684" y="1449"/>
                    <a:pt x="638" y="1429"/>
                    <a:pt x="596" y="1405"/>
                  </a:cubicBezTo>
                  <a:cubicBezTo>
                    <a:pt x="586" y="1405"/>
                    <a:pt x="579" y="1403"/>
                    <a:pt x="569" y="1403"/>
                  </a:cubicBezTo>
                  <a:cubicBezTo>
                    <a:pt x="571" y="1409"/>
                    <a:pt x="574" y="1415"/>
                    <a:pt x="576" y="1421"/>
                  </a:cubicBezTo>
                  <a:close/>
                  <a:moveTo>
                    <a:pt x="908" y="1407"/>
                  </a:moveTo>
                  <a:cubicBezTo>
                    <a:pt x="905" y="1412"/>
                    <a:pt x="905" y="1418"/>
                    <a:pt x="902" y="1423"/>
                  </a:cubicBezTo>
                  <a:cubicBezTo>
                    <a:pt x="917" y="1418"/>
                    <a:pt x="930" y="1411"/>
                    <a:pt x="942" y="1404"/>
                  </a:cubicBezTo>
                  <a:cubicBezTo>
                    <a:pt x="931" y="1405"/>
                    <a:pt x="920" y="1407"/>
                    <a:pt x="908" y="1407"/>
                  </a:cubicBezTo>
                  <a:close/>
                  <a:moveTo>
                    <a:pt x="606" y="1407"/>
                  </a:moveTo>
                  <a:cubicBezTo>
                    <a:pt x="645" y="1429"/>
                    <a:pt x="691" y="1449"/>
                    <a:pt x="737" y="1461"/>
                  </a:cubicBezTo>
                  <a:cubicBezTo>
                    <a:pt x="716" y="1449"/>
                    <a:pt x="695" y="1437"/>
                    <a:pt x="674" y="1423"/>
                  </a:cubicBezTo>
                  <a:cubicBezTo>
                    <a:pt x="667" y="1419"/>
                    <a:pt x="660" y="1411"/>
                    <a:pt x="654" y="1410"/>
                  </a:cubicBezTo>
                  <a:cubicBezTo>
                    <a:pt x="638" y="1406"/>
                    <a:pt x="624" y="1410"/>
                    <a:pt x="606" y="1407"/>
                  </a:cubicBezTo>
                  <a:moveTo>
                    <a:pt x="606" y="1407"/>
                  </a:moveTo>
                  <a:cubicBezTo>
                    <a:pt x="605" y="1404"/>
                    <a:pt x="602" y="1408"/>
                    <a:pt x="606" y="1407"/>
                  </a:cubicBezTo>
                  <a:moveTo>
                    <a:pt x="886" y="1409"/>
                  </a:moveTo>
                  <a:cubicBezTo>
                    <a:pt x="854" y="1430"/>
                    <a:pt x="820" y="1448"/>
                    <a:pt x="783" y="1463"/>
                  </a:cubicBezTo>
                  <a:cubicBezTo>
                    <a:pt x="824" y="1454"/>
                    <a:pt x="862" y="1441"/>
                    <a:pt x="897" y="1426"/>
                  </a:cubicBezTo>
                  <a:cubicBezTo>
                    <a:pt x="899" y="1420"/>
                    <a:pt x="901" y="1413"/>
                    <a:pt x="903" y="1408"/>
                  </a:cubicBezTo>
                  <a:cubicBezTo>
                    <a:pt x="897" y="1407"/>
                    <a:pt x="893" y="1410"/>
                    <a:pt x="886" y="1409"/>
                  </a:cubicBezTo>
                  <a:close/>
                  <a:moveTo>
                    <a:pt x="839" y="1412"/>
                  </a:moveTo>
                  <a:cubicBezTo>
                    <a:pt x="819" y="1430"/>
                    <a:pt x="798" y="1447"/>
                    <a:pt x="776" y="1463"/>
                  </a:cubicBezTo>
                  <a:cubicBezTo>
                    <a:pt x="814" y="1448"/>
                    <a:pt x="848" y="1430"/>
                    <a:pt x="879" y="1410"/>
                  </a:cubicBezTo>
                  <a:cubicBezTo>
                    <a:pt x="865" y="1410"/>
                    <a:pt x="853" y="1412"/>
                    <a:pt x="839" y="1412"/>
                  </a:cubicBezTo>
                  <a:close/>
                  <a:moveTo>
                    <a:pt x="736" y="1456"/>
                  </a:moveTo>
                  <a:cubicBezTo>
                    <a:pt x="735" y="1447"/>
                    <a:pt x="725" y="1440"/>
                    <a:pt x="718" y="1433"/>
                  </a:cubicBezTo>
                  <a:cubicBezTo>
                    <a:pt x="712" y="1427"/>
                    <a:pt x="704" y="1415"/>
                    <a:pt x="697" y="1413"/>
                  </a:cubicBezTo>
                  <a:cubicBezTo>
                    <a:pt x="687" y="1409"/>
                    <a:pt x="674" y="1412"/>
                    <a:pt x="661" y="1412"/>
                  </a:cubicBezTo>
                  <a:cubicBezTo>
                    <a:pt x="685" y="1428"/>
                    <a:pt x="708" y="1444"/>
                    <a:pt x="736" y="1456"/>
                  </a:cubicBezTo>
                  <a:close/>
                  <a:moveTo>
                    <a:pt x="770" y="1463"/>
                  </a:moveTo>
                  <a:cubicBezTo>
                    <a:pt x="769" y="1462"/>
                    <a:pt x="769" y="1463"/>
                    <a:pt x="769" y="1463"/>
                  </a:cubicBezTo>
                  <a:moveTo>
                    <a:pt x="769" y="1463"/>
                  </a:moveTo>
                  <a:cubicBezTo>
                    <a:pt x="767" y="1464"/>
                    <a:pt x="769" y="1465"/>
                    <a:pt x="769" y="1463"/>
                  </a:cubicBezTo>
                  <a:moveTo>
                    <a:pt x="769" y="1463"/>
                  </a:moveTo>
                  <a:cubicBezTo>
                    <a:pt x="770" y="1464"/>
                    <a:pt x="770" y="1463"/>
                    <a:pt x="770" y="1463"/>
                  </a:cubicBezTo>
                  <a:moveTo>
                    <a:pt x="770" y="1463"/>
                  </a:moveTo>
                  <a:cubicBezTo>
                    <a:pt x="789" y="1450"/>
                    <a:pt x="811" y="1435"/>
                    <a:pt x="828" y="1418"/>
                  </a:cubicBezTo>
                  <a:cubicBezTo>
                    <a:pt x="830" y="1417"/>
                    <a:pt x="834" y="1414"/>
                    <a:pt x="832" y="1412"/>
                  </a:cubicBezTo>
                  <a:cubicBezTo>
                    <a:pt x="824" y="1414"/>
                    <a:pt x="811" y="1412"/>
                    <a:pt x="801" y="1413"/>
                  </a:cubicBezTo>
                  <a:cubicBezTo>
                    <a:pt x="792" y="1430"/>
                    <a:pt x="781" y="1446"/>
                    <a:pt x="770" y="1463"/>
                  </a:cubicBezTo>
                  <a:moveTo>
                    <a:pt x="735" y="1445"/>
                  </a:moveTo>
                  <a:cubicBezTo>
                    <a:pt x="735" y="1434"/>
                    <a:pt x="734" y="1424"/>
                    <a:pt x="733" y="1414"/>
                  </a:cubicBezTo>
                  <a:cubicBezTo>
                    <a:pt x="724" y="1414"/>
                    <a:pt x="712" y="1411"/>
                    <a:pt x="702" y="1414"/>
                  </a:cubicBezTo>
                  <a:cubicBezTo>
                    <a:pt x="713" y="1424"/>
                    <a:pt x="723" y="1436"/>
                    <a:pt x="735" y="1445"/>
                  </a:cubicBezTo>
                  <a:close/>
                  <a:moveTo>
                    <a:pt x="574" y="1423"/>
                  </a:moveTo>
                  <a:cubicBezTo>
                    <a:pt x="566" y="1420"/>
                    <a:pt x="558" y="1416"/>
                    <a:pt x="549" y="1414"/>
                  </a:cubicBezTo>
                  <a:cubicBezTo>
                    <a:pt x="545" y="1420"/>
                    <a:pt x="540" y="1423"/>
                    <a:pt x="539" y="1433"/>
                  </a:cubicBezTo>
                  <a:cubicBezTo>
                    <a:pt x="554" y="1436"/>
                    <a:pt x="571" y="1443"/>
                    <a:pt x="584" y="1444"/>
                  </a:cubicBezTo>
                  <a:cubicBezTo>
                    <a:pt x="580" y="1438"/>
                    <a:pt x="578" y="1430"/>
                    <a:pt x="574" y="1423"/>
                  </a:cubicBezTo>
                  <a:close/>
                  <a:moveTo>
                    <a:pt x="761" y="1463"/>
                  </a:moveTo>
                  <a:cubicBezTo>
                    <a:pt x="763" y="1448"/>
                    <a:pt x="764" y="1430"/>
                    <a:pt x="766" y="1414"/>
                  </a:cubicBezTo>
                  <a:cubicBezTo>
                    <a:pt x="757" y="1414"/>
                    <a:pt x="745" y="1412"/>
                    <a:pt x="737" y="1415"/>
                  </a:cubicBezTo>
                  <a:cubicBezTo>
                    <a:pt x="745" y="1431"/>
                    <a:pt x="752" y="1449"/>
                    <a:pt x="761" y="1463"/>
                  </a:cubicBezTo>
                  <a:close/>
                  <a:moveTo>
                    <a:pt x="765" y="1464"/>
                  </a:moveTo>
                  <a:cubicBezTo>
                    <a:pt x="776" y="1448"/>
                    <a:pt x="788" y="1432"/>
                    <a:pt x="798" y="1414"/>
                  </a:cubicBezTo>
                  <a:cubicBezTo>
                    <a:pt x="788" y="1414"/>
                    <a:pt x="778" y="1414"/>
                    <a:pt x="768" y="1414"/>
                  </a:cubicBezTo>
                  <a:cubicBezTo>
                    <a:pt x="768" y="1431"/>
                    <a:pt x="764" y="1449"/>
                    <a:pt x="765" y="1464"/>
                  </a:cubicBezTo>
                  <a:close/>
                  <a:moveTo>
                    <a:pt x="366" y="1415"/>
                  </a:moveTo>
                  <a:cubicBezTo>
                    <a:pt x="366" y="1416"/>
                    <a:pt x="367" y="1416"/>
                    <a:pt x="367" y="1416"/>
                  </a:cubicBezTo>
                  <a:moveTo>
                    <a:pt x="367" y="1416"/>
                  </a:moveTo>
                  <a:cubicBezTo>
                    <a:pt x="382" y="1430"/>
                    <a:pt x="403" y="1442"/>
                    <a:pt x="422" y="1448"/>
                  </a:cubicBezTo>
                  <a:cubicBezTo>
                    <a:pt x="403" y="1438"/>
                    <a:pt x="388" y="1425"/>
                    <a:pt x="367" y="1416"/>
                  </a:cubicBezTo>
                  <a:moveTo>
                    <a:pt x="367" y="1416"/>
                  </a:moveTo>
                  <a:cubicBezTo>
                    <a:pt x="367" y="1416"/>
                    <a:pt x="366" y="1416"/>
                    <a:pt x="366" y="1415"/>
                  </a:cubicBezTo>
                  <a:moveTo>
                    <a:pt x="366" y="1415"/>
                  </a:moveTo>
                  <a:cubicBezTo>
                    <a:pt x="365" y="1414"/>
                    <a:pt x="364" y="1416"/>
                    <a:pt x="366" y="1415"/>
                  </a:cubicBezTo>
                  <a:moveTo>
                    <a:pt x="1132" y="1415"/>
                  </a:moveTo>
                  <a:cubicBezTo>
                    <a:pt x="1094" y="1431"/>
                    <a:pt x="1057" y="1446"/>
                    <a:pt x="1014" y="1456"/>
                  </a:cubicBezTo>
                  <a:cubicBezTo>
                    <a:pt x="1007" y="1463"/>
                    <a:pt x="999" y="1470"/>
                    <a:pt x="991" y="1477"/>
                  </a:cubicBezTo>
                  <a:cubicBezTo>
                    <a:pt x="1048" y="1467"/>
                    <a:pt x="1099" y="1450"/>
                    <a:pt x="1132" y="1415"/>
                  </a:cubicBezTo>
                  <a:moveTo>
                    <a:pt x="1132" y="1415"/>
                  </a:moveTo>
                  <a:cubicBezTo>
                    <a:pt x="1133" y="1415"/>
                    <a:pt x="1132" y="1414"/>
                    <a:pt x="1132" y="1415"/>
                  </a:cubicBezTo>
                  <a:moveTo>
                    <a:pt x="979" y="1419"/>
                  </a:moveTo>
                  <a:cubicBezTo>
                    <a:pt x="953" y="1430"/>
                    <a:pt x="925" y="1440"/>
                    <a:pt x="894" y="1447"/>
                  </a:cubicBezTo>
                  <a:cubicBezTo>
                    <a:pt x="893" y="1451"/>
                    <a:pt x="891" y="1455"/>
                    <a:pt x="890" y="1460"/>
                  </a:cubicBezTo>
                  <a:cubicBezTo>
                    <a:pt x="924" y="1455"/>
                    <a:pt x="955" y="1447"/>
                    <a:pt x="987" y="1439"/>
                  </a:cubicBezTo>
                  <a:cubicBezTo>
                    <a:pt x="986" y="1431"/>
                    <a:pt x="983" y="1424"/>
                    <a:pt x="979" y="1419"/>
                  </a:cubicBezTo>
                  <a:close/>
                  <a:moveTo>
                    <a:pt x="755" y="1463"/>
                  </a:moveTo>
                  <a:cubicBezTo>
                    <a:pt x="756" y="1464"/>
                    <a:pt x="756" y="1462"/>
                    <a:pt x="755" y="1463"/>
                  </a:cubicBezTo>
                  <a:moveTo>
                    <a:pt x="755" y="1463"/>
                  </a:moveTo>
                  <a:cubicBezTo>
                    <a:pt x="749" y="1449"/>
                    <a:pt x="743" y="1437"/>
                    <a:pt x="737" y="1424"/>
                  </a:cubicBezTo>
                  <a:cubicBezTo>
                    <a:pt x="736" y="1433"/>
                    <a:pt x="739" y="1439"/>
                    <a:pt x="738" y="1448"/>
                  </a:cubicBezTo>
                  <a:cubicBezTo>
                    <a:pt x="743" y="1453"/>
                    <a:pt x="749" y="1458"/>
                    <a:pt x="755" y="1463"/>
                  </a:cubicBezTo>
                  <a:moveTo>
                    <a:pt x="587" y="1446"/>
                  </a:moveTo>
                  <a:cubicBezTo>
                    <a:pt x="632" y="1456"/>
                    <a:pt x="682" y="1466"/>
                    <a:pt x="733" y="1466"/>
                  </a:cubicBezTo>
                  <a:cubicBezTo>
                    <a:pt x="676" y="1459"/>
                    <a:pt x="625" y="1440"/>
                    <a:pt x="578" y="1426"/>
                  </a:cubicBezTo>
                  <a:cubicBezTo>
                    <a:pt x="582" y="1432"/>
                    <a:pt x="584" y="1439"/>
                    <a:pt x="587" y="1446"/>
                  </a:cubicBezTo>
                  <a:close/>
                  <a:moveTo>
                    <a:pt x="1034" y="1427"/>
                  </a:moveTo>
                  <a:cubicBezTo>
                    <a:pt x="1019" y="1432"/>
                    <a:pt x="1004" y="1437"/>
                    <a:pt x="989" y="1441"/>
                  </a:cubicBezTo>
                  <a:cubicBezTo>
                    <a:pt x="989" y="1450"/>
                    <a:pt x="986" y="1454"/>
                    <a:pt x="984" y="1460"/>
                  </a:cubicBezTo>
                  <a:moveTo>
                    <a:pt x="984" y="1460"/>
                  </a:moveTo>
                  <a:cubicBezTo>
                    <a:pt x="982" y="1460"/>
                    <a:pt x="984" y="1461"/>
                    <a:pt x="984" y="1460"/>
                  </a:cubicBezTo>
                  <a:moveTo>
                    <a:pt x="984" y="1460"/>
                  </a:moveTo>
                  <a:cubicBezTo>
                    <a:pt x="994" y="1459"/>
                    <a:pt x="1001" y="1456"/>
                    <a:pt x="1011" y="1455"/>
                  </a:cubicBezTo>
                  <a:cubicBezTo>
                    <a:pt x="1019" y="1446"/>
                    <a:pt x="1027" y="1437"/>
                    <a:pt x="1034" y="1427"/>
                  </a:cubicBezTo>
                  <a:moveTo>
                    <a:pt x="1034" y="1427"/>
                  </a:moveTo>
                  <a:cubicBezTo>
                    <a:pt x="1035" y="1426"/>
                    <a:pt x="1034" y="1426"/>
                    <a:pt x="1034" y="1427"/>
                  </a:cubicBezTo>
                  <a:moveTo>
                    <a:pt x="1141" y="1428"/>
                  </a:moveTo>
                  <a:cubicBezTo>
                    <a:pt x="1141" y="1428"/>
                    <a:pt x="1142" y="1429"/>
                    <a:pt x="1141" y="1428"/>
                  </a:cubicBezTo>
                  <a:close/>
                  <a:moveTo>
                    <a:pt x="1139" y="1429"/>
                  </a:moveTo>
                  <a:cubicBezTo>
                    <a:pt x="1138" y="1429"/>
                    <a:pt x="1138" y="1429"/>
                    <a:pt x="1137" y="1430"/>
                  </a:cubicBezTo>
                  <a:moveTo>
                    <a:pt x="1137" y="1430"/>
                  </a:moveTo>
                  <a:cubicBezTo>
                    <a:pt x="1136" y="1430"/>
                    <a:pt x="1136" y="1430"/>
                    <a:pt x="1135" y="1431"/>
                  </a:cubicBezTo>
                  <a:moveTo>
                    <a:pt x="1135" y="1431"/>
                  </a:moveTo>
                  <a:cubicBezTo>
                    <a:pt x="1116" y="1441"/>
                    <a:pt x="1092" y="1448"/>
                    <a:pt x="1074" y="1461"/>
                  </a:cubicBezTo>
                  <a:cubicBezTo>
                    <a:pt x="1096" y="1452"/>
                    <a:pt x="1118" y="1443"/>
                    <a:pt x="1135" y="1431"/>
                  </a:cubicBezTo>
                  <a:moveTo>
                    <a:pt x="1135" y="1431"/>
                  </a:moveTo>
                  <a:cubicBezTo>
                    <a:pt x="1137" y="1431"/>
                    <a:pt x="1137" y="1431"/>
                    <a:pt x="1137" y="1430"/>
                  </a:cubicBezTo>
                  <a:moveTo>
                    <a:pt x="1137" y="1430"/>
                  </a:moveTo>
                  <a:cubicBezTo>
                    <a:pt x="1138" y="1430"/>
                    <a:pt x="1139" y="1430"/>
                    <a:pt x="1139" y="1429"/>
                  </a:cubicBezTo>
                  <a:moveTo>
                    <a:pt x="1139" y="1429"/>
                  </a:moveTo>
                  <a:cubicBezTo>
                    <a:pt x="1141" y="1428"/>
                    <a:pt x="1139" y="1428"/>
                    <a:pt x="1139" y="1429"/>
                  </a:cubicBezTo>
                  <a:moveTo>
                    <a:pt x="789" y="1465"/>
                  </a:moveTo>
                  <a:cubicBezTo>
                    <a:pt x="825" y="1461"/>
                    <a:pt x="858" y="1454"/>
                    <a:pt x="891" y="1446"/>
                  </a:cubicBezTo>
                  <a:cubicBezTo>
                    <a:pt x="892" y="1440"/>
                    <a:pt x="897" y="1434"/>
                    <a:pt x="895" y="1429"/>
                  </a:cubicBezTo>
                  <a:cubicBezTo>
                    <a:pt x="863" y="1444"/>
                    <a:pt x="826" y="1455"/>
                    <a:pt x="789" y="1465"/>
                  </a:cubicBezTo>
                  <a:close/>
                  <a:moveTo>
                    <a:pt x="404" y="1435"/>
                  </a:moveTo>
                  <a:cubicBezTo>
                    <a:pt x="404" y="1434"/>
                    <a:pt x="405" y="1435"/>
                    <a:pt x="404" y="1435"/>
                  </a:cubicBezTo>
                  <a:close/>
                  <a:moveTo>
                    <a:pt x="407" y="1436"/>
                  </a:moveTo>
                  <a:cubicBezTo>
                    <a:pt x="407" y="1437"/>
                    <a:pt x="408" y="1436"/>
                    <a:pt x="409" y="1437"/>
                  </a:cubicBezTo>
                  <a:moveTo>
                    <a:pt x="409" y="1437"/>
                  </a:moveTo>
                  <a:cubicBezTo>
                    <a:pt x="409" y="1437"/>
                    <a:pt x="409" y="1437"/>
                    <a:pt x="409" y="1438"/>
                  </a:cubicBezTo>
                  <a:cubicBezTo>
                    <a:pt x="439" y="1456"/>
                    <a:pt x="472" y="1472"/>
                    <a:pt x="513" y="1480"/>
                  </a:cubicBezTo>
                  <a:moveTo>
                    <a:pt x="513" y="1480"/>
                  </a:moveTo>
                  <a:cubicBezTo>
                    <a:pt x="514" y="1483"/>
                    <a:pt x="517" y="1479"/>
                    <a:pt x="513" y="1480"/>
                  </a:cubicBezTo>
                  <a:moveTo>
                    <a:pt x="513" y="1480"/>
                  </a:moveTo>
                  <a:cubicBezTo>
                    <a:pt x="487" y="1457"/>
                    <a:pt x="441" y="1454"/>
                    <a:pt x="409" y="1437"/>
                  </a:cubicBezTo>
                  <a:moveTo>
                    <a:pt x="409" y="1437"/>
                  </a:moveTo>
                  <a:cubicBezTo>
                    <a:pt x="409" y="1436"/>
                    <a:pt x="408" y="1436"/>
                    <a:pt x="407" y="1436"/>
                  </a:cubicBezTo>
                  <a:moveTo>
                    <a:pt x="407" y="1436"/>
                  </a:moveTo>
                  <a:cubicBezTo>
                    <a:pt x="406" y="1434"/>
                    <a:pt x="406" y="1436"/>
                    <a:pt x="407" y="1436"/>
                  </a:cubicBezTo>
                  <a:moveTo>
                    <a:pt x="541" y="1455"/>
                  </a:moveTo>
                  <a:cubicBezTo>
                    <a:pt x="559" y="1457"/>
                    <a:pt x="575" y="1462"/>
                    <a:pt x="594" y="1463"/>
                  </a:cubicBezTo>
                  <a:cubicBezTo>
                    <a:pt x="592" y="1458"/>
                    <a:pt x="588" y="1454"/>
                    <a:pt x="586" y="1448"/>
                  </a:cubicBezTo>
                  <a:cubicBezTo>
                    <a:pt x="570" y="1444"/>
                    <a:pt x="554" y="1440"/>
                    <a:pt x="538" y="1435"/>
                  </a:cubicBezTo>
                  <a:cubicBezTo>
                    <a:pt x="536" y="1441"/>
                    <a:pt x="539" y="1450"/>
                    <a:pt x="541" y="1455"/>
                  </a:cubicBezTo>
                  <a:close/>
                  <a:moveTo>
                    <a:pt x="466" y="1437"/>
                  </a:moveTo>
                  <a:cubicBezTo>
                    <a:pt x="466" y="1437"/>
                    <a:pt x="466" y="1437"/>
                    <a:pt x="466" y="1438"/>
                  </a:cubicBezTo>
                  <a:cubicBezTo>
                    <a:pt x="476" y="1446"/>
                    <a:pt x="485" y="1455"/>
                    <a:pt x="495" y="1463"/>
                  </a:cubicBezTo>
                  <a:cubicBezTo>
                    <a:pt x="514" y="1467"/>
                    <a:pt x="531" y="1473"/>
                    <a:pt x="552" y="1474"/>
                  </a:cubicBezTo>
                  <a:moveTo>
                    <a:pt x="552" y="1474"/>
                  </a:moveTo>
                  <a:cubicBezTo>
                    <a:pt x="552" y="1475"/>
                    <a:pt x="553" y="1474"/>
                    <a:pt x="552" y="1474"/>
                  </a:cubicBezTo>
                  <a:moveTo>
                    <a:pt x="552" y="1474"/>
                  </a:moveTo>
                  <a:cubicBezTo>
                    <a:pt x="547" y="1468"/>
                    <a:pt x="542" y="1463"/>
                    <a:pt x="538" y="1456"/>
                  </a:cubicBezTo>
                  <a:cubicBezTo>
                    <a:pt x="512" y="1451"/>
                    <a:pt x="490" y="1443"/>
                    <a:pt x="466" y="1437"/>
                  </a:cubicBezTo>
                  <a:moveTo>
                    <a:pt x="466" y="1437"/>
                  </a:moveTo>
                  <a:cubicBezTo>
                    <a:pt x="466" y="1435"/>
                    <a:pt x="465" y="1437"/>
                    <a:pt x="466" y="1437"/>
                  </a:cubicBezTo>
                  <a:moveTo>
                    <a:pt x="888" y="1463"/>
                  </a:moveTo>
                  <a:cubicBezTo>
                    <a:pt x="888" y="1467"/>
                    <a:pt x="885" y="1469"/>
                    <a:pt x="884" y="1472"/>
                  </a:cubicBezTo>
                  <a:cubicBezTo>
                    <a:pt x="919" y="1472"/>
                    <a:pt x="949" y="1466"/>
                    <a:pt x="980" y="1462"/>
                  </a:cubicBezTo>
                  <a:cubicBezTo>
                    <a:pt x="982" y="1456"/>
                    <a:pt x="988" y="1448"/>
                    <a:pt x="986" y="1441"/>
                  </a:cubicBezTo>
                  <a:cubicBezTo>
                    <a:pt x="956" y="1451"/>
                    <a:pt x="922" y="1458"/>
                    <a:pt x="888" y="1463"/>
                  </a:cubicBezTo>
                  <a:close/>
                  <a:moveTo>
                    <a:pt x="1098" y="1445"/>
                  </a:moveTo>
                  <a:cubicBezTo>
                    <a:pt x="1098" y="1445"/>
                    <a:pt x="1099" y="1446"/>
                    <a:pt x="1098" y="1445"/>
                  </a:cubicBezTo>
                  <a:close/>
                  <a:moveTo>
                    <a:pt x="423" y="1450"/>
                  </a:moveTo>
                  <a:cubicBezTo>
                    <a:pt x="423" y="1450"/>
                    <a:pt x="424" y="1451"/>
                    <a:pt x="423" y="1450"/>
                  </a:cubicBezTo>
                  <a:close/>
                  <a:moveTo>
                    <a:pt x="600" y="1464"/>
                  </a:moveTo>
                  <a:cubicBezTo>
                    <a:pt x="639" y="1469"/>
                    <a:pt x="688" y="1474"/>
                    <a:pt x="730" y="1469"/>
                  </a:cubicBezTo>
                  <a:cubicBezTo>
                    <a:pt x="679" y="1467"/>
                    <a:pt x="633" y="1459"/>
                    <a:pt x="590" y="1449"/>
                  </a:cubicBezTo>
                  <a:cubicBezTo>
                    <a:pt x="593" y="1455"/>
                    <a:pt x="595" y="1461"/>
                    <a:pt x="600" y="1464"/>
                  </a:cubicBezTo>
                  <a:close/>
                  <a:moveTo>
                    <a:pt x="888" y="1449"/>
                  </a:moveTo>
                  <a:cubicBezTo>
                    <a:pt x="859" y="1457"/>
                    <a:pt x="828" y="1462"/>
                    <a:pt x="797" y="1467"/>
                  </a:cubicBezTo>
                  <a:cubicBezTo>
                    <a:pt x="795" y="1467"/>
                    <a:pt x="793" y="1467"/>
                    <a:pt x="792" y="1467"/>
                  </a:cubicBezTo>
                  <a:cubicBezTo>
                    <a:pt x="790" y="1468"/>
                    <a:pt x="792" y="1469"/>
                    <a:pt x="794" y="1468"/>
                  </a:cubicBezTo>
                  <a:cubicBezTo>
                    <a:pt x="826" y="1467"/>
                    <a:pt x="856" y="1465"/>
                    <a:pt x="885" y="1461"/>
                  </a:cubicBezTo>
                  <a:cubicBezTo>
                    <a:pt x="887" y="1457"/>
                    <a:pt x="888" y="1453"/>
                    <a:pt x="890" y="1449"/>
                  </a:cubicBezTo>
                  <a:cubicBezTo>
                    <a:pt x="889" y="1449"/>
                    <a:pt x="888" y="1449"/>
                    <a:pt x="888" y="1449"/>
                  </a:cubicBezTo>
                  <a:close/>
                  <a:moveTo>
                    <a:pt x="425" y="1451"/>
                  </a:moveTo>
                  <a:cubicBezTo>
                    <a:pt x="425" y="1451"/>
                    <a:pt x="426" y="1452"/>
                    <a:pt x="425" y="1451"/>
                  </a:cubicBezTo>
                  <a:close/>
                  <a:moveTo>
                    <a:pt x="427" y="1452"/>
                  </a:moveTo>
                  <a:cubicBezTo>
                    <a:pt x="427" y="1452"/>
                    <a:pt x="428" y="1453"/>
                    <a:pt x="427" y="1452"/>
                  </a:cubicBezTo>
                  <a:close/>
                  <a:moveTo>
                    <a:pt x="429" y="1453"/>
                  </a:moveTo>
                  <a:cubicBezTo>
                    <a:pt x="428" y="1453"/>
                    <a:pt x="430" y="1454"/>
                    <a:pt x="429" y="1453"/>
                  </a:cubicBezTo>
                  <a:close/>
                  <a:moveTo>
                    <a:pt x="749" y="1462"/>
                  </a:moveTo>
                  <a:cubicBezTo>
                    <a:pt x="749" y="1462"/>
                    <a:pt x="750" y="1462"/>
                    <a:pt x="750" y="1463"/>
                  </a:cubicBezTo>
                  <a:moveTo>
                    <a:pt x="750" y="1463"/>
                  </a:moveTo>
                  <a:cubicBezTo>
                    <a:pt x="751" y="1464"/>
                    <a:pt x="752" y="1462"/>
                    <a:pt x="750" y="1463"/>
                  </a:cubicBezTo>
                  <a:moveTo>
                    <a:pt x="750" y="1463"/>
                  </a:moveTo>
                  <a:cubicBezTo>
                    <a:pt x="750" y="1462"/>
                    <a:pt x="749" y="1462"/>
                    <a:pt x="749" y="1462"/>
                  </a:cubicBezTo>
                  <a:moveTo>
                    <a:pt x="749" y="1462"/>
                  </a:moveTo>
                  <a:cubicBezTo>
                    <a:pt x="746" y="1458"/>
                    <a:pt x="742" y="1456"/>
                    <a:pt x="739" y="1453"/>
                  </a:cubicBezTo>
                  <a:cubicBezTo>
                    <a:pt x="738" y="1460"/>
                    <a:pt x="744" y="1460"/>
                    <a:pt x="749" y="1462"/>
                  </a:cubicBezTo>
                  <a:moveTo>
                    <a:pt x="559" y="1476"/>
                  </a:moveTo>
                  <a:cubicBezTo>
                    <a:pt x="572" y="1480"/>
                    <a:pt x="590" y="1477"/>
                    <a:pt x="605" y="1480"/>
                  </a:cubicBezTo>
                  <a:cubicBezTo>
                    <a:pt x="605" y="1476"/>
                    <a:pt x="598" y="1472"/>
                    <a:pt x="597" y="1466"/>
                  </a:cubicBezTo>
                  <a:cubicBezTo>
                    <a:pt x="577" y="1465"/>
                    <a:pt x="561" y="1460"/>
                    <a:pt x="543" y="1458"/>
                  </a:cubicBezTo>
                  <a:cubicBezTo>
                    <a:pt x="547" y="1464"/>
                    <a:pt x="551" y="1473"/>
                    <a:pt x="559" y="1476"/>
                  </a:cubicBezTo>
                  <a:close/>
                  <a:moveTo>
                    <a:pt x="981" y="1463"/>
                  </a:moveTo>
                  <a:cubicBezTo>
                    <a:pt x="976" y="1471"/>
                    <a:pt x="970" y="1476"/>
                    <a:pt x="964" y="1481"/>
                  </a:cubicBezTo>
                  <a:cubicBezTo>
                    <a:pt x="972" y="1480"/>
                    <a:pt x="978" y="1479"/>
                    <a:pt x="986" y="1478"/>
                  </a:cubicBezTo>
                  <a:cubicBezTo>
                    <a:pt x="993" y="1472"/>
                    <a:pt x="1000" y="1466"/>
                    <a:pt x="1007" y="1460"/>
                  </a:cubicBezTo>
                  <a:cubicBezTo>
                    <a:pt x="1007" y="1458"/>
                    <a:pt x="1008" y="1458"/>
                    <a:pt x="1006" y="1458"/>
                  </a:cubicBezTo>
                  <a:cubicBezTo>
                    <a:pt x="998" y="1460"/>
                    <a:pt x="989" y="1461"/>
                    <a:pt x="981" y="1463"/>
                  </a:cubicBezTo>
                  <a:close/>
                  <a:moveTo>
                    <a:pt x="1069" y="1460"/>
                  </a:moveTo>
                  <a:cubicBezTo>
                    <a:pt x="1069" y="1459"/>
                    <a:pt x="1070" y="1460"/>
                    <a:pt x="1069" y="1460"/>
                  </a:cubicBezTo>
                  <a:close/>
                  <a:moveTo>
                    <a:pt x="1066" y="1461"/>
                  </a:moveTo>
                  <a:cubicBezTo>
                    <a:pt x="1041" y="1468"/>
                    <a:pt x="1016" y="1476"/>
                    <a:pt x="987" y="1480"/>
                  </a:cubicBezTo>
                  <a:cubicBezTo>
                    <a:pt x="984" y="1484"/>
                    <a:pt x="979" y="1485"/>
                    <a:pt x="976" y="1488"/>
                  </a:cubicBezTo>
                  <a:cubicBezTo>
                    <a:pt x="1008" y="1481"/>
                    <a:pt x="1042" y="1475"/>
                    <a:pt x="1066" y="1461"/>
                  </a:cubicBezTo>
                  <a:moveTo>
                    <a:pt x="1066" y="1461"/>
                  </a:moveTo>
                  <a:cubicBezTo>
                    <a:pt x="1070" y="1462"/>
                    <a:pt x="1067" y="1458"/>
                    <a:pt x="1066" y="1461"/>
                  </a:cubicBezTo>
                  <a:moveTo>
                    <a:pt x="742" y="1463"/>
                  </a:moveTo>
                  <a:cubicBezTo>
                    <a:pt x="742" y="1465"/>
                    <a:pt x="746" y="1462"/>
                    <a:pt x="742" y="1463"/>
                  </a:cubicBezTo>
                  <a:moveTo>
                    <a:pt x="742" y="1463"/>
                  </a:moveTo>
                  <a:cubicBezTo>
                    <a:pt x="741" y="1462"/>
                    <a:pt x="740" y="1461"/>
                    <a:pt x="739" y="1461"/>
                  </a:cubicBezTo>
                  <a:cubicBezTo>
                    <a:pt x="739" y="1463"/>
                    <a:pt x="740" y="1462"/>
                    <a:pt x="742" y="1463"/>
                  </a:cubicBezTo>
                  <a:moveTo>
                    <a:pt x="1072" y="1462"/>
                  </a:moveTo>
                  <a:cubicBezTo>
                    <a:pt x="1072" y="1461"/>
                    <a:pt x="1073" y="1462"/>
                    <a:pt x="1072" y="1462"/>
                  </a:cubicBezTo>
                  <a:close/>
                  <a:moveTo>
                    <a:pt x="774" y="1463"/>
                  </a:moveTo>
                  <a:cubicBezTo>
                    <a:pt x="774" y="1463"/>
                    <a:pt x="775" y="1464"/>
                    <a:pt x="774" y="1463"/>
                  </a:cubicBezTo>
                  <a:close/>
                  <a:moveTo>
                    <a:pt x="746" y="1464"/>
                  </a:moveTo>
                  <a:cubicBezTo>
                    <a:pt x="745" y="1464"/>
                    <a:pt x="746" y="1465"/>
                    <a:pt x="746" y="1464"/>
                  </a:cubicBezTo>
                  <a:close/>
                  <a:moveTo>
                    <a:pt x="780" y="1464"/>
                  </a:moveTo>
                  <a:cubicBezTo>
                    <a:pt x="780" y="1464"/>
                    <a:pt x="781" y="1465"/>
                    <a:pt x="780" y="1464"/>
                  </a:cubicBezTo>
                  <a:close/>
                  <a:moveTo>
                    <a:pt x="796" y="1472"/>
                  </a:moveTo>
                  <a:cubicBezTo>
                    <a:pt x="823" y="1473"/>
                    <a:pt x="851" y="1473"/>
                    <a:pt x="879" y="1473"/>
                  </a:cubicBezTo>
                  <a:cubicBezTo>
                    <a:pt x="879" y="1470"/>
                    <a:pt x="886" y="1464"/>
                    <a:pt x="882" y="1463"/>
                  </a:cubicBezTo>
                  <a:cubicBezTo>
                    <a:pt x="855" y="1469"/>
                    <a:pt x="823" y="1468"/>
                    <a:pt x="796" y="1472"/>
                  </a:cubicBezTo>
                  <a:close/>
                  <a:moveTo>
                    <a:pt x="882" y="1475"/>
                  </a:moveTo>
                  <a:cubicBezTo>
                    <a:pt x="882" y="1479"/>
                    <a:pt x="879" y="1481"/>
                    <a:pt x="878" y="1485"/>
                  </a:cubicBezTo>
                  <a:cubicBezTo>
                    <a:pt x="901" y="1482"/>
                    <a:pt x="937" y="1489"/>
                    <a:pt x="958" y="1482"/>
                  </a:cubicBezTo>
                  <a:cubicBezTo>
                    <a:pt x="961" y="1480"/>
                    <a:pt x="965" y="1476"/>
                    <a:pt x="968" y="1473"/>
                  </a:cubicBezTo>
                  <a:cubicBezTo>
                    <a:pt x="971" y="1470"/>
                    <a:pt x="977" y="1467"/>
                    <a:pt x="975" y="1464"/>
                  </a:cubicBezTo>
                  <a:cubicBezTo>
                    <a:pt x="946" y="1470"/>
                    <a:pt x="916" y="1474"/>
                    <a:pt x="882" y="1475"/>
                  </a:cubicBezTo>
                  <a:close/>
                  <a:moveTo>
                    <a:pt x="784" y="1466"/>
                  </a:moveTo>
                  <a:cubicBezTo>
                    <a:pt x="784" y="1466"/>
                    <a:pt x="785" y="1467"/>
                    <a:pt x="784" y="1466"/>
                  </a:cubicBezTo>
                  <a:close/>
                  <a:moveTo>
                    <a:pt x="503" y="1468"/>
                  </a:moveTo>
                  <a:cubicBezTo>
                    <a:pt x="520" y="1486"/>
                    <a:pt x="554" y="1491"/>
                    <a:pt x="582" y="1493"/>
                  </a:cubicBezTo>
                  <a:cubicBezTo>
                    <a:pt x="572" y="1490"/>
                    <a:pt x="565" y="1483"/>
                    <a:pt x="556" y="1478"/>
                  </a:cubicBezTo>
                  <a:cubicBezTo>
                    <a:pt x="537" y="1475"/>
                    <a:pt x="521" y="1471"/>
                    <a:pt x="503" y="1468"/>
                  </a:cubicBezTo>
                  <a:moveTo>
                    <a:pt x="503" y="1468"/>
                  </a:moveTo>
                  <a:cubicBezTo>
                    <a:pt x="502" y="1467"/>
                    <a:pt x="502" y="1468"/>
                    <a:pt x="503" y="1468"/>
                  </a:cubicBezTo>
                  <a:moveTo>
                    <a:pt x="611" y="1480"/>
                  </a:moveTo>
                  <a:cubicBezTo>
                    <a:pt x="653" y="1483"/>
                    <a:pt x="697" y="1480"/>
                    <a:pt x="732" y="1473"/>
                  </a:cubicBezTo>
                  <a:cubicBezTo>
                    <a:pt x="687" y="1475"/>
                    <a:pt x="642" y="1473"/>
                    <a:pt x="601" y="1467"/>
                  </a:cubicBezTo>
                  <a:cubicBezTo>
                    <a:pt x="604" y="1472"/>
                    <a:pt x="605" y="1478"/>
                    <a:pt x="611" y="1480"/>
                  </a:cubicBezTo>
                  <a:close/>
                  <a:moveTo>
                    <a:pt x="738" y="1472"/>
                  </a:moveTo>
                  <a:cubicBezTo>
                    <a:pt x="737" y="1472"/>
                    <a:pt x="736" y="1472"/>
                    <a:pt x="736" y="1473"/>
                  </a:cubicBezTo>
                  <a:cubicBezTo>
                    <a:pt x="737" y="1473"/>
                    <a:pt x="738" y="1473"/>
                    <a:pt x="738" y="1472"/>
                  </a:cubicBezTo>
                  <a:close/>
                  <a:moveTo>
                    <a:pt x="789" y="1473"/>
                  </a:moveTo>
                  <a:cubicBezTo>
                    <a:pt x="788" y="1473"/>
                    <a:pt x="786" y="1473"/>
                    <a:pt x="786" y="1474"/>
                  </a:cubicBezTo>
                  <a:cubicBezTo>
                    <a:pt x="787" y="1474"/>
                    <a:pt x="789" y="1474"/>
                    <a:pt x="789" y="1473"/>
                  </a:cubicBezTo>
                  <a:close/>
                  <a:moveTo>
                    <a:pt x="742" y="1475"/>
                  </a:moveTo>
                  <a:cubicBezTo>
                    <a:pt x="741" y="1475"/>
                    <a:pt x="742" y="1476"/>
                    <a:pt x="742" y="1475"/>
                  </a:cubicBezTo>
                  <a:close/>
                  <a:moveTo>
                    <a:pt x="745" y="1509"/>
                  </a:moveTo>
                  <a:cubicBezTo>
                    <a:pt x="748" y="1509"/>
                    <a:pt x="752" y="1509"/>
                    <a:pt x="755" y="1509"/>
                  </a:cubicBezTo>
                  <a:cubicBezTo>
                    <a:pt x="757" y="1498"/>
                    <a:pt x="761" y="1484"/>
                    <a:pt x="759" y="1474"/>
                  </a:cubicBezTo>
                  <a:cubicBezTo>
                    <a:pt x="754" y="1485"/>
                    <a:pt x="737" y="1490"/>
                    <a:pt x="745" y="1509"/>
                  </a:cubicBezTo>
                  <a:close/>
                  <a:moveTo>
                    <a:pt x="877" y="1476"/>
                  </a:moveTo>
                  <a:cubicBezTo>
                    <a:pt x="879" y="1475"/>
                    <a:pt x="877" y="1475"/>
                    <a:pt x="877" y="1476"/>
                  </a:cubicBezTo>
                  <a:moveTo>
                    <a:pt x="877" y="1476"/>
                  </a:moveTo>
                  <a:cubicBezTo>
                    <a:pt x="848" y="1477"/>
                    <a:pt x="817" y="1475"/>
                    <a:pt x="791" y="1475"/>
                  </a:cubicBezTo>
                  <a:cubicBezTo>
                    <a:pt x="817" y="1479"/>
                    <a:pt x="844" y="1483"/>
                    <a:pt x="873" y="1485"/>
                  </a:cubicBezTo>
                  <a:cubicBezTo>
                    <a:pt x="875" y="1482"/>
                    <a:pt x="877" y="1480"/>
                    <a:pt x="877" y="1476"/>
                  </a:cubicBezTo>
                  <a:moveTo>
                    <a:pt x="655" y="1493"/>
                  </a:moveTo>
                  <a:cubicBezTo>
                    <a:pt x="685" y="1490"/>
                    <a:pt x="715" y="1482"/>
                    <a:pt x="737" y="1477"/>
                  </a:cubicBezTo>
                  <a:cubicBezTo>
                    <a:pt x="737" y="1476"/>
                    <a:pt x="739" y="1475"/>
                    <a:pt x="736" y="1475"/>
                  </a:cubicBezTo>
                  <a:cubicBezTo>
                    <a:pt x="700" y="1482"/>
                    <a:pt x="655" y="1485"/>
                    <a:pt x="612" y="1483"/>
                  </a:cubicBezTo>
                  <a:cubicBezTo>
                    <a:pt x="615" y="1498"/>
                    <a:pt x="635" y="1496"/>
                    <a:pt x="655" y="1493"/>
                  </a:cubicBezTo>
                  <a:close/>
                  <a:moveTo>
                    <a:pt x="749" y="1476"/>
                  </a:moveTo>
                  <a:cubicBezTo>
                    <a:pt x="748" y="1476"/>
                    <a:pt x="749" y="1477"/>
                    <a:pt x="749" y="1476"/>
                  </a:cubicBezTo>
                  <a:close/>
                  <a:moveTo>
                    <a:pt x="754" y="1476"/>
                  </a:moveTo>
                  <a:cubicBezTo>
                    <a:pt x="749" y="1477"/>
                    <a:pt x="746" y="1481"/>
                    <a:pt x="741" y="1483"/>
                  </a:cubicBezTo>
                  <a:cubicBezTo>
                    <a:pt x="742" y="1484"/>
                    <a:pt x="741" y="1488"/>
                    <a:pt x="743" y="1489"/>
                  </a:cubicBezTo>
                  <a:cubicBezTo>
                    <a:pt x="746" y="1485"/>
                    <a:pt x="752" y="1481"/>
                    <a:pt x="754" y="1476"/>
                  </a:cubicBezTo>
                  <a:moveTo>
                    <a:pt x="754" y="1476"/>
                  </a:moveTo>
                  <a:cubicBezTo>
                    <a:pt x="756" y="1475"/>
                    <a:pt x="754" y="1475"/>
                    <a:pt x="754" y="1476"/>
                  </a:cubicBezTo>
                  <a:moveTo>
                    <a:pt x="773" y="1476"/>
                  </a:moveTo>
                  <a:cubicBezTo>
                    <a:pt x="772" y="1476"/>
                    <a:pt x="773" y="1477"/>
                    <a:pt x="773" y="1476"/>
                  </a:cubicBezTo>
                  <a:close/>
                  <a:moveTo>
                    <a:pt x="782" y="1475"/>
                  </a:moveTo>
                  <a:cubicBezTo>
                    <a:pt x="781" y="1475"/>
                    <a:pt x="780" y="1475"/>
                    <a:pt x="780" y="1476"/>
                  </a:cubicBezTo>
                  <a:cubicBezTo>
                    <a:pt x="781" y="1476"/>
                    <a:pt x="782" y="1476"/>
                    <a:pt x="782" y="1475"/>
                  </a:cubicBezTo>
                  <a:close/>
                  <a:moveTo>
                    <a:pt x="746" y="1477"/>
                  </a:moveTo>
                  <a:cubicBezTo>
                    <a:pt x="743" y="1476"/>
                    <a:pt x="739" y="1478"/>
                    <a:pt x="742" y="1480"/>
                  </a:cubicBezTo>
                  <a:cubicBezTo>
                    <a:pt x="742" y="1478"/>
                    <a:pt x="745" y="1479"/>
                    <a:pt x="746" y="1477"/>
                  </a:cubicBezTo>
                  <a:moveTo>
                    <a:pt x="746" y="1477"/>
                  </a:moveTo>
                  <a:cubicBezTo>
                    <a:pt x="750" y="1478"/>
                    <a:pt x="746" y="1474"/>
                    <a:pt x="746" y="1477"/>
                  </a:cubicBezTo>
                  <a:moveTo>
                    <a:pt x="758" y="1509"/>
                  </a:moveTo>
                  <a:cubicBezTo>
                    <a:pt x="768" y="1509"/>
                    <a:pt x="777" y="1509"/>
                    <a:pt x="787" y="1509"/>
                  </a:cubicBezTo>
                  <a:cubicBezTo>
                    <a:pt x="781" y="1500"/>
                    <a:pt x="770" y="1487"/>
                    <a:pt x="763" y="1476"/>
                  </a:cubicBezTo>
                  <a:cubicBezTo>
                    <a:pt x="761" y="1486"/>
                    <a:pt x="760" y="1498"/>
                    <a:pt x="758" y="1509"/>
                  </a:cubicBezTo>
                  <a:close/>
                  <a:moveTo>
                    <a:pt x="796" y="1509"/>
                  </a:moveTo>
                  <a:cubicBezTo>
                    <a:pt x="804" y="1511"/>
                    <a:pt x="813" y="1505"/>
                    <a:pt x="826" y="1508"/>
                  </a:cubicBezTo>
                  <a:cubicBezTo>
                    <a:pt x="807" y="1497"/>
                    <a:pt x="786" y="1489"/>
                    <a:pt x="769" y="1476"/>
                  </a:cubicBezTo>
                  <a:cubicBezTo>
                    <a:pt x="777" y="1485"/>
                    <a:pt x="782" y="1505"/>
                    <a:pt x="796" y="1509"/>
                  </a:cubicBezTo>
                  <a:close/>
                  <a:moveTo>
                    <a:pt x="837" y="1507"/>
                  </a:moveTo>
                  <a:cubicBezTo>
                    <a:pt x="844" y="1507"/>
                    <a:pt x="860" y="1507"/>
                    <a:pt x="864" y="1499"/>
                  </a:cubicBezTo>
                  <a:cubicBezTo>
                    <a:pt x="831" y="1496"/>
                    <a:pt x="800" y="1484"/>
                    <a:pt x="774" y="1477"/>
                  </a:cubicBezTo>
                  <a:cubicBezTo>
                    <a:pt x="791" y="1485"/>
                    <a:pt x="814" y="1505"/>
                    <a:pt x="837" y="1507"/>
                  </a:cubicBezTo>
                  <a:close/>
                  <a:moveTo>
                    <a:pt x="865" y="1497"/>
                  </a:moveTo>
                  <a:cubicBezTo>
                    <a:pt x="867" y="1494"/>
                    <a:pt x="870" y="1491"/>
                    <a:pt x="871" y="1487"/>
                  </a:cubicBezTo>
                  <a:cubicBezTo>
                    <a:pt x="839" y="1487"/>
                    <a:pt x="810" y="1479"/>
                    <a:pt x="783" y="1477"/>
                  </a:cubicBezTo>
                  <a:cubicBezTo>
                    <a:pt x="809" y="1485"/>
                    <a:pt x="835" y="1493"/>
                    <a:pt x="865" y="1497"/>
                  </a:cubicBezTo>
                  <a:close/>
                  <a:moveTo>
                    <a:pt x="617" y="1495"/>
                  </a:moveTo>
                  <a:cubicBezTo>
                    <a:pt x="616" y="1492"/>
                    <a:pt x="610" y="1486"/>
                    <a:pt x="606" y="1483"/>
                  </a:cubicBezTo>
                  <a:cubicBezTo>
                    <a:pt x="592" y="1483"/>
                    <a:pt x="576" y="1479"/>
                    <a:pt x="563" y="1480"/>
                  </a:cubicBezTo>
                  <a:cubicBezTo>
                    <a:pt x="577" y="1489"/>
                    <a:pt x="591" y="1498"/>
                    <a:pt x="617" y="1495"/>
                  </a:cubicBezTo>
                  <a:close/>
                  <a:moveTo>
                    <a:pt x="626" y="1499"/>
                  </a:moveTo>
                  <a:cubicBezTo>
                    <a:pt x="667" y="1513"/>
                    <a:pt x="710" y="1498"/>
                    <a:pt x="738" y="1480"/>
                  </a:cubicBezTo>
                  <a:cubicBezTo>
                    <a:pt x="706" y="1488"/>
                    <a:pt x="665" y="1495"/>
                    <a:pt x="626" y="1499"/>
                  </a:cubicBezTo>
                  <a:close/>
                  <a:moveTo>
                    <a:pt x="1025" y="1480"/>
                  </a:moveTo>
                  <a:cubicBezTo>
                    <a:pt x="1025" y="1479"/>
                    <a:pt x="1026" y="1480"/>
                    <a:pt x="1025" y="1480"/>
                  </a:cubicBezTo>
                  <a:close/>
                  <a:moveTo>
                    <a:pt x="1022" y="1481"/>
                  </a:moveTo>
                  <a:cubicBezTo>
                    <a:pt x="1023" y="1481"/>
                    <a:pt x="1022" y="1480"/>
                    <a:pt x="1022" y="1481"/>
                  </a:cubicBezTo>
                  <a:close/>
                  <a:moveTo>
                    <a:pt x="516" y="1482"/>
                  </a:moveTo>
                  <a:cubicBezTo>
                    <a:pt x="516" y="1481"/>
                    <a:pt x="517" y="1482"/>
                    <a:pt x="516" y="1482"/>
                  </a:cubicBezTo>
                  <a:close/>
                  <a:moveTo>
                    <a:pt x="1018" y="1482"/>
                  </a:moveTo>
                  <a:cubicBezTo>
                    <a:pt x="1001" y="1486"/>
                    <a:pt x="981" y="1488"/>
                    <a:pt x="966" y="1495"/>
                  </a:cubicBezTo>
                  <a:moveTo>
                    <a:pt x="966" y="1495"/>
                  </a:moveTo>
                  <a:cubicBezTo>
                    <a:pt x="962" y="1494"/>
                    <a:pt x="965" y="1498"/>
                    <a:pt x="966" y="1495"/>
                  </a:cubicBezTo>
                  <a:moveTo>
                    <a:pt x="966" y="1495"/>
                  </a:moveTo>
                  <a:cubicBezTo>
                    <a:pt x="985" y="1493"/>
                    <a:pt x="1002" y="1488"/>
                    <a:pt x="1018" y="1482"/>
                  </a:cubicBezTo>
                  <a:moveTo>
                    <a:pt x="1018" y="1482"/>
                  </a:moveTo>
                  <a:cubicBezTo>
                    <a:pt x="1022" y="1483"/>
                    <a:pt x="1019" y="1479"/>
                    <a:pt x="1018" y="1482"/>
                  </a:cubicBezTo>
                  <a:moveTo>
                    <a:pt x="940" y="1495"/>
                  </a:moveTo>
                  <a:cubicBezTo>
                    <a:pt x="955" y="1492"/>
                    <a:pt x="972" y="1491"/>
                    <a:pt x="980" y="1482"/>
                  </a:cubicBezTo>
                  <a:cubicBezTo>
                    <a:pt x="962" y="1482"/>
                    <a:pt x="950" y="1488"/>
                    <a:pt x="940" y="1495"/>
                  </a:cubicBezTo>
                  <a:close/>
                  <a:moveTo>
                    <a:pt x="681" y="1507"/>
                  </a:moveTo>
                  <a:cubicBezTo>
                    <a:pt x="694" y="1507"/>
                    <a:pt x="707" y="1507"/>
                    <a:pt x="719" y="1509"/>
                  </a:cubicBezTo>
                  <a:cubicBezTo>
                    <a:pt x="726" y="1503"/>
                    <a:pt x="734" y="1498"/>
                    <a:pt x="740" y="1491"/>
                  </a:cubicBezTo>
                  <a:cubicBezTo>
                    <a:pt x="737" y="1491"/>
                    <a:pt x="741" y="1484"/>
                    <a:pt x="738" y="1484"/>
                  </a:cubicBezTo>
                  <a:cubicBezTo>
                    <a:pt x="722" y="1494"/>
                    <a:pt x="700" y="1499"/>
                    <a:pt x="681" y="1507"/>
                  </a:cubicBezTo>
                  <a:close/>
                  <a:moveTo>
                    <a:pt x="876" y="1487"/>
                  </a:moveTo>
                  <a:cubicBezTo>
                    <a:pt x="874" y="1491"/>
                    <a:pt x="871" y="1493"/>
                    <a:pt x="870" y="1498"/>
                  </a:cubicBezTo>
                  <a:cubicBezTo>
                    <a:pt x="900" y="1502"/>
                    <a:pt x="934" y="1501"/>
                    <a:pt x="950" y="1486"/>
                  </a:cubicBezTo>
                  <a:cubicBezTo>
                    <a:pt x="927" y="1487"/>
                    <a:pt x="902" y="1488"/>
                    <a:pt x="876" y="1487"/>
                  </a:cubicBezTo>
                  <a:close/>
                  <a:moveTo>
                    <a:pt x="542" y="1492"/>
                  </a:moveTo>
                  <a:cubicBezTo>
                    <a:pt x="542" y="1492"/>
                    <a:pt x="543" y="1493"/>
                    <a:pt x="542" y="1492"/>
                  </a:cubicBezTo>
                  <a:close/>
                  <a:moveTo>
                    <a:pt x="570" y="1495"/>
                  </a:moveTo>
                  <a:cubicBezTo>
                    <a:pt x="565" y="1495"/>
                    <a:pt x="538" y="1491"/>
                    <a:pt x="548" y="1494"/>
                  </a:cubicBezTo>
                  <a:cubicBezTo>
                    <a:pt x="571" y="1502"/>
                    <a:pt x="600" y="1512"/>
                    <a:pt x="625" y="1510"/>
                  </a:cubicBezTo>
                  <a:cubicBezTo>
                    <a:pt x="606" y="1504"/>
                    <a:pt x="592" y="1498"/>
                    <a:pt x="570" y="1495"/>
                  </a:cubicBezTo>
                  <a:close/>
                  <a:moveTo>
                    <a:pt x="958" y="1495"/>
                  </a:moveTo>
                  <a:cubicBezTo>
                    <a:pt x="949" y="1496"/>
                    <a:pt x="942" y="1497"/>
                    <a:pt x="935" y="1499"/>
                  </a:cubicBezTo>
                  <a:cubicBezTo>
                    <a:pt x="943" y="1498"/>
                    <a:pt x="953" y="1499"/>
                    <a:pt x="958" y="1495"/>
                  </a:cubicBezTo>
                  <a:moveTo>
                    <a:pt x="958" y="1495"/>
                  </a:moveTo>
                  <a:cubicBezTo>
                    <a:pt x="962" y="1496"/>
                    <a:pt x="958" y="1492"/>
                    <a:pt x="958" y="1495"/>
                  </a:cubicBezTo>
                  <a:moveTo>
                    <a:pt x="724" y="1509"/>
                  </a:moveTo>
                  <a:cubicBezTo>
                    <a:pt x="730" y="1509"/>
                    <a:pt x="736" y="1509"/>
                    <a:pt x="742" y="1509"/>
                  </a:cubicBezTo>
                  <a:cubicBezTo>
                    <a:pt x="740" y="1505"/>
                    <a:pt x="741" y="1498"/>
                    <a:pt x="739" y="1495"/>
                  </a:cubicBezTo>
                  <a:cubicBezTo>
                    <a:pt x="735" y="1501"/>
                    <a:pt x="728" y="1504"/>
                    <a:pt x="724" y="1509"/>
                  </a:cubicBezTo>
                  <a:close/>
                  <a:moveTo>
                    <a:pt x="613" y="1499"/>
                  </a:moveTo>
                  <a:cubicBezTo>
                    <a:pt x="615" y="1500"/>
                    <a:pt x="623" y="1501"/>
                    <a:pt x="624" y="1500"/>
                  </a:cubicBezTo>
                  <a:cubicBezTo>
                    <a:pt x="622" y="1496"/>
                    <a:pt x="599" y="1499"/>
                    <a:pt x="613" y="1499"/>
                  </a:cubicBezTo>
                  <a:close/>
                  <a:moveTo>
                    <a:pt x="929" y="1500"/>
                  </a:moveTo>
                  <a:cubicBezTo>
                    <a:pt x="929" y="1500"/>
                    <a:pt x="930" y="1501"/>
                    <a:pt x="929" y="1500"/>
                  </a:cubicBezTo>
                  <a:close/>
                  <a:moveTo>
                    <a:pt x="865" y="1505"/>
                  </a:moveTo>
                  <a:cubicBezTo>
                    <a:pt x="871" y="1503"/>
                    <a:pt x="880" y="1504"/>
                    <a:pt x="886" y="1502"/>
                  </a:cubicBezTo>
                  <a:cubicBezTo>
                    <a:pt x="879" y="1502"/>
                    <a:pt x="867" y="1497"/>
                    <a:pt x="865" y="1505"/>
                  </a:cubicBezTo>
                  <a:close/>
                  <a:moveTo>
                    <a:pt x="608" y="1501"/>
                  </a:moveTo>
                  <a:cubicBezTo>
                    <a:pt x="608" y="1501"/>
                    <a:pt x="607" y="1501"/>
                    <a:pt x="606" y="1502"/>
                  </a:cubicBezTo>
                  <a:cubicBezTo>
                    <a:pt x="607" y="1502"/>
                    <a:pt x="608" y="1502"/>
                    <a:pt x="608" y="1501"/>
                  </a:cubicBezTo>
                  <a:close/>
                  <a:moveTo>
                    <a:pt x="885" y="1514"/>
                  </a:moveTo>
                  <a:cubicBezTo>
                    <a:pt x="909" y="1514"/>
                    <a:pt x="929" y="1509"/>
                    <a:pt x="946" y="1501"/>
                  </a:cubicBezTo>
                  <a:cubicBezTo>
                    <a:pt x="921" y="1500"/>
                    <a:pt x="904" y="1509"/>
                    <a:pt x="885" y="1514"/>
                  </a:cubicBezTo>
                  <a:close/>
                  <a:moveTo>
                    <a:pt x="633" y="1509"/>
                  </a:moveTo>
                  <a:cubicBezTo>
                    <a:pt x="629" y="1504"/>
                    <a:pt x="618" y="1501"/>
                    <a:pt x="609" y="1503"/>
                  </a:cubicBezTo>
                  <a:cubicBezTo>
                    <a:pt x="618" y="1504"/>
                    <a:pt x="626" y="1509"/>
                    <a:pt x="633" y="1509"/>
                  </a:cubicBezTo>
                  <a:close/>
                  <a:moveTo>
                    <a:pt x="858" y="1512"/>
                  </a:moveTo>
                  <a:cubicBezTo>
                    <a:pt x="879" y="1516"/>
                    <a:pt x="896" y="1508"/>
                    <a:pt x="912" y="1503"/>
                  </a:cubicBezTo>
                  <a:cubicBezTo>
                    <a:pt x="893" y="1506"/>
                    <a:pt x="869" y="1502"/>
                    <a:pt x="858" y="1512"/>
                  </a:cubicBezTo>
                  <a:close/>
                  <a:moveTo>
                    <a:pt x="659" y="1507"/>
                  </a:moveTo>
                  <a:cubicBezTo>
                    <a:pt x="650" y="1508"/>
                    <a:pt x="641" y="1503"/>
                    <a:pt x="633" y="1506"/>
                  </a:cubicBezTo>
                  <a:cubicBezTo>
                    <a:pt x="638" y="1512"/>
                    <a:pt x="652" y="1509"/>
                    <a:pt x="659" y="1507"/>
                  </a:cubicBezTo>
                  <a:close/>
                  <a:moveTo>
                    <a:pt x="645" y="1512"/>
                  </a:moveTo>
                  <a:cubicBezTo>
                    <a:pt x="667" y="1518"/>
                    <a:pt x="698" y="1526"/>
                    <a:pt x="714" y="1511"/>
                  </a:cubicBezTo>
                  <a:cubicBezTo>
                    <a:pt x="688" y="1510"/>
                    <a:pt x="666" y="1506"/>
                    <a:pt x="645" y="1512"/>
                  </a:cubicBezTo>
                  <a:close/>
                  <a:moveTo>
                    <a:pt x="845" y="1510"/>
                  </a:moveTo>
                  <a:cubicBezTo>
                    <a:pt x="849" y="1510"/>
                    <a:pt x="855" y="1512"/>
                    <a:pt x="856" y="1508"/>
                  </a:cubicBezTo>
                  <a:cubicBezTo>
                    <a:pt x="852" y="1509"/>
                    <a:pt x="847" y="1508"/>
                    <a:pt x="845" y="1510"/>
                  </a:cubicBezTo>
                  <a:close/>
                  <a:moveTo>
                    <a:pt x="798" y="1512"/>
                  </a:moveTo>
                  <a:cubicBezTo>
                    <a:pt x="808" y="1524"/>
                    <a:pt x="839" y="1525"/>
                    <a:pt x="850" y="1513"/>
                  </a:cubicBezTo>
                  <a:cubicBezTo>
                    <a:pt x="837" y="1508"/>
                    <a:pt x="813" y="1509"/>
                    <a:pt x="798" y="1512"/>
                  </a:cubicBezTo>
                  <a:close/>
                  <a:moveTo>
                    <a:pt x="699" y="1522"/>
                  </a:moveTo>
                  <a:cubicBezTo>
                    <a:pt x="714" y="1522"/>
                    <a:pt x="731" y="1526"/>
                    <a:pt x="746" y="1524"/>
                  </a:cubicBezTo>
                  <a:cubicBezTo>
                    <a:pt x="743" y="1521"/>
                    <a:pt x="744" y="1515"/>
                    <a:pt x="742" y="1511"/>
                  </a:cubicBezTo>
                  <a:cubicBezTo>
                    <a:pt x="721" y="1509"/>
                    <a:pt x="710" y="1514"/>
                    <a:pt x="699" y="1522"/>
                  </a:cubicBezTo>
                  <a:close/>
                  <a:moveTo>
                    <a:pt x="750" y="1525"/>
                  </a:moveTo>
                  <a:cubicBezTo>
                    <a:pt x="753" y="1522"/>
                    <a:pt x="754" y="1517"/>
                    <a:pt x="754" y="1511"/>
                  </a:cubicBezTo>
                  <a:cubicBezTo>
                    <a:pt x="751" y="1511"/>
                    <a:pt x="748" y="1511"/>
                    <a:pt x="745" y="1511"/>
                  </a:cubicBezTo>
                  <a:cubicBezTo>
                    <a:pt x="747" y="1516"/>
                    <a:pt x="745" y="1524"/>
                    <a:pt x="750" y="1525"/>
                  </a:cubicBezTo>
                  <a:close/>
                  <a:moveTo>
                    <a:pt x="790" y="1511"/>
                  </a:moveTo>
                  <a:cubicBezTo>
                    <a:pt x="779" y="1511"/>
                    <a:pt x="768" y="1511"/>
                    <a:pt x="757" y="1511"/>
                  </a:cubicBezTo>
                  <a:cubicBezTo>
                    <a:pt x="757" y="1517"/>
                    <a:pt x="755" y="1520"/>
                    <a:pt x="754" y="1525"/>
                  </a:cubicBezTo>
                  <a:cubicBezTo>
                    <a:pt x="773" y="1525"/>
                    <a:pt x="792" y="1526"/>
                    <a:pt x="807" y="1522"/>
                  </a:cubicBezTo>
                  <a:cubicBezTo>
                    <a:pt x="800" y="1520"/>
                    <a:pt x="797" y="1514"/>
                    <a:pt x="790" y="1511"/>
                  </a:cubicBezTo>
                  <a:close/>
                  <a:moveTo>
                    <a:pt x="852" y="1517"/>
                  </a:moveTo>
                  <a:cubicBezTo>
                    <a:pt x="851" y="1518"/>
                    <a:pt x="852" y="1518"/>
                    <a:pt x="852" y="1517"/>
                  </a:cubicBezTo>
                  <a:moveTo>
                    <a:pt x="852" y="1517"/>
                  </a:moveTo>
                  <a:cubicBezTo>
                    <a:pt x="857" y="1517"/>
                    <a:pt x="861" y="1517"/>
                    <a:pt x="864" y="1515"/>
                  </a:cubicBezTo>
                  <a:cubicBezTo>
                    <a:pt x="859" y="1515"/>
                    <a:pt x="854" y="1513"/>
                    <a:pt x="852" y="1517"/>
                  </a:cubicBezTo>
                  <a:moveTo>
                    <a:pt x="655" y="1518"/>
                  </a:moveTo>
                  <a:cubicBezTo>
                    <a:pt x="655" y="1518"/>
                    <a:pt x="656" y="1519"/>
                    <a:pt x="655" y="1518"/>
                  </a:cubicBezTo>
                  <a:close/>
                  <a:moveTo>
                    <a:pt x="674" y="1522"/>
                  </a:moveTo>
                  <a:cubicBezTo>
                    <a:pt x="679" y="1522"/>
                    <a:pt x="678" y="1522"/>
                    <a:pt x="674" y="1521"/>
                  </a:cubicBezTo>
                  <a:cubicBezTo>
                    <a:pt x="672" y="1521"/>
                    <a:pt x="662" y="1518"/>
                    <a:pt x="658" y="1519"/>
                  </a:cubicBezTo>
                  <a:cubicBezTo>
                    <a:pt x="665" y="1520"/>
                    <a:pt x="671" y="1522"/>
                    <a:pt x="674" y="1522"/>
                  </a:cubicBezTo>
                  <a:close/>
                </a:path>
              </a:pathLst>
            </a:custGeom>
            <a:grpFill/>
            <a:ln w="9525">
              <a:noFill/>
              <a:round/>
              <a:headEnd/>
              <a:tailEnd/>
            </a:ln>
          </p:spPr>
          <p:txBody>
            <a:bodyPr/>
            <a:lstStyle/>
            <a:p>
              <a:endParaRPr lang="de-DE"/>
            </a:p>
          </p:txBody>
        </p:sp>
        <p:sp>
          <p:nvSpPr>
            <p:cNvPr id="15" name="Freeform 12"/>
            <p:cNvSpPr>
              <a:spLocks noEditPoints="1"/>
            </p:cNvSpPr>
            <p:nvPr/>
          </p:nvSpPr>
          <p:spPr bwMode="gray">
            <a:xfrm>
              <a:off x="2834290" y="1987741"/>
              <a:ext cx="3470441" cy="3332809"/>
            </a:xfrm>
            <a:custGeom>
              <a:avLst/>
              <a:gdLst/>
              <a:ahLst/>
              <a:cxnLst>
                <a:cxn ang="0">
                  <a:pos x="1157" y="29"/>
                </a:cxn>
                <a:cxn ang="0">
                  <a:pos x="617" y="117"/>
                </a:cxn>
                <a:cxn ang="0">
                  <a:pos x="656" y="178"/>
                </a:cxn>
                <a:cxn ang="0">
                  <a:pos x="239" y="258"/>
                </a:cxn>
                <a:cxn ang="0">
                  <a:pos x="536" y="255"/>
                </a:cxn>
                <a:cxn ang="0">
                  <a:pos x="663" y="454"/>
                </a:cxn>
                <a:cxn ang="0">
                  <a:pos x="900" y="474"/>
                </a:cxn>
                <a:cxn ang="0">
                  <a:pos x="922" y="511"/>
                </a:cxn>
                <a:cxn ang="0">
                  <a:pos x="908" y="527"/>
                </a:cxn>
                <a:cxn ang="0">
                  <a:pos x="895" y="533"/>
                </a:cxn>
                <a:cxn ang="0">
                  <a:pos x="1040" y="559"/>
                </a:cxn>
                <a:cxn ang="0">
                  <a:pos x="1319" y="1342"/>
                </a:cxn>
                <a:cxn ang="0">
                  <a:pos x="1320" y="1379"/>
                </a:cxn>
                <a:cxn ang="0">
                  <a:pos x="576" y="31"/>
                </a:cxn>
                <a:cxn ang="0">
                  <a:pos x="469" y="123"/>
                </a:cxn>
                <a:cxn ang="0">
                  <a:pos x="676" y="54"/>
                </a:cxn>
                <a:cxn ang="0">
                  <a:pos x="618" y="4"/>
                </a:cxn>
                <a:cxn ang="0">
                  <a:pos x="595" y="5"/>
                </a:cxn>
                <a:cxn ang="0">
                  <a:pos x="513" y="46"/>
                </a:cxn>
                <a:cxn ang="0">
                  <a:pos x="422" y="75"/>
                </a:cxn>
                <a:cxn ang="0">
                  <a:pos x="459" y="67"/>
                </a:cxn>
                <a:cxn ang="0">
                  <a:pos x="1681" y="642"/>
                </a:cxn>
                <a:cxn ang="0">
                  <a:pos x="1077" y="36"/>
                </a:cxn>
                <a:cxn ang="0">
                  <a:pos x="1098" y="110"/>
                </a:cxn>
                <a:cxn ang="0">
                  <a:pos x="979" y="117"/>
                </a:cxn>
                <a:cxn ang="0">
                  <a:pos x="948" y="122"/>
                </a:cxn>
                <a:cxn ang="0">
                  <a:pos x="820" y="97"/>
                </a:cxn>
                <a:cxn ang="0">
                  <a:pos x="698" y="200"/>
                </a:cxn>
                <a:cxn ang="0">
                  <a:pos x="828" y="182"/>
                </a:cxn>
                <a:cxn ang="0">
                  <a:pos x="734" y="228"/>
                </a:cxn>
                <a:cxn ang="0">
                  <a:pos x="635" y="272"/>
                </a:cxn>
                <a:cxn ang="0">
                  <a:pos x="593" y="234"/>
                </a:cxn>
                <a:cxn ang="0">
                  <a:pos x="621" y="295"/>
                </a:cxn>
                <a:cxn ang="0">
                  <a:pos x="441" y="441"/>
                </a:cxn>
                <a:cxn ang="0">
                  <a:pos x="621" y="411"/>
                </a:cxn>
                <a:cxn ang="0">
                  <a:pos x="709" y="512"/>
                </a:cxn>
                <a:cxn ang="0">
                  <a:pos x="740" y="381"/>
                </a:cxn>
                <a:cxn ang="0">
                  <a:pos x="870" y="536"/>
                </a:cxn>
                <a:cxn ang="0">
                  <a:pos x="911" y="470"/>
                </a:cxn>
                <a:cxn ang="0">
                  <a:pos x="1059" y="616"/>
                </a:cxn>
                <a:cxn ang="0">
                  <a:pos x="834" y="603"/>
                </a:cxn>
                <a:cxn ang="0">
                  <a:pos x="677" y="539"/>
                </a:cxn>
                <a:cxn ang="0">
                  <a:pos x="369" y="587"/>
                </a:cxn>
                <a:cxn ang="0">
                  <a:pos x="215" y="834"/>
                </a:cxn>
                <a:cxn ang="0">
                  <a:pos x="317" y="1065"/>
                </a:cxn>
                <a:cxn ang="0">
                  <a:pos x="592" y="1115"/>
                </a:cxn>
                <a:cxn ang="0">
                  <a:pos x="681" y="1291"/>
                </a:cxn>
                <a:cxn ang="0">
                  <a:pos x="733" y="1503"/>
                </a:cxn>
                <a:cxn ang="0">
                  <a:pos x="1016" y="1556"/>
                </a:cxn>
                <a:cxn ang="0">
                  <a:pos x="1197" y="1373"/>
                </a:cxn>
                <a:cxn ang="0">
                  <a:pos x="1271" y="1154"/>
                </a:cxn>
                <a:cxn ang="0">
                  <a:pos x="1311" y="967"/>
                </a:cxn>
                <a:cxn ang="0">
                  <a:pos x="1135" y="797"/>
                </a:cxn>
                <a:cxn ang="0">
                  <a:pos x="1197" y="810"/>
                </a:cxn>
                <a:cxn ang="0">
                  <a:pos x="1447" y="788"/>
                </a:cxn>
                <a:cxn ang="0">
                  <a:pos x="1277" y="635"/>
                </a:cxn>
                <a:cxn ang="0">
                  <a:pos x="1531" y="652"/>
                </a:cxn>
                <a:cxn ang="0">
                  <a:pos x="1658" y="862"/>
                </a:cxn>
                <a:cxn ang="0">
                  <a:pos x="1038" y="440"/>
                </a:cxn>
                <a:cxn ang="0">
                  <a:pos x="991" y="389"/>
                </a:cxn>
                <a:cxn ang="0">
                  <a:pos x="1099" y="418"/>
                </a:cxn>
                <a:cxn ang="0">
                  <a:pos x="287" y="206"/>
                </a:cxn>
                <a:cxn ang="0">
                  <a:pos x="50" y="1063"/>
                </a:cxn>
              </a:cxnLst>
              <a:rect l="0" t="0" r="r" b="b"/>
              <a:pathLst>
                <a:path w="1683" h="1609">
                  <a:moveTo>
                    <a:pt x="1008" y="20"/>
                  </a:moveTo>
                  <a:cubicBezTo>
                    <a:pt x="1021" y="27"/>
                    <a:pt x="1028" y="27"/>
                    <a:pt x="1045" y="29"/>
                  </a:cubicBezTo>
                  <a:cubicBezTo>
                    <a:pt x="1035" y="22"/>
                    <a:pt x="1023" y="21"/>
                    <a:pt x="1008" y="20"/>
                  </a:cubicBezTo>
                  <a:close/>
                  <a:moveTo>
                    <a:pt x="1146" y="26"/>
                  </a:moveTo>
                  <a:cubicBezTo>
                    <a:pt x="1143" y="26"/>
                    <a:pt x="1143" y="22"/>
                    <a:pt x="1141" y="21"/>
                  </a:cubicBezTo>
                  <a:cubicBezTo>
                    <a:pt x="1142" y="21"/>
                    <a:pt x="1146" y="24"/>
                    <a:pt x="1147" y="21"/>
                  </a:cubicBezTo>
                  <a:cubicBezTo>
                    <a:pt x="1138" y="19"/>
                    <a:pt x="1136" y="20"/>
                    <a:pt x="1128" y="22"/>
                  </a:cubicBezTo>
                  <a:cubicBezTo>
                    <a:pt x="1134" y="24"/>
                    <a:pt x="1139" y="27"/>
                    <a:pt x="1146" y="26"/>
                  </a:cubicBezTo>
                  <a:close/>
                  <a:moveTo>
                    <a:pt x="1063" y="27"/>
                  </a:moveTo>
                  <a:cubicBezTo>
                    <a:pt x="1057" y="27"/>
                    <a:pt x="1049" y="23"/>
                    <a:pt x="1045" y="25"/>
                  </a:cubicBezTo>
                  <a:cubicBezTo>
                    <a:pt x="1050" y="26"/>
                    <a:pt x="1053" y="31"/>
                    <a:pt x="1059" y="32"/>
                  </a:cubicBezTo>
                  <a:cubicBezTo>
                    <a:pt x="1060" y="30"/>
                    <a:pt x="1063" y="30"/>
                    <a:pt x="1063" y="27"/>
                  </a:cubicBezTo>
                  <a:close/>
                  <a:moveTo>
                    <a:pt x="1157" y="29"/>
                  </a:moveTo>
                  <a:cubicBezTo>
                    <a:pt x="1159" y="30"/>
                    <a:pt x="1161" y="30"/>
                    <a:pt x="1163" y="31"/>
                  </a:cubicBezTo>
                  <a:cubicBezTo>
                    <a:pt x="1163" y="28"/>
                    <a:pt x="1158" y="27"/>
                    <a:pt x="1157" y="29"/>
                  </a:cubicBezTo>
                  <a:close/>
                  <a:moveTo>
                    <a:pt x="966" y="79"/>
                  </a:moveTo>
                  <a:cubicBezTo>
                    <a:pt x="979" y="79"/>
                    <a:pt x="987" y="91"/>
                    <a:pt x="1000" y="85"/>
                  </a:cubicBezTo>
                  <a:cubicBezTo>
                    <a:pt x="983" y="83"/>
                    <a:pt x="971" y="65"/>
                    <a:pt x="984" y="55"/>
                  </a:cubicBezTo>
                  <a:cubicBezTo>
                    <a:pt x="988" y="52"/>
                    <a:pt x="993" y="54"/>
                    <a:pt x="996" y="49"/>
                  </a:cubicBezTo>
                  <a:cubicBezTo>
                    <a:pt x="992" y="41"/>
                    <a:pt x="983" y="46"/>
                    <a:pt x="978" y="50"/>
                  </a:cubicBezTo>
                  <a:cubicBezTo>
                    <a:pt x="970" y="49"/>
                    <a:pt x="966" y="53"/>
                    <a:pt x="962" y="58"/>
                  </a:cubicBezTo>
                  <a:cubicBezTo>
                    <a:pt x="969" y="61"/>
                    <a:pt x="963" y="73"/>
                    <a:pt x="966" y="79"/>
                  </a:cubicBezTo>
                  <a:close/>
                  <a:moveTo>
                    <a:pt x="1026" y="63"/>
                  </a:moveTo>
                  <a:cubicBezTo>
                    <a:pt x="1029" y="64"/>
                    <a:pt x="1031" y="68"/>
                    <a:pt x="1033" y="64"/>
                  </a:cubicBezTo>
                  <a:cubicBezTo>
                    <a:pt x="1032" y="63"/>
                    <a:pt x="1028" y="61"/>
                    <a:pt x="1026" y="63"/>
                  </a:cubicBezTo>
                  <a:close/>
                  <a:moveTo>
                    <a:pt x="1025" y="92"/>
                  </a:moveTo>
                  <a:cubicBezTo>
                    <a:pt x="1021" y="90"/>
                    <a:pt x="1015" y="86"/>
                    <a:pt x="1011" y="88"/>
                  </a:cubicBezTo>
                  <a:cubicBezTo>
                    <a:pt x="1014" y="90"/>
                    <a:pt x="1020" y="94"/>
                    <a:pt x="1025" y="92"/>
                  </a:cubicBezTo>
                  <a:close/>
                  <a:moveTo>
                    <a:pt x="618" y="123"/>
                  </a:moveTo>
                  <a:cubicBezTo>
                    <a:pt x="612" y="123"/>
                    <a:pt x="617" y="119"/>
                    <a:pt x="617" y="117"/>
                  </a:cubicBezTo>
                  <a:cubicBezTo>
                    <a:pt x="614" y="117"/>
                    <a:pt x="614" y="116"/>
                    <a:pt x="614" y="114"/>
                  </a:cubicBezTo>
                  <a:cubicBezTo>
                    <a:pt x="605" y="120"/>
                    <a:pt x="599" y="113"/>
                    <a:pt x="590" y="118"/>
                  </a:cubicBezTo>
                  <a:cubicBezTo>
                    <a:pt x="590" y="117"/>
                    <a:pt x="590" y="115"/>
                    <a:pt x="589" y="115"/>
                  </a:cubicBezTo>
                  <a:cubicBezTo>
                    <a:pt x="588" y="118"/>
                    <a:pt x="582" y="120"/>
                    <a:pt x="580" y="119"/>
                  </a:cubicBezTo>
                  <a:cubicBezTo>
                    <a:pt x="582" y="117"/>
                    <a:pt x="585" y="116"/>
                    <a:pt x="584" y="111"/>
                  </a:cubicBezTo>
                  <a:cubicBezTo>
                    <a:pt x="577" y="113"/>
                    <a:pt x="569" y="115"/>
                    <a:pt x="565" y="119"/>
                  </a:cubicBezTo>
                  <a:cubicBezTo>
                    <a:pt x="568" y="121"/>
                    <a:pt x="572" y="116"/>
                    <a:pt x="574" y="119"/>
                  </a:cubicBezTo>
                  <a:cubicBezTo>
                    <a:pt x="573" y="125"/>
                    <a:pt x="562" y="121"/>
                    <a:pt x="559" y="125"/>
                  </a:cubicBezTo>
                  <a:cubicBezTo>
                    <a:pt x="563" y="124"/>
                    <a:pt x="564" y="126"/>
                    <a:pt x="566" y="129"/>
                  </a:cubicBezTo>
                  <a:cubicBezTo>
                    <a:pt x="563" y="133"/>
                    <a:pt x="556" y="128"/>
                    <a:pt x="555" y="134"/>
                  </a:cubicBezTo>
                  <a:cubicBezTo>
                    <a:pt x="559" y="135"/>
                    <a:pt x="561" y="134"/>
                    <a:pt x="564" y="133"/>
                  </a:cubicBezTo>
                  <a:cubicBezTo>
                    <a:pt x="564" y="137"/>
                    <a:pt x="567" y="137"/>
                    <a:pt x="568" y="140"/>
                  </a:cubicBezTo>
                  <a:cubicBezTo>
                    <a:pt x="584" y="136"/>
                    <a:pt x="608" y="137"/>
                    <a:pt x="618" y="123"/>
                  </a:cubicBezTo>
                  <a:close/>
                  <a:moveTo>
                    <a:pt x="651" y="184"/>
                  </a:moveTo>
                  <a:cubicBezTo>
                    <a:pt x="654" y="184"/>
                    <a:pt x="656" y="182"/>
                    <a:pt x="656" y="178"/>
                  </a:cubicBezTo>
                  <a:cubicBezTo>
                    <a:pt x="653" y="178"/>
                    <a:pt x="651" y="180"/>
                    <a:pt x="651" y="184"/>
                  </a:cubicBezTo>
                  <a:close/>
                  <a:moveTo>
                    <a:pt x="635" y="196"/>
                  </a:moveTo>
                  <a:cubicBezTo>
                    <a:pt x="634" y="194"/>
                    <a:pt x="634" y="192"/>
                    <a:pt x="633" y="191"/>
                  </a:cubicBezTo>
                  <a:cubicBezTo>
                    <a:pt x="631" y="192"/>
                    <a:pt x="631" y="196"/>
                    <a:pt x="635" y="196"/>
                  </a:cubicBezTo>
                  <a:close/>
                  <a:moveTo>
                    <a:pt x="604" y="197"/>
                  </a:moveTo>
                  <a:cubicBezTo>
                    <a:pt x="601" y="200"/>
                    <a:pt x="595" y="199"/>
                    <a:pt x="595" y="204"/>
                  </a:cubicBezTo>
                  <a:cubicBezTo>
                    <a:pt x="601" y="205"/>
                    <a:pt x="606" y="201"/>
                    <a:pt x="604" y="197"/>
                  </a:cubicBezTo>
                  <a:close/>
                  <a:moveTo>
                    <a:pt x="595" y="213"/>
                  </a:moveTo>
                  <a:cubicBezTo>
                    <a:pt x="599" y="213"/>
                    <a:pt x="599" y="210"/>
                    <a:pt x="599" y="207"/>
                  </a:cubicBezTo>
                  <a:cubicBezTo>
                    <a:pt x="595" y="207"/>
                    <a:pt x="593" y="211"/>
                    <a:pt x="595" y="213"/>
                  </a:cubicBezTo>
                  <a:close/>
                  <a:moveTo>
                    <a:pt x="280" y="210"/>
                  </a:moveTo>
                  <a:cubicBezTo>
                    <a:pt x="262" y="220"/>
                    <a:pt x="248" y="231"/>
                    <a:pt x="232" y="242"/>
                  </a:cubicBezTo>
                  <a:cubicBezTo>
                    <a:pt x="234" y="251"/>
                    <a:pt x="231" y="253"/>
                    <a:pt x="227" y="259"/>
                  </a:cubicBezTo>
                  <a:cubicBezTo>
                    <a:pt x="232" y="260"/>
                    <a:pt x="226" y="264"/>
                    <a:pt x="227" y="266"/>
                  </a:cubicBezTo>
                  <a:cubicBezTo>
                    <a:pt x="232" y="265"/>
                    <a:pt x="235" y="261"/>
                    <a:pt x="239" y="258"/>
                  </a:cubicBezTo>
                  <a:cubicBezTo>
                    <a:pt x="241" y="246"/>
                    <a:pt x="254" y="245"/>
                    <a:pt x="258" y="235"/>
                  </a:cubicBezTo>
                  <a:cubicBezTo>
                    <a:pt x="257" y="234"/>
                    <a:pt x="255" y="238"/>
                    <a:pt x="255" y="235"/>
                  </a:cubicBezTo>
                  <a:cubicBezTo>
                    <a:pt x="261" y="225"/>
                    <a:pt x="272" y="219"/>
                    <a:pt x="280" y="210"/>
                  </a:cubicBezTo>
                  <a:close/>
                  <a:moveTo>
                    <a:pt x="252" y="214"/>
                  </a:moveTo>
                  <a:cubicBezTo>
                    <a:pt x="250" y="216"/>
                    <a:pt x="245" y="220"/>
                    <a:pt x="248" y="224"/>
                  </a:cubicBezTo>
                  <a:cubicBezTo>
                    <a:pt x="250" y="221"/>
                    <a:pt x="254" y="217"/>
                    <a:pt x="252" y="214"/>
                  </a:cubicBezTo>
                  <a:close/>
                  <a:moveTo>
                    <a:pt x="520" y="272"/>
                  </a:moveTo>
                  <a:cubicBezTo>
                    <a:pt x="521" y="276"/>
                    <a:pt x="521" y="277"/>
                    <a:pt x="522" y="280"/>
                  </a:cubicBezTo>
                  <a:cubicBezTo>
                    <a:pt x="540" y="274"/>
                    <a:pt x="569" y="277"/>
                    <a:pt x="570" y="252"/>
                  </a:cubicBezTo>
                  <a:cubicBezTo>
                    <a:pt x="576" y="249"/>
                    <a:pt x="586" y="246"/>
                    <a:pt x="582" y="235"/>
                  </a:cubicBezTo>
                  <a:cubicBezTo>
                    <a:pt x="572" y="230"/>
                    <a:pt x="564" y="233"/>
                    <a:pt x="556" y="239"/>
                  </a:cubicBezTo>
                  <a:cubicBezTo>
                    <a:pt x="556" y="241"/>
                    <a:pt x="557" y="241"/>
                    <a:pt x="557" y="243"/>
                  </a:cubicBezTo>
                  <a:cubicBezTo>
                    <a:pt x="554" y="243"/>
                    <a:pt x="554" y="245"/>
                    <a:pt x="551" y="245"/>
                  </a:cubicBezTo>
                  <a:cubicBezTo>
                    <a:pt x="549" y="244"/>
                    <a:pt x="549" y="241"/>
                    <a:pt x="546" y="242"/>
                  </a:cubicBezTo>
                  <a:cubicBezTo>
                    <a:pt x="542" y="246"/>
                    <a:pt x="538" y="250"/>
                    <a:pt x="536" y="255"/>
                  </a:cubicBezTo>
                  <a:cubicBezTo>
                    <a:pt x="536" y="258"/>
                    <a:pt x="540" y="256"/>
                    <a:pt x="540" y="259"/>
                  </a:cubicBezTo>
                  <a:cubicBezTo>
                    <a:pt x="532" y="263"/>
                    <a:pt x="527" y="268"/>
                    <a:pt x="520" y="272"/>
                  </a:cubicBezTo>
                  <a:close/>
                  <a:moveTo>
                    <a:pt x="591" y="247"/>
                  </a:moveTo>
                  <a:cubicBezTo>
                    <a:pt x="588" y="244"/>
                    <a:pt x="585" y="248"/>
                    <a:pt x="585" y="251"/>
                  </a:cubicBezTo>
                  <a:cubicBezTo>
                    <a:pt x="588" y="251"/>
                    <a:pt x="589" y="249"/>
                    <a:pt x="591" y="247"/>
                  </a:cubicBezTo>
                  <a:close/>
                  <a:moveTo>
                    <a:pt x="212" y="259"/>
                  </a:moveTo>
                  <a:cubicBezTo>
                    <a:pt x="216" y="258"/>
                    <a:pt x="220" y="253"/>
                    <a:pt x="219" y="251"/>
                  </a:cubicBezTo>
                  <a:cubicBezTo>
                    <a:pt x="218" y="254"/>
                    <a:pt x="213" y="255"/>
                    <a:pt x="212" y="259"/>
                  </a:cubicBezTo>
                  <a:close/>
                  <a:moveTo>
                    <a:pt x="673" y="447"/>
                  </a:moveTo>
                  <a:cubicBezTo>
                    <a:pt x="678" y="442"/>
                    <a:pt x="685" y="428"/>
                    <a:pt x="678" y="420"/>
                  </a:cubicBezTo>
                  <a:cubicBezTo>
                    <a:pt x="670" y="427"/>
                    <a:pt x="664" y="431"/>
                    <a:pt x="666" y="444"/>
                  </a:cubicBezTo>
                  <a:cubicBezTo>
                    <a:pt x="669" y="445"/>
                    <a:pt x="669" y="448"/>
                    <a:pt x="673" y="447"/>
                  </a:cubicBezTo>
                  <a:close/>
                  <a:moveTo>
                    <a:pt x="654" y="488"/>
                  </a:moveTo>
                  <a:cubicBezTo>
                    <a:pt x="663" y="487"/>
                    <a:pt x="664" y="483"/>
                    <a:pt x="671" y="485"/>
                  </a:cubicBezTo>
                  <a:cubicBezTo>
                    <a:pt x="677" y="471"/>
                    <a:pt x="685" y="438"/>
                    <a:pt x="663" y="454"/>
                  </a:cubicBezTo>
                  <a:cubicBezTo>
                    <a:pt x="660" y="453"/>
                    <a:pt x="658" y="450"/>
                    <a:pt x="656" y="452"/>
                  </a:cubicBezTo>
                  <a:cubicBezTo>
                    <a:pt x="654" y="456"/>
                    <a:pt x="658" y="457"/>
                    <a:pt x="658" y="461"/>
                  </a:cubicBezTo>
                  <a:cubicBezTo>
                    <a:pt x="658" y="469"/>
                    <a:pt x="651" y="479"/>
                    <a:pt x="654" y="488"/>
                  </a:cubicBezTo>
                  <a:close/>
                  <a:moveTo>
                    <a:pt x="602" y="468"/>
                  </a:moveTo>
                  <a:cubicBezTo>
                    <a:pt x="603" y="464"/>
                    <a:pt x="597" y="462"/>
                    <a:pt x="594" y="465"/>
                  </a:cubicBezTo>
                  <a:cubicBezTo>
                    <a:pt x="595" y="468"/>
                    <a:pt x="599" y="471"/>
                    <a:pt x="602" y="468"/>
                  </a:cubicBezTo>
                  <a:close/>
                  <a:moveTo>
                    <a:pt x="590" y="468"/>
                  </a:moveTo>
                  <a:cubicBezTo>
                    <a:pt x="587" y="463"/>
                    <a:pt x="577" y="465"/>
                    <a:pt x="575" y="470"/>
                  </a:cubicBezTo>
                  <a:cubicBezTo>
                    <a:pt x="578" y="477"/>
                    <a:pt x="590" y="478"/>
                    <a:pt x="590" y="468"/>
                  </a:cubicBezTo>
                  <a:close/>
                  <a:moveTo>
                    <a:pt x="880" y="468"/>
                  </a:moveTo>
                  <a:cubicBezTo>
                    <a:pt x="879" y="472"/>
                    <a:pt x="883" y="470"/>
                    <a:pt x="884" y="470"/>
                  </a:cubicBezTo>
                  <a:cubicBezTo>
                    <a:pt x="885" y="468"/>
                    <a:pt x="881" y="467"/>
                    <a:pt x="880" y="468"/>
                  </a:cubicBezTo>
                  <a:close/>
                  <a:moveTo>
                    <a:pt x="900" y="474"/>
                  </a:moveTo>
                  <a:cubicBezTo>
                    <a:pt x="898" y="473"/>
                    <a:pt x="894" y="473"/>
                    <a:pt x="893" y="474"/>
                  </a:cubicBezTo>
                  <a:cubicBezTo>
                    <a:pt x="892" y="480"/>
                    <a:pt x="900" y="479"/>
                    <a:pt x="900" y="474"/>
                  </a:cubicBezTo>
                  <a:close/>
                  <a:moveTo>
                    <a:pt x="563" y="477"/>
                  </a:moveTo>
                  <a:cubicBezTo>
                    <a:pt x="561" y="477"/>
                    <a:pt x="560" y="477"/>
                    <a:pt x="559" y="476"/>
                  </a:cubicBezTo>
                  <a:cubicBezTo>
                    <a:pt x="558" y="478"/>
                    <a:pt x="555" y="480"/>
                    <a:pt x="557" y="483"/>
                  </a:cubicBezTo>
                  <a:cubicBezTo>
                    <a:pt x="560" y="482"/>
                    <a:pt x="563" y="481"/>
                    <a:pt x="563" y="477"/>
                  </a:cubicBezTo>
                  <a:close/>
                  <a:moveTo>
                    <a:pt x="826" y="506"/>
                  </a:moveTo>
                  <a:cubicBezTo>
                    <a:pt x="828" y="507"/>
                    <a:pt x="832" y="508"/>
                    <a:pt x="834" y="506"/>
                  </a:cubicBezTo>
                  <a:cubicBezTo>
                    <a:pt x="834" y="501"/>
                    <a:pt x="825" y="499"/>
                    <a:pt x="826" y="506"/>
                  </a:cubicBezTo>
                  <a:close/>
                  <a:moveTo>
                    <a:pt x="830" y="510"/>
                  </a:moveTo>
                  <a:cubicBezTo>
                    <a:pt x="830" y="515"/>
                    <a:pt x="830" y="515"/>
                    <a:pt x="830" y="515"/>
                  </a:cubicBezTo>
                  <a:cubicBezTo>
                    <a:pt x="835" y="519"/>
                    <a:pt x="836" y="510"/>
                    <a:pt x="832" y="509"/>
                  </a:cubicBezTo>
                  <a:cubicBezTo>
                    <a:pt x="831" y="510"/>
                    <a:pt x="831" y="510"/>
                    <a:pt x="830" y="510"/>
                  </a:cubicBezTo>
                  <a:close/>
                  <a:moveTo>
                    <a:pt x="892" y="511"/>
                  </a:moveTo>
                  <a:cubicBezTo>
                    <a:pt x="895" y="513"/>
                    <a:pt x="895" y="518"/>
                    <a:pt x="899" y="515"/>
                  </a:cubicBezTo>
                  <a:cubicBezTo>
                    <a:pt x="900" y="511"/>
                    <a:pt x="893" y="507"/>
                    <a:pt x="892" y="511"/>
                  </a:cubicBezTo>
                  <a:close/>
                  <a:moveTo>
                    <a:pt x="922" y="511"/>
                  </a:moveTo>
                  <a:cubicBezTo>
                    <a:pt x="922" y="512"/>
                    <a:pt x="920" y="513"/>
                    <a:pt x="921" y="515"/>
                  </a:cubicBezTo>
                  <a:cubicBezTo>
                    <a:pt x="922" y="516"/>
                    <a:pt x="925" y="516"/>
                    <a:pt x="927" y="515"/>
                  </a:cubicBezTo>
                  <a:cubicBezTo>
                    <a:pt x="926" y="512"/>
                    <a:pt x="925" y="510"/>
                    <a:pt x="922" y="511"/>
                  </a:cubicBezTo>
                  <a:close/>
                  <a:moveTo>
                    <a:pt x="915" y="515"/>
                  </a:moveTo>
                  <a:cubicBezTo>
                    <a:pt x="912" y="514"/>
                    <a:pt x="911" y="515"/>
                    <a:pt x="911" y="518"/>
                  </a:cubicBezTo>
                  <a:cubicBezTo>
                    <a:pt x="915" y="518"/>
                    <a:pt x="915" y="518"/>
                    <a:pt x="915" y="518"/>
                  </a:cubicBezTo>
                  <a:lnTo>
                    <a:pt x="915" y="515"/>
                  </a:lnTo>
                  <a:close/>
                  <a:moveTo>
                    <a:pt x="890" y="517"/>
                  </a:moveTo>
                  <a:cubicBezTo>
                    <a:pt x="889" y="516"/>
                    <a:pt x="886" y="514"/>
                    <a:pt x="884" y="516"/>
                  </a:cubicBezTo>
                  <a:cubicBezTo>
                    <a:pt x="884" y="518"/>
                    <a:pt x="885" y="519"/>
                    <a:pt x="885" y="519"/>
                  </a:cubicBezTo>
                  <a:cubicBezTo>
                    <a:pt x="888" y="519"/>
                    <a:pt x="889" y="519"/>
                    <a:pt x="890" y="517"/>
                  </a:cubicBezTo>
                  <a:close/>
                  <a:moveTo>
                    <a:pt x="923" y="522"/>
                  </a:moveTo>
                  <a:cubicBezTo>
                    <a:pt x="925" y="522"/>
                    <a:pt x="927" y="522"/>
                    <a:pt x="927" y="519"/>
                  </a:cubicBezTo>
                  <a:cubicBezTo>
                    <a:pt x="924" y="519"/>
                    <a:pt x="923" y="520"/>
                    <a:pt x="923" y="522"/>
                  </a:cubicBezTo>
                  <a:close/>
                  <a:moveTo>
                    <a:pt x="908" y="527"/>
                  </a:moveTo>
                  <a:cubicBezTo>
                    <a:pt x="910" y="522"/>
                    <a:pt x="906" y="522"/>
                    <a:pt x="903" y="521"/>
                  </a:cubicBezTo>
                  <a:cubicBezTo>
                    <a:pt x="901" y="523"/>
                    <a:pt x="902" y="526"/>
                    <a:pt x="903" y="528"/>
                  </a:cubicBezTo>
                  <a:cubicBezTo>
                    <a:pt x="905" y="528"/>
                    <a:pt x="907" y="528"/>
                    <a:pt x="908" y="527"/>
                  </a:cubicBezTo>
                  <a:close/>
                  <a:moveTo>
                    <a:pt x="929" y="531"/>
                  </a:moveTo>
                  <a:cubicBezTo>
                    <a:pt x="933" y="531"/>
                    <a:pt x="936" y="529"/>
                    <a:pt x="936" y="524"/>
                  </a:cubicBezTo>
                  <a:cubicBezTo>
                    <a:pt x="931" y="524"/>
                    <a:pt x="928" y="525"/>
                    <a:pt x="929" y="531"/>
                  </a:cubicBezTo>
                  <a:close/>
                  <a:moveTo>
                    <a:pt x="916" y="534"/>
                  </a:moveTo>
                  <a:cubicBezTo>
                    <a:pt x="920" y="537"/>
                    <a:pt x="926" y="533"/>
                    <a:pt x="920" y="531"/>
                  </a:cubicBezTo>
                  <a:cubicBezTo>
                    <a:pt x="920" y="533"/>
                    <a:pt x="916" y="531"/>
                    <a:pt x="916" y="534"/>
                  </a:cubicBezTo>
                  <a:close/>
                  <a:moveTo>
                    <a:pt x="898" y="536"/>
                  </a:moveTo>
                  <a:cubicBezTo>
                    <a:pt x="898" y="535"/>
                    <a:pt x="898" y="535"/>
                    <a:pt x="899" y="535"/>
                  </a:cubicBezTo>
                  <a:cubicBezTo>
                    <a:pt x="899" y="533"/>
                    <a:pt x="899" y="533"/>
                    <a:pt x="899" y="533"/>
                  </a:cubicBezTo>
                  <a:cubicBezTo>
                    <a:pt x="898" y="533"/>
                    <a:pt x="898" y="533"/>
                    <a:pt x="898" y="532"/>
                  </a:cubicBezTo>
                  <a:cubicBezTo>
                    <a:pt x="896" y="532"/>
                    <a:pt x="896" y="532"/>
                    <a:pt x="896" y="532"/>
                  </a:cubicBezTo>
                  <a:cubicBezTo>
                    <a:pt x="896" y="532"/>
                    <a:pt x="896" y="533"/>
                    <a:pt x="895" y="533"/>
                  </a:cubicBezTo>
                  <a:cubicBezTo>
                    <a:pt x="895" y="535"/>
                    <a:pt x="895" y="535"/>
                    <a:pt x="895" y="535"/>
                  </a:cubicBezTo>
                  <a:cubicBezTo>
                    <a:pt x="896" y="535"/>
                    <a:pt x="896" y="535"/>
                    <a:pt x="896" y="536"/>
                  </a:cubicBezTo>
                  <a:lnTo>
                    <a:pt x="898" y="536"/>
                  </a:lnTo>
                  <a:close/>
                  <a:moveTo>
                    <a:pt x="948" y="535"/>
                  </a:moveTo>
                  <a:cubicBezTo>
                    <a:pt x="942" y="531"/>
                    <a:pt x="937" y="543"/>
                    <a:pt x="943" y="545"/>
                  </a:cubicBezTo>
                  <a:cubicBezTo>
                    <a:pt x="945" y="542"/>
                    <a:pt x="948" y="540"/>
                    <a:pt x="948" y="535"/>
                  </a:cubicBezTo>
                  <a:close/>
                  <a:moveTo>
                    <a:pt x="738" y="546"/>
                  </a:moveTo>
                  <a:cubicBezTo>
                    <a:pt x="742" y="530"/>
                    <a:pt x="721" y="544"/>
                    <a:pt x="738" y="546"/>
                  </a:cubicBezTo>
                  <a:close/>
                  <a:moveTo>
                    <a:pt x="871" y="540"/>
                  </a:moveTo>
                  <a:cubicBezTo>
                    <a:pt x="870" y="538"/>
                    <a:pt x="866" y="538"/>
                    <a:pt x="864" y="539"/>
                  </a:cubicBezTo>
                  <a:cubicBezTo>
                    <a:pt x="863" y="543"/>
                    <a:pt x="871" y="543"/>
                    <a:pt x="871" y="540"/>
                  </a:cubicBezTo>
                  <a:close/>
                  <a:moveTo>
                    <a:pt x="931" y="546"/>
                  </a:moveTo>
                  <a:cubicBezTo>
                    <a:pt x="931" y="549"/>
                    <a:pt x="928" y="555"/>
                    <a:pt x="933" y="555"/>
                  </a:cubicBezTo>
                  <a:cubicBezTo>
                    <a:pt x="937" y="554"/>
                    <a:pt x="935" y="546"/>
                    <a:pt x="931" y="546"/>
                  </a:cubicBezTo>
                  <a:close/>
                  <a:moveTo>
                    <a:pt x="1040" y="559"/>
                  </a:moveTo>
                  <a:cubicBezTo>
                    <a:pt x="1041" y="555"/>
                    <a:pt x="1041" y="550"/>
                    <a:pt x="1043" y="546"/>
                  </a:cubicBezTo>
                  <a:cubicBezTo>
                    <a:pt x="1033" y="551"/>
                    <a:pt x="1019" y="551"/>
                    <a:pt x="1011" y="557"/>
                  </a:cubicBezTo>
                  <a:cubicBezTo>
                    <a:pt x="1017" y="570"/>
                    <a:pt x="1029" y="563"/>
                    <a:pt x="1040" y="559"/>
                  </a:cubicBezTo>
                  <a:close/>
                  <a:moveTo>
                    <a:pt x="879" y="557"/>
                  </a:moveTo>
                  <a:cubicBezTo>
                    <a:pt x="888" y="556"/>
                    <a:pt x="895" y="564"/>
                    <a:pt x="901" y="564"/>
                  </a:cubicBezTo>
                  <a:cubicBezTo>
                    <a:pt x="907" y="565"/>
                    <a:pt x="915" y="562"/>
                    <a:pt x="921" y="560"/>
                  </a:cubicBezTo>
                  <a:cubicBezTo>
                    <a:pt x="921" y="557"/>
                    <a:pt x="921" y="557"/>
                    <a:pt x="921" y="557"/>
                  </a:cubicBezTo>
                  <a:cubicBezTo>
                    <a:pt x="909" y="556"/>
                    <a:pt x="890" y="552"/>
                    <a:pt x="880" y="550"/>
                  </a:cubicBezTo>
                  <a:cubicBezTo>
                    <a:pt x="877" y="551"/>
                    <a:pt x="878" y="554"/>
                    <a:pt x="879" y="557"/>
                  </a:cubicBezTo>
                  <a:close/>
                  <a:moveTo>
                    <a:pt x="1674" y="879"/>
                  </a:moveTo>
                  <a:cubicBezTo>
                    <a:pt x="1683" y="865"/>
                    <a:pt x="1681" y="833"/>
                    <a:pt x="1670" y="822"/>
                  </a:cubicBezTo>
                  <a:cubicBezTo>
                    <a:pt x="1671" y="839"/>
                    <a:pt x="1667" y="864"/>
                    <a:pt x="1674" y="879"/>
                  </a:cubicBezTo>
                  <a:close/>
                  <a:moveTo>
                    <a:pt x="1346" y="1324"/>
                  </a:moveTo>
                  <a:cubicBezTo>
                    <a:pt x="1340" y="1316"/>
                    <a:pt x="1334" y="1319"/>
                    <a:pt x="1330" y="1326"/>
                  </a:cubicBezTo>
                  <a:cubicBezTo>
                    <a:pt x="1326" y="1332"/>
                    <a:pt x="1326" y="1337"/>
                    <a:pt x="1319" y="1342"/>
                  </a:cubicBezTo>
                  <a:cubicBezTo>
                    <a:pt x="1316" y="1344"/>
                    <a:pt x="1314" y="1344"/>
                    <a:pt x="1311" y="1347"/>
                  </a:cubicBezTo>
                  <a:cubicBezTo>
                    <a:pt x="1310" y="1350"/>
                    <a:pt x="1310" y="1355"/>
                    <a:pt x="1307" y="1357"/>
                  </a:cubicBezTo>
                  <a:cubicBezTo>
                    <a:pt x="1299" y="1352"/>
                    <a:pt x="1299" y="1365"/>
                    <a:pt x="1294" y="1369"/>
                  </a:cubicBezTo>
                  <a:cubicBezTo>
                    <a:pt x="1293" y="1369"/>
                    <a:pt x="1294" y="1366"/>
                    <a:pt x="1290" y="1367"/>
                  </a:cubicBezTo>
                  <a:cubicBezTo>
                    <a:pt x="1290" y="1370"/>
                    <a:pt x="1289" y="1373"/>
                    <a:pt x="1288" y="1375"/>
                  </a:cubicBezTo>
                  <a:cubicBezTo>
                    <a:pt x="1274" y="1380"/>
                    <a:pt x="1261" y="1387"/>
                    <a:pt x="1246" y="1392"/>
                  </a:cubicBezTo>
                  <a:cubicBezTo>
                    <a:pt x="1245" y="1399"/>
                    <a:pt x="1239" y="1403"/>
                    <a:pt x="1234" y="1406"/>
                  </a:cubicBezTo>
                  <a:cubicBezTo>
                    <a:pt x="1229" y="1419"/>
                    <a:pt x="1234" y="1431"/>
                    <a:pt x="1228" y="1440"/>
                  </a:cubicBezTo>
                  <a:cubicBezTo>
                    <a:pt x="1222" y="1449"/>
                    <a:pt x="1206" y="1451"/>
                    <a:pt x="1200" y="1461"/>
                  </a:cubicBezTo>
                  <a:cubicBezTo>
                    <a:pt x="1196" y="1468"/>
                    <a:pt x="1195" y="1479"/>
                    <a:pt x="1200" y="1486"/>
                  </a:cubicBezTo>
                  <a:cubicBezTo>
                    <a:pt x="1199" y="1488"/>
                    <a:pt x="1197" y="1489"/>
                    <a:pt x="1196" y="1492"/>
                  </a:cubicBezTo>
                  <a:cubicBezTo>
                    <a:pt x="1210" y="1500"/>
                    <a:pt x="1225" y="1491"/>
                    <a:pt x="1237" y="1484"/>
                  </a:cubicBezTo>
                  <a:cubicBezTo>
                    <a:pt x="1249" y="1477"/>
                    <a:pt x="1252" y="1470"/>
                    <a:pt x="1258" y="1461"/>
                  </a:cubicBezTo>
                  <a:cubicBezTo>
                    <a:pt x="1266" y="1449"/>
                    <a:pt x="1279" y="1438"/>
                    <a:pt x="1290" y="1426"/>
                  </a:cubicBezTo>
                  <a:cubicBezTo>
                    <a:pt x="1303" y="1412"/>
                    <a:pt x="1321" y="1396"/>
                    <a:pt x="1320" y="1379"/>
                  </a:cubicBezTo>
                  <a:cubicBezTo>
                    <a:pt x="1329" y="1372"/>
                    <a:pt x="1331" y="1358"/>
                    <a:pt x="1346" y="1357"/>
                  </a:cubicBezTo>
                  <a:cubicBezTo>
                    <a:pt x="1347" y="1353"/>
                    <a:pt x="1345" y="1350"/>
                    <a:pt x="1343" y="1348"/>
                  </a:cubicBezTo>
                  <a:cubicBezTo>
                    <a:pt x="1345" y="1344"/>
                    <a:pt x="1348" y="1342"/>
                    <a:pt x="1349" y="1337"/>
                  </a:cubicBezTo>
                  <a:cubicBezTo>
                    <a:pt x="1346" y="1333"/>
                    <a:pt x="1345" y="1330"/>
                    <a:pt x="1346" y="1324"/>
                  </a:cubicBezTo>
                  <a:close/>
                  <a:moveTo>
                    <a:pt x="543" y="30"/>
                  </a:moveTo>
                  <a:cubicBezTo>
                    <a:pt x="549" y="31"/>
                    <a:pt x="558" y="29"/>
                    <a:pt x="561" y="24"/>
                  </a:cubicBezTo>
                  <a:cubicBezTo>
                    <a:pt x="559" y="23"/>
                    <a:pt x="555" y="25"/>
                    <a:pt x="555" y="23"/>
                  </a:cubicBezTo>
                  <a:cubicBezTo>
                    <a:pt x="557" y="20"/>
                    <a:pt x="562" y="20"/>
                    <a:pt x="565" y="18"/>
                  </a:cubicBezTo>
                  <a:cubicBezTo>
                    <a:pt x="566" y="22"/>
                    <a:pt x="567" y="23"/>
                    <a:pt x="567" y="25"/>
                  </a:cubicBezTo>
                  <a:cubicBezTo>
                    <a:pt x="591" y="20"/>
                    <a:pt x="609" y="13"/>
                    <a:pt x="635" y="14"/>
                  </a:cubicBezTo>
                  <a:cubicBezTo>
                    <a:pt x="628" y="14"/>
                    <a:pt x="628" y="14"/>
                    <a:pt x="628" y="14"/>
                  </a:cubicBezTo>
                  <a:cubicBezTo>
                    <a:pt x="619" y="24"/>
                    <a:pt x="601" y="16"/>
                    <a:pt x="593" y="22"/>
                  </a:cubicBezTo>
                  <a:cubicBezTo>
                    <a:pt x="592" y="24"/>
                    <a:pt x="595" y="25"/>
                    <a:pt x="593" y="26"/>
                  </a:cubicBezTo>
                  <a:cubicBezTo>
                    <a:pt x="591" y="26"/>
                    <a:pt x="590" y="24"/>
                    <a:pt x="589" y="23"/>
                  </a:cubicBezTo>
                  <a:cubicBezTo>
                    <a:pt x="584" y="25"/>
                    <a:pt x="579" y="26"/>
                    <a:pt x="576" y="31"/>
                  </a:cubicBezTo>
                  <a:cubicBezTo>
                    <a:pt x="580" y="32"/>
                    <a:pt x="584" y="29"/>
                    <a:pt x="586" y="34"/>
                  </a:cubicBezTo>
                  <a:cubicBezTo>
                    <a:pt x="573" y="46"/>
                    <a:pt x="553" y="51"/>
                    <a:pt x="537" y="59"/>
                  </a:cubicBezTo>
                  <a:cubicBezTo>
                    <a:pt x="541" y="61"/>
                    <a:pt x="545" y="57"/>
                    <a:pt x="546" y="59"/>
                  </a:cubicBezTo>
                  <a:cubicBezTo>
                    <a:pt x="542" y="61"/>
                    <a:pt x="540" y="65"/>
                    <a:pt x="534" y="66"/>
                  </a:cubicBezTo>
                  <a:cubicBezTo>
                    <a:pt x="534" y="62"/>
                    <a:pt x="534" y="62"/>
                    <a:pt x="534" y="62"/>
                  </a:cubicBezTo>
                  <a:cubicBezTo>
                    <a:pt x="528" y="61"/>
                    <a:pt x="525" y="67"/>
                    <a:pt x="527" y="71"/>
                  </a:cubicBezTo>
                  <a:cubicBezTo>
                    <a:pt x="521" y="74"/>
                    <a:pt x="515" y="77"/>
                    <a:pt x="508" y="79"/>
                  </a:cubicBezTo>
                  <a:cubicBezTo>
                    <a:pt x="508" y="77"/>
                    <a:pt x="510" y="77"/>
                    <a:pt x="507" y="77"/>
                  </a:cubicBezTo>
                  <a:cubicBezTo>
                    <a:pt x="503" y="77"/>
                    <a:pt x="503" y="80"/>
                    <a:pt x="499" y="81"/>
                  </a:cubicBezTo>
                  <a:cubicBezTo>
                    <a:pt x="479" y="84"/>
                    <a:pt x="469" y="99"/>
                    <a:pt x="452" y="107"/>
                  </a:cubicBezTo>
                  <a:cubicBezTo>
                    <a:pt x="456" y="107"/>
                    <a:pt x="458" y="102"/>
                    <a:pt x="461" y="106"/>
                  </a:cubicBezTo>
                  <a:cubicBezTo>
                    <a:pt x="441" y="111"/>
                    <a:pt x="429" y="123"/>
                    <a:pt x="419" y="138"/>
                  </a:cubicBezTo>
                  <a:cubicBezTo>
                    <a:pt x="422" y="140"/>
                    <a:pt x="423" y="138"/>
                    <a:pt x="426" y="137"/>
                  </a:cubicBezTo>
                  <a:cubicBezTo>
                    <a:pt x="423" y="141"/>
                    <a:pt x="417" y="144"/>
                    <a:pt x="418" y="149"/>
                  </a:cubicBezTo>
                  <a:cubicBezTo>
                    <a:pt x="438" y="144"/>
                    <a:pt x="451" y="129"/>
                    <a:pt x="469" y="123"/>
                  </a:cubicBezTo>
                  <a:cubicBezTo>
                    <a:pt x="476" y="120"/>
                    <a:pt x="483" y="118"/>
                    <a:pt x="490" y="114"/>
                  </a:cubicBezTo>
                  <a:cubicBezTo>
                    <a:pt x="490" y="112"/>
                    <a:pt x="492" y="111"/>
                    <a:pt x="494" y="110"/>
                  </a:cubicBezTo>
                  <a:cubicBezTo>
                    <a:pt x="515" y="109"/>
                    <a:pt x="539" y="103"/>
                    <a:pt x="564" y="92"/>
                  </a:cubicBezTo>
                  <a:cubicBezTo>
                    <a:pt x="562" y="94"/>
                    <a:pt x="564" y="93"/>
                    <a:pt x="565" y="95"/>
                  </a:cubicBezTo>
                  <a:cubicBezTo>
                    <a:pt x="585" y="94"/>
                    <a:pt x="601" y="89"/>
                    <a:pt x="619" y="85"/>
                  </a:cubicBezTo>
                  <a:cubicBezTo>
                    <a:pt x="618" y="82"/>
                    <a:pt x="614" y="82"/>
                    <a:pt x="612" y="80"/>
                  </a:cubicBezTo>
                  <a:cubicBezTo>
                    <a:pt x="616" y="79"/>
                    <a:pt x="616" y="74"/>
                    <a:pt x="622" y="75"/>
                  </a:cubicBezTo>
                  <a:cubicBezTo>
                    <a:pt x="622" y="77"/>
                    <a:pt x="619" y="77"/>
                    <a:pt x="618" y="80"/>
                  </a:cubicBezTo>
                  <a:cubicBezTo>
                    <a:pt x="627" y="89"/>
                    <a:pt x="641" y="68"/>
                    <a:pt x="631" y="63"/>
                  </a:cubicBezTo>
                  <a:cubicBezTo>
                    <a:pt x="634" y="62"/>
                    <a:pt x="637" y="64"/>
                    <a:pt x="641" y="62"/>
                  </a:cubicBezTo>
                  <a:cubicBezTo>
                    <a:pt x="643" y="63"/>
                    <a:pt x="642" y="67"/>
                    <a:pt x="645" y="67"/>
                  </a:cubicBezTo>
                  <a:cubicBezTo>
                    <a:pt x="648" y="62"/>
                    <a:pt x="652" y="64"/>
                    <a:pt x="659" y="63"/>
                  </a:cubicBezTo>
                  <a:cubicBezTo>
                    <a:pt x="660" y="56"/>
                    <a:pt x="669" y="62"/>
                    <a:pt x="672" y="57"/>
                  </a:cubicBezTo>
                  <a:cubicBezTo>
                    <a:pt x="671" y="56"/>
                    <a:pt x="669" y="56"/>
                    <a:pt x="669" y="54"/>
                  </a:cubicBezTo>
                  <a:cubicBezTo>
                    <a:pt x="672" y="51"/>
                    <a:pt x="673" y="53"/>
                    <a:pt x="676" y="54"/>
                  </a:cubicBezTo>
                  <a:cubicBezTo>
                    <a:pt x="678" y="52"/>
                    <a:pt x="679" y="51"/>
                    <a:pt x="681" y="50"/>
                  </a:cubicBezTo>
                  <a:cubicBezTo>
                    <a:pt x="682" y="46"/>
                    <a:pt x="678" y="47"/>
                    <a:pt x="679" y="44"/>
                  </a:cubicBezTo>
                  <a:cubicBezTo>
                    <a:pt x="687" y="44"/>
                    <a:pt x="691" y="46"/>
                    <a:pt x="696" y="43"/>
                  </a:cubicBezTo>
                  <a:cubicBezTo>
                    <a:pt x="698" y="40"/>
                    <a:pt x="693" y="43"/>
                    <a:pt x="693" y="40"/>
                  </a:cubicBezTo>
                  <a:cubicBezTo>
                    <a:pt x="704" y="32"/>
                    <a:pt x="724" y="28"/>
                    <a:pt x="740" y="25"/>
                  </a:cubicBezTo>
                  <a:cubicBezTo>
                    <a:pt x="736" y="19"/>
                    <a:pt x="724" y="24"/>
                    <a:pt x="718" y="23"/>
                  </a:cubicBezTo>
                  <a:cubicBezTo>
                    <a:pt x="718" y="19"/>
                    <a:pt x="724" y="21"/>
                    <a:pt x="725" y="18"/>
                  </a:cubicBezTo>
                  <a:cubicBezTo>
                    <a:pt x="713" y="13"/>
                    <a:pt x="688" y="10"/>
                    <a:pt x="674" y="16"/>
                  </a:cubicBezTo>
                  <a:cubicBezTo>
                    <a:pt x="674" y="13"/>
                    <a:pt x="674" y="13"/>
                    <a:pt x="674" y="13"/>
                  </a:cubicBezTo>
                  <a:cubicBezTo>
                    <a:pt x="666" y="16"/>
                    <a:pt x="660" y="11"/>
                    <a:pt x="653" y="12"/>
                  </a:cubicBezTo>
                  <a:cubicBezTo>
                    <a:pt x="653" y="10"/>
                    <a:pt x="655" y="10"/>
                    <a:pt x="656" y="9"/>
                  </a:cubicBezTo>
                  <a:cubicBezTo>
                    <a:pt x="645" y="5"/>
                    <a:pt x="629" y="0"/>
                    <a:pt x="616" y="7"/>
                  </a:cubicBezTo>
                  <a:cubicBezTo>
                    <a:pt x="617" y="7"/>
                    <a:pt x="619" y="6"/>
                    <a:pt x="619" y="8"/>
                  </a:cubicBezTo>
                  <a:cubicBezTo>
                    <a:pt x="613" y="8"/>
                    <a:pt x="615" y="9"/>
                    <a:pt x="611" y="11"/>
                  </a:cubicBezTo>
                  <a:cubicBezTo>
                    <a:pt x="608" y="7"/>
                    <a:pt x="615" y="6"/>
                    <a:pt x="618" y="4"/>
                  </a:cubicBezTo>
                  <a:cubicBezTo>
                    <a:pt x="604" y="5"/>
                    <a:pt x="594" y="9"/>
                    <a:pt x="584" y="13"/>
                  </a:cubicBezTo>
                  <a:cubicBezTo>
                    <a:pt x="585" y="14"/>
                    <a:pt x="585" y="15"/>
                    <a:pt x="585" y="16"/>
                  </a:cubicBezTo>
                  <a:cubicBezTo>
                    <a:pt x="582" y="18"/>
                    <a:pt x="575" y="13"/>
                    <a:pt x="576" y="17"/>
                  </a:cubicBezTo>
                  <a:cubicBezTo>
                    <a:pt x="572" y="17"/>
                    <a:pt x="570" y="19"/>
                    <a:pt x="566" y="18"/>
                  </a:cubicBezTo>
                  <a:cubicBezTo>
                    <a:pt x="566" y="16"/>
                    <a:pt x="570" y="16"/>
                    <a:pt x="570" y="14"/>
                  </a:cubicBezTo>
                  <a:cubicBezTo>
                    <a:pt x="563" y="14"/>
                    <a:pt x="559" y="22"/>
                    <a:pt x="553" y="20"/>
                  </a:cubicBezTo>
                  <a:cubicBezTo>
                    <a:pt x="554" y="20"/>
                    <a:pt x="554" y="19"/>
                    <a:pt x="553" y="18"/>
                  </a:cubicBezTo>
                  <a:cubicBezTo>
                    <a:pt x="558" y="18"/>
                    <a:pt x="560" y="16"/>
                    <a:pt x="565" y="15"/>
                  </a:cubicBezTo>
                  <a:cubicBezTo>
                    <a:pt x="561" y="11"/>
                    <a:pt x="571" y="11"/>
                    <a:pt x="570" y="8"/>
                  </a:cubicBezTo>
                  <a:cubicBezTo>
                    <a:pt x="563" y="10"/>
                    <a:pt x="556" y="12"/>
                    <a:pt x="550" y="15"/>
                  </a:cubicBezTo>
                  <a:cubicBezTo>
                    <a:pt x="553" y="17"/>
                    <a:pt x="554" y="14"/>
                    <a:pt x="556" y="16"/>
                  </a:cubicBezTo>
                  <a:cubicBezTo>
                    <a:pt x="552" y="17"/>
                    <a:pt x="550" y="19"/>
                    <a:pt x="550" y="20"/>
                  </a:cubicBezTo>
                  <a:cubicBezTo>
                    <a:pt x="547" y="18"/>
                    <a:pt x="548" y="22"/>
                    <a:pt x="545" y="23"/>
                  </a:cubicBezTo>
                  <a:cubicBezTo>
                    <a:pt x="549" y="23"/>
                    <a:pt x="541" y="26"/>
                    <a:pt x="543" y="30"/>
                  </a:cubicBezTo>
                  <a:close/>
                  <a:moveTo>
                    <a:pt x="595" y="5"/>
                  </a:moveTo>
                  <a:cubicBezTo>
                    <a:pt x="588" y="5"/>
                    <a:pt x="580" y="11"/>
                    <a:pt x="577" y="13"/>
                  </a:cubicBezTo>
                  <a:cubicBezTo>
                    <a:pt x="580" y="13"/>
                    <a:pt x="582" y="12"/>
                    <a:pt x="586" y="11"/>
                  </a:cubicBezTo>
                  <a:cubicBezTo>
                    <a:pt x="585" y="7"/>
                    <a:pt x="592" y="9"/>
                    <a:pt x="595" y="5"/>
                  </a:cubicBezTo>
                  <a:close/>
                  <a:moveTo>
                    <a:pt x="397" y="110"/>
                  </a:moveTo>
                  <a:cubicBezTo>
                    <a:pt x="404" y="109"/>
                    <a:pt x="408" y="99"/>
                    <a:pt x="414" y="99"/>
                  </a:cubicBezTo>
                  <a:cubicBezTo>
                    <a:pt x="414" y="102"/>
                    <a:pt x="410" y="102"/>
                    <a:pt x="409" y="105"/>
                  </a:cubicBezTo>
                  <a:cubicBezTo>
                    <a:pt x="428" y="100"/>
                    <a:pt x="438" y="84"/>
                    <a:pt x="454" y="80"/>
                  </a:cubicBezTo>
                  <a:cubicBezTo>
                    <a:pt x="451" y="85"/>
                    <a:pt x="443" y="87"/>
                    <a:pt x="439" y="92"/>
                  </a:cubicBezTo>
                  <a:cubicBezTo>
                    <a:pt x="448" y="87"/>
                    <a:pt x="457" y="87"/>
                    <a:pt x="467" y="82"/>
                  </a:cubicBezTo>
                  <a:cubicBezTo>
                    <a:pt x="467" y="78"/>
                    <a:pt x="467" y="78"/>
                    <a:pt x="467" y="78"/>
                  </a:cubicBezTo>
                  <a:cubicBezTo>
                    <a:pt x="469" y="76"/>
                    <a:pt x="472" y="75"/>
                    <a:pt x="474" y="74"/>
                  </a:cubicBezTo>
                  <a:cubicBezTo>
                    <a:pt x="478" y="62"/>
                    <a:pt x="492" y="66"/>
                    <a:pt x="499" y="59"/>
                  </a:cubicBezTo>
                  <a:cubicBezTo>
                    <a:pt x="499" y="58"/>
                    <a:pt x="498" y="59"/>
                    <a:pt x="498" y="58"/>
                  </a:cubicBezTo>
                  <a:cubicBezTo>
                    <a:pt x="504" y="58"/>
                    <a:pt x="509" y="55"/>
                    <a:pt x="507" y="51"/>
                  </a:cubicBezTo>
                  <a:cubicBezTo>
                    <a:pt x="510" y="52"/>
                    <a:pt x="517" y="49"/>
                    <a:pt x="513" y="46"/>
                  </a:cubicBezTo>
                  <a:cubicBezTo>
                    <a:pt x="518" y="44"/>
                    <a:pt x="525" y="44"/>
                    <a:pt x="526" y="38"/>
                  </a:cubicBezTo>
                  <a:cubicBezTo>
                    <a:pt x="530" y="40"/>
                    <a:pt x="536" y="38"/>
                    <a:pt x="536" y="34"/>
                  </a:cubicBezTo>
                  <a:cubicBezTo>
                    <a:pt x="532" y="32"/>
                    <a:pt x="532" y="33"/>
                    <a:pt x="535" y="30"/>
                  </a:cubicBezTo>
                  <a:cubicBezTo>
                    <a:pt x="505" y="33"/>
                    <a:pt x="487" y="53"/>
                    <a:pt x="461" y="57"/>
                  </a:cubicBezTo>
                  <a:cubicBezTo>
                    <a:pt x="484" y="51"/>
                    <a:pt x="499" y="35"/>
                    <a:pt x="520" y="31"/>
                  </a:cubicBezTo>
                  <a:cubicBezTo>
                    <a:pt x="523" y="30"/>
                    <a:pt x="536" y="31"/>
                    <a:pt x="540" y="24"/>
                  </a:cubicBezTo>
                  <a:cubicBezTo>
                    <a:pt x="538" y="23"/>
                    <a:pt x="537" y="27"/>
                    <a:pt x="536" y="24"/>
                  </a:cubicBezTo>
                  <a:cubicBezTo>
                    <a:pt x="538" y="24"/>
                    <a:pt x="540" y="24"/>
                    <a:pt x="540" y="21"/>
                  </a:cubicBezTo>
                  <a:cubicBezTo>
                    <a:pt x="536" y="21"/>
                    <a:pt x="537" y="21"/>
                    <a:pt x="531" y="21"/>
                  </a:cubicBezTo>
                  <a:cubicBezTo>
                    <a:pt x="531" y="23"/>
                    <a:pt x="531" y="23"/>
                    <a:pt x="530" y="24"/>
                  </a:cubicBezTo>
                  <a:cubicBezTo>
                    <a:pt x="520" y="31"/>
                    <a:pt x="502" y="35"/>
                    <a:pt x="492" y="39"/>
                  </a:cubicBezTo>
                  <a:cubicBezTo>
                    <a:pt x="509" y="31"/>
                    <a:pt x="495" y="38"/>
                    <a:pt x="485" y="41"/>
                  </a:cubicBezTo>
                  <a:cubicBezTo>
                    <a:pt x="483" y="43"/>
                    <a:pt x="484" y="44"/>
                    <a:pt x="483" y="45"/>
                  </a:cubicBezTo>
                  <a:cubicBezTo>
                    <a:pt x="481" y="45"/>
                    <a:pt x="479" y="45"/>
                    <a:pt x="478" y="47"/>
                  </a:cubicBezTo>
                  <a:cubicBezTo>
                    <a:pt x="459" y="52"/>
                    <a:pt x="439" y="65"/>
                    <a:pt x="422" y="75"/>
                  </a:cubicBezTo>
                  <a:cubicBezTo>
                    <a:pt x="423" y="75"/>
                    <a:pt x="424" y="75"/>
                    <a:pt x="425" y="76"/>
                  </a:cubicBezTo>
                  <a:cubicBezTo>
                    <a:pt x="421" y="77"/>
                    <a:pt x="420" y="77"/>
                    <a:pt x="420" y="75"/>
                  </a:cubicBezTo>
                  <a:cubicBezTo>
                    <a:pt x="422" y="78"/>
                    <a:pt x="410" y="83"/>
                    <a:pt x="412" y="83"/>
                  </a:cubicBezTo>
                  <a:cubicBezTo>
                    <a:pt x="414" y="83"/>
                    <a:pt x="415" y="81"/>
                    <a:pt x="415" y="83"/>
                  </a:cubicBezTo>
                  <a:cubicBezTo>
                    <a:pt x="413" y="84"/>
                    <a:pt x="411" y="85"/>
                    <a:pt x="409" y="87"/>
                  </a:cubicBezTo>
                  <a:cubicBezTo>
                    <a:pt x="411" y="87"/>
                    <a:pt x="411" y="89"/>
                    <a:pt x="412" y="89"/>
                  </a:cubicBezTo>
                  <a:cubicBezTo>
                    <a:pt x="411" y="83"/>
                    <a:pt x="438" y="72"/>
                    <a:pt x="445" y="66"/>
                  </a:cubicBezTo>
                  <a:cubicBezTo>
                    <a:pt x="445" y="67"/>
                    <a:pt x="445" y="68"/>
                    <a:pt x="446" y="68"/>
                  </a:cubicBezTo>
                  <a:cubicBezTo>
                    <a:pt x="461" y="62"/>
                    <a:pt x="476" y="54"/>
                    <a:pt x="492" y="49"/>
                  </a:cubicBezTo>
                  <a:cubicBezTo>
                    <a:pt x="489" y="52"/>
                    <a:pt x="491" y="51"/>
                    <a:pt x="493" y="52"/>
                  </a:cubicBezTo>
                  <a:cubicBezTo>
                    <a:pt x="489" y="56"/>
                    <a:pt x="481" y="56"/>
                    <a:pt x="481" y="57"/>
                  </a:cubicBezTo>
                  <a:cubicBezTo>
                    <a:pt x="481" y="60"/>
                    <a:pt x="484" y="54"/>
                    <a:pt x="484" y="58"/>
                  </a:cubicBezTo>
                  <a:cubicBezTo>
                    <a:pt x="474" y="60"/>
                    <a:pt x="475" y="66"/>
                    <a:pt x="467" y="64"/>
                  </a:cubicBezTo>
                  <a:cubicBezTo>
                    <a:pt x="468" y="64"/>
                    <a:pt x="469" y="64"/>
                    <a:pt x="470" y="62"/>
                  </a:cubicBezTo>
                  <a:cubicBezTo>
                    <a:pt x="465" y="63"/>
                    <a:pt x="461" y="63"/>
                    <a:pt x="459" y="67"/>
                  </a:cubicBezTo>
                  <a:cubicBezTo>
                    <a:pt x="462" y="67"/>
                    <a:pt x="466" y="64"/>
                    <a:pt x="468" y="67"/>
                  </a:cubicBezTo>
                  <a:cubicBezTo>
                    <a:pt x="457" y="71"/>
                    <a:pt x="446" y="75"/>
                    <a:pt x="436" y="80"/>
                  </a:cubicBezTo>
                  <a:cubicBezTo>
                    <a:pt x="435" y="79"/>
                    <a:pt x="435" y="79"/>
                    <a:pt x="435" y="78"/>
                  </a:cubicBezTo>
                  <a:cubicBezTo>
                    <a:pt x="430" y="79"/>
                    <a:pt x="424" y="81"/>
                    <a:pt x="421" y="84"/>
                  </a:cubicBezTo>
                  <a:cubicBezTo>
                    <a:pt x="424" y="85"/>
                    <a:pt x="425" y="84"/>
                    <a:pt x="426" y="85"/>
                  </a:cubicBezTo>
                  <a:cubicBezTo>
                    <a:pt x="420" y="91"/>
                    <a:pt x="401" y="99"/>
                    <a:pt x="403" y="103"/>
                  </a:cubicBezTo>
                  <a:cubicBezTo>
                    <a:pt x="399" y="103"/>
                    <a:pt x="400" y="108"/>
                    <a:pt x="397" y="110"/>
                  </a:cubicBezTo>
                  <a:close/>
                  <a:moveTo>
                    <a:pt x="1664" y="783"/>
                  </a:moveTo>
                  <a:cubicBezTo>
                    <a:pt x="1662" y="757"/>
                    <a:pt x="1654" y="739"/>
                    <a:pt x="1657" y="715"/>
                  </a:cubicBezTo>
                  <a:cubicBezTo>
                    <a:pt x="1657" y="713"/>
                    <a:pt x="1660" y="711"/>
                    <a:pt x="1660" y="709"/>
                  </a:cubicBezTo>
                  <a:cubicBezTo>
                    <a:pt x="1661" y="704"/>
                    <a:pt x="1658" y="695"/>
                    <a:pt x="1659" y="688"/>
                  </a:cubicBezTo>
                  <a:cubicBezTo>
                    <a:pt x="1663" y="662"/>
                    <a:pt x="1657" y="631"/>
                    <a:pt x="1654" y="604"/>
                  </a:cubicBezTo>
                  <a:cubicBezTo>
                    <a:pt x="1657" y="604"/>
                    <a:pt x="1656" y="608"/>
                    <a:pt x="1658" y="609"/>
                  </a:cubicBezTo>
                  <a:cubicBezTo>
                    <a:pt x="1657" y="596"/>
                    <a:pt x="1656" y="594"/>
                    <a:pt x="1660" y="586"/>
                  </a:cubicBezTo>
                  <a:cubicBezTo>
                    <a:pt x="1665" y="605"/>
                    <a:pt x="1677" y="623"/>
                    <a:pt x="1681" y="642"/>
                  </a:cubicBezTo>
                  <a:cubicBezTo>
                    <a:pt x="1653" y="494"/>
                    <a:pt x="1586" y="373"/>
                    <a:pt x="1504" y="271"/>
                  </a:cubicBezTo>
                  <a:cubicBezTo>
                    <a:pt x="1433" y="183"/>
                    <a:pt x="1339" y="108"/>
                    <a:pt x="1233" y="55"/>
                  </a:cubicBezTo>
                  <a:cubicBezTo>
                    <a:pt x="1211" y="44"/>
                    <a:pt x="1193" y="32"/>
                    <a:pt x="1170" y="30"/>
                  </a:cubicBezTo>
                  <a:cubicBezTo>
                    <a:pt x="1169" y="38"/>
                    <a:pt x="1191" y="35"/>
                    <a:pt x="1181" y="42"/>
                  </a:cubicBezTo>
                  <a:cubicBezTo>
                    <a:pt x="1185" y="42"/>
                    <a:pt x="1187" y="44"/>
                    <a:pt x="1190" y="46"/>
                  </a:cubicBezTo>
                  <a:cubicBezTo>
                    <a:pt x="1176" y="44"/>
                    <a:pt x="1163" y="34"/>
                    <a:pt x="1149" y="38"/>
                  </a:cubicBezTo>
                  <a:cubicBezTo>
                    <a:pt x="1153" y="40"/>
                    <a:pt x="1156" y="40"/>
                    <a:pt x="1159" y="42"/>
                  </a:cubicBezTo>
                  <a:cubicBezTo>
                    <a:pt x="1149" y="43"/>
                    <a:pt x="1137" y="42"/>
                    <a:pt x="1133" y="43"/>
                  </a:cubicBezTo>
                  <a:cubicBezTo>
                    <a:pt x="1134" y="43"/>
                    <a:pt x="1134" y="43"/>
                    <a:pt x="1134" y="44"/>
                  </a:cubicBezTo>
                  <a:cubicBezTo>
                    <a:pt x="1129" y="45"/>
                    <a:pt x="1128" y="38"/>
                    <a:pt x="1123" y="41"/>
                  </a:cubicBezTo>
                  <a:cubicBezTo>
                    <a:pt x="1128" y="43"/>
                    <a:pt x="1130" y="44"/>
                    <a:pt x="1134" y="48"/>
                  </a:cubicBezTo>
                  <a:cubicBezTo>
                    <a:pt x="1134" y="49"/>
                    <a:pt x="1133" y="50"/>
                    <a:pt x="1132" y="51"/>
                  </a:cubicBezTo>
                  <a:cubicBezTo>
                    <a:pt x="1122" y="41"/>
                    <a:pt x="1110" y="28"/>
                    <a:pt x="1092" y="32"/>
                  </a:cubicBezTo>
                  <a:cubicBezTo>
                    <a:pt x="1084" y="33"/>
                    <a:pt x="1075" y="30"/>
                    <a:pt x="1069" y="33"/>
                  </a:cubicBezTo>
                  <a:cubicBezTo>
                    <a:pt x="1071" y="34"/>
                    <a:pt x="1075" y="34"/>
                    <a:pt x="1077" y="36"/>
                  </a:cubicBezTo>
                  <a:cubicBezTo>
                    <a:pt x="1073" y="36"/>
                    <a:pt x="1080" y="39"/>
                    <a:pt x="1076" y="41"/>
                  </a:cubicBezTo>
                  <a:cubicBezTo>
                    <a:pt x="1073" y="41"/>
                    <a:pt x="1073" y="39"/>
                    <a:pt x="1069" y="39"/>
                  </a:cubicBezTo>
                  <a:cubicBezTo>
                    <a:pt x="1069" y="44"/>
                    <a:pt x="1063" y="43"/>
                    <a:pt x="1064" y="47"/>
                  </a:cubicBezTo>
                  <a:cubicBezTo>
                    <a:pt x="1065" y="53"/>
                    <a:pt x="1072" y="50"/>
                    <a:pt x="1074" y="57"/>
                  </a:cubicBezTo>
                  <a:cubicBezTo>
                    <a:pt x="1068" y="57"/>
                    <a:pt x="1065" y="56"/>
                    <a:pt x="1062" y="59"/>
                  </a:cubicBezTo>
                  <a:cubicBezTo>
                    <a:pt x="1067" y="66"/>
                    <a:pt x="1081" y="64"/>
                    <a:pt x="1088" y="69"/>
                  </a:cubicBezTo>
                  <a:cubicBezTo>
                    <a:pt x="1080" y="69"/>
                    <a:pt x="1076" y="66"/>
                    <a:pt x="1068" y="66"/>
                  </a:cubicBezTo>
                  <a:cubicBezTo>
                    <a:pt x="1070" y="70"/>
                    <a:pt x="1066" y="68"/>
                    <a:pt x="1065" y="70"/>
                  </a:cubicBezTo>
                  <a:cubicBezTo>
                    <a:pt x="1066" y="72"/>
                    <a:pt x="1072" y="73"/>
                    <a:pt x="1070" y="74"/>
                  </a:cubicBezTo>
                  <a:cubicBezTo>
                    <a:pt x="1063" y="73"/>
                    <a:pt x="1059" y="64"/>
                    <a:pt x="1052" y="66"/>
                  </a:cubicBezTo>
                  <a:cubicBezTo>
                    <a:pt x="1056" y="67"/>
                    <a:pt x="1057" y="70"/>
                    <a:pt x="1058" y="74"/>
                  </a:cubicBezTo>
                  <a:cubicBezTo>
                    <a:pt x="1073" y="77"/>
                    <a:pt x="1082" y="94"/>
                    <a:pt x="1098" y="88"/>
                  </a:cubicBezTo>
                  <a:cubicBezTo>
                    <a:pt x="1098" y="91"/>
                    <a:pt x="1095" y="90"/>
                    <a:pt x="1096" y="93"/>
                  </a:cubicBezTo>
                  <a:cubicBezTo>
                    <a:pt x="1104" y="97"/>
                    <a:pt x="1113" y="103"/>
                    <a:pt x="1113" y="112"/>
                  </a:cubicBezTo>
                  <a:cubicBezTo>
                    <a:pt x="1108" y="111"/>
                    <a:pt x="1100" y="114"/>
                    <a:pt x="1098" y="110"/>
                  </a:cubicBezTo>
                  <a:cubicBezTo>
                    <a:pt x="1101" y="110"/>
                    <a:pt x="1103" y="108"/>
                    <a:pt x="1105" y="107"/>
                  </a:cubicBezTo>
                  <a:cubicBezTo>
                    <a:pt x="1101" y="101"/>
                    <a:pt x="1099" y="93"/>
                    <a:pt x="1087" y="94"/>
                  </a:cubicBezTo>
                  <a:cubicBezTo>
                    <a:pt x="1083" y="92"/>
                    <a:pt x="1081" y="89"/>
                    <a:pt x="1077" y="86"/>
                  </a:cubicBezTo>
                  <a:cubicBezTo>
                    <a:pt x="1071" y="83"/>
                    <a:pt x="1063" y="81"/>
                    <a:pt x="1057" y="77"/>
                  </a:cubicBezTo>
                  <a:cubicBezTo>
                    <a:pt x="1050" y="72"/>
                    <a:pt x="1045" y="64"/>
                    <a:pt x="1031" y="66"/>
                  </a:cubicBezTo>
                  <a:cubicBezTo>
                    <a:pt x="1031" y="71"/>
                    <a:pt x="1040" y="73"/>
                    <a:pt x="1038" y="81"/>
                  </a:cubicBezTo>
                  <a:cubicBezTo>
                    <a:pt x="1046" y="82"/>
                    <a:pt x="1050" y="87"/>
                    <a:pt x="1055" y="91"/>
                  </a:cubicBezTo>
                  <a:cubicBezTo>
                    <a:pt x="1061" y="91"/>
                    <a:pt x="1070" y="92"/>
                    <a:pt x="1073" y="98"/>
                  </a:cubicBezTo>
                  <a:cubicBezTo>
                    <a:pt x="1055" y="95"/>
                    <a:pt x="1045" y="90"/>
                    <a:pt x="1026" y="91"/>
                  </a:cubicBezTo>
                  <a:cubicBezTo>
                    <a:pt x="1025" y="96"/>
                    <a:pt x="1033" y="94"/>
                    <a:pt x="1033" y="99"/>
                  </a:cubicBezTo>
                  <a:cubicBezTo>
                    <a:pt x="1030" y="99"/>
                    <a:pt x="1036" y="102"/>
                    <a:pt x="1032" y="102"/>
                  </a:cubicBezTo>
                  <a:cubicBezTo>
                    <a:pt x="1028" y="102"/>
                    <a:pt x="1030" y="96"/>
                    <a:pt x="1025" y="97"/>
                  </a:cubicBezTo>
                  <a:cubicBezTo>
                    <a:pt x="1022" y="104"/>
                    <a:pt x="1011" y="98"/>
                    <a:pt x="1008" y="106"/>
                  </a:cubicBezTo>
                  <a:cubicBezTo>
                    <a:pt x="1001" y="107"/>
                    <a:pt x="1004" y="99"/>
                    <a:pt x="999" y="99"/>
                  </a:cubicBezTo>
                  <a:cubicBezTo>
                    <a:pt x="994" y="105"/>
                    <a:pt x="978" y="105"/>
                    <a:pt x="979" y="117"/>
                  </a:cubicBezTo>
                  <a:cubicBezTo>
                    <a:pt x="974" y="119"/>
                    <a:pt x="964" y="118"/>
                    <a:pt x="964" y="111"/>
                  </a:cubicBezTo>
                  <a:cubicBezTo>
                    <a:pt x="971" y="111"/>
                    <a:pt x="971" y="111"/>
                    <a:pt x="971" y="111"/>
                  </a:cubicBezTo>
                  <a:cubicBezTo>
                    <a:pt x="968" y="105"/>
                    <a:pt x="960" y="104"/>
                    <a:pt x="950" y="105"/>
                  </a:cubicBezTo>
                  <a:cubicBezTo>
                    <a:pt x="953" y="108"/>
                    <a:pt x="958" y="109"/>
                    <a:pt x="956" y="116"/>
                  </a:cubicBezTo>
                  <a:cubicBezTo>
                    <a:pt x="959" y="119"/>
                    <a:pt x="967" y="118"/>
                    <a:pt x="966" y="125"/>
                  </a:cubicBezTo>
                  <a:cubicBezTo>
                    <a:pt x="961" y="127"/>
                    <a:pt x="959" y="121"/>
                    <a:pt x="953" y="122"/>
                  </a:cubicBezTo>
                  <a:cubicBezTo>
                    <a:pt x="951" y="127"/>
                    <a:pt x="945" y="128"/>
                    <a:pt x="943" y="133"/>
                  </a:cubicBezTo>
                  <a:cubicBezTo>
                    <a:pt x="945" y="136"/>
                    <a:pt x="951" y="136"/>
                    <a:pt x="952" y="141"/>
                  </a:cubicBezTo>
                  <a:cubicBezTo>
                    <a:pt x="942" y="142"/>
                    <a:pt x="937" y="138"/>
                    <a:pt x="930" y="135"/>
                  </a:cubicBezTo>
                  <a:cubicBezTo>
                    <a:pt x="929" y="136"/>
                    <a:pt x="928" y="138"/>
                    <a:pt x="926" y="138"/>
                  </a:cubicBezTo>
                  <a:cubicBezTo>
                    <a:pt x="927" y="144"/>
                    <a:pt x="935" y="143"/>
                    <a:pt x="939" y="146"/>
                  </a:cubicBezTo>
                  <a:cubicBezTo>
                    <a:pt x="932" y="152"/>
                    <a:pt x="927" y="141"/>
                    <a:pt x="917" y="144"/>
                  </a:cubicBezTo>
                  <a:cubicBezTo>
                    <a:pt x="916" y="138"/>
                    <a:pt x="912" y="137"/>
                    <a:pt x="914" y="131"/>
                  </a:cubicBezTo>
                  <a:cubicBezTo>
                    <a:pt x="908" y="127"/>
                    <a:pt x="897" y="126"/>
                    <a:pt x="894" y="119"/>
                  </a:cubicBezTo>
                  <a:cubicBezTo>
                    <a:pt x="908" y="124"/>
                    <a:pt x="935" y="135"/>
                    <a:pt x="948" y="122"/>
                  </a:cubicBezTo>
                  <a:cubicBezTo>
                    <a:pt x="937" y="105"/>
                    <a:pt x="911" y="105"/>
                    <a:pt x="888" y="100"/>
                  </a:cubicBezTo>
                  <a:cubicBezTo>
                    <a:pt x="888" y="98"/>
                    <a:pt x="889" y="98"/>
                    <a:pt x="889" y="96"/>
                  </a:cubicBezTo>
                  <a:cubicBezTo>
                    <a:pt x="886" y="97"/>
                    <a:pt x="885" y="94"/>
                    <a:pt x="882" y="95"/>
                  </a:cubicBezTo>
                  <a:cubicBezTo>
                    <a:pt x="882" y="98"/>
                    <a:pt x="874" y="99"/>
                    <a:pt x="872" y="97"/>
                  </a:cubicBezTo>
                  <a:cubicBezTo>
                    <a:pt x="873" y="95"/>
                    <a:pt x="876" y="96"/>
                    <a:pt x="877" y="93"/>
                  </a:cubicBezTo>
                  <a:cubicBezTo>
                    <a:pt x="874" y="91"/>
                    <a:pt x="870" y="90"/>
                    <a:pt x="866" y="89"/>
                  </a:cubicBezTo>
                  <a:cubicBezTo>
                    <a:pt x="864" y="89"/>
                    <a:pt x="865" y="93"/>
                    <a:pt x="862" y="93"/>
                  </a:cubicBezTo>
                  <a:cubicBezTo>
                    <a:pt x="864" y="90"/>
                    <a:pt x="862" y="88"/>
                    <a:pt x="858" y="87"/>
                  </a:cubicBezTo>
                  <a:cubicBezTo>
                    <a:pt x="855" y="88"/>
                    <a:pt x="858" y="94"/>
                    <a:pt x="854" y="93"/>
                  </a:cubicBezTo>
                  <a:cubicBezTo>
                    <a:pt x="852" y="93"/>
                    <a:pt x="853" y="90"/>
                    <a:pt x="852" y="90"/>
                  </a:cubicBezTo>
                  <a:cubicBezTo>
                    <a:pt x="851" y="92"/>
                    <a:pt x="848" y="96"/>
                    <a:pt x="847" y="94"/>
                  </a:cubicBezTo>
                  <a:cubicBezTo>
                    <a:pt x="847" y="91"/>
                    <a:pt x="851" y="91"/>
                    <a:pt x="851" y="87"/>
                  </a:cubicBezTo>
                  <a:cubicBezTo>
                    <a:pt x="844" y="88"/>
                    <a:pt x="840" y="91"/>
                    <a:pt x="836" y="94"/>
                  </a:cubicBezTo>
                  <a:cubicBezTo>
                    <a:pt x="828" y="94"/>
                    <a:pt x="826" y="96"/>
                    <a:pt x="821" y="100"/>
                  </a:cubicBezTo>
                  <a:cubicBezTo>
                    <a:pt x="820" y="100"/>
                    <a:pt x="820" y="98"/>
                    <a:pt x="820" y="97"/>
                  </a:cubicBezTo>
                  <a:cubicBezTo>
                    <a:pt x="816" y="96"/>
                    <a:pt x="816" y="100"/>
                    <a:pt x="813" y="101"/>
                  </a:cubicBezTo>
                  <a:cubicBezTo>
                    <a:pt x="814" y="98"/>
                    <a:pt x="816" y="97"/>
                    <a:pt x="812" y="95"/>
                  </a:cubicBezTo>
                  <a:cubicBezTo>
                    <a:pt x="808" y="104"/>
                    <a:pt x="800" y="109"/>
                    <a:pt x="790" y="111"/>
                  </a:cubicBezTo>
                  <a:cubicBezTo>
                    <a:pt x="789" y="114"/>
                    <a:pt x="793" y="115"/>
                    <a:pt x="790" y="115"/>
                  </a:cubicBezTo>
                  <a:cubicBezTo>
                    <a:pt x="779" y="120"/>
                    <a:pt x="771" y="128"/>
                    <a:pt x="766" y="139"/>
                  </a:cubicBezTo>
                  <a:cubicBezTo>
                    <a:pt x="759" y="142"/>
                    <a:pt x="752" y="144"/>
                    <a:pt x="747" y="150"/>
                  </a:cubicBezTo>
                  <a:cubicBezTo>
                    <a:pt x="735" y="145"/>
                    <a:pt x="734" y="160"/>
                    <a:pt x="722" y="159"/>
                  </a:cubicBezTo>
                  <a:cubicBezTo>
                    <a:pt x="721" y="162"/>
                    <a:pt x="726" y="162"/>
                    <a:pt x="723" y="163"/>
                  </a:cubicBezTo>
                  <a:cubicBezTo>
                    <a:pt x="715" y="161"/>
                    <a:pt x="709" y="166"/>
                    <a:pt x="708" y="174"/>
                  </a:cubicBezTo>
                  <a:cubicBezTo>
                    <a:pt x="708" y="176"/>
                    <a:pt x="713" y="173"/>
                    <a:pt x="714" y="176"/>
                  </a:cubicBezTo>
                  <a:cubicBezTo>
                    <a:pt x="705" y="176"/>
                    <a:pt x="705" y="176"/>
                    <a:pt x="705" y="176"/>
                  </a:cubicBezTo>
                  <a:cubicBezTo>
                    <a:pt x="707" y="179"/>
                    <a:pt x="704" y="183"/>
                    <a:pt x="706" y="186"/>
                  </a:cubicBezTo>
                  <a:cubicBezTo>
                    <a:pt x="704" y="189"/>
                    <a:pt x="700" y="189"/>
                    <a:pt x="699" y="193"/>
                  </a:cubicBezTo>
                  <a:cubicBezTo>
                    <a:pt x="702" y="193"/>
                    <a:pt x="705" y="193"/>
                    <a:pt x="705" y="196"/>
                  </a:cubicBezTo>
                  <a:cubicBezTo>
                    <a:pt x="705" y="199"/>
                    <a:pt x="698" y="196"/>
                    <a:pt x="698" y="200"/>
                  </a:cubicBezTo>
                  <a:cubicBezTo>
                    <a:pt x="707" y="222"/>
                    <a:pt x="728" y="200"/>
                    <a:pt x="741" y="196"/>
                  </a:cubicBezTo>
                  <a:cubicBezTo>
                    <a:pt x="749" y="204"/>
                    <a:pt x="742" y="220"/>
                    <a:pt x="752" y="229"/>
                  </a:cubicBezTo>
                  <a:cubicBezTo>
                    <a:pt x="747" y="233"/>
                    <a:pt x="752" y="236"/>
                    <a:pt x="751" y="243"/>
                  </a:cubicBezTo>
                  <a:cubicBezTo>
                    <a:pt x="754" y="244"/>
                    <a:pt x="759" y="244"/>
                    <a:pt x="763" y="244"/>
                  </a:cubicBezTo>
                  <a:cubicBezTo>
                    <a:pt x="765" y="235"/>
                    <a:pt x="771" y="232"/>
                    <a:pt x="781" y="235"/>
                  </a:cubicBezTo>
                  <a:cubicBezTo>
                    <a:pt x="785" y="227"/>
                    <a:pt x="791" y="216"/>
                    <a:pt x="790" y="206"/>
                  </a:cubicBezTo>
                  <a:cubicBezTo>
                    <a:pt x="799" y="203"/>
                    <a:pt x="805" y="201"/>
                    <a:pt x="810" y="192"/>
                  </a:cubicBezTo>
                  <a:cubicBezTo>
                    <a:pt x="807" y="187"/>
                    <a:pt x="804" y="183"/>
                    <a:pt x="797" y="182"/>
                  </a:cubicBezTo>
                  <a:cubicBezTo>
                    <a:pt x="794" y="175"/>
                    <a:pt x="798" y="173"/>
                    <a:pt x="800" y="170"/>
                  </a:cubicBezTo>
                  <a:cubicBezTo>
                    <a:pt x="802" y="166"/>
                    <a:pt x="800" y="162"/>
                    <a:pt x="803" y="159"/>
                  </a:cubicBezTo>
                  <a:cubicBezTo>
                    <a:pt x="807" y="155"/>
                    <a:pt x="816" y="157"/>
                    <a:pt x="822" y="153"/>
                  </a:cubicBezTo>
                  <a:cubicBezTo>
                    <a:pt x="828" y="148"/>
                    <a:pt x="827" y="141"/>
                    <a:pt x="830" y="133"/>
                  </a:cubicBezTo>
                  <a:cubicBezTo>
                    <a:pt x="838" y="131"/>
                    <a:pt x="850" y="130"/>
                    <a:pt x="852" y="138"/>
                  </a:cubicBezTo>
                  <a:cubicBezTo>
                    <a:pt x="844" y="146"/>
                    <a:pt x="835" y="152"/>
                    <a:pt x="827" y="158"/>
                  </a:cubicBezTo>
                  <a:cubicBezTo>
                    <a:pt x="825" y="167"/>
                    <a:pt x="830" y="173"/>
                    <a:pt x="828" y="182"/>
                  </a:cubicBezTo>
                  <a:cubicBezTo>
                    <a:pt x="841" y="199"/>
                    <a:pt x="865" y="184"/>
                    <a:pt x="883" y="183"/>
                  </a:cubicBezTo>
                  <a:cubicBezTo>
                    <a:pt x="886" y="185"/>
                    <a:pt x="888" y="187"/>
                    <a:pt x="891" y="189"/>
                  </a:cubicBezTo>
                  <a:cubicBezTo>
                    <a:pt x="889" y="192"/>
                    <a:pt x="883" y="192"/>
                    <a:pt x="882" y="196"/>
                  </a:cubicBezTo>
                  <a:cubicBezTo>
                    <a:pt x="869" y="188"/>
                    <a:pt x="830" y="199"/>
                    <a:pt x="854" y="209"/>
                  </a:cubicBezTo>
                  <a:cubicBezTo>
                    <a:pt x="852" y="215"/>
                    <a:pt x="855" y="217"/>
                    <a:pt x="855" y="224"/>
                  </a:cubicBezTo>
                  <a:cubicBezTo>
                    <a:pt x="844" y="226"/>
                    <a:pt x="846" y="216"/>
                    <a:pt x="840" y="215"/>
                  </a:cubicBezTo>
                  <a:cubicBezTo>
                    <a:pt x="827" y="212"/>
                    <a:pt x="823" y="237"/>
                    <a:pt x="829" y="248"/>
                  </a:cubicBezTo>
                  <a:cubicBezTo>
                    <a:pt x="826" y="251"/>
                    <a:pt x="821" y="247"/>
                    <a:pt x="816" y="250"/>
                  </a:cubicBezTo>
                  <a:cubicBezTo>
                    <a:pt x="814" y="251"/>
                    <a:pt x="818" y="256"/>
                    <a:pt x="814" y="256"/>
                  </a:cubicBezTo>
                  <a:cubicBezTo>
                    <a:pt x="807" y="258"/>
                    <a:pt x="806" y="253"/>
                    <a:pt x="802" y="251"/>
                  </a:cubicBezTo>
                  <a:cubicBezTo>
                    <a:pt x="785" y="249"/>
                    <a:pt x="782" y="260"/>
                    <a:pt x="766" y="259"/>
                  </a:cubicBezTo>
                  <a:cubicBezTo>
                    <a:pt x="765" y="261"/>
                    <a:pt x="762" y="262"/>
                    <a:pt x="761" y="265"/>
                  </a:cubicBezTo>
                  <a:cubicBezTo>
                    <a:pt x="754" y="254"/>
                    <a:pt x="741" y="255"/>
                    <a:pt x="729" y="260"/>
                  </a:cubicBezTo>
                  <a:cubicBezTo>
                    <a:pt x="728" y="257"/>
                    <a:pt x="733" y="255"/>
                    <a:pt x="730" y="253"/>
                  </a:cubicBezTo>
                  <a:cubicBezTo>
                    <a:pt x="710" y="255"/>
                    <a:pt x="726" y="232"/>
                    <a:pt x="734" y="228"/>
                  </a:cubicBezTo>
                  <a:cubicBezTo>
                    <a:pt x="734" y="226"/>
                    <a:pt x="728" y="229"/>
                    <a:pt x="730" y="226"/>
                  </a:cubicBezTo>
                  <a:cubicBezTo>
                    <a:pt x="731" y="221"/>
                    <a:pt x="736" y="220"/>
                    <a:pt x="734" y="215"/>
                  </a:cubicBezTo>
                  <a:cubicBezTo>
                    <a:pt x="726" y="214"/>
                    <a:pt x="726" y="222"/>
                    <a:pt x="720" y="223"/>
                  </a:cubicBezTo>
                  <a:cubicBezTo>
                    <a:pt x="721" y="221"/>
                    <a:pt x="720" y="219"/>
                    <a:pt x="718" y="219"/>
                  </a:cubicBezTo>
                  <a:cubicBezTo>
                    <a:pt x="717" y="220"/>
                    <a:pt x="715" y="222"/>
                    <a:pt x="714" y="223"/>
                  </a:cubicBezTo>
                  <a:cubicBezTo>
                    <a:pt x="713" y="226"/>
                    <a:pt x="717" y="224"/>
                    <a:pt x="715" y="227"/>
                  </a:cubicBezTo>
                  <a:cubicBezTo>
                    <a:pt x="712" y="226"/>
                    <a:pt x="709" y="229"/>
                    <a:pt x="708" y="231"/>
                  </a:cubicBezTo>
                  <a:cubicBezTo>
                    <a:pt x="708" y="231"/>
                    <a:pt x="708" y="247"/>
                    <a:pt x="708" y="247"/>
                  </a:cubicBezTo>
                  <a:cubicBezTo>
                    <a:pt x="708" y="250"/>
                    <a:pt x="711" y="251"/>
                    <a:pt x="711" y="253"/>
                  </a:cubicBezTo>
                  <a:cubicBezTo>
                    <a:pt x="710" y="260"/>
                    <a:pt x="706" y="261"/>
                    <a:pt x="701" y="266"/>
                  </a:cubicBezTo>
                  <a:cubicBezTo>
                    <a:pt x="699" y="264"/>
                    <a:pt x="697" y="261"/>
                    <a:pt x="692" y="262"/>
                  </a:cubicBezTo>
                  <a:cubicBezTo>
                    <a:pt x="690" y="263"/>
                    <a:pt x="691" y="267"/>
                    <a:pt x="689" y="267"/>
                  </a:cubicBezTo>
                  <a:cubicBezTo>
                    <a:pt x="658" y="260"/>
                    <a:pt x="655" y="300"/>
                    <a:pt x="622" y="295"/>
                  </a:cubicBezTo>
                  <a:cubicBezTo>
                    <a:pt x="624" y="289"/>
                    <a:pt x="622" y="290"/>
                    <a:pt x="619" y="287"/>
                  </a:cubicBezTo>
                  <a:cubicBezTo>
                    <a:pt x="624" y="281"/>
                    <a:pt x="635" y="282"/>
                    <a:pt x="635" y="272"/>
                  </a:cubicBezTo>
                  <a:cubicBezTo>
                    <a:pt x="632" y="268"/>
                    <a:pt x="626" y="267"/>
                    <a:pt x="621" y="270"/>
                  </a:cubicBezTo>
                  <a:cubicBezTo>
                    <a:pt x="626" y="261"/>
                    <a:pt x="625" y="249"/>
                    <a:pt x="618" y="242"/>
                  </a:cubicBezTo>
                  <a:cubicBezTo>
                    <a:pt x="620" y="240"/>
                    <a:pt x="621" y="236"/>
                    <a:pt x="622" y="234"/>
                  </a:cubicBezTo>
                  <a:cubicBezTo>
                    <a:pt x="621" y="231"/>
                    <a:pt x="619" y="228"/>
                    <a:pt x="616" y="227"/>
                  </a:cubicBezTo>
                  <a:cubicBezTo>
                    <a:pt x="622" y="221"/>
                    <a:pt x="630" y="217"/>
                    <a:pt x="634" y="209"/>
                  </a:cubicBezTo>
                  <a:cubicBezTo>
                    <a:pt x="629" y="208"/>
                    <a:pt x="623" y="208"/>
                    <a:pt x="618" y="206"/>
                  </a:cubicBezTo>
                  <a:cubicBezTo>
                    <a:pt x="622" y="203"/>
                    <a:pt x="629" y="203"/>
                    <a:pt x="629" y="197"/>
                  </a:cubicBezTo>
                  <a:cubicBezTo>
                    <a:pt x="623" y="197"/>
                    <a:pt x="620" y="198"/>
                    <a:pt x="615" y="197"/>
                  </a:cubicBezTo>
                  <a:cubicBezTo>
                    <a:pt x="610" y="200"/>
                    <a:pt x="608" y="205"/>
                    <a:pt x="602" y="206"/>
                  </a:cubicBezTo>
                  <a:cubicBezTo>
                    <a:pt x="604" y="217"/>
                    <a:pt x="593" y="215"/>
                    <a:pt x="591" y="222"/>
                  </a:cubicBezTo>
                  <a:cubicBezTo>
                    <a:pt x="592" y="225"/>
                    <a:pt x="595" y="217"/>
                    <a:pt x="596" y="221"/>
                  </a:cubicBezTo>
                  <a:cubicBezTo>
                    <a:pt x="592" y="222"/>
                    <a:pt x="592" y="228"/>
                    <a:pt x="589" y="230"/>
                  </a:cubicBezTo>
                  <a:cubicBezTo>
                    <a:pt x="589" y="227"/>
                    <a:pt x="587" y="226"/>
                    <a:pt x="583" y="228"/>
                  </a:cubicBezTo>
                  <a:cubicBezTo>
                    <a:pt x="586" y="231"/>
                    <a:pt x="586" y="232"/>
                    <a:pt x="586" y="235"/>
                  </a:cubicBezTo>
                  <a:cubicBezTo>
                    <a:pt x="588" y="233"/>
                    <a:pt x="590" y="232"/>
                    <a:pt x="593" y="234"/>
                  </a:cubicBezTo>
                  <a:cubicBezTo>
                    <a:pt x="591" y="237"/>
                    <a:pt x="587" y="237"/>
                    <a:pt x="587" y="242"/>
                  </a:cubicBezTo>
                  <a:cubicBezTo>
                    <a:pt x="590" y="244"/>
                    <a:pt x="600" y="240"/>
                    <a:pt x="602" y="241"/>
                  </a:cubicBezTo>
                  <a:cubicBezTo>
                    <a:pt x="601" y="243"/>
                    <a:pt x="597" y="243"/>
                    <a:pt x="597" y="248"/>
                  </a:cubicBezTo>
                  <a:cubicBezTo>
                    <a:pt x="597" y="250"/>
                    <a:pt x="601" y="249"/>
                    <a:pt x="601" y="252"/>
                  </a:cubicBezTo>
                  <a:cubicBezTo>
                    <a:pt x="598" y="255"/>
                    <a:pt x="597" y="260"/>
                    <a:pt x="593" y="262"/>
                  </a:cubicBezTo>
                  <a:cubicBezTo>
                    <a:pt x="589" y="260"/>
                    <a:pt x="585" y="259"/>
                    <a:pt x="580" y="259"/>
                  </a:cubicBezTo>
                  <a:cubicBezTo>
                    <a:pt x="580" y="262"/>
                    <a:pt x="578" y="263"/>
                    <a:pt x="576" y="266"/>
                  </a:cubicBezTo>
                  <a:cubicBezTo>
                    <a:pt x="578" y="266"/>
                    <a:pt x="580" y="266"/>
                    <a:pt x="581" y="268"/>
                  </a:cubicBezTo>
                  <a:cubicBezTo>
                    <a:pt x="579" y="276"/>
                    <a:pt x="565" y="272"/>
                    <a:pt x="565" y="282"/>
                  </a:cubicBezTo>
                  <a:cubicBezTo>
                    <a:pt x="572" y="279"/>
                    <a:pt x="575" y="286"/>
                    <a:pt x="581" y="287"/>
                  </a:cubicBezTo>
                  <a:cubicBezTo>
                    <a:pt x="565" y="287"/>
                    <a:pt x="557" y="295"/>
                    <a:pt x="547" y="303"/>
                  </a:cubicBezTo>
                  <a:cubicBezTo>
                    <a:pt x="554" y="307"/>
                    <a:pt x="560" y="294"/>
                    <a:pt x="567" y="302"/>
                  </a:cubicBezTo>
                  <a:cubicBezTo>
                    <a:pt x="571" y="301"/>
                    <a:pt x="573" y="297"/>
                    <a:pt x="577" y="296"/>
                  </a:cubicBezTo>
                  <a:cubicBezTo>
                    <a:pt x="580" y="295"/>
                    <a:pt x="578" y="299"/>
                    <a:pt x="581" y="299"/>
                  </a:cubicBezTo>
                  <a:cubicBezTo>
                    <a:pt x="594" y="297"/>
                    <a:pt x="607" y="300"/>
                    <a:pt x="621" y="295"/>
                  </a:cubicBezTo>
                  <a:cubicBezTo>
                    <a:pt x="626" y="312"/>
                    <a:pt x="603" y="306"/>
                    <a:pt x="599" y="317"/>
                  </a:cubicBezTo>
                  <a:cubicBezTo>
                    <a:pt x="595" y="317"/>
                    <a:pt x="591" y="317"/>
                    <a:pt x="589" y="316"/>
                  </a:cubicBezTo>
                  <a:cubicBezTo>
                    <a:pt x="589" y="312"/>
                    <a:pt x="588" y="309"/>
                    <a:pt x="583" y="310"/>
                  </a:cubicBezTo>
                  <a:cubicBezTo>
                    <a:pt x="588" y="324"/>
                    <a:pt x="570" y="328"/>
                    <a:pt x="562" y="320"/>
                  </a:cubicBezTo>
                  <a:cubicBezTo>
                    <a:pt x="558" y="323"/>
                    <a:pt x="549" y="320"/>
                    <a:pt x="546" y="323"/>
                  </a:cubicBezTo>
                  <a:cubicBezTo>
                    <a:pt x="549" y="328"/>
                    <a:pt x="541" y="328"/>
                    <a:pt x="542" y="332"/>
                  </a:cubicBezTo>
                  <a:cubicBezTo>
                    <a:pt x="549" y="336"/>
                    <a:pt x="557" y="338"/>
                    <a:pt x="562" y="345"/>
                  </a:cubicBezTo>
                  <a:cubicBezTo>
                    <a:pt x="559" y="351"/>
                    <a:pt x="563" y="357"/>
                    <a:pt x="567" y="361"/>
                  </a:cubicBezTo>
                  <a:cubicBezTo>
                    <a:pt x="564" y="378"/>
                    <a:pt x="554" y="391"/>
                    <a:pt x="545" y="403"/>
                  </a:cubicBezTo>
                  <a:cubicBezTo>
                    <a:pt x="534" y="401"/>
                    <a:pt x="525" y="401"/>
                    <a:pt x="516" y="400"/>
                  </a:cubicBezTo>
                  <a:cubicBezTo>
                    <a:pt x="510" y="400"/>
                    <a:pt x="509" y="396"/>
                    <a:pt x="504" y="395"/>
                  </a:cubicBezTo>
                  <a:cubicBezTo>
                    <a:pt x="493" y="391"/>
                    <a:pt x="483" y="396"/>
                    <a:pt x="479" y="389"/>
                  </a:cubicBezTo>
                  <a:cubicBezTo>
                    <a:pt x="474" y="395"/>
                    <a:pt x="462" y="393"/>
                    <a:pt x="457" y="398"/>
                  </a:cubicBezTo>
                  <a:cubicBezTo>
                    <a:pt x="460" y="407"/>
                    <a:pt x="456" y="410"/>
                    <a:pt x="454" y="414"/>
                  </a:cubicBezTo>
                  <a:cubicBezTo>
                    <a:pt x="451" y="422"/>
                    <a:pt x="449" y="431"/>
                    <a:pt x="441" y="441"/>
                  </a:cubicBezTo>
                  <a:cubicBezTo>
                    <a:pt x="435" y="448"/>
                    <a:pt x="425" y="458"/>
                    <a:pt x="425" y="465"/>
                  </a:cubicBezTo>
                  <a:cubicBezTo>
                    <a:pt x="424" y="467"/>
                    <a:pt x="427" y="471"/>
                    <a:pt x="427" y="472"/>
                  </a:cubicBezTo>
                  <a:cubicBezTo>
                    <a:pt x="428" y="481"/>
                    <a:pt x="421" y="484"/>
                    <a:pt x="418" y="493"/>
                  </a:cubicBezTo>
                  <a:cubicBezTo>
                    <a:pt x="421" y="496"/>
                    <a:pt x="427" y="495"/>
                    <a:pt x="429" y="498"/>
                  </a:cubicBezTo>
                  <a:cubicBezTo>
                    <a:pt x="433" y="497"/>
                    <a:pt x="436" y="495"/>
                    <a:pt x="441" y="495"/>
                  </a:cubicBezTo>
                  <a:cubicBezTo>
                    <a:pt x="446" y="500"/>
                    <a:pt x="447" y="504"/>
                    <a:pt x="446" y="514"/>
                  </a:cubicBezTo>
                  <a:cubicBezTo>
                    <a:pt x="451" y="521"/>
                    <a:pt x="455" y="514"/>
                    <a:pt x="462" y="512"/>
                  </a:cubicBezTo>
                  <a:cubicBezTo>
                    <a:pt x="476" y="506"/>
                    <a:pt x="489" y="512"/>
                    <a:pt x="501" y="513"/>
                  </a:cubicBezTo>
                  <a:cubicBezTo>
                    <a:pt x="508" y="507"/>
                    <a:pt x="510" y="498"/>
                    <a:pt x="523" y="499"/>
                  </a:cubicBezTo>
                  <a:cubicBezTo>
                    <a:pt x="527" y="491"/>
                    <a:pt x="532" y="485"/>
                    <a:pt x="542" y="483"/>
                  </a:cubicBezTo>
                  <a:cubicBezTo>
                    <a:pt x="543" y="476"/>
                    <a:pt x="538" y="477"/>
                    <a:pt x="538" y="471"/>
                  </a:cubicBezTo>
                  <a:cubicBezTo>
                    <a:pt x="543" y="459"/>
                    <a:pt x="557" y="456"/>
                    <a:pt x="564" y="445"/>
                  </a:cubicBezTo>
                  <a:cubicBezTo>
                    <a:pt x="578" y="441"/>
                    <a:pt x="602" y="440"/>
                    <a:pt x="596" y="421"/>
                  </a:cubicBezTo>
                  <a:cubicBezTo>
                    <a:pt x="602" y="415"/>
                    <a:pt x="607" y="408"/>
                    <a:pt x="615" y="408"/>
                  </a:cubicBezTo>
                  <a:cubicBezTo>
                    <a:pt x="616" y="408"/>
                    <a:pt x="618" y="410"/>
                    <a:pt x="621" y="411"/>
                  </a:cubicBezTo>
                  <a:cubicBezTo>
                    <a:pt x="632" y="413"/>
                    <a:pt x="631" y="419"/>
                    <a:pt x="644" y="418"/>
                  </a:cubicBezTo>
                  <a:cubicBezTo>
                    <a:pt x="645" y="409"/>
                    <a:pt x="656" y="410"/>
                    <a:pt x="664" y="407"/>
                  </a:cubicBezTo>
                  <a:cubicBezTo>
                    <a:pt x="670" y="404"/>
                    <a:pt x="672" y="399"/>
                    <a:pt x="676" y="398"/>
                  </a:cubicBezTo>
                  <a:cubicBezTo>
                    <a:pt x="687" y="398"/>
                    <a:pt x="695" y="409"/>
                    <a:pt x="692" y="422"/>
                  </a:cubicBezTo>
                  <a:cubicBezTo>
                    <a:pt x="703" y="432"/>
                    <a:pt x="715" y="440"/>
                    <a:pt x="723" y="453"/>
                  </a:cubicBezTo>
                  <a:cubicBezTo>
                    <a:pt x="731" y="453"/>
                    <a:pt x="731" y="453"/>
                    <a:pt x="731" y="453"/>
                  </a:cubicBezTo>
                  <a:cubicBezTo>
                    <a:pt x="732" y="462"/>
                    <a:pt x="745" y="458"/>
                    <a:pt x="749" y="464"/>
                  </a:cubicBezTo>
                  <a:cubicBezTo>
                    <a:pt x="748" y="468"/>
                    <a:pt x="750" y="469"/>
                    <a:pt x="751" y="472"/>
                  </a:cubicBezTo>
                  <a:cubicBezTo>
                    <a:pt x="753" y="473"/>
                    <a:pt x="757" y="473"/>
                    <a:pt x="759" y="475"/>
                  </a:cubicBezTo>
                  <a:cubicBezTo>
                    <a:pt x="760" y="481"/>
                    <a:pt x="762" y="487"/>
                    <a:pt x="764" y="491"/>
                  </a:cubicBezTo>
                  <a:cubicBezTo>
                    <a:pt x="760" y="496"/>
                    <a:pt x="760" y="503"/>
                    <a:pt x="753" y="505"/>
                  </a:cubicBezTo>
                  <a:cubicBezTo>
                    <a:pt x="751" y="505"/>
                    <a:pt x="747" y="504"/>
                    <a:pt x="743" y="504"/>
                  </a:cubicBezTo>
                  <a:cubicBezTo>
                    <a:pt x="733" y="505"/>
                    <a:pt x="728" y="509"/>
                    <a:pt x="722" y="503"/>
                  </a:cubicBezTo>
                  <a:cubicBezTo>
                    <a:pt x="718" y="506"/>
                    <a:pt x="716" y="504"/>
                    <a:pt x="710" y="504"/>
                  </a:cubicBezTo>
                  <a:cubicBezTo>
                    <a:pt x="709" y="507"/>
                    <a:pt x="707" y="508"/>
                    <a:pt x="709" y="512"/>
                  </a:cubicBezTo>
                  <a:cubicBezTo>
                    <a:pt x="717" y="512"/>
                    <a:pt x="720" y="521"/>
                    <a:pt x="727" y="524"/>
                  </a:cubicBezTo>
                  <a:cubicBezTo>
                    <a:pt x="729" y="525"/>
                    <a:pt x="732" y="523"/>
                    <a:pt x="734" y="524"/>
                  </a:cubicBezTo>
                  <a:cubicBezTo>
                    <a:pt x="738" y="526"/>
                    <a:pt x="742" y="535"/>
                    <a:pt x="748" y="530"/>
                  </a:cubicBezTo>
                  <a:cubicBezTo>
                    <a:pt x="750" y="523"/>
                    <a:pt x="746" y="512"/>
                    <a:pt x="754" y="510"/>
                  </a:cubicBezTo>
                  <a:cubicBezTo>
                    <a:pt x="768" y="513"/>
                    <a:pt x="768" y="494"/>
                    <a:pt x="780" y="492"/>
                  </a:cubicBezTo>
                  <a:cubicBezTo>
                    <a:pt x="781" y="483"/>
                    <a:pt x="773" y="483"/>
                    <a:pt x="771" y="477"/>
                  </a:cubicBezTo>
                  <a:cubicBezTo>
                    <a:pt x="774" y="474"/>
                    <a:pt x="774" y="468"/>
                    <a:pt x="779" y="467"/>
                  </a:cubicBezTo>
                  <a:cubicBezTo>
                    <a:pt x="788" y="467"/>
                    <a:pt x="791" y="482"/>
                    <a:pt x="800" y="475"/>
                  </a:cubicBezTo>
                  <a:cubicBezTo>
                    <a:pt x="796" y="458"/>
                    <a:pt x="776" y="458"/>
                    <a:pt x="764" y="449"/>
                  </a:cubicBezTo>
                  <a:cubicBezTo>
                    <a:pt x="766" y="447"/>
                    <a:pt x="768" y="446"/>
                    <a:pt x="767" y="442"/>
                  </a:cubicBezTo>
                  <a:cubicBezTo>
                    <a:pt x="757" y="440"/>
                    <a:pt x="749" y="439"/>
                    <a:pt x="743" y="433"/>
                  </a:cubicBezTo>
                  <a:cubicBezTo>
                    <a:pt x="739" y="428"/>
                    <a:pt x="739" y="420"/>
                    <a:pt x="736" y="414"/>
                  </a:cubicBezTo>
                  <a:cubicBezTo>
                    <a:pt x="731" y="406"/>
                    <a:pt x="720" y="405"/>
                    <a:pt x="720" y="395"/>
                  </a:cubicBezTo>
                  <a:cubicBezTo>
                    <a:pt x="724" y="394"/>
                    <a:pt x="725" y="389"/>
                    <a:pt x="722" y="386"/>
                  </a:cubicBezTo>
                  <a:cubicBezTo>
                    <a:pt x="726" y="383"/>
                    <a:pt x="734" y="378"/>
                    <a:pt x="740" y="381"/>
                  </a:cubicBezTo>
                  <a:cubicBezTo>
                    <a:pt x="740" y="386"/>
                    <a:pt x="736" y="388"/>
                    <a:pt x="738" y="394"/>
                  </a:cubicBezTo>
                  <a:cubicBezTo>
                    <a:pt x="744" y="394"/>
                    <a:pt x="742" y="388"/>
                    <a:pt x="748" y="390"/>
                  </a:cubicBezTo>
                  <a:cubicBezTo>
                    <a:pt x="751" y="402"/>
                    <a:pt x="761" y="406"/>
                    <a:pt x="765" y="417"/>
                  </a:cubicBezTo>
                  <a:cubicBezTo>
                    <a:pt x="770" y="416"/>
                    <a:pt x="773" y="418"/>
                    <a:pt x="777" y="418"/>
                  </a:cubicBezTo>
                  <a:cubicBezTo>
                    <a:pt x="778" y="420"/>
                    <a:pt x="778" y="423"/>
                    <a:pt x="780" y="424"/>
                  </a:cubicBezTo>
                  <a:cubicBezTo>
                    <a:pt x="795" y="428"/>
                    <a:pt x="801" y="441"/>
                    <a:pt x="814" y="446"/>
                  </a:cubicBezTo>
                  <a:cubicBezTo>
                    <a:pt x="813" y="455"/>
                    <a:pt x="811" y="463"/>
                    <a:pt x="809" y="469"/>
                  </a:cubicBezTo>
                  <a:cubicBezTo>
                    <a:pt x="811" y="473"/>
                    <a:pt x="818" y="473"/>
                    <a:pt x="817" y="481"/>
                  </a:cubicBezTo>
                  <a:cubicBezTo>
                    <a:pt x="827" y="485"/>
                    <a:pt x="831" y="496"/>
                    <a:pt x="838" y="503"/>
                  </a:cubicBezTo>
                  <a:cubicBezTo>
                    <a:pt x="841" y="504"/>
                    <a:pt x="847" y="501"/>
                    <a:pt x="847" y="505"/>
                  </a:cubicBezTo>
                  <a:cubicBezTo>
                    <a:pt x="845" y="507"/>
                    <a:pt x="840" y="506"/>
                    <a:pt x="839" y="510"/>
                  </a:cubicBezTo>
                  <a:cubicBezTo>
                    <a:pt x="843" y="516"/>
                    <a:pt x="846" y="518"/>
                    <a:pt x="844" y="529"/>
                  </a:cubicBezTo>
                  <a:cubicBezTo>
                    <a:pt x="848" y="531"/>
                    <a:pt x="851" y="529"/>
                    <a:pt x="856" y="529"/>
                  </a:cubicBezTo>
                  <a:cubicBezTo>
                    <a:pt x="856" y="531"/>
                    <a:pt x="857" y="532"/>
                    <a:pt x="858" y="535"/>
                  </a:cubicBezTo>
                  <a:cubicBezTo>
                    <a:pt x="863" y="530"/>
                    <a:pt x="865" y="538"/>
                    <a:pt x="870" y="536"/>
                  </a:cubicBezTo>
                  <a:cubicBezTo>
                    <a:pt x="870" y="528"/>
                    <a:pt x="864" y="521"/>
                    <a:pt x="864" y="516"/>
                  </a:cubicBezTo>
                  <a:cubicBezTo>
                    <a:pt x="869" y="516"/>
                    <a:pt x="868" y="521"/>
                    <a:pt x="874" y="519"/>
                  </a:cubicBezTo>
                  <a:cubicBezTo>
                    <a:pt x="873" y="511"/>
                    <a:pt x="857" y="510"/>
                    <a:pt x="852" y="503"/>
                  </a:cubicBezTo>
                  <a:cubicBezTo>
                    <a:pt x="863" y="501"/>
                    <a:pt x="870" y="511"/>
                    <a:pt x="881" y="513"/>
                  </a:cubicBezTo>
                  <a:cubicBezTo>
                    <a:pt x="883" y="510"/>
                    <a:pt x="881" y="506"/>
                    <a:pt x="880" y="504"/>
                  </a:cubicBezTo>
                  <a:cubicBezTo>
                    <a:pt x="883" y="503"/>
                    <a:pt x="886" y="502"/>
                    <a:pt x="885" y="496"/>
                  </a:cubicBezTo>
                  <a:cubicBezTo>
                    <a:pt x="881" y="496"/>
                    <a:pt x="876" y="496"/>
                    <a:pt x="873" y="493"/>
                  </a:cubicBezTo>
                  <a:cubicBezTo>
                    <a:pt x="867" y="489"/>
                    <a:pt x="860" y="474"/>
                    <a:pt x="858" y="467"/>
                  </a:cubicBezTo>
                  <a:cubicBezTo>
                    <a:pt x="864" y="469"/>
                    <a:pt x="866" y="474"/>
                    <a:pt x="872" y="476"/>
                  </a:cubicBezTo>
                  <a:cubicBezTo>
                    <a:pt x="878" y="473"/>
                    <a:pt x="872" y="463"/>
                    <a:pt x="880" y="461"/>
                  </a:cubicBezTo>
                  <a:cubicBezTo>
                    <a:pt x="884" y="461"/>
                    <a:pt x="884" y="464"/>
                    <a:pt x="887" y="465"/>
                  </a:cubicBezTo>
                  <a:cubicBezTo>
                    <a:pt x="891" y="463"/>
                    <a:pt x="891" y="459"/>
                    <a:pt x="895" y="459"/>
                  </a:cubicBezTo>
                  <a:cubicBezTo>
                    <a:pt x="900" y="461"/>
                    <a:pt x="908" y="461"/>
                    <a:pt x="908" y="467"/>
                  </a:cubicBezTo>
                  <a:cubicBezTo>
                    <a:pt x="906" y="469"/>
                    <a:pt x="900" y="468"/>
                    <a:pt x="902" y="473"/>
                  </a:cubicBezTo>
                  <a:cubicBezTo>
                    <a:pt x="906" y="477"/>
                    <a:pt x="907" y="470"/>
                    <a:pt x="911" y="470"/>
                  </a:cubicBezTo>
                  <a:cubicBezTo>
                    <a:pt x="910" y="479"/>
                    <a:pt x="910" y="484"/>
                    <a:pt x="906" y="490"/>
                  </a:cubicBezTo>
                  <a:cubicBezTo>
                    <a:pt x="910" y="490"/>
                    <a:pt x="912" y="492"/>
                    <a:pt x="916" y="492"/>
                  </a:cubicBezTo>
                  <a:cubicBezTo>
                    <a:pt x="920" y="487"/>
                    <a:pt x="914" y="487"/>
                    <a:pt x="912" y="484"/>
                  </a:cubicBezTo>
                  <a:cubicBezTo>
                    <a:pt x="922" y="483"/>
                    <a:pt x="922" y="498"/>
                    <a:pt x="923" y="502"/>
                  </a:cubicBezTo>
                  <a:cubicBezTo>
                    <a:pt x="919" y="497"/>
                    <a:pt x="915" y="497"/>
                    <a:pt x="907" y="498"/>
                  </a:cubicBezTo>
                  <a:cubicBezTo>
                    <a:pt x="907" y="504"/>
                    <a:pt x="907" y="504"/>
                    <a:pt x="907" y="504"/>
                  </a:cubicBezTo>
                  <a:cubicBezTo>
                    <a:pt x="918" y="505"/>
                    <a:pt x="933" y="506"/>
                    <a:pt x="930" y="519"/>
                  </a:cubicBezTo>
                  <a:cubicBezTo>
                    <a:pt x="936" y="523"/>
                    <a:pt x="943" y="525"/>
                    <a:pt x="946" y="531"/>
                  </a:cubicBezTo>
                  <a:cubicBezTo>
                    <a:pt x="957" y="529"/>
                    <a:pt x="965" y="543"/>
                    <a:pt x="980" y="537"/>
                  </a:cubicBezTo>
                  <a:cubicBezTo>
                    <a:pt x="978" y="524"/>
                    <a:pt x="995" y="524"/>
                    <a:pt x="1003" y="530"/>
                  </a:cubicBezTo>
                  <a:cubicBezTo>
                    <a:pt x="1006" y="532"/>
                    <a:pt x="1006" y="537"/>
                    <a:pt x="1010" y="539"/>
                  </a:cubicBezTo>
                  <a:cubicBezTo>
                    <a:pt x="1030" y="545"/>
                    <a:pt x="1038" y="516"/>
                    <a:pt x="1055" y="528"/>
                  </a:cubicBezTo>
                  <a:cubicBezTo>
                    <a:pt x="1059" y="527"/>
                    <a:pt x="1058" y="522"/>
                    <a:pt x="1063" y="522"/>
                  </a:cubicBezTo>
                  <a:cubicBezTo>
                    <a:pt x="1064" y="533"/>
                    <a:pt x="1056" y="553"/>
                    <a:pt x="1068" y="561"/>
                  </a:cubicBezTo>
                  <a:cubicBezTo>
                    <a:pt x="1054" y="576"/>
                    <a:pt x="1068" y="603"/>
                    <a:pt x="1059" y="616"/>
                  </a:cubicBezTo>
                  <a:cubicBezTo>
                    <a:pt x="1054" y="616"/>
                    <a:pt x="1054" y="616"/>
                    <a:pt x="1054" y="616"/>
                  </a:cubicBezTo>
                  <a:cubicBezTo>
                    <a:pt x="1052" y="630"/>
                    <a:pt x="1039" y="623"/>
                    <a:pt x="1027" y="625"/>
                  </a:cubicBezTo>
                  <a:cubicBezTo>
                    <a:pt x="1022" y="616"/>
                    <a:pt x="1015" y="621"/>
                    <a:pt x="1005" y="622"/>
                  </a:cubicBezTo>
                  <a:cubicBezTo>
                    <a:pt x="1002" y="622"/>
                    <a:pt x="1000" y="621"/>
                    <a:pt x="999" y="621"/>
                  </a:cubicBezTo>
                  <a:cubicBezTo>
                    <a:pt x="990" y="623"/>
                    <a:pt x="983" y="633"/>
                    <a:pt x="977" y="634"/>
                  </a:cubicBezTo>
                  <a:cubicBezTo>
                    <a:pt x="970" y="628"/>
                    <a:pt x="960" y="632"/>
                    <a:pt x="952" y="630"/>
                  </a:cubicBezTo>
                  <a:cubicBezTo>
                    <a:pt x="949" y="629"/>
                    <a:pt x="947" y="626"/>
                    <a:pt x="944" y="625"/>
                  </a:cubicBezTo>
                  <a:cubicBezTo>
                    <a:pt x="942" y="624"/>
                    <a:pt x="938" y="626"/>
                    <a:pt x="934" y="625"/>
                  </a:cubicBezTo>
                  <a:cubicBezTo>
                    <a:pt x="925" y="624"/>
                    <a:pt x="920" y="619"/>
                    <a:pt x="913" y="624"/>
                  </a:cubicBezTo>
                  <a:cubicBezTo>
                    <a:pt x="911" y="622"/>
                    <a:pt x="908" y="621"/>
                    <a:pt x="908" y="616"/>
                  </a:cubicBezTo>
                  <a:cubicBezTo>
                    <a:pt x="895" y="618"/>
                    <a:pt x="893" y="610"/>
                    <a:pt x="879" y="612"/>
                  </a:cubicBezTo>
                  <a:cubicBezTo>
                    <a:pt x="875" y="611"/>
                    <a:pt x="874" y="606"/>
                    <a:pt x="872" y="603"/>
                  </a:cubicBezTo>
                  <a:cubicBezTo>
                    <a:pt x="866" y="605"/>
                    <a:pt x="862" y="600"/>
                    <a:pt x="857" y="600"/>
                  </a:cubicBezTo>
                  <a:cubicBezTo>
                    <a:pt x="850" y="599"/>
                    <a:pt x="847" y="602"/>
                    <a:pt x="843" y="603"/>
                  </a:cubicBezTo>
                  <a:cubicBezTo>
                    <a:pt x="839" y="604"/>
                    <a:pt x="834" y="602"/>
                    <a:pt x="834" y="603"/>
                  </a:cubicBezTo>
                  <a:cubicBezTo>
                    <a:pt x="831" y="604"/>
                    <a:pt x="822" y="612"/>
                    <a:pt x="821" y="615"/>
                  </a:cubicBezTo>
                  <a:cubicBezTo>
                    <a:pt x="819" y="622"/>
                    <a:pt x="827" y="628"/>
                    <a:pt x="826" y="635"/>
                  </a:cubicBezTo>
                  <a:cubicBezTo>
                    <a:pt x="825" y="641"/>
                    <a:pt x="818" y="646"/>
                    <a:pt x="813" y="647"/>
                  </a:cubicBezTo>
                  <a:cubicBezTo>
                    <a:pt x="803" y="649"/>
                    <a:pt x="802" y="644"/>
                    <a:pt x="797" y="640"/>
                  </a:cubicBezTo>
                  <a:cubicBezTo>
                    <a:pt x="792" y="636"/>
                    <a:pt x="782" y="631"/>
                    <a:pt x="778" y="630"/>
                  </a:cubicBezTo>
                  <a:cubicBezTo>
                    <a:pt x="768" y="628"/>
                    <a:pt x="760" y="632"/>
                    <a:pt x="754" y="628"/>
                  </a:cubicBezTo>
                  <a:cubicBezTo>
                    <a:pt x="748" y="624"/>
                    <a:pt x="751" y="613"/>
                    <a:pt x="744" y="608"/>
                  </a:cubicBezTo>
                  <a:cubicBezTo>
                    <a:pt x="743" y="606"/>
                    <a:pt x="738" y="606"/>
                    <a:pt x="735" y="605"/>
                  </a:cubicBezTo>
                  <a:cubicBezTo>
                    <a:pt x="731" y="603"/>
                    <a:pt x="729" y="600"/>
                    <a:pt x="727" y="599"/>
                  </a:cubicBezTo>
                  <a:cubicBezTo>
                    <a:pt x="718" y="596"/>
                    <a:pt x="709" y="601"/>
                    <a:pt x="701" y="599"/>
                  </a:cubicBezTo>
                  <a:cubicBezTo>
                    <a:pt x="693" y="597"/>
                    <a:pt x="691" y="590"/>
                    <a:pt x="683" y="588"/>
                  </a:cubicBezTo>
                  <a:cubicBezTo>
                    <a:pt x="682" y="586"/>
                    <a:pt x="681" y="584"/>
                    <a:pt x="680" y="582"/>
                  </a:cubicBezTo>
                  <a:cubicBezTo>
                    <a:pt x="672" y="582"/>
                    <a:pt x="667" y="579"/>
                    <a:pt x="666" y="573"/>
                  </a:cubicBezTo>
                  <a:cubicBezTo>
                    <a:pt x="673" y="563"/>
                    <a:pt x="687" y="562"/>
                    <a:pt x="685" y="550"/>
                  </a:cubicBezTo>
                  <a:cubicBezTo>
                    <a:pt x="684" y="546"/>
                    <a:pt x="677" y="544"/>
                    <a:pt x="677" y="539"/>
                  </a:cubicBezTo>
                  <a:cubicBezTo>
                    <a:pt x="676" y="531"/>
                    <a:pt x="690" y="530"/>
                    <a:pt x="687" y="521"/>
                  </a:cubicBezTo>
                  <a:cubicBezTo>
                    <a:pt x="680" y="521"/>
                    <a:pt x="678" y="529"/>
                    <a:pt x="673" y="527"/>
                  </a:cubicBezTo>
                  <a:cubicBezTo>
                    <a:pt x="672" y="522"/>
                    <a:pt x="677" y="521"/>
                    <a:pt x="674" y="516"/>
                  </a:cubicBezTo>
                  <a:cubicBezTo>
                    <a:pt x="663" y="512"/>
                    <a:pt x="646" y="528"/>
                    <a:pt x="635" y="516"/>
                  </a:cubicBezTo>
                  <a:cubicBezTo>
                    <a:pt x="631" y="521"/>
                    <a:pt x="623" y="519"/>
                    <a:pt x="619" y="515"/>
                  </a:cubicBezTo>
                  <a:cubicBezTo>
                    <a:pt x="615" y="521"/>
                    <a:pt x="608" y="518"/>
                    <a:pt x="602" y="522"/>
                  </a:cubicBezTo>
                  <a:cubicBezTo>
                    <a:pt x="590" y="516"/>
                    <a:pt x="573" y="518"/>
                    <a:pt x="559" y="518"/>
                  </a:cubicBezTo>
                  <a:cubicBezTo>
                    <a:pt x="545" y="519"/>
                    <a:pt x="529" y="519"/>
                    <a:pt x="523" y="529"/>
                  </a:cubicBezTo>
                  <a:cubicBezTo>
                    <a:pt x="505" y="526"/>
                    <a:pt x="499" y="548"/>
                    <a:pt x="484" y="534"/>
                  </a:cubicBezTo>
                  <a:cubicBezTo>
                    <a:pt x="475" y="537"/>
                    <a:pt x="470" y="529"/>
                    <a:pt x="462" y="534"/>
                  </a:cubicBezTo>
                  <a:cubicBezTo>
                    <a:pt x="457" y="531"/>
                    <a:pt x="455" y="526"/>
                    <a:pt x="452" y="520"/>
                  </a:cubicBezTo>
                  <a:cubicBezTo>
                    <a:pt x="446" y="520"/>
                    <a:pt x="446" y="520"/>
                    <a:pt x="446" y="520"/>
                  </a:cubicBezTo>
                  <a:cubicBezTo>
                    <a:pt x="436" y="536"/>
                    <a:pt x="428" y="552"/>
                    <a:pt x="406" y="555"/>
                  </a:cubicBezTo>
                  <a:cubicBezTo>
                    <a:pt x="394" y="554"/>
                    <a:pt x="392" y="564"/>
                    <a:pt x="383" y="567"/>
                  </a:cubicBezTo>
                  <a:cubicBezTo>
                    <a:pt x="382" y="577"/>
                    <a:pt x="373" y="580"/>
                    <a:pt x="369" y="587"/>
                  </a:cubicBezTo>
                  <a:cubicBezTo>
                    <a:pt x="370" y="593"/>
                    <a:pt x="367" y="596"/>
                    <a:pt x="365" y="598"/>
                  </a:cubicBezTo>
                  <a:cubicBezTo>
                    <a:pt x="367" y="603"/>
                    <a:pt x="365" y="608"/>
                    <a:pt x="363" y="611"/>
                  </a:cubicBezTo>
                  <a:cubicBezTo>
                    <a:pt x="353" y="614"/>
                    <a:pt x="353" y="626"/>
                    <a:pt x="340" y="626"/>
                  </a:cubicBezTo>
                  <a:cubicBezTo>
                    <a:pt x="336" y="635"/>
                    <a:pt x="323" y="638"/>
                    <a:pt x="311" y="636"/>
                  </a:cubicBezTo>
                  <a:cubicBezTo>
                    <a:pt x="303" y="642"/>
                    <a:pt x="302" y="655"/>
                    <a:pt x="292" y="659"/>
                  </a:cubicBezTo>
                  <a:cubicBezTo>
                    <a:pt x="287" y="658"/>
                    <a:pt x="286" y="658"/>
                    <a:pt x="282" y="659"/>
                  </a:cubicBezTo>
                  <a:cubicBezTo>
                    <a:pt x="282" y="667"/>
                    <a:pt x="277" y="670"/>
                    <a:pt x="273" y="674"/>
                  </a:cubicBezTo>
                  <a:cubicBezTo>
                    <a:pt x="273" y="684"/>
                    <a:pt x="273" y="684"/>
                    <a:pt x="273" y="684"/>
                  </a:cubicBezTo>
                  <a:cubicBezTo>
                    <a:pt x="267" y="688"/>
                    <a:pt x="263" y="695"/>
                    <a:pt x="255" y="696"/>
                  </a:cubicBezTo>
                  <a:cubicBezTo>
                    <a:pt x="252" y="705"/>
                    <a:pt x="246" y="711"/>
                    <a:pt x="242" y="719"/>
                  </a:cubicBezTo>
                  <a:cubicBezTo>
                    <a:pt x="233" y="723"/>
                    <a:pt x="230" y="729"/>
                    <a:pt x="230" y="738"/>
                  </a:cubicBezTo>
                  <a:cubicBezTo>
                    <a:pt x="229" y="745"/>
                    <a:pt x="233" y="751"/>
                    <a:pt x="234" y="755"/>
                  </a:cubicBezTo>
                  <a:cubicBezTo>
                    <a:pt x="234" y="761"/>
                    <a:pt x="229" y="767"/>
                    <a:pt x="228" y="773"/>
                  </a:cubicBezTo>
                  <a:cubicBezTo>
                    <a:pt x="227" y="779"/>
                    <a:pt x="230" y="785"/>
                    <a:pt x="230" y="791"/>
                  </a:cubicBezTo>
                  <a:cubicBezTo>
                    <a:pt x="228" y="807"/>
                    <a:pt x="214" y="817"/>
                    <a:pt x="215" y="834"/>
                  </a:cubicBezTo>
                  <a:cubicBezTo>
                    <a:pt x="213" y="838"/>
                    <a:pt x="204" y="841"/>
                    <a:pt x="203" y="848"/>
                  </a:cubicBezTo>
                  <a:cubicBezTo>
                    <a:pt x="202" y="853"/>
                    <a:pt x="209" y="862"/>
                    <a:pt x="208" y="872"/>
                  </a:cubicBezTo>
                  <a:cubicBezTo>
                    <a:pt x="207" y="878"/>
                    <a:pt x="202" y="883"/>
                    <a:pt x="203" y="887"/>
                  </a:cubicBezTo>
                  <a:cubicBezTo>
                    <a:pt x="203" y="892"/>
                    <a:pt x="208" y="895"/>
                    <a:pt x="210" y="897"/>
                  </a:cubicBezTo>
                  <a:cubicBezTo>
                    <a:pt x="209" y="899"/>
                    <a:pt x="209" y="901"/>
                    <a:pt x="210" y="903"/>
                  </a:cubicBezTo>
                  <a:cubicBezTo>
                    <a:pt x="212" y="905"/>
                    <a:pt x="215" y="902"/>
                    <a:pt x="217" y="905"/>
                  </a:cubicBezTo>
                  <a:cubicBezTo>
                    <a:pt x="217" y="917"/>
                    <a:pt x="222" y="924"/>
                    <a:pt x="228" y="929"/>
                  </a:cubicBezTo>
                  <a:cubicBezTo>
                    <a:pt x="228" y="943"/>
                    <a:pt x="249" y="953"/>
                    <a:pt x="242" y="971"/>
                  </a:cubicBezTo>
                  <a:cubicBezTo>
                    <a:pt x="246" y="980"/>
                    <a:pt x="248" y="990"/>
                    <a:pt x="253" y="997"/>
                  </a:cubicBezTo>
                  <a:cubicBezTo>
                    <a:pt x="255" y="999"/>
                    <a:pt x="258" y="999"/>
                    <a:pt x="259" y="1000"/>
                  </a:cubicBezTo>
                  <a:cubicBezTo>
                    <a:pt x="265" y="1005"/>
                    <a:pt x="269" y="1015"/>
                    <a:pt x="276" y="1021"/>
                  </a:cubicBezTo>
                  <a:cubicBezTo>
                    <a:pt x="279" y="1024"/>
                    <a:pt x="281" y="1024"/>
                    <a:pt x="283" y="1027"/>
                  </a:cubicBezTo>
                  <a:cubicBezTo>
                    <a:pt x="287" y="1032"/>
                    <a:pt x="289" y="1039"/>
                    <a:pt x="293" y="1044"/>
                  </a:cubicBezTo>
                  <a:cubicBezTo>
                    <a:pt x="297" y="1048"/>
                    <a:pt x="304" y="1051"/>
                    <a:pt x="308" y="1055"/>
                  </a:cubicBezTo>
                  <a:cubicBezTo>
                    <a:pt x="312" y="1058"/>
                    <a:pt x="314" y="1062"/>
                    <a:pt x="317" y="1065"/>
                  </a:cubicBezTo>
                  <a:cubicBezTo>
                    <a:pt x="325" y="1070"/>
                    <a:pt x="331" y="1063"/>
                    <a:pt x="343" y="1062"/>
                  </a:cubicBezTo>
                  <a:cubicBezTo>
                    <a:pt x="350" y="1061"/>
                    <a:pt x="357" y="1063"/>
                    <a:pt x="363" y="1064"/>
                  </a:cubicBezTo>
                  <a:cubicBezTo>
                    <a:pt x="374" y="1064"/>
                    <a:pt x="378" y="1062"/>
                    <a:pt x="384" y="1068"/>
                  </a:cubicBezTo>
                  <a:cubicBezTo>
                    <a:pt x="387" y="1069"/>
                    <a:pt x="389" y="1068"/>
                    <a:pt x="391" y="1067"/>
                  </a:cubicBezTo>
                  <a:cubicBezTo>
                    <a:pt x="394" y="1075"/>
                    <a:pt x="405" y="1075"/>
                    <a:pt x="409" y="1082"/>
                  </a:cubicBezTo>
                  <a:cubicBezTo>
                    <a:pt x="425" y="1078"/>
                    <a:pt x="440" y="1078"/>
                    <a:pt x="452" y="1070"/>
                  </a:cubicBezTo>
                  <a:cubicBezTo>
                    <a:pt x="460" y="1078"/>
                    <a:pt x="467" y="1068"/>
                    <a:pt x="474" y="1067"/>
                  </a:cubicBezTo>
                  <a:cubicBezTo>
                    <a:pt x="477" y="1067"/>
                    <a:pt x="481" y="1070"/>
                    <a:pt x="486" y="1069"/>
                  </a:cubicBezTo>
                  <a:cubicBezTo>
                    <a:pt x="489" y="1069"/>
                    <a:pt x="491" y="1067"/>
                    <a:pt x="493" y="1067"/>
                  </a:cubicBezTo>
                  <a:cubicBezTo>
                    <a:pt x="496" y="1068"/>
                    <a:pt x="498" y="1071"/>
                    <a:pt x="501" y="1071"/>
                  </a:cubicBezTo>
                  <a:cubicBezTo>
                    <a:pt x="504" y="1072"/>
                    <a:pt x="507" y="1070"/>
                    <a:pt x="509" y="1069"/>
                  </a:cubicBezTo>
                  <a:cubicBezTo>
                    <a:pt x="525" y="1069"/>
                    <a:pt x="539" y="1084"/>
                    <a:pt x="543" y="1095"/>
                  </a:cubicBezTo>
                  <a:cubicBezTo>
                    <a:pt x="547" y="1108"/>
                    <a:pt x="548" y="1115"/>
                    <a:pt x="568" y="1113"/>
                  </a:cubicBezTo>
                  <a:cubicBezTo>
                    <a:pt x="569" y="1112"/>
                    <a:pt x="568" y="1109"/>
                    <a:pt x="571" y="1110"/>
                  </a:cubicBezTo>
                  <a:cubicBezTo>
                    <a:pt x="580" y="1109"/>
                    <a:pt x="585" y="1116"/>
                    <a:pt x="592" y="1115"/>
                  </a:cubicBezTo>
                  <a:cubicBezTo>
                    <a:pt x="597" y="1115"/>
                    <a:pt x="604" y="1108"/>
                    <a:pt x="609" y="1115"/>
                  </a:cubicBezTo>
                  <a:cubicBezTo>
                    <a:pt x="610" y="1128"/>
                    <a:pt x="627" y="1131"/>
                    <a:pt x="629" y="1141"/>
                  </a:cubicBezTo>
                  <a:cubicBezTo>
                    <a:pt x="631" y="1149"/>
                    <a:pt x="623" y="1151"/>
                    <a:pt x="625" y="1162"/>
                  </a:cubicBezTo>
                  <a:cubicBezTo>
                    <a:pt x="623" y="1165"/>
                    <a:pt x="619" y="1166"/>
                    <a:pt x="617" y="1169"/>
                  </a:cubicBezTo>
                  <a:cubicBezTo>
                    <a:pt x="618" y="1175"/>
                    <a:pt x="623" y="1177"/>
                    <a:pt x="623" y="1184"/>
                  </a:cubicBezTo>
                  <a:cubicBezTo>
                    <a:pt x="622" y="1185"/>
                    <a:pt x="619" y="1184"/>
                    <a:pt x="618" y="1186"/>
                  </a:cubicBezTo>
                  <a:cubicBezTo>
                    <a:pt x="619" y="1196"/>
                    <a:pt x="616" y="1203"/>
                    <a:pt x="607" y="1203"/>
                  </a:cubicBezTo>
                  <a:cubicBezTo>
                    <a:pt x="608" y="1210"/>
                    <a:pt x="613" y="1213"/>
                    <a:pt x="618" y="1216"/>
                  </a:cubicBezTo>
                  <a:cubicBezTo>
                    <a:pt x="619" y="1219"/>
                    <a:pt x="617" y="1219"/>
                    <a:pt x="618" y="1222"/>
                  </a:cubicBezTo>
                  <a:cubicBezTo>
                    <a:pt x="622" y="1224"/>
                    <a:pt x="625" y="1227"/>
                    <a:pt x="626" y="1233"/>
                  </a:cubicBezTo>
                  <a:cubicBezTo>
                    <a:pt x="633" y="1233"/>
                    <a:pt x="632" y="1237"/>
                    <a:pt x="635" y="1240"/>
                  </a:cubicBezTo>
                  <a:cubicBezTo>
                    <a:pt x="637" y="1243"/>
                    <a:pt x="642" y="1244"/>
                    <a:pt x="643" y="1246"/>
                  </a:cubicBezTo>
                  <a:cubicBezTo>
                    <a:pt x="646" y="1249"/>
                    <a:pt x="646" y="1252"/>
                    <a:pt x="648" y="1255"/>
                  </a:cubicBezTo>
                  <a:cubicBezTo>
                    <a:pt x="653" y="1260"/>
                    <a:pt x="661" y="1262"/>
                    <a:pt x="666" y="1267"/>
                  </a:cubicBezTo>
                  <a:cubicBezTo>
                    <a:pt x="673" y="1274"/>
                    <a:pt x="674" y="1284"/>
                    <a:pt x="681" y="1291"/>
                  </a:cubicBezTo>
                  <a:cubicBezTo>
                    <a:pt x="681" y="1294"/>
                    <a:pt x="678" y="1293"/>
                    <a:pt x="679" y="1297"/>
                  </a:cubicBezTo>
                  <a:cubicBezTo>
                    <a:pt x="682" y="1301"/>
                    <a:pt x="688" y="1303"/>
                    <a:pt x="688" y="1311"/>
                  </a:cubicBezTo>
                  <a:cubicBezTo>
                    <a:pt x="693" y="1317"/>
                    <a:pt x="701" y="1320"/>
                    <a:pt x="700" y="1331"/>
                  </a:cubicBezTo>
                  <a:cubicBezTo>
                    <a:pt x="699" y="1335"/>
                    <a:pt x="695" y="1335"/>
                    <a:pt x="694" y="1339"/>
                  </a:cubicBezTo>
                  <a:cubicBezTo>
                    <a:pt x="696" y="1352"/>
                    <a:pt x="713" y="1360"/>
                    <a:pt x="712" y="1373"/>
                  </a:cubicBezTo>
                  <a:cubicBezTo>
                    <a:pt x="711" y="1378"/>
                    <a:pt x="705" y="1379"/>
                    <a:pt x="707" y="1385"/>
                  </a:cubicBezTo>
                  <a:cubicBezTo>
                    <a:pt x="697" y="1384"/>
                    <a:pt x="698" y="1394"/>
                    <a:pt x="689" y="1393"/>
                  </a:cubicBezTo>
                  <a:cubicBezTo>
                    <a:pt x="689" y="1403"/>
                    <a:pt x="684" y="1405"/>
                    <a:pt x="687" y="1415"/>
                  </a:cubicBezTo>
                  <a:cubicBezTo>
                    <a:pt x="680" y="1417"/>
                    <a:pt x="683" y="1423"/>
                    <a:pt x="677" y="1427"/>
                  </a:cubicBezTo>
                  <a:cubicBezTo>
                    <a:pt x="679" y="1436"/>
                    <a:pt x="676" y="1443"/>
                    <a:pt x="679" y="1451"/>
                  </a:cubicBezTo>
                  <a:cubicBezTo>
                    <a:pt x="683" y="1459"/>
                    <a:pt x="695" y="1464"/>
                    <a:pt x="704" y="1475"/>
                  </a:cubicBezTo>
                  <a:cubicBezTo>
                    <a:pt x="706" y="1477"/>
                    <a:pt x="706" y="1479"/>
                    <a:pt x="708" y="1481"/>
                  </a:cubicBezTo>
                  <a:cubicBezTo>
                    <a:pt x="712" y="1487"/>
                    <a:pt x="718" y="1489"/>
                    <a:pt x="721" y="1493"/>
                  </a:cubicBezTo>
                  <a:cubicBezTo>
                    <a:pt x="722" y="1494"/>
                    <a:pt x="721" y="1496"/>
                    <a:pt x="722" y="1497"/>
                  </a:cubicBezTo>
                  <a:cubicBezTo>
                    <a:pt x="726" y="1500"/>
                    <a:pt x="731" y="1499"/>
                    <a:pt x="733" y="1503"/>
                  </a:cubicBezTo>
                  <a:cubicBezTo>
                    <a:pt x="735" y="1508"/>
                    <a:pt x="733" y="1515"/>
                    <a:pt x="735" y="1521"/>
                  </a:cubicBezTo>
                  <a:cubicBezTo>
                    <a:pt x="736" y="1524"/>
                    <a:pt x="740" y="1527"/>
                    <a:pt x="741" y="1529"/>
                  </a:cubicBezTo>
                  <a:cubicBezTo>
                    <a:pt x="742" y="1530"/>
                    <a:pt x="740" y="1533"/>
                    <a:pt x="740" y="1534"/>
                  </a:cubicBezTo>
                  <a:cubicBezTo>
                    <a:pt x="741" y="1535"/>
                    <a:pt x="744" y="1541"/>
                    <a:pt x="744" y="1542"/>
                  </a:cubicBezTo>
                  <a:cubicBezTo>
                    <a:pt x="746" y="1545"/>
                    <a:pt x="751" y="1550"/>
                    <a:pt x="753" y="1552"/>
                  </a:cubicBezTo>
                  <a:cubicBezTo>
                    <a:pt x="762" y="1563"/>
                    <a:pt x="783" y="1564"/>
                    <a:pt x="783" y="1578"/>
                  </a:cubicBezTo>
                  <a:cubicBezTo>
                    <a:pt x="788" y="1583"/>
                    <a:pt x="799" y="1582"/>
                    <a:pt x="800" y="1592"/>
                  </a:cubicBezTo>
                  <a:cubicBezTo>
                    <a:pt x="800" y="1594"/>
                    <a:pt x="797" y="1594"/>
                    <a:pt x="794" y="1594"/>
                  </a:cubicBezTo>
                  <a:cubicBezTo>
                    <a:pt x="794" y="1599"/>
                    <a:pt x="800" y="1599"/>
                    <a:pt x="801" y="1604"/>
                  </a:cubicBezTo>
                  <a:cubicBezTo>
                    <a:pt x="808" y="1602"/>
                    <a:pt x="813" y="1607"/>
                    <a:pt x="820" y="1608"/>
                  </a:cubicBezTo>
                  <a:cubicBezTo>
                    <a:pt x="833" y="1609"/>
                    <a:pt x="848" y="1604"/>
                    <a:pt x="860" y="1603"/>
                  </a:cubicBezTo>
                  <a:cubicBezTo>
                    <a:pt x="881" y="1601"/>
                    <a:pt x="902" y="1604"/>
                    <a:pt x="921" y="1600"/>
                  </a:cubicBezTo>
                  <a:cubicBezTo>
                    <a:pt x="940" y="1597"/>
                    <a:pt x="954" y="1584"/>
                    <a:pt x="970" y="1580"/>
                  </a:cubicBezTo>
                  <a:cubicBezTo>
                    <a:pt x="984" y="1576"/>
                    <a:pt x="990" y="1567"/>
                    <a:pt x="1000" y="1562"/>
                  </a:cubicBezTo>
                  <a:cubicBezTo>
                    <a:pt x="1004" y="1559"/>
                    <a:pt x="1011" y="1559"/>
                    <a:pt x="1016" y="1556"/>
                  </a:cubicBezTo>
                  <a:cubicBezTo>
                    <a:pt x="1024" y="1552"/>
                    <a:pt x="1029" y="1542"/>
                    <a:pt x="1033" y="1535"/>
                  </a:cubicBezTo>
                  <a:cubicBezTo>
                    <a:pt x="1034" y="1532"/>
                    <a:pt x="1029" y="1534"/>
                    <a:pt x="1030" y="1530"/>
                  </a:cubicBezTo>
                  <a:cubicBezTo>
                    <a:pt x="1046" y="1521"/>
                    <a:pt x="1066" y="1516"/>
                    <a:pt x="1082" y="1507"/>
                  </a:cubicBezTo>
                  <a:cubicBezTo>
                    <a:pt x="1083" y="1504"/>
                    <a:pt x="1080" y="1504"/>
                    <a:pt x="1080" y="1501"/>
                  </a:cubicBezTo>
                  <a:cubicBezTo>
                    <a:pt x="1086" y="1499"/>
                    <a:pt x="1087" y="1493"/>
                    <a:pt x="1089" y="1487"/>
                  </a:cubicBezTo>
                  <a:cubicBezTo>
                    <a:pt x="1085" y="1486"/>
                    <a:pt x="1085" y="1482"/>
                    <a:pt x="1082" y="1479"/>
                  </a:cubicBezTo>
                  <a:cubicBezTo>
                    <a:pt x="1084" y="1478"/>
                    <a:pt x="1085" y="1476"/>
                    <a:pt x="1085" y="1474"/>
                  </a:cubicBezTo>
                  <a:cubicBezTo>
                    <a:pt x="1084" y="1472"/>
                    <a:pt x="1081" y="1472"/>
                    <a:pt x="1079" y="1471"/>
                  </a:cubicBezTo>
                  <a:cubicBezTo>
                    <a:pt x="1081" y="1463"/>
                    <a:pt x="1089" y="1464"/>
                    <a:pt x="1095" y="1460"/>
                  </a:cubicBezTo>
                  <a:cubicBezTo>
                    <a:pt x="1098" y="1458"/>
                    <a:pt x="1100" y="1454"/>
                    <a:pt x="1103" y="1451"/>
                  </a:cubicBezTo>
                  <a:cubicBezTo>
                    <a:pt x="1108" y="1449"/>
                    <a:pt x="1114" y="1448"/>
                    <a:pt x="1119" y="1445"/>
                  </a:cubicBezTo>
                  <a:cubicBezTo>
                    <a:pt x="1122" y="1442"/>
                    <a:pt x="1124" y="1437"/>
                    <a:pt x="1127" y="1434"/>
                  </a:cubicBezTo>
                  <a:cubicBezTo>
                    <a:pt x="1142" y="1423"/>
                    <a:pt x="1160" y="1422"/>
                    <a:pt x="1174" y="1412"/>
                  </a:cubicBezTo>
                  <a:cubicBezTo>
                    <a:pt x="1179" y="1409"/>
                    <a:pt x="1188" y="1400"/>
                    <a:pt x="1193" y="1395"/>
                  </a:cubicBezTo>
                  <a:cubicBezTo>
                    <a:pt x="1200" y="1387"/>
                    <a:pt x="1197" y="1383"/>
                    <a:pt x="1197" y="1373"/>
                  </a:cubicBezTo>
                  <a:cubicBezTo>
                    <a:pt x="1197" y="1369"/>
                    <a:pt x="1198" y="1363"/>
                    <a:pt x="1199" y="1360"/>
                  </a:cubicBezTo>
                  <a:cubicBezTo>
                    <a:pt x="1202" y="1350"/>
                    <a:pt x="1203" y="1342"/>
                    <a:pt x="1208" y="1331"/>
                  </a:cubicBezTo>
                  <a:cubicBezTo>
                    <a:pt x="1207" y="1325"/>
                    <a:pt x="1197" y="1327"/>
                    <a:pt x="1194" y="1323"/>
                  </a:cubicBezTo>
                  <a:cubicBezTo>
                    <a:pt x="1197" y="1312"/>
                    <a:pt x="1186" y="1305"/>
                    <a:pt x="1194" y="1299"/>
                  </a:cubicBezTo>
                  <a:cubicBezTo>
                    <a:pt x="1188" y="1292"/>
                    <a:pt x="1199" y="1289"/>
                    <a:pt x="1197" y="1281"/>
                  </a:cubicBezTo>
                  <a:cubicBezTo>
                    <a:pt x="1194" y="1279"/>
                    <a:pt x="1187" y="1280"/>
                    <a:pt x="1186" y="1276"/>
                  </a:cubicBezTo>
                  <a:cubicBezTo>
                    <a:pt x="1190" y="1267"/>
                    <a:pt x="1190" y="1259"/>
                    <a:pt x="1194" y="1251"/>
                  </a:cubicBezTo>
                  <a:cubicBezTo>
                    <a:pt x="1198" y="1245"/>
                    <a:pt x="1210" y="1240"/>
                    <a:pt x="1208" y="1230"/>
                  </a:cubicBezTo>
                  <a:cubicBezTo>
                    <a:pt x="1210" y="1227"/>
                    <a:pt x="1213" y="1224"/>
                    <a:pt x="1216" y="1222"/>
                  </a:cubicBezTo>
                  <a:cubicBezTo>
                    <a:pt x="1216" y="1219"/>
                    <a:pt x="1215" y="1219"/>
                    <a:pt x="1215" y="1216"/>
                  </a:cubicBezTo>
                  <a:cubicBezTo>
                    <a:pt x="1221" y="1213"/>
                    <a:pt x="1226" y="1209"/>
                    <a:pt x="1228" y="1202"/>
                  </a:cubicBezTo>
                  <a:cubicBezTo>
                    <a:pt x="1231" y="1202"/>
                    <a:pt x="1232" y="1200"/>
                    <a:pt x="1236" y="1200"/>
                  </a:cubicBezTo>
                  <a:cubicBezTo>
                    <a:pt x="1244" y="1193"/>
                    <a:pt x="1246" y="1183"/>
                    <a:pt x="1253" y="1175"/>
                  </a:cubicBezTo>
                  <a:cubicBezTo>
                    <a:pt x="1257" y="1170"/>
                    <a:pt x="1264" y="1167"/>
                    <a:pt x="1267" y="1163"/>
                  </a:cubicBezTo>
                  <a:cubicBezTo>
                    <a:pt x="1269" y="1160"/>
                    <a:pt x="1269" y="1157"/>
                    <a:pt x="1271" y="1154"/>
                  </a:cubicBezTo>
                  <a:cubicBezTo>
                    <a:pt x="1273" y="1152"/>
                    <a:pt x="1276" y="1151"/>
                    <a:pt x="1278" y="1149"/>
                  </a:cubicBezTo>
                  <a:cubicBezTo>
                    <a:pt x="1304" y="1121"/>
                    <a:pt x="1338" y="1099"/>
                    <a:pt x="1353" y="1061"/>
                  </a:cubicBezTo>
                  <a:cubicBezTo>
                    <a:pt x="1355" y="1054"/>
                    <a:pt x="1362" y="1049"/>
                    <a:pt x="1365" y="1042"/>
                  </a:cubicBezTo>
                  <a:cubicBezTo>
                    <a:pt x="1368" y="1037"/>
                    <a:pt x="1367" y="1031"/>
                    <a:pt x="1368" y="1025"/>
                  </a:cubicBezTo>
                  <a:cubicBezTo>
                    <a:pt x="1369" y="1021"/>
                    <a:pt x="1376" y="1015"/>
                    <a:pt x="1378" y="1007"/>
                  </a:cubicBezTo>
                  <a:cubicBezTo>
                    <a:pt x="1381" y="995"/>
                    <a:pt x="1382" y="986"/>
                    <a:pt x="1388" y="981"/>
                  </a:cubicBezTo>
                  <a:cubicBezTo>
                    <a:pt x="1388" y="974"/>
                    <a:pt x="1389" y="967"/>
                    <a:pt x="1387" y="961"/>
                  </a:cubicBezTo>
                  <a:cubicBezTo>
                    <a:pt x="1388" y="958"/>
                    <a:pt x="1391" y="958"/>
                    <a:pt x="1391" y="954"/>
                  </a:cubicBezTo>
                  <a:cubicBezTo>
                    <a:pt x="1390" y="946"/>
                    <a:pt x="1389" y="937"/>
                    <a:pt x="1392" y="931"/>
                  </a:cubicBezTo>
                  <a:cubicBezTo>
                    <a:pt x="1391" y="931"/>
                    <a:pt x="1390" y="930"/>
                    <a:pt x="1389" y="928"/>
                  </a:cubicBezTo>
                  <a:cubicBezTo>
                    <a:pt x="1386" y="928"/>
                    <a:pt x="1385" y="929"/>
                    <a:pt x="1382" y="929"/>
                  </a:cubicBezTo>
                  <a:cubicBezTo>
                    <a:pt x="1378" y="948"/>
                    <a:pt x="1351" y="944"/>
                    <a:pt x="1341" y="956"/>
                  </a:cubicBezTo>
                  <a:cubicBezTo>
                    <a:pt x="1338" y="957"/>
                    <a:pt x="1339" y="954"/>
                    <a:pt x="1336" y="954"/>
                  </a:cubicBezTo>
                  <a:cubicBezTo>
                    <a:pt x="1329" y="958"/>
                    <a:pt x="1326" y="965"/>
                    <a:pt x="1319" y="969"/>
                  </a:cubicBezTo>
                  <a:cubicBezTo>
                    <a:pt x="1316" y="968"/>
                    <a:pt x="1315" y="966"/>
                    <a:pt x="1311" y="967"/>
                  </a:cubicBezTo>
                  <a:cubicBezTo>
                    <a:pt x="1301" y="972"/>
                    <a:pt x="1295" y="982"/>
                    <a:pt x="1282" y="979"/>
                  </a:cubicBezTo>
                  <a:cubicBezTo>
                    <a:pt x="1273" y="977"/>
                    <a:pt x="1270" y="964"/>
                    <a:pt x="1261" y="963"/>
                  </a:cubicBezTo>
                  <a:cubicBezTo>
                    <a:pt x="1271" y="953"/>
                    <a:pt x="1263" y="938"/>
                    <a:pt x="1248" y="938"/>
                  </a:cubicBezTo>
                  <a:cubicBezTo>
                    <a:pt x="1248" y="935"/>
                    <a:pt x="1247" y="932"/>
                    <a:pt x="1245" y="929"/>
                  </a:cubicBezTo>
                  <a:cubicBezTo>
                    <a:pt x="1239" y="930"/>
                    <a:pt x="1236" y="927"/>
                    <a:pt x="1232" y="925"/>
                  </a:cubicBezTo>
                  <a:cubicBezTo>
                    <a:pt x="1230" y="922"/>
                    <a:pt x="1230" y="916"/>
                    <a:pt x="1227" y="914"/>
                  </a:cubicBezTo>
                  <a:cubicBezTo>
                    <a:pt x="1224" y="912"/>
                    <a:pt x="1222" y="913"/>
                    <a:pt x="1218" y="914"/>
                  </a:cubicBezTo>
                  <a:cubicBezTo>
                    <a:pt x="1216" y="913"/>
                    <a:pt x="1214" y="910"/>
                    <a:pt x="1211" y="909"/>
                  </a:cubicBezTo>
                  <a:cubicBezTo>
                    <a:pt x="1200" y="909"/>
                    <a:pt x="1191" y="903"/>
                    <a:pt x="1188" y="894"/>
                  </a:cubicBezTo>
                  <a:cubicBezTo>
                    <a:pt x="1186" y="888"/>
                    <a:pt x="1188" y="882"/>
                    <a:pt x="1186" y="877"/>
                  </a:cubicBezTo>
                  <a:cubicBezTo>
                    <a:pt x="1181" y="865"/>
                    <a:pt x="1173" y="858"/>
                    <a:pt x="1162" y="853"/>
                  </a:cubicBezTo>
                  <a:cubicBezTo>
                    <a:pt x="1161" y="852"/>
                    <a:pt x="1162" y="848"/>
                    <a:pt x="1159" y="849"/>
                  </a:cubicBezTo>
                  <a:cubicBezTo>
                    <a:pt x="1156" y="846"/>
                    <a:pt x="1152" y="850"/>
                    <a:pt x="1149" y="848"/>
                  </a:cubicBezTo>
                  <a:cubicBezTo>
                    <a:pt x="1149" y="833"/>
                    <a:pt x="1138" y="819"/>
                    <a:pt x="1142" y="805"/>
                  </a:cubicBezTo>
                  <a:cubicBezTo>
                    <a:pt x="1140" y="802"/>
                    <a:pt x="1136" y="801"/>
                    <a:pt x="1135" y="797"/>
                  </a:cubicBezTo>
                  <a:cubicBezTo>
                    <a:pt x="1135" y="784"/>
                    <a:pt x="1124" y="781"/>
                    <a:pt x="1114" y="778"/>
                  </a:cubicBezTo>
                  <a:cubicBezTo>
                    <a:pt x="1108" y="772"/>
                    <a:pt x="1104" y="760"/>
                    <a:pt x="1106" y="753"/>
                  </a:cubicBezTo>
                  <a:cubicBezTo>
                    <a:pt x="1094" y="749"/>
                    <a:pt x="1092" y="733"/>
                    <a:pt x="1084" y="723"/>
                  </a:cubicBezTo>
                  <a:cubicBezTo>
                    <a:pt x="1080" y="718"/>
                    <a:pt x="1074" y="715"/>
                    <a:pt x="1072" y="709"/>
                  </a:cubicBezTo>
                  <a:cubicBezTo>
                    <a:pt x="1070" y="706"/>
                    <a:pt x="1071" y="703"/>
                    <a:pt x="1070" y="700"/>
                  </a:cubicBezTo>
                  <a:cubicBezTo>
                    <a:pt x="1067" y="695"/>
                    <a:pt x="1059" y="696"/>
                    <a:pt x="1060" y="689"/>
                  </a:cubicBezTo>
                  <a:cubicBezTo>
                    <a:pt x="1064" y="692"/>
                    <a:pt x="1066" y="696"/>
                    <a:pt x="1074" y="695"/>
                  </a:cubicBezTo>
                  <a:cubicBezTo>
                    <a:pt x="1075" y="687"/>
                    <a:pt x="1067" y="675"/>
                    <a:pt x="1074" y="670"/>
                  </a:cubicBezTo>
                  <a:cubicBezTo>
                    <a:pt x="1074" y="687"/>
                    <a:pt x="1082" y="694"/>
                    <a:pt x="1096" y="697"/>
                  </a:cubicBezTo>
                  <a:cubicBezTo>
                    <a:pt x="1099" y="702"/>
                    <a:pt x="1101" y="710"/>
                    <a:pt x="1106" y="715"/>
                  </a:cubicBezTo>
                  <a:cubicBezTo>
                    <a:pt x="1111" y="721"/>
                    <a:pt x="1117" y="722"/>
                    <a:pt x="1122" y="726"/>
                  </a:cubicBezTo>
                  <a:cubicBezTo>
                    <a:pt x="1127" y="731"/>
                    <a:pt x="1127" y="739"/>
                    <a:pt x="1131" y="746"/>
                  </a:cubicBezTo>
                  <a:cubicBezTo>
                    <a:pt x="1136" y="754"/>
                    <a:pt x="1143" y="749"/>
                    <a:pt x="1150" y="751"/>
                  </a:cubicBezTo>
                  <a:cubicBezTo>
                    <a:pt x="1174" y="756"/>
                    <a:pt x="1166" y="802"/>
                    <a:pt x="1188" y="811"/>
                  </a:cubicBezTo>
                  <a:cubicBezTo>
                    <a:pt x="1191" y="811"/>
                    <a:pt x="1193" y="810"/>
                    <a:pt x="1197" y="810"/>
                  </a:cubicBezTo>
                  <a:cubicBezTo>
                    <a:pt x="1201" y="812"/>
                    <a:pt x="1206" y="818"/>
                    <a:pt x="1210" y="823"/>
                  </a:cubicBezTo>
                  <a:cubicBezTo>
                    <a:pt x="1215" y="829"/>
                    <a:pt x="1221" y="838"/>
                    <a:pt x="1228" y="847"/>
                  </a:cubicBezTo>
                  <a:cubicBezTo>
                    <a:pt x="1240" y="860"/>
                    <a:pt x="1255" y="866"/>
                    <a:pt x="1246" y="889"/>
                  </a:cubicBezTo>
                  <a:cubicBezTo>
                    <a:pt x="1256" y="893"/>
                    <a:pt x="1257" y="910"/>
                    <a:pt x="1254" y="923"/>
                  </a:cubicBezTo>
                  <a:cubicBezTo>
                    <a:pt x="1259" y="927"/>
                    <a:pt x="1264" y="932"/>
                    <a:pt x="1267" y="938"/>
                  </a:cubicBezTo>
                  <a:cubicBezTo>
                    <a:pt x="1274" y="939"/>
                    <a:pt x="1283" y="939"/>
                    <a:pt x="1289" y="935"/>
                  </a:cubicBezTo>
                  <a:cubicBezTo>
                    <a:pt x="1293" y="931"/>
                    <a:pt x="1293" y="921"/>
                    <a:pt x="1299" y="921"/>
                  </a:cubicBezTo>
                  <a:cubicBezTo>
                    <a:pt x="1311" y="920"/>
                    <a:pt x="1318" y="917"/>
                    <a:pt x="1325" y="914"/>
                  </a:cubicBezTo>
                  <a:cubicBezTo>
                    <a:pt x="1329" y="912"/>
                    <a:pt x="1333" y="912"/>
                    <a:pt x="1336" y="911"/>
                  </a:cubicBezTo>
                  <a:cubicBezTo>
                    <a:pt x="1340" y="908"/>
                    <a:pt x="1343" y="900"/>
                    <a:pt x="1348" y="895"/>
                  </a:cubicBezTo>
                  <a:cubicBezTo>
                    <a:pt x="1356" y="887"/>
                    <a:pt x="1362" y="882"/>
                    <a:pt x="1370" y="875"/>
                  </a:cubicBezTo>
                  <a:cubicBezTo>
                    <a:pt x="1377" y="868"/>
                    <a:pt x="1382" y="864"/>
                    <a:pt x="1393" y="863"/>
                  </a:cubicBezTo>
                  <a:cubicBezTo>
                    <a:pt x="1396" y="838"/>
                    <a:pt x="1419" y="832"/>
                    <a:pt x="1434" y="818"/>
                  </a:cubicBezTo>
                  <a:cubicBezTo>
                    <a:pt x="1434" y="814"/>
                    <a:pt x="1433" y="812"/>
                    <a:pt x="1433" y="808"/>
                  </a:cubicBezTo>
                  <a:cubicBezTo>
                    <a:pt x="1439" y="803"/>
                    <a:pt x="1449" y="801"/>
                    <a:pt x="1447" y="788"/>
                  </a:cubicBezTo>
                  <a:cubicBezTo>
                    <a:pt x="1455" y="782"/>
                    <a:pt x="1457" y="771"/>
                    <a:pt x="1455" y="757"/>
                  </a:cubicBezTo>
                  <a:cubicBezTo>
                    <a:pt x="1459" y="758"/>
                    <a:pt x="1461" y="756"/>
                    <a:pt x="1463" y="755"/>
                  </a:cubicBezTo>
                  <a:cubicBezTo>
                    <a:pt x="1460" y="738"/>
                    <a:pt x="1475" y="729"/>
                    <a:pt x="1466" y="712"/>
                  </a:cubicBezTo>
                  <a:cubicBezTo>
                    <a:pt x="1457" y="713"/>
                    <a:pt x="1454" y="700"/>
                    <a:pt x="1447" y="697"/>
                  </a:cubicBezTo>
                  <a:cubicBezTo>
                    <a:pt x="1437" y="692"/>
                    <a:pt x="1426" y="699"/>
                    <a:pt x="1417" y="693"/>
                  </a:cubicBezTo>
                  <a:cubicBezTo>
                    <a:pt x="1406" y="686"/>
                    <a:pt x="1409" y="668"/>
                    <a:pt x="1401" y="658"/>
                  </a:cubicBezTo>
                  <a:cubicBezTo>
                    <a:pt x="1400" y="677"/>
                    <a:pt x="1385" y="685"/>
                    <a:pt x="1387" y="706"/>
                  </a:cubicBezTo>
                  <a:cubicBezTo>
                    <a:pt x="1381" y="709"/>
                    <a:pt x="1377" y="706"/>
                    <a:pt x="1370" y="707"/>
                  </a:cubicBezTo>
                  <a:cubicBezTo>
                    <a:pt x="1365" y="709"/>
                    <a:pt x="1362" y="716"/>
                    <a:pt x="1358" y="715"/>
                  </a:cubicBezTo>
                  <a:cubicBezTo>
                    <a:pt x="1340" y="714"/>
                    <a:pt x="1363" y="674"/>
                    <a:pt x="1338" y="679"/>
                  </a:cubicBezTo>
                  <a:cubicBezTo>
                    <a:pt x="1335" y="685"/>
                    <a:pt x="1344" y="697"/>
                    <a:pt x="1338" y="703"/>
                  </a:cubicBezTo>
                  <a:cubicBezTo>
                    <a:pt x="1334" y="690"/>
                    <a:pt x="1318" y="689"/>
                    <a:pt x="1317" y="673"/>
                  </a:cubicBezTo>
                  <a:cubicBezTo>
                    <a:pt x="1310" y="669"/>
                    <a:pt x="1298" y="668"/>
                    <a:pt x="1298" y="657"/>
                  </a:cubicBezTo>
                  <a:cubicBezTo>
                    <a:pt x="1293" y="654"/>
                    <a:pt x="1290" y="651"/>
                    <a:pt x="1289" y="645"/>
                  </a:cubicBezTo>
                  <a:cubicBezTo>
                    <a:pt x="1284" y="643"/>
                    <a:pt x="1278" y="641"/>
                    <a:pt x="1277" y="635"/>
                  </a:cubicBezTo>
                  <a:cubicBezTo>
                    <a:pt x="1278" y="634"/>
                    <a:pt x="1283" y="635"/>
                    <a:pt x="1285" y="634"/>
                  </a:cubicBezTo>
                  <a:cubicBezTo>
                    <a:pt x="1285" y="627"/>
                    <a:pt x="1285" y="627"/>
                    <a:pt x="1285" y="627"/>
                  </a:cubicBezTo>
                  <a:cubicBezTo>
                    <a:pt x="1290" y="627"/>
                    <a:pt x="1290" y="627"/>
                    <a:pt x="1290" y="627"/>
                  </a:cubicBezTo>
                  <a:cubicBezTo>
                    <a:pt x="1288" y="610"/>
                    <a:pt x="1299" y="620"/>
                    <a:pt x="1306" y="626"/>
                  </a:cubicBezTo>
                  <a:cubicBezTo>
                    <a:pt x="1316" y="635"/>
                    <a:pt x="1327" y="651"/>
                    <a:pt x="1336" y="657"/>
                  </a:cubicBezTo>
                  <a:cubicBezTo>
                    <a:pt x="1352" y="644"/>
                    <a:pt x="1362" y="667"/>
                    <a:pt x="1380" y="666"/>
                  </a:cubicBezTo>
                  <a:cubicBezTo>
                    <a:pt x="1388" y="661"/>
                    <a:pt x="1393" y="652"/>
                    <a:pt x="1401" y="647"/>
                  </a:cubicBezTo>
                  <a:cubicBezTo>
                    <a:pt x="1408" y="652"/>
                    <a:pt x="1412" y="659"/>
                    <a:pt x="1416" y="666"/>
                  </a:cubicBezTo>
                  <a:cubicBezTo>
                    <a:pt x="1429" y="670"/>
                    <a:pt x="1436" y="663"/>
                    <a:pt x="1448" y="668"/>
                  </a:cubicBezTo>
                  <a:cubicBezTo>
                    <a:pt x="1451" y="668"/>
                    <a:pt x="1450" y="664"/>
                    <a:pt x="1455" y="665"/>
                  </a:cubicBezTo>
                  <a:cubicBezTo>
                    <a:pt x="1464" y="670"/>
                    <a:pt x="1468" y="663"/>
                    <a:pt x="1474" y="659"/>
                  </a:cubicBezTo>
                  <a:cubicBezTo>
                    <a:pt x="1479" y="657"/>
                    <a:pt x="1486" y="658"/>
                    <a:pt x="1486" y="652"/>
                  </a:cubicBezTo>
                  <a:cubicBezTo>
                    <a:pt x="1495" y="653"/>
                    <a:pt x="1501" y="644"/>
                    <a:pt x="1508" y="640"/>
                  </a:cubicBezTo>
                  <a:cubicBezTo>
                    <a:pt x="1514" y="642"/>
                    <a:pt x="1516" y="648"/>
                    <a:pt x="1519" y="653"/>
                  </a:cubicBezTo>
                  <a:cubicBezTo>
                    <a:pt x="1523" y="653"/>
                    <a:pt x="1526" y="651"/>
                    <a:pt x="1531" y="652"/>
                  </a:cubicBezTo>
                  <a:cubicBezTo>
                    <a:pt x="1532" y="655"/>
                    <a:pt x="1535" y="657"/>
                    <a:pt x="1536" y="659"/>
                  </a:cubicBezTo>
                  <a:cubicBezTo>
                    <a:pt x="1539" y="659"/>
                    <a:pt x="1541" y="658"/>
                    <a:pt x="1544" y="659"/>
                  </a:cubicBezTo>
                  <a:cubicBezTo>
                    <a:pt x="1545" y="662"/>
                    <a:pt x="1546" y="664"/>
                    <a:pt x="1547" y="667"/>
                  </a:cubicBezTo>
                  <a:cubicBezTo>
                    <a:pt x="1555" y="671"/>
                    <a:pt x="1559" y="664"/>
                    <a:pt x="1562" y="659"/>
                  </a:cubicBezTo>
                  <a:cubicBezTo>
                    <a:pt x="1566" y="671"/>
                    <a:pt x="1552" y="672"/>
                    <a:pt x="1553" y="682"/>
                  </a:cubicBezTo>
                  <a:cubicBezTo>
                    <a:pt x="1553" y="687"/>
                    <a:pt x="1566" y="695"/>
                    <a:pt x="1571" y="697"/>
                  </a:cubicBezTo>
                  <a:cubicBezTo>
                    <a:pt x="1592" y="705"/>
                    <a:pt x="1580" y="671"/>
                    <a:pt x="1586" y="661"/>
                  </a:cubicBezTo>
                  <a:cubicBezTo>
                    <a:pt x="1587" y="667"/>
                    <a:pt x="1585" y="672"/>
                    <a:pt x="1585" y="677"/>
                  </a:cubicBezTo>
                  <a:cubicBezTo>
                    <a:pt x="1587" y="680"/>
                    <a:pt x="1590" y="681"/>
                    <a:pt x="1592" y="683"/>
                  </a:cubicBezTo>
                  <a:cubicBezTo>
                    <a:pt x="1595" y="712"/>
                    <a:pt x="1602" y="735"/>
                    <a:pt x="1614" y="755"/>
                  </a:cubicBezTo>
                  <a:cubicBezTo>
                    <a:pt x="1614" y="758"/>
                    <a:pt x="1614" y="760"/>
                    <a:pt x="1615" y="762"/>
                  </a:cubicBezTo>
                  <a:cubicBezTo>
                    <a:pt x="1616" y="764"/>
                    <a:pt x="1619" y="763"/>
                    <a:pt x="1621" y="765"/>
                  </a:cubicBezTo>
                  <a:cubicBezTo>
                    <a:pt x="1621" y="772"/>
                    <a:pt x="1625" y="776"/>
                    <a:pt x="1629" y="779"/>
                  </a:cubicBezTo>
                  <a:cubicBezTo>
                    <a:pt x="1628" y="802"/>
                    <a:pt x="1645" y="814"/>
                    <a:pt x="1647" y="830"/>
                  </a:cubicBezTo>
                  <a:cubicBezTo>
                    <a:pt x="1648" y="844"/>
                    <a:pt x="1651" y="853"/>
                    <a:pt x="1658" y="862"/>
                  </a:cubicBezTo>
                  <a:cubicBezTo>
                    <a:pt x="1663" y="856"/>
                    <a:pt x="1660" y="849"/>
                    <a:pt x="1661" y="842"/>
                  </a:cubicBezTo>
                  <a:cubicBezTo>
                    <a:pt x="1662" y="838"/>
                    <a:pt x="1665" y="835"/>
                    <a:pt x="1666" y="831"/>
                  </a:cubicBezTo>
                  <a:cubicBezTo>
                    <a:pt x="1666" y="830"/>
                    <a:pt x="1665" y="827"/>
                    <a:pt x="1665" y="825"/>
                  </a:cubicBezTo>
                  <a:cubicBezTo>
                    <a:pt x="1665" y="820"/>
                    <a:pt x="1669" y="814"/>
                    <a:pt x="1669" y="810"/>
                  </a:cubicBezTo>
                  <a:cubicBezTo>
                    <a:pt x="1669" y="804"/>
                    <a:pt x="1665" y="794"/>
                    <a:pt x="1664" y="783"/>
                  </a:cubicBezTo>
                  <a:close/>
                  <a:moveTo>
                    <a:pt x="911" y="465"/>
                  </a:moveTo>
                  <a:cubicBezTo>
                    <a:pt x="918" y="465"/>
                    <a:pt x="918" y="465"/>
                    <a:pt x="918" y="465"/>
                  </a:cubicBezTo>
                  <a:cubicBezTo>
                    <a:pt x="918" y="468"/>
                    <a:pt x="910" y="471"/>
                    <a:pt x="911" y="465"/>
                  </a:cubicBezTo>
                  <a:close/>
                  <a:moveTo>
                    <a:pt x="923" y="465"/>
                  </a:moveTo>
                  <a:cubicBezTo>
                    <a:pt x="924" y="455"/>
                    <a:pt x="940" y="454"/>
                    <a:pt x="947" y="459"/>
                  </a:cubicBezTo>
                  <a:cubicBezTo>
                    <a:pt x="947" y="468"/>
                    <a:pt x="931" y="466"/>
                    <a:pt x="923" y="465"/>
                  </a:cubicBezTo>
                  <a:close/>
                  <a:moveTo>
                    <a:pt x="1059" y="449"/>
                  </a:moveTo>
                  <a:cubicBezTo>
                    <a:pt x="1056" y="449"/>
                    <a:pt x="1055" y="446"/>
                    <a:pt x="1052" y="444"/>
                  </a:cubicBezTo>
                  <a:cubicBezTo>
                    <a:pt x="1049" y="444"/>
                    <a:pt x="1048" y="446"/>
                    <a:pt x="1045" y="445"/>
                  </a:cubicBezTo>
                  <a:cubicBezTo>
                    <a:pt x="1041" y="445"/>
                    <a:pt x="1041" y="441"/>
                    <a:pt x="1038" y="440"/>
                  </a:cubicBezTo>
                  <a:cubicBezTo>
                    <a:pt x="1035" y="439"/>
                    <a:pt x="1033" y="441"/>
                    <a:pt x="1030" y="442"/>
                  </a:cubicBezTo>
                  <a:cubicBezTo>
                    <a:pt x="1026" y="440"/>
                    <a:pt x="1024" y="437"/>
                    <a:pt x="1021" y="435"/>
                  </a:cubicBezTo>
                  <a:cubicBezTo>
                    <a:pt x="1015" y="442"/>
                    <a:pt x="1008" y="436"/>
                    <a:pt x="1001" y="437"/>
                  </a:cubicBezTo>
                  <a:cubicBezTo>
                    <a:pt x="990" y="438"/>
                    <a:pt x="981" y="446"/>
                    <a:pt x="976" y="453"/>
                  </a:cubicBezTo>
                  <a:cubicBezTo>
                    <a:pt x="959" y="454"/>
                    <a:pt x="951" y="450"/>
                    <a:pt x="934" y="450"/>
                  </a:cubicBezTo>
                  <a:cubicBezTo>
                    <a:pt x="931" y="445"/>
                    <a:pt x="929" y="437"/>
                    <a:pt x="924" y="433"/>
                  </a:cubicBezTo>
                  <a:cubicBezTo>
                    <a:pt x="925" y="429"/>
                    <a:pt x="927" y="425"/>
                    <a:pt x="925" y="420"/>
                  </a:cubicBezTo>
                  <a:cubicBezTo>
                    <a:pt x="927" y="419"/>
                    <a:pt x="929" y="418"/>
                    <a:pt x="932" y="419"/>
                  </a:cubicBezTo>
                  <a:cubicBezTo>
                    <a:pt x="930" y="406"/>
                    <a:pt x="932" y="395"/>
                    <a:pt x="944" y="395"/>
                  </a:cubicBezTo>
                  <a:cubicBezTo>
                    <a:pt x="945" y="389"/>
                    <a:pt x="942" y="388"/>
                    <a:pt x="942" y="383"/>
                  </a:cubicBezTo>
                  <a:cubicBezTo>
                    <a:pt x="950" y="377"/>
                    <a:pt x="951" y="363"/>
                    <a:pt x="968" y="365"/>
                  </a:cubicBezTo>
                  <a:cubicBezTo>
                    <a:pt x="971" y="368"/>
                    <a:pt x="966" y="366"/>
                    <a:pt x="966" y="370"/>
                  </a:cubicBezTo>
                  <a:cubicBezTo>
                    <a:pt x="971" y="376"/>
                    <a:pt x="981" y="370"/>
                    <a:pt x="987" y="374"/>
                  </a:cubicBezTo>
                  <a:cubicBezTo>
                    <a:pt x="985" y="379"/>
                    <a:pt x="979" y="379"/>
                    <a:pt x="978" y="384"/>
                  </a:cubicBezTo>
                  <a:cubicBezTo>
                    <a:pt x="982" y="386"/>
                    <a:pt x="988" y="386"/>
                    <a:pt x="991" y="389"/>
                  </a:cubicBezTo>
                  <a:cubicBezTo>
                    <a:pt x="991" y="392"/>
                    <a:pt x="990" y="396"/>
                    <a:pt x="992" y="397"/>
                  </a:cubicBezTo>
                  <a:cubicBezTo>
                    <a:pt x="993" y="399"/>
                    <a:pt x="996" y="398"/>
                    <a:pt x="998" y="399"/>
                  </a:cubicBezTo>
                  <a:cubicBezTo>
                    <a:pt x="1001" y="393"/>
                    <a:pt x="1013" y="396"/>
                    <a:pt x="1014" y="387"/>
                  </a:cubicBezTo>
                  <a:cubicBezTo>
                    <a:pt x="1016" y="388"/>
                    <a:pt x="1019" y="389"/>
                    <a:pt x="1023" y="389"/>
                  </a:cubicBezTo>
                  <a:cubicBezTo>
                    <a:pt x="1025" y="388"/>
                    <a:pt x="1025" y="384"/>
                    <a:pt x="1027" y="382"/>
                  </a:cubicBezTo>
                  <a:cubicBezTo>
                    <a:pt x="1017" y="381"/>
                    <a:pt x="1005" y="384"/>
                    <a:pt x="999" y="373"/>
                  </a:cubicBezTo>
                  <a:cubicBezTo>
                    <a:pt x="1005" y="364"/>
                    <a:pt x="1021" y="365"/>
                    <a:pt x="1027" y="356"/>
                  </a:cubicBezTo>
                  <a:cubicBezTo>
                    <a:pt x="1035" y="358"/>
                    <a:pt x="1039" y="350"/>
                    <a:pt x="1047" y="353"/>
                  </a:cubicBezTo>
                  <a:cubicBezTo>
                    <a:pt x="1045" y="358"/>
                    <a:pt x="1040" y="360"/>
                    <a:pt x="1035" y="362"/>
                  </a:cubicBezTo>
                  <a:cubicBezTo>
                    <a:pt x="1036" y="366"/>
                    <a:pt x="1039" y="366"/>
                    <a:pt x="1042" y="368"/>
                  </a:cubicBezTo>
                  <a:cubicBezTo>
                    <a:pt x="1038" y="370"/>
                    <a:pt x="1040" y="378"/>
                    <a:pt x="1037" y="382"/>
                  </a:cubicBezTo>
                  <a:cubicBezTo>
                    <a:pt x="1033" y="383"/>
                    <a:pt x="1033" y="379"/>
                    <a:pt x="1029" y="380"/>
                  </a:cubicBezTo>
                  <a:cubicBezTo>
                    <a:pt x="1029" y="388"/>
                    <a:pt x="1037" y="388"/>
                    <a:pt x="1040" y="393"/>
                  </a:cubicBezTo>
                  <a:cubicBezTo>
                    <a:pt x="1049" y="391"/>
                    <a:pt x="1049" y="398"/>
                    <a:pt x="1058" y="396"/>
                  </a:cubicBezTo>
                  <a:cubicBezTo>
                    <a:pt x="1067" y="408"/>
                    <a:pt x="1087" y="411"/>
                    <a:pt x="1099" y="418"/>
                  </a:cubicBezTo>
                  <a:cubicBezTo>
                    <a:pt x="1105" y="421"/>
                    <a:pt x="1106" y="431"/>
                    <a:pt x="1112" y="436"/>
                  </a:cubicBezTo>
                  <a:cubicBezTo>
                    <a:pt x="1106" y="454"/>
                    <a:pt x="1075" y="450"/>
                    <a:pt x="1059" y="449"/>
                  </a:cubicBezTo>
                  <a:close/>
                  <a:moveTo>
                    <a:pt x="1104" y="91"/>
                  </a:moveTo>
                  <a:cubicBezTo>
                    <a:pt x="1108" y="89"/>
                    <a:pt x="1112" y="93"/>
                    <a:pt x="1115" y="94"/>
                  </a:cubicBezTo>
                  <a:cubicBezTo>
                    <a:pt x="1112" y="96"/>
                    <a:pt x="1108" y="92"/>
                    <a:pt x="1104" y="91"/>
                  </a:cubicBezTo>
                  <a:close/>
                  <a:moveTo>
                    <a:pt x="215" y="250"/>
                  </a:moveTo>
                  <a:cubicBezTo>
                    <a:pt x="215" y="251"/>
                    <a:pt x="214" y="252"/>
                    <a:pt x="215" y="252"/>
                  </a:cubicBezTo>
                  <a:cubicBezTo>
                    <a:pt x="217" y="250"/>
                    <a:pt x="221" y="244"/>
                    <a:pt x="217" y="245"/>
                  </a:cubicBezTo>
                  <a:cubicBezTo>
                    <a:pt x="222" y="239"/>
                    <a:pt x="233" y="233"/>
                    <a:pt x="233" y="227"/>
                  </a:cubicBezTo>
                  <a:cubicBezTo>
                    <a:pt x="238" y="227"/>
                    <a:pt x="246" y="222"/>
                    <a:pt x="248" y="214"/>
                  </a:cubicBezTo>
                  <a:cubicBezTo>
                    <a:pt x="246" y="214"/>
                    <a:pt x="243" y="217"/>
                    <a:pt x="242" y="215"/>
                  </a:cubicBezTo>
                  <a:cubicBezTo>
                    <a:pt x="248" y="212"/>
                    <a:pt x="251" y="208"/>
                    <a:pt x="258" y="206"/>
                  </a:cubicBezTo>
                  <a:cubicBezTo>
                    <a:pt x="260" y="209"/>
                    <a:pt x="257" y="213"/>
                    <a:pt x="257" y="216"/>
                  </a:cubicBezTo>
                  <a:cubicBezTo>
                    <a:pt x="262" y="217"/>
                    <a:pt x="268" y="210"/>
                    <a:pt x="274" y="208"/>
                  </a:cubicBezTo>
                  <a:cubicBezTo>
                    <a:pt x="277" y="207"/>
                    <a:pt x="283" y="209"/>
                    <a:pt x="287" y="206"/>
                  </a:cubicBezTo>
                  <a:cubicBezTo>
                    <a:pt x="288" y="206"/>
                    <a:pt x="290" y="202"/>
                    <a:pt x="292" y="201"/>
                  </a:cubicBezTo>
                  <a:cubicBezTo>
                    <a:pt x="297" y="196"/>
                    <a:pt x="310" y="191"/>
                    <a:pt x="305" y="187"/>
                  </a:cubicBezTo>
                  <a:cubicBezTo>
                    <a:pt x="309" y="187"/>
                    <a:pt x="308" y="182"/>
                    <a:pt x="311" y="180"/>
                  </a:cubicBezTo>
                  <a:cubicBezTo>
                    <a:pt x="313" y="181"/>
                    <a:pt x="313" y="182"/>
                    <a:pt x="314" y="181"/>
                  </a:cubicBezTo>
                  <a:cubicBezTo>
                    <a:pt x="323" y="157"/>
                    <a:pt x="359" y="143"/>
                    <a:pt x="376" y="124"/>
                  </a:cubicBezTo>
                  <a:cubicBezTo>
                    <a:pt x="369" y="128"/>
                    <a:pt x="360" y="131"/>
                    <a:pt x="353" y="134"/>
                  </a:cubicBezTo>
                  <a:cubicBezTo>
                    <a:pt x="361" y="124"/>
                    <a:pt x="378" y="117"/>
                    <a:pt x="387" y="108"/>
                  </a:cubicBezTo>
                  <a:cubicBezTo>
                    <a:pt x="396" y="101"/>
                    <a:pt x="401" y="100"/>
                    <a:pt x="400" y="94"/>
                  </a:cubicBezTo>
                  <a:cubicBezTo>
                    <a:pt x="322" y="137"/>
                    <a:pt x="252" y="193"/>
                    <a:pt x="200" y="258"/>
                  </a:cubicBezTo>
                  <a:cubicBezTo>
                    <a:pt x="202" y="257"/>
                    <a:pt x="206" y="253"/>
                    <a:pt x="208" y="254"/>
                  </a:cubicBezTo>
                  <a:cubicBezTo>
                    <a:pt x="203" y="260"/>
                    <a:pt x="192" y="264"/>
                    <a:pt x="192" y="271"/>
                  </a:cubicBezTo>
                  <a:cubicBezTo>
                    <a:pt x="194" y="265"/>
                    <a:pt x="199" y="268"/>
                    <a:pt x="203" y="266"/>
                  </a:cubicBezTo>
                  <a:cubicBezTo>
                    <a:pt x="210" y="262"/>
                    <a:pt x="210" y="255"/>
                    <a:pt x="215" y="250"/>
                  </a:cubicBezTo>
                  <a:close/>
                  <a:moveTo>
                    <a:pt x="63" y="1119"/>
                  </a:moveTo>
                  <a:cubicBezTo>
                    <a:pt x="63" y="1103"/>
                    <a:pt x="54" y="1079"/>
                    <a:pt x="50" y="1063"/>
                  </a:cubicBezTo>
                  <a:cubicBezTo>
                    <a:pt x="48" y="1055"/>
                    <a:pt x="40" y="1047"/>
                    <a:pt x="37" y="1040"/>
                  </a:cubicBezTo>
                  <a:cubicBezTo>
                    <a:pt x="33" y="1032"/>
                    <a:pt x="30" y="1023"/>
                    <a:pt x="27" y="1015"/>
                  </a:cubicBezTo>
                  <a:cubicBezTo>
                    <a:pt x="21" y="998"/>
                    <a:pt x="12" y="982"/>
                    <a:pt x="8" y="967"/>
                  </a:cubicBezTo>
                  <a:cubicBezTo>
                    <a:pt x="7" y="962"/>
                    <a:pt x="6" y="954"/>
                    <a:pt x="5" y="947"/>
                  </a:cubicBezTo>
                  <a:cubicBezTo>
                    <a:pt x="4" y="944"/>
                    <a:pt x="0" y="929"/>
                    <a:pt x="1" y="934"/>
                  </a:cubicBezTo>
                  <a:cubicBezTo>
                    <a:pt x="15" y="1040"/>
                    <a:pt x="48" y="1132"/>
                    <a:pt x="89" y="1208"/>
                  </a:cubicBezTo>
                  <a:cubicBezTo>
                    <a:pt x="80" y="1183"/>
                    <a:pt x="62" y="1159"/>
                    <a:pt x="61" y="1131"/>
                  </a:cubicBezTo>
                  <a:cubicBezTo>
                    <a:pt x="61" y="1127"/>
                    <a:pt x="63" y="1123"/>
                    <a:pt x="63" y="1119"/>
                  </a:cubicBezTo>
                  <a:close/>
                  <a:moveTo>
                    <a:pt x="585" y="5"/>
                  </a:moveTo>
                  <a:cubicBezTo>
                    <a:pt x="584" y="5"/>
                    <a:pt x="583" y="5"/>
                    <a:pt x="583" y="4"/>
                  </a:cubicBezTo>
                  <a:cubicBezTo>
                    <a:pt x="584" y="4"/>
                    <a:pt x="585" y="4"/>
                    <a:pt x="585" y="3"/>
                  </a:cubicBezTo>
                  <a:cubicBezTo>
                    <a:pt x="581" y="3"/>
                    <a:pt x="578" y="3"/>
                    <a:pt x="577" y="6"/>
                  </a:cubicBezTo>
                  <a:cubicBezTo>
                    <a:pt x="580" y="7"/>
                    <a:pt x="584" y="7"/>
                    <a:pt x="585" y="5"/>
                  </a:cubicBezTo>
                  <a:close/>
                </a:path>
              </a:pathLst>
            </a:custGeom>
            <a:grpFill/>
            <a:ln w="9525" cap="flat" cmpd="sng">
              <a:noFill/>
              <a:prstDash val="solid"/>
              <a:round/>
              <a:headEnd type="none" w="med" len="med"/>
              <a:tailEnd type="none" w="med" len="med"/>
            </a:ln>
            <a:effectLst/>
          </p:spPr>
          <p:txBody>
            <a:bodyPr/>
            <a:lstStyle/>
            <a:p>
              <a:endParaRPr lang="de-DE"/>
            </a:p>
          </p:txBody>
        </p:sp>
      </p:grpSp>
      <p:sp>
        <p:nvSpPr>
          <p:cNvPr id="17"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212151497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ppt_w</p:attrName>
                                        </p:attrNameLst>
                                      </p:cBhvr>
                                      <p:tavLst>
                                        <p:tav tm="0" fmla="#ppt_w*sin(2.5*pi*$)">
                                          <p:val>
                                            <p:fltVal val="0"/>
                                          </p:val>
                                        </p:tav>
                                        <p:tav tm="100000">
                                          <p:val>
                                            <p:fltVal val="1"/>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4"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1+#ppt_w/2"/>
                                          </p:val>
                                        </p:tav>
                                        <p:tav tm="100000">
                                          <p:val>
                                            <p:strVal val="#ppt_x"/>
                                          </p:val>
                                        </p:tav>
                                      </p:tavLst>
                                    </p:anim>
                                    <p:anim calcmode="lin" valueType="num">
                                      <p:cBhvr additive="base">
                                        <p:cTn id="34" dur="500" fill="hold"/>
                                        <p:tgtEl>
                                          <p:spTgt spid="7"/>
                                        </p:tgtEl>
                                        <p:attrNameLst>
                                          <p:attrName>ppt_y</p:attrName>
                                        </p:attrNameLst>
                                      </p:cBhvr>
                                      <p:tavLst>
                                        <p:tav tm="0">
                                          <p:val>
                                            <p:strVal val="0-#ppt_h/2"/>
                                          </p:val>
                                        </p:tav>
                                        <p:tav tm="100000">
                                          <p:val>
                                            <p:strVal val="#ppt_y"/>
                                          </p:val>
                                        </p:tav>
                                      </p:tavLst>
                                    </p:anim>
                                  </p:childTnLst>
                                </p:cTn>
                              </p:par>
                            </p:childTnLst>
                          </p:cTn>
                        </p:par>
                        <p:par>
                          <p:cTn id="35" fill="hold">
                            <p:stCondLst>
                              <p:cond delay="500"/>
                            </p:stCondLst>
                            <p:childTnLst>
                              <p:par>
                                <p:cTn id="36" presetID="14" presetClass="entr" presetSubtype="1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randombar(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14" presetClass="entr" presetSubtype="1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randombar(horizont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6"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1+#ppt_w/2"/>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14" presetClass="entr" presetSubtype="10" fill="hold" grpId="0" nodeType="withEffect">
                                  <p:stCondLst>
                                    <p:cond delay="600"/>
                                  </p:stCondLst>
                                  <p:childTnLst>
                                    <p:set>
                                      <p:cBhvr>
                                        <p:cTn id="56" dur="1" fill="hold">
                                          <p:stCondLst>
                                            <p:cond delay="0"/>
                                          </p:stCondLst>
                                        </p:cTn>
                                        <p:tgtEl>
                                          <p:spTgt spid="9"/>
                                        </p:tgtEl>
                                        <p:attrNameLst>
                                          <p:attrName>style.visibility</p:attrName>
                                        </p:attrNameLst>
                                      </p:cBhvr>
                                      <p:to>
                                        <p:strVal val="visible"/>
                                      </p:to>
                                    </p:set>
                                    <p:animEffect transition="in" filter="randombar(horizontal)">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6" y="793"/>
            <a:ext cx="12193647" cy="6860642"/>
          </a:xfrm>
          <a:prstGeom prst="rect">
            <a:avLst/>
          </a:prstGeom>
        </p:spPr>
      </p:pic>
      <p:sp>
        <p:nvSpPr>
          <p:cNvPr id="10" name="TextBox 9"/>
          <p:cNvSpPr txBox="1"/>
          <p:nvPr/>
        </p:nvSpPr>
        <p:spPr>
          <a:xfrm>
            <a:off x="7611343" y="2277666"/>
            <a:ext cx="3939534" cy="1231102"/>
          </a:xfrm>
          <a:prstGeom prst="rect">
            <a:avLst/>
          </a:prstGeom>
          <a:noFill/>
        </p:spPr>
        <p:txBody>
          <a:bodyPr wrap="none" lIns="121917" tIns="60958" rIns="121917" bIns="60958" rtlCol="0">
            <a:spAutoFit/>
          </a:bodyPr>
          <a:lstStyle/>
          <a:p>
            <a:pPr algn="r"/>
            <a:r>
              <a:rPr lang="zh-CN" altLang="en-US" sz="7200" b="1" dirty="0">
                <a:solidFill>
                  <a:schemeClr val="accent1"/>
                </a:solidFill>
                <a:latin typeface="微软雅黑" panose="020B0503020204020204" pitchFamily="34" charset="-122"/>
                <a:ea typeface="微软雅黑" panose="020B0503020204020204" pitchFamily="34" charset="-122"/>
              </a:rPr>
              <a:t>谢谢观看</a:t>
            </a:r>
          </a:p>
        </p:txBody>
      </p:sp>
      <p:cxnSp>
        <p:nvCxnSpPr>
          <p:cNvPr id="11" name="直接连接符 10"/>
          <p:cNvCxnSpPr/>
          <p:nvPr/>
        </p:nvCxnSpPr>
        <p:spPr>
          <a:xfrm>
            <a:off x="5327222" y="3605001"/>
            <a:ext cx="602891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825" y="455097"/>
            <a:ext cx="2152446" cy="861974"/>
          </a:xfrm>
          <a:prstGeom prst="rect">
            <a:avLst/>
          </a:prstGeom>
          <a:noFill/>
        </p:spPr>
        <p:txBody>
          <a:bodyPr wrap="none" lIns="121917" tIns="60958" rIns="121917" bIns="60958" rtlCol="0">
            <a:spAutoFit/>
          </a:bodyPr>
          <a:lstStyle/>
          <a:p>
            <a:r>
              <a:rPr lang="en-US" altLang="zh-CN" sz="4800" dirty="0">
                <a:solidFill>
                  <a:schemeClr val="bg1"/>
                </a:solidFill>
                <a:latin typeface="Eras Bold ITC" panose="020B0907030504020204" pitchFamily="34" charset="0"/>
              </a:rPr>
              <a:t>LOGO</a:t>
            </a:r>
            <a:endParaRPr lang="zh-CN" altLang="en-US" sz="4800" dirty="0">
              <a:solidFill>
                <a:schemeClr val="bg1"/>
              </a:solidFill>
              <a:latin typeface="Eras Bold ITC" panose="020B0907030504020204" pitchFamily="34" charset="0"/>
            </a:endParaRPr>
          </a:p>
        </p:txBody>
      </p:sp>
      <p:sp>
        <p:nvSpPr>
          <p:cNvPr id="13" name="TextBox 12"/>
          <p:cNvSpPr txBox="1"/>
          <p:nvPr/>
        </p:nvSpPr>
        <p:spPr>
          <a:xfrm>
            <a:off x="7942393" y="3797067"/>
            <a:ext cx="3528711" cy="615696"/>
          </a:xfrm>
          <a:prstGeom prst="rect">
            <a:avLst/>
          </a:prstGeom>
          <a:noFill/>
        </p:spPr>
        <p:txBody>
          <a:bodyPr wrap="none" lIns="121917" tIns="60958" rIns="121917" bIns="60958" rtlCol="0">
            <a:spAutoFit/>
          </a:bodyPr>
          <a:lstStyle/>
          <a:p>
            <a:pPr algn="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输入您的企业名称</a:t>
            </a:r>
          </a:p>
        </p:txBody>
      </p:sp>
      <p:sp>
        <p:nvSpPr>
          <p:cNvPr id="14" name="TextBox 13"/>
          <p:cNvSpPr txBox="1"/>
          <p:nvPr/>
        </p:nvSpPr>
        <p:spPr>
          <a:xfrm>
            <a:off x="9788811" y="5045495"/>
            <a:ext cx="1730596" cy="415494"/>
          </a:xfrm>
          <a:prstGeom prst="rect">
            <a:avLst/>
          </a:prstGeom>
          <a:noFill/>
        </p:spPr>
        <p:txBody>
          <a:bodyPr wrap="none" lIns="121917" tIns="60958" rIns="121917" bIns="60958" rtlCol="0">
            <a:spAutoFit/>
          </a:bodyPr>
          <a:lstStyle/>
          <a:p>
            <a:r>
              <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rPr>
              <a:t>汇报人：</a:t>
            </a:r>
            <a:r>
              <a:rPr lang="en-US" altLang="zh-CN" sz="1900" b="1" dirty="0">
                <a:solidFill>
                  <a:schemeClr val="tx1">
                    <a:lumMod val="75000"/>
                    <a:lumOff val="25000"/>
                  </a:schemeClr>
                </a:solidFill>
                <a:latin typeface="微软雅黑" panose="020B0503020204020204" pitchFamily="34" charset="-122"/>
                <a:ea typeface="微软雅黑" panose="020B0503020204020204" pitchFamily="34" charset="-122"/>
              </a:rPr>
              <a:t>XXX</a:t>
            </a:r>
            <a:endPar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366861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0"/>
                                        </p:tgtEl>
                                        <p:attrNameLst>
                                          <p:attrName>ppt_y</p:attrName>
                                        </p:attrNameLst>
                                      </p:cBhvr>
                                      <p:tavLst>
                                        <p:tav tm="0">
                                          <p:val>
                                            <p:strVal val="#ppt_y"/>
                                          </p:val>
                                        </p:tav>
                                        <p:tav tm="100000">
                                          <p:val>
                                            <p:strVal val="#ppt_y"/>
                                          </p:val>
                                        </p:tav>
                                      </p:tavLst>
                                    </p:anim>
                                    <p:anim calcmode="lin" valueType="num">
                                      <p:cBhvr>
                                        <p:cTn id="21"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0"/>
                                        </p:tgtEl>
                                      </p:cBhvr>
                                    </p:animEffect>
                                  </p:childTnLst>
                                </p:cTn>
                              </p:par>
                            </p:childTnLst>
                          </p:cTn>
                        </p:par>
                        <p:par>
                          <p:cTn id="24" fill="hold">
                            <p:stCondLst>
                              <p:cond delay="215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265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150"/>
                            </p:stCondLst>
                            <p:childTnLst>
                              <p:par>
                                <p:cTn id="33" presetID="2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62312" y="1555341"/>
            <a:ext cx="7805415" cy="1225548"/>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4" name="矩形 3"/>
          <p:cNvSpPr/>
          <p:nvPr/>
        </p:nvSpPr>
        <p:spPr>
          <a:xfrm>
            <a:off x="4094704" y="1341562"/>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a:latin typeface="微软雅黑" pitchFamily="34" charset="-122"/>
                <a:ea typeface="微软雅黑" pitchFamily="34" charset="-122"/>
              </a:rPr>
              <a:t>点击添加标题</a:t>
            </a:r>
          </a:p>
        </p:txBody>
      </p:sp>
      <p:sp>
        <p:nvSpPr>
          <p:cNvPr id="5" name="六边形 4"/>
          <p:cNvSpPr/>
          <p:nvPr/>
        </p:nvSpPr>
        <p:spPr>
          <a:xfrm>
            <a:off x="774978" y="3142178"/>
            <a:ext cx="1588089" cy="136846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sz="3200" dirty="0">
                <a:latin typeface="微软雅黑" pitchFamily="34" charset="-122"/>
                <a:ea typeface="微软雅黑" pitchFamily="34" charset="-122"/>
              </a:rPr>
              <a:t>工作进度</a:t>
            </a:r>
          </a:p>
        </p:txBody>
      </p:sp>
      <p:cxnSp>
        <p:nvCxnSpPr>
          <p:cNvPr id="6" name="直接箭头连接符 5"/>
          <p:cNvCxnSpPr>
            <a:stCxn id="5" idx="5"/>
            <a:endCxn id="3" idx="1"/>
          </p:cNvCxnSpPr>
          <p:nvPr/>
        </p:nvCxnSpPr>
        <p:spPr>
          <a:xfrm flipV="1">
            <a:off x="2020950" y="2168115"/>
            <a:ext cx="1241362" cy="97406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a:endCxn id="11" idx="1"/>
          </p:cNvCxnSpPr>
          <p:nvPr/>
        </p:nvCxnSpPr>
        <p:spPr>
          <a:xfrm flipV="1">
            <a:off x="2363067" y="3824299"/>
            <a:ext cx="899245" cy="211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a:endCxn id="14" idx="1"/>
          </p:cNvCxnSpPr>
          <p:nvPr/>
        </p:nvCxnSpPr>
        <p:spPr>
          <a:xfrm>
            <a:off x="2020950" y="4510647"/>
            <a:ext cx="1241362" cy="9698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78476" y="1845735"/>
            <a:ext cx="7301219" cy="732541"/>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a:t>
            </a:r>
          </a:p>
        </p:txBody>
      </p:sp>
      <p:sp>
        <p:nvSpPr>
          <p:cNvPr id="11" name="矩形 10"/>
          <p:cNvSpPr/>
          <p:nvPr/>
        </p:nvSpPr>
        <p:spPr>
          <a:xfrm>
            <a:off x="3262312" y="3211525"/>
            <a:ext cx="7805415" cy="1225548"/>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2" name="矩形 11"/>
          <p:cNvSpPr/>
          <p:nvPr/>
        </p:nvSpPr>
        <p:spPr>
          <a:xfrm>
            <a:off x="4094704" y="2997746"/>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a:latin typeface="微软雅黑" pitchFamily="34" charset="-122"/>
                <a:ea typeface="微软雅黑" pitchFamily="34" charset="-122"/>
              </a:rPr>
              <a:t>点击添加标题</a:t>
            </a:r>
          </a:p>
        </p:txBody>
      </p:sp>
      <p:sp>
        <p:nvSpPr>
          <p:cNvPr id="13" name="TextBox 12"/>
          <p:cNvSpPr txBox="1"/>
          <p:nvPr/>
        </p:nvSpPr>
        <p:spPr>
          <a:xfrm>
            <a:off x="3478476" y="3501919"/>
            <a:ext cx="7301219" cy="732541"/>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a:t>
            </a:r>
          </a:p>
        </p:txBody>
      </p:sp>
      <p:sp>
        <p:nvSpPr>
          <p:cNvPr id="14" name="矩形 13"/>
          <p:cNvSpPr/>
          <p:nvPr/>
        </p:nvSpPr>
        <p:spPr>
          <a:xfrm>
            <a:off x="3262312" y="4867709"/>
            <a:ext cx="7805415" cy="1225548"/>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15" name="矩形 14"/>
          <p:cNvSpPr/>
          <p:nvPr/>
        </p:nvSpPr>
        <p:spPr>
          <a:xfrm>
            <a:off x="4094704" y="4653930"/>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a:latin typeface="微软雅黑" pitchFamily="34" charset="-122"/>
                <a:ea typeface="微软雅黑" pitchFamily="34" charset="-122"/>
              </a:rPr>
              <a:t>点击添加标题</a:t>
            </a:r>
          </a:p>
        </p:txBody>
      </p:sp>
      <p:sp>
        <p:nvSpPr>
          <p:cNvPr id="16" name="TextBox 15"/>
          <p:cNvSpPr txBox="1"/>
          <p:nvPr/>
        </p:nvSpPr>
        <p:spPr>
          <a:xfrm>
            <a:off x="3478476" y="5158103"/>
            <a:ext cx="7301219" cy="732541"/>
          </a:xfrm>
          <a:prstGeom prst="rect">
            <a:avLst/>
          </a:prstGeom>
          <a:noFill/>
        </p:spPr>
        <p:txBody>
          <a:bodyPr wrap="square" lIns="91472" tIns="45736" rIns="91472" bIns="45736" rtlCol="0">
            <a:spAutoFit/>
          </a:bodyPr>
          <a:lstStyle/>
          <a:p>
            <a:pPr>
              <a:lnSpc>
                <a:spcPct val="130000"/>
              </a:lnSpc>
            </a:pPr>
            <a:r>
              <a:rPr lang="zh-CN" altLang="en-US" sz="16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a:t>
            </a:r>
          </a:p>
        </p:txBody>
      </p:sp>
      <p:sp>
        <p:nvSpPr>
          <p:cNvPr id="17"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570351004"/>
      </p:ext>
    </p:extLst>
  </p:cSld>
  <p:clrMapOvr>
    <a:masterClrMapping/>
  </p:clrMapOvr>
  <p:transition spd="slow" advTm="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outVertical)">
                                          <p:cBhvr>
                                            <p:cTn id="29" dur="500"/>
                                            <p:tgtEl>
                                              <p:spTgt spid="4"/>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14:bounceEnd="50000">
                                          <p:cBhvr additive="base">
                                            <p:cTn id="33"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3"/>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0"/>
                                            </p:tgtEl>
                                            <p:attrNameLst>
                                              <p:attrName>style.visibility</p:attrName>
                                            </p:attrNameLst>
                                          </p:cBhvr>
                                          <p:to>
                                            <p:strVal val="visible"/>
                                          </p:to>
                                        </p:set>
                                        <p:animEffect transition="in" filter="wipe(left)">
                                          <p:cBhvr>
                                            <p:cTn id="38" dur="100"/>
                                            <p:tgtEl>
                                              <p:spTgt spid="10"/>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0"/>
                                            </p:tgtEl>
                                          </p:cBhvr>
                                          <p:to x="80000" y="100000"/>
                                        </p:animScale>
                                        <p:anim by="(#ppt_w*0.10)" calcmode="lin" valueType="num">
                                          <p:cBhvr>
                                            <p:cTn id="41" dur="50" autoRev="1" fill="hold">
                                              <p:stCondLst>
                                                <p:cond delay="0"/>
                                              </p:stCondLst>
                                            </p:cTn>
                                            <p:tgtEl>
                                              <p:spTgt spid="10"/>
                                            </p:tgtEl>
                                            <p:attrNameLst>
                                              <p:attrName>ppt_x</p:attrName>
                                            </p:attrNameLst>
                                          </p:cBhvr>
                                        </p:anim>
                                        <p:anim by="(-#ppt_w*0.10)" calcmode="lin" valueType="num">
                                          <p:cBhvr>
                                            <p:cTn id="42" dur="50" autoRev="1" fill="hold">
                                              <p:stCondLst>
                                                <p:cond delay="0"/>
                                              </p:stCondLst>
                                            </p:cTn>
                                            <p:tgtEl>
                                              <p:spTgt spid="10"/>
                                            </p:tgtEl>
                                            <p:attrNameLst>
                                              <p:attrName>ppt_y</p:attrName>
                                            </p:attrNameLst>
                                          </p:cBhvr>
                                        </p:anim>
                                        <p:animRot by="-480000">
                                          <p:cBhvr>
                                            <p:cTn id="43" dur="50" autoRev="1" fill="hold">
                                              <p:stCondLst>
                                                <p:cond delay="0"/>
                                              </p:stCondLst>
                                            </p:cTn>
                                            <p:tgtEl>
                                              <p:spTgt spid="10"/>
                                            </p:tgtEl>
                                            <p:attrNameLst>
                                              <p:attrName>r</p:attrName>
                                            </p:attrNameLst>
                                          </p:cBhvr>
                                        </p:animRot>
                                      </p:childTnLst>
                                    </p:cTn>
                                  </p:par>
                                </p:childTnLst>
                              </p:cTn>
                            </p:par>
                            <p:par>
                              <p:cTn id="44" fill="hold">
                                <p:stCondLst>
                                  <p:cond delay="4990"/>
                                </p:stCondLst>
                                <p:childTnLst>
                                  <p:par>
                                    <p:cTn id="45" presetID="16" presetClass="entr" presetSubtype="37"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outVertical)">
                                          <p:cBhvr>
                                            <p:cTn id="47" dur="500"/>
                                            <p:tgtEl>
                                              <p:spTgt spid="12"/>
                                            </p:tgtEl>
                                          </p:cBhvr>
                                        </p:animEffect>
                                      </p:childTnLst>
                                    </p:cTn>
                                  </p:par>
                                </p:childTnLst>
                              </p:cTn>
                            </p:par>
                            <p:par>
                              <p:cTn id="48" fill="hold">
                                <p:stCondLst>
                                  <p:cond delay="549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14:bounceEnd="50000">
                                          <p:cBhvr additive="base">
                                            <p:cTn id="51" dur="5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11"/>
                                            </p:tgtEl>
                                            <p:attrNameLst>
                                              <p:attrName>ppt_y</p:attrName>
                                            </p:attrNameLst>
                                          </p:cBhvr>
                                          <p:tavLst>
                                            <p:tav tm="0">
                                              <p:val>
                                                <p:strVal val="0-#ppt_h/2"/>
                                              </p:val>
                                            </p:tav>
                                            <p:tav tm="100000">
                                              <p:val>
                                                <p:strVal val="#ppt_y"/>
                                              </p:val>
                                            </p:tav>
                                          </p:tavLst>
                                        </p:anim>
                                      </p:childTnLst>
                                    </p:cTn>
                                  </p:par>
                                </p:childTnLst>
                              </p:cTn>
                            </p:par>
                            <p:par>
                              <p:cTn id="53" fill="hold">
                                <p:stCondLst>
                                  <p:cond delay="599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13"/>
                                            </p:tgtEl>
                                            <p:attrNameLst>
                                              <p:attrName>style.visibility</p:attrName>
                                            </p:attrNameLst>
                                          </p:cBhvr>
                                          <p:to>
                                            <p:strVal val="visible"/>
                                          </p:to>
                                        </p:set>
                                        <p:animEffect transition="in" filter="wipe(left)">
                                          <p:cBhvr>
                                            <p:cTn id="56" dur="100"/>
                                            <p:tgtEl>
                                              <p:spTgt spid="13"/>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13"/>
                                            </p:tgtEl>
                                          </p:cBhvr>
                                          <p:to x="80000" y="100000"/>
                                        </p:animScale>
                                        <p:anim by="(#ppt_w*0.10)" calcmode="lin" valueType="num">
                                          <p:cBhvr>
                                            <p:cTn id="59" dur="50" autoRev="1" fill="hold">
                                              <p:stCondLst>
                                                <p:cond delay="0"/>
                                              </p:stCondLst>
                                            </p:cTn>
                                            <p:tgtEl>
                                              <p:spTgt spid="13"/>
                                            </p:tgtEl>
                                            <p:attrNameLst>
                                              <p:attrName>ppt_x</p:attrName>
                                            </p:attrNameLst>
                                          </p:cBhvr>
                                        </p:anim>
                                        <p:anim by="(-#ppt_w*0.10)" calcmode="lin" valueType="num">
                                          <p:cBhvr>
                                            <p:cTn id="60" dur="50" autoRev="1" fill="hold">
                                              <p:stCondLst>
                                                <p:cond delay="0"/>
                                              </p:stCondLst>
                                            </p:cTn>
                                            <p:tgtEl>
                                              <p:spTgt spid="13"/>
                                            </p:tgtEl>
                                            <p:attrNameLst>
                                              <p:attrName>ppt_y</p:attrName>
                                            </p:attrNameLst>
                                          </p:cBhvr>
                                        </p:anim>
                                        <p:animRot by="-480000">
                                          <p:cBhvr>
                                            <p:cTn id="61" dur="50" autoRev="1" fill="hold">
                                              <p:stCondLst>
                                                <p:cond delay="0"/>
                                              </p:stCondLst>
                                            </p:cTn>
                                            <p:tgtEl>
                                              <p:spTgt spid="13"/>
                                            </p:tgtEl>
                                            <p:attrNameLst>
                                              <p:attrName>r</p:attrName>
                                            </p:attrNameLst>
                                          </p:cBhvr>
                                        </p:animRot>
                                      </p:childTnLst>
                                    </p:cTn>
                                  </p:par>
                                </p:childTnLst>
                              </p:cTn>
                            </p:par>
                            <p:par>
                              <p:cTn id="62" fill="hold">
                                <p:stCondLst>
                                  <p:cond delay="8130"/>
                                </p:stCondLst>
                                <p:childTnLst>
                                  <p:par>
                                    <p:cTn id="63" presetID="16" presetClass="entr" presetSubtype="37"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arn(outVertical)">
                                          <p:cBhvr>
                                            <p:cTn id="65" dur="500"/>
                                            <p:tgtEl>
                                              <p:spTgt spid="15"/>
                                            </p:tgtEl>
                                          </p:cBhvr>
                                        </p:animEffect>
                                      </p:childTnLst>
                                    </p:cTn>
                                  </p:par>
                                </p:childTnLst>
                              </p:cTn>
                            </p:par>
                            <p:par>
                              <p:cTn id="66" fill="hold">
                                <p:stCondLst>
                                  <p:cond delay="863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14:bounceEnd="50000">
                                          <p:cBhvr additive="base">
                                            <p:cTn id="69"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14"/>
                                            </p:tgtEl>
                                            <p:attrNameLst>
                                              <p:attrName>ppt_y</p:attrName>
                                            </p:attrNameLst>
                                          </p:cBhvr>
                                          <p:tavLst>
                                            <p:tav tm="0">
                                              <p:val>
                                                <p:strVal val="0-#ppt_h/2"/>
                                              </p:val>
                                            </p:tav>
                                            <p:tav tm="100000">
                                              <p:val>
                                                <p:strVal val="#ppt_y"/>
                                              </p:val>
                                            </p:tav>
                                          </p:tavLst>
                                        </p:anim>
                                      </p:childTnLst>
                                    </p:cTn>
                                  </p:par>
                                </p:childTnLst>
                              </p:cTn>
                            </p:par>
                            <p:par>
                              <p:cTn id="71" fill="hold">
                                <p:stCondLst>
                                  <p:cond delay="913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16"/>
                                            </p:tgtEl>
                                            <p:attrNameLst>
                                              <p:attrName>style.visibility</p:attrName>
                                            </p:attrNameLst>
                                          </p:cBhvr>
                                          <p:to>
                                            <p:strVal val="visible"/>
                                          </p:to>
                                        </p:set>
                                        <p:animEffect transition="in" filter="wipe(left)">
                                          <p:cBhvr>
                                            <p:cTn id="74" dur="100"/>
                                            <p:tgtEl>
                                              <p:spTgt spid="16"/>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16"/>
                                            </p:tgtEl>
                                          </p:cBhvr>
                                          <p:to x="80000" y="100000"/>
                                        </p:animScale>
                                        <p:anim by="(#ppt_w*0.10)" calcmode="lin" valueType="num">
                                          <p:cBhvr>
                                            <p:cTn id="77" dur="50" autoRev="1" fill="hold">
                                              <p:stCondLst>
                                                <p:cond delay="0"/>
                                              </p:stCondLst>
                                            </p:cTn>
                                            <p:tgtEl>
                                              <p:spTgt spid="16"/>
                                            </p:tgtEl>
                                            <p:attrNameLst>
                                              <p:attrName>ppt_x</p:attrName>
                                            </p:attrNameLst>
                                          </p:cBhvr>
                                        </p:anim>
                                        <p:anim by="(-#ppt_w*0.10)" calcmode="lin" valueType="num">
                                          <p:cBhvr>
                                            <p:cTn id="78" dur="50" autoRev="1" fill="hold">
                                              <p:stCondLst>
                                                <p:cond delay="0"/>
                                              </p:stCondLst>
                                            </p:cTn>
                                            <p:tgtEl>
                                              <p:spTgt spid="16"/>
                                            </p:tgtEl>
                                            <p:attrNameLst>
                                              <p:attrName>ppt_y</p:attrName>
                                            </p:attrNameLst>
                                          </p:cBhvr>
                                        </p:anim>
                                        <p:animRot by="-480000">
                                          <p:cBhvr>
                                            <p:cTn id="79"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p:bldP spid="10" grpId="1"/>
          <p:bldP spid="11" grpId="0" animBg="1"/>
          <p:bldP spid="12" grpId="0" animBg="1"/>
          <p:bldP spid="13" grpId="0"/>
          <p:bldP spid="13" grpId="1"/>
          <p:bldP spid="14" grpId="0" animBg="1"/>
          <p:bldP spid="15" grpId="0" animBg="1"/>
          <p:bldP spid="16" grpId="0"/>
          <p:bldP spid="16" grpId="1"/>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outVertical)">
                                          <p:cBhvr>
                                            <p:cTn id="29" dur="500"/>
                                            <p:tgtEl>
                                              <p:spTgt spid="4"/>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0"/>
                                            </p:tgtEl>
                                            <p:attrNameLst>
                                              <p:attrName>style.visibility</p:attrName>
                                            </p:attrNameLst>
                                          </p:cBhvr>
                                          <p:to>
                                            <p:strVal val="visible"/>
                                          </p:to>
                                        </p:set>
                                        <p:animEffect transition="in" filter="wipe(left)">
                                          <p:cBhvr>
                                            <p:cTn id="38" dur="100"/>
                                            <p:tgtEl>
                                              <p:spTgt spid="10"/>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0"/>
                                            </p:tgtEl>
                                          </p:cBhvr>
                                          <p:to x="80000" y="100000"/>
                                        </p:animScale>
                                        <p:anim by="(#ppt_w*0.10)" calcmode="lin" valueType="num">
                                          <p:cBhvr>
                                            <p:cTn id="41" dur="50" autoRev="1" fill="hold">
                                              <p:stCondLst>
                                                <p:cond delay="0"/>
                                              </p:stCondLst>
                                            </p:cTn>
                                            <p:tgtEl>
                                              <p:spTgt spid="10"/>
                                            </p:tgtEl>
                                            <p:attrNameLst>
                                              <p:attrName>ppt_x</p:attrName>
                                            </p:attrNameLst>
                                          </p:cBhvr>
                                        </p:anim>
                                        <p:anim by="(-#ppt_w*0.10)" calcmode="lin" valueType="num">
                                          <p:cBhvr>
                                            <p:cTn id="42" dur="50" autoRev="1" fill="hold">
                                              <p:stCondLst>
                                                <p:cond delay="0"/>
                                              </p:stCondLst>
                                            </p:cTn>
                                            <p:tgtEl>
                                              <p:spTgt spid="10"/>
                                            </p:tgtEl>
                                            <p:attrNameLst>
                                              <p:attrName>ppt_y</p:attrName>
                                            </p:attrNameLst>
                                          </p:cBhvr>
                                        </p:anim>
                                        <p:animRot by="-480000">
                                          <p:cBhvr>
                                            <p:cTn id="43" dur="50" autoRev="1" fill="hold">
                                              <p:stCondLst>
                                                <p:cond delay="0"/>
                                              </p:stCondLst>
                                            </p:cTn>
                                            <p:tgtEl>
                                              <p:spTgt spid="10"/>
                                            </p:tgtEl>
                                            <p:attrNameLst>
                                              <p:attrName>r</p:attrName>
                                            </p:attrNameLst>
                                          </p:cBhvr>
                                        </p:animRot>
                                      </p:childTnLst>
                                    </p:cTn>
                                  </p:par>
                                </p:childTnLst>
                              </p:cTn>
                            </p:par>
                            <p:par>
                              <p:cTn id="44" fill="hold">
                                <p:stCondLst>
                                  <p:cond delay="4990"/>
                                </p:stCondLst>
                                <p:childTnLst>
                                  <p:par>
                                    <p:cTn id="45" presetID="16" presetClass="entr" presetSubtype="37"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arn(outVertical)">
                                          <p:cBhvr>
                                            <p:cTn id="47" dur="500"/>
                                            <p:tgtEl>
                                              <p:spTgt spid="12"/>
                                            </p:tgtEl>
                                          </p:cBhvr>
                                        </p:animEffect>
                                      </p:childTnLst>
                                    </p:cTn>
                                  </p:par>
                                </p:childTnLst>
                              </p:cTn>
                            </p:par>
                            <p:par>
                              <p:cTn id="48" fill="hold">
                                <p:stCondLst>
                                  <p:cond delay="5490"/>
                                </p:stCondLst>
                                <p:childTnLst>
                                  <p:par>
                                    <p:cTn id="49" presetID="2" presetClass="entr" presetSubtype="1"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0-#ppt_h/2"/>
                                              </p:val>
                                            </p:tav>
                                            <p:tav tm="100000">
                                              <p:val>
                                                <p:strVal val="#ppt_y"/>
                                              </p:val>
                                            </p:tav>
                                          </p:tavLst>
                                        </p:anim>
                                      </p:childTnLst>
                                    </p:cTn>
                                  </p:par>
                                </p:childTnLst>
                              </p:cTn>
                            </p:par>
                            <p:par>
                              <p:cTn id="53" fill="hold">
                                <p:stCondLst>
                                  <p:cond delay="599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13"/>
                                            </p:tgtEl>
                                            <p:attrNameLst>
                                              <p:attrName>style.visibility</p:attrName>
                                            </p:attrNameLst>
                                          </p:cBhvr>
                                          <p:to>
                                            <p:strVal val="visible"/>
                                          </p:to>
                                        </p:set>
                                        <p:animEffect transition="in" filter="wipe(left)">
                                          <p:cBhvr>
                                            <p:cTn id="56" dur="100"/>
                                            <p:tgtEl>
                                              <p:spTgt spid="13"/>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13"/>
                                            </p:tgtEl>
                                          </p:cBhvr>
                                          <p:to x="80000" y="100000"/>
                                        </p:animScale>
                                        <p:anim by="(#ppt_w*0.10)" calcmode="lin" valueType="num">
                                          <p:cBhvr>
                                            <p:cTn id="59" dur="50" autoRev="1" fill="hold">
                                              <p:stCondLst>
                                                <p:cond delay="0"/>
                                              </p:stCondLst>
                                            </p:cTn>
                                            <p:tgtEl>
                                              <p:spTgt spid="13"/>
                                            </p:tgtEl>
                                            <p:attrNameLst>
                                              <p:attrName>ppt_x</p:attrName>
                                            </p:attrNameLst>
                                          </p:cBhvr>
                                        </p:anim>
                                        <p:anim by="(-#ppt_w*0.10)" calcmode="lin" valueType="num">
                                          <p:cBhvr>
                                            <p:cTn id="60" dur="50" autoRev="1" fill="hold">
                                              <p:stCondLst>
                                                <p:cond delay="0"/>
                                              </p:stCondLst>
                                            </p:cTn>
                                            <p:tgtEl>
                                              <p:spTgt spid="13"/>
                                            </p:tgtEl>
                                            <p:attrNameLst>
                                              <p:attrName>ppt_y</p:attrName>
                                            </p:attrNameLst>
                                          </p:cBhvr>
                                        </p:anim>
                                        <p:animRot by="-480000">
                                          <p:cBhvr>
                                            <p:cTn id="61" dur="50" autoRev="1" fill="hold">
                                              <p:stCondLst>
                                                <p:cond delay="0"/>
                                              </p:stCondLst>
                                            </p:cTn>
                                            <p:tgtEl>
                                              <p:spTgt spid="13"/>
                                            </p:tgtEl>
                                            <p:attrNameLst>
                                              <p:attrName>r</p:attrName>
                                            </p:attrNameLst>
                                          </p:cBhvr>
                                        </p:animRot>
                                      </p:childTnLst>
                                    </p:cTn>
                                  </p:par>
                                </p:childTnLst>
                              </p:cTn>
                            </p:par>
                            <p:par>
                              <p:cTn id="62" fill="hold">
                                <p:stCondLst>
                                  <p:cond delay="8130"/>
                                </p:stCondLst>
                                <p:childTnLst>
                                  <p:par>
                                    <p:cTn id="63" presetID="16" presetClass="entr" presetSubtype="37"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arn(outVertical)">
                                          <p:cBhvr>
                                            <p:cTn id="65" dur="500"/>
                                            <p:tgtEl>
                                              <p:spTgt spid="15"/>
                                            </p:tgtEl>
                                          </p:cBhvr>
                                        </p:animEffect>
                                      </p:childTnLst>
                                    </p:cTn>
                                  </p:par>
                                </p:childTnLst>
                              </p:cTn>
                            </p:par>
                            <p:par>
                              <p:cTn id="66" fill="hold">
                                <p:stCondLst>
                                  <p:cond delay="8630"/>
                                </p:stCondLst>
                                <p:childTnLst>
                                  <p:par>
                                    <p:cTn id="67" presetID="2" presetClass="entr" presetSubtype="1" fill="hold" grpId="0"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0-#ppt_h/2"/>
                                              </p:val>
                                            </p:tav>
                                            <p:tav tm="100000">
                                              <p:val>
                                                <p:strVal val="#ppt_y"/>
                                              </p:val>
                                            </p:tav>
                                          </p:tavLst>
                                        </p:anim>
                                      </p:childTnLst>
                                    </p:cTn>
                                  </p:par>
                                </p:childTnLst>
                              </p:cTn>
                            </p:par>
                            <p:par>
                              <p:cTn id="71" fill="hold">
                                <p:stCondLst>
                                  <p:cond delay="913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16"/>
                                            </p:tgtEl>
                                            <p:attrNameLst>
                                              <p:attrName>style.visibility</p:attrName>
                                            </p:attrNameLst>
                                          </p:cBhvr>
                                          <p:to>
                                            <p:strVal val="visible"/>
                                          </p:to>
                                        </p:set>
                                        <p:animEffect transition="in" filter="wipe(left)">
                                          <p:cBhvr>
                                            <p:cTn id="74" dur="100"/>
                                            <p:tgtEl>
                                              <p:spTgt spid="16"/>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16"/>
                                            </p:tgtEl>
                                          </p:cBhvr>
                                          <p:to x="80000" y="100000"/>
                                        </p:animScale>
                                        <p:anim by="(#ppt_w*0.10)" calcmode="lin" valueType="num">
                                          <p:cBhvr>
                                            <p:cTn id="77" dur="50" autoRev="1" fill="hold">
                                              <p:stCondLst>
                                                <p:cond delay="0"/>
                                              </p:stCondLst>
                                            </p:cTn>
                                            <p:tgtEl>
                                              <p:spTgt spid="16"/>
                                            </p:tgtEl>
                                            <p:attrNameLst>
                                              <p:attrName>ppt_x</p:attrName>
                                            </p:attrNameLst>
                                          </p:cBhvr>
                                        </p:anim>
                                        <p:anim by="(-#ppt_w*0.10)" calcmode="lin" valueType="num">
                                          <p:cBhvr>
                                            <p:cTn id="78" dur="50" autoRev="1" fill="hold">
                                              <p:stCondLst>
                                                <p:cond delay="0"/>
                                              </p:stCondLst>
                                            </p:cTn>
                                            <p:tgtEl>
                                              <p:spTgt spid="16"/>
                                            </p:tgtEl>
                                            <p:attrNameLst>
                                              <p:attrName>ppt_y</p:attrName>
                                            </p:attrNameLst>
                                          </p:cBhvr>
                                        </p:anim>
                                        <p:animRot by="-480000">
                                          <p:cBhvr>
                                            <p:cTn id="79"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p:bldP spid="10" grpId="1"/>
          <p:bldP spid="11" grpId="0" animBg="1"/>
          <p:bldP spid="12" grpId="0" animBg="1"/>
          <p:bldP spid="13" grpId="0"/>
          <p:bldP spid="13" grpId="1"/>
          <p:bldP spid="14" grpId="0" animBg="1"/>
          <p:bldP spid="15" grpId="0" animBg="1"/>
          <p:bldP spid="16" grpId="0"/>
          <p:bldP spid="16" grpId="1"/>
          <p:bldP spid="17"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组合 118"/>
          <p:cNvGrpSpPr/>
          <p:nvPr/>
        </p:nvGrpSpPr>
        <p:grpSpPr>
          <a:xfrm>
            <a:off x="534438" y="3790084"/>
            <a:ext cx="10944224" cy="438144"/>
            <a:chOff x="534438" y="3368953"/>
            <a:chExt cx="10944224" cy="438144"/>
          </a:xfrm>
          <a:solidFill>
            <a:schemeClr val="bg1">
              <a:lumMod val="65000"/>
            </a:schemeClr>
          </a:solidFill>
        </p:grpSpPr>
        <p:sp>
          <p:nvSpPr>
            <p:cNvPr id="120" name="矩形 119"/>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21" name="组合 120"/>
            <p:cNvGrpSpPr/>
            <p:nvPr/>
          </p:nvGrpSpPr>
          <p:grpSpPr>
            <a:xfrm>
              <a:off x="534438" y="3368953"/>
              <a:ext cx="10944224" cy="438144"/>
              <a:chOff x="623889" y="3209929"/>
              <a:chExt cx="10944224" cy="438144"/>
            </a:xfrm>
            <a:grpFill/>
          </p:grpSpPr>
          <p:sp>
            <p:nvSpPr>
              <p:cNvPr id="122" name="矩形 121"/>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 name="矩形 122"/>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 name="矩形 123"/>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矩形 124"/>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 name="矩形 125"/>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 name="矩形 126"/>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8" name="等腰三角形 127"/>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129" name="肘形连接符 128"/>
          <p:cNvCxnSpPr>
            <a:stCxn id="131" idx="3"/>
            <a:endCxn id="134" idx="1"/>
          </p:cNvCxnSpPr>
          <p:nvPr/>
        </p:nvCxnSpPr>
        <p:spPr>
          <a:xfrm rot="5400000" flipH="1" flipV="1">
            <a:off x="1081169"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30" name="组合 129"/>
          <p:cNvGrpSpPr/>
          <p:nvPr/>
        </p:nvGrpSpPr>
        <p:grpSpPr>
          <a:xfrm>
            <a:off x="1020305" y="3673113"/>
            <a:ext cx="583096" cy="676392"/>
            <a:chOff x="1109756" y="3090803"/>
            <a:chExt cx="583096" cy="676392"/>
          </a:xfrm>
          <a:solidFill>
            <a:srgbClr val="005DA2"/>
          </a:solidFill>
        </p:grpSpPr>
        <p:sp>
          <p:nvSpPr>
            <p:cNvPr id="131" name="六边形 130"/>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32" name="文本框 64"/>
            <p:cNvSpPr txBox="1"/>
            <p:nvPr/>
          </p:nvSpPr>
          <p:spPr>
            <a:xfrm>
              <a:off x="1115002" y="3298194"/>
              <a:ext cx="577850"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4</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133" name="组合 132"/>
          <p:cNvGrpSpPr/>
          <p:nvPr/>
        </p:nvGrpSpPr>
        <p:grpSpPr>
          <a:xfrm>
            <a:off x="1603401" y="2482065"/>
            <a:ext cx="1413335" cy="1122464"/>
            <a:chOff x="1853741" y="1952625"/>
            <a:chExt cx="1413335" cy="1122464"/>
          </a:xfrm>
          <a:solidFill>
            <a:schemeClr val="bg1">
              <a:lumMod val="85000"/>
            </a:schemeClr>
          </a:solidFill>
        </p:grpSpPr>
        <p:sp>
          <p:nvSpPr>
            <p:cNvPr id="134" name="矩形 133"/>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35" name="文本框 66"/>
            <p:cNvSpPr txBox="1"/>
            <p:nvPr/>
          </p:nvSpPr>
          <p:spPr>
            <a:xfrm>
              <a:off x="1853742" y="1997871"/>
              <a:ext cx="1413334" cy="1077218"/>
            </a:xfrm>
            <a:prstGeom prst="rect">
              <a:avLst/>
            </a:prstGeom>
            <a:grpFill/>
          </p:spPr>
          <p:txBody>
            <a:bodyPr wrap="square" rtlCol="0">
              <a:spAutoFit/>
            </a:bodyPr>
            <a:lstStyle/>
            <a:p>
              <a:pPr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在这里添加你的文字，图片也可以，记得加满哦。</a:t>
              </a:r>
            </a:p>
          </p:txBody>
        </p:sp>
      </p:grpSp>
      <p:cxnSp>
        <p:nvCxnSpPr>
          <p:cNvPr id="136" name="肘形连接符 135"/>
          <p:cNvCxnSpPr>
            <a:stCxn id="138" idx="3"/>
            <a:endCxn id="141" idx="1"/>
          </p:cNvCxnSpPr>
          <p:nvPr/>
        </p:nvCxnSpPr>
        <p:spPr>
          <a:xfrm rot="5400000" flipH="1" flipV="1">
            <a:off x="3661561"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3600697" y="3673113"/>
            <a:ext cx="583096" cy="676392"/>
            <a:chOff x="1109756" y="3090803"/>
            <a:chExt cx="583096" cy="676392"/>
          </a:xfrm>
          <a:solidFill>
            <a:srgbClr val="005DA2"/>
          </a:solidFill>
        </p:grpSpPr>
        <p:sp>
          <p:nvSpPr>
            <p:cNvPr id="138" name="六边形 137"/>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39" name="文本框 72"/>
            <p:cNvSpPr txBox="1"/>
            <p:nvPr/>
          </p:nvSpPr>
          <p:spPr>
            <a:xfrm>
              <a:off x="1115002" y="3298194"/>
              <a:ext cx="577850"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6</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140" name="组合 139"/>
          <p:cNvGrpSpPr/>
          <p:nvPr/>
        </p:nvGrpSpPr>
        <p:grpSpPr>
          <a:xfrm>
            <a:off x="4183793" y="2482065"/>
            <a:ext cx="1413335" cy="1122464"/>
            <a:chOff x="1853741" y="1952625"/>
            <a:chExt cx="1413335" cy="1122464"/>
          </a:xfrm>
          <a:solidFill>
            <a:schemeClr val="bg1">
              <a:lumMod val="85000"/>
            </a:schemeClr>
          </a:solidFill>
        </p:grpSpPr>
        <p:sp>
          <p:nvSpPr>
            <p:cNvPr id="141" name="矩形 140"/>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42" name="文本框 75"/>
            <p:cNvSpPr txBox="1"/>
            <p:nvPr/>
          </p:nvSpPr>
          <p:spPr>
            <a:xfrm>
              <a:off x="1853742" y="1997871"/>
              <a:ext cx="1413334" cy="1077218"/>
            </a:xfrm>
            <a:prstGeom prst="rect">
              <a:avLst/>
            </a:prstGeom>
            <a:grpFill/>
          </p:spPr>
          <p:txBody>
            <a:bodyPr wrap="square" rtlCol="0">
              <a:spAutoFit/>
            </a:bodyPr>
            <a:lstStyle>
              <a:defPPr>
                <a:defRPr lang="zh-CN"/>
              </a:defPPr>
              <a:lvl1pPr algn="just">
                <a:defRPr sz="1200">
                  <a:solidFill>
                    <a:schemeClr val="bg1"/>
                  </a:solidFill>
                  <a:latin typeface="微软雅黑" panose="020B0503020204020204" pitchFamily="34" charset="-122"/>
                  <a:ea typeface="微软雅黑" panose="020B0503020204020204" pitchFamily="34" charset="-122"/>
                </a:defRPr>
              </a:lvl1pPr>
            </a:lstStyle>
            <a:p>
              <a:r>
                <a:rPr lang="zh-CN" altLang="en-US" sz="1600" dirty="0">
                  <a:solidFill>
                    <a:schemeClr val="tx1">
                      <a:lumMod val="85000"/>
                      <a:lumOff val="15000"/>
                    </a:schemeClr>
                  </a:solidFill>
                </a:rPr>
                <a:t>在这里添加你的文字，图片也可以，记得加满哦。</a:t>
              </a:r>
            </a:p>
          </p:txBody>
        </p:sp>
      </p:grpSp>
      <p:cxnSp>
        <p:nvCxnSpPr>
          <p:cNvPr id="143" name="肘形连接符 142"/>
          <p:cNvCxnSpPr>
            <a:stCxn id="145" idx="3"/>
            <a:endCxn id="148" idx="1"/>
          </p:cNvCxnSpPr>
          <p:nvPr/>
        </p:nvCxnSpPr>
        <p:spPr>
          <a:xfrm rot="5400000" flipH="1" flipV="1">
            <a:off x="6241953"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44" name="组合 143"/>
          <p:cNvGrpSpPr/>
          <p:nvPr/>
        </p:nvGrpSpPr>
        <p:grpSpPr>
          <a:xfrm>
            <a:off x="6181089" y="3673113"/>
            <a:ext cx="583096" cy="676392"/>
            <a:chOff x="1109756" y="3090803"/>
            <a:chExt cx="583096" cy="676392"/>
          </a:xfrm>
          <a:solidFill>
            <a:srgbClr val="005DA2"/>
          </a:solidFill>
        </p:grpSpPr>
        <p:sp>
          <p:nvSpPr>
            <p:cNvPr id="145" name="六边形 144"/>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46" name="文本框 79"/>
            <p:cNvSpPr txBox="1"/>
            <p:nvPr/>
          </p:nvSpPr>
          <p:spPr>
            <a:xfrm>
              <a:off x="1115002" y="3298194"/>
              <a:ext cx="577850"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8</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147" name="组合 146"/>
          <p:cNvGrpSpPr/>
          <p:nvPr/>
        </p:nvGrpSpPr>
        <p:grpSpPr>
          <a:xfrm>
            <a:off x="6764185" y="2482065"/>
            <a:ext cx="1413335" cy="1122464"/>
            <a:chOff x="1853741" y="1952625"/>
            <a:chExt cx="1413335" cy="1122464"/>
          </a:xfrm>
          <a:solidFill>
            <a:schemeClr val="bg1">
              <a:lumMod val="85000"/>
            </a:schemeClr>
          </a:solidFill>
        </p:grpSpPr>
        <p:sp>
          <p:nvSpPr>
            <p:cNvPr id="148" name="矩形 147"/>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49" name="文本框 82"/>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a:solidFill>
                    <a:schemeClr val="tx1">
                      <a:lumMod val="85000"/>
                      <a:lumOff val="15000"/>
                    </a:schemeClr>
                  </a:solidFill>
                </a:rPr>
                <a:t>在这里添加你的文字，图片也可以，记得加满哦。</a:t>
              </a:r>
            </a:p>
          </p:txBody>
        </p:sp>
      </p:grpSp>
      <p:cxnSp>
        <p:nvCxnSpPr>
          <p:cNvPr id="150" name="肘形连接符 149"/>
          <p:cNvCxnSpPr>
            <a:stCxn id="152" idx="3"/>
            <a:endCxn id="155" idx="1"/>
          </p:cNvCxnSpPr>
          <p:nvPr/>
        </p:nvCxnSpPr>
        <p:spPr>
          <a:xfrm rot="5400000" flipH="1" flipV="1">
            <a:off x="8822345" y="3150881"/>
            <a:ext cx="752917"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51" name="组合 150"/>
          <p:cNvGrpSpPr/>
          <p:nvPr/>
        </p:nvGrpSpPr>
        <p:grpSpPr>
          <a:xfrm>
            <a:off x="8691463" y="3673113"/>
            <a:ext cx="720080" cy="676392"/>
            <a:chOff x="1039738" y="3090803"/>
            <a:chExt cx="720080" cy="676392"/>
          </a:xfrm>
          <a:solidFill>
            <a:srgbClr val="005DA2"/>
          </a:solidFill>
        </p:grpSpPr>
        <p:sp>
          <p:nvSpPr>
            <p:cNvPr id="152" name="六边形 151"/>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53" name="文本框 86"/>
            <p:cNvSpPr txBox="1"/>
            <p:nvPr/>
          </p:nvSpPr>
          <p:spPr>
            <a:xfrm>
              <a:off x="1039738" y="3298194"/>
              <a:ext cx="720080"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10</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154" name="组合 153"/>
          <p:cNvGrpSpPr/>
          <p:nvPr/>
        </p:nvGrpSpPr>
        <p:grpSpPr>
          <a:xfrm>
            <a:off x="9344577" y="2482065"/>
            <a:ext cx="1413335" cy="1122464"/>
            <a:chOff x="1853741" y="1952625"/>
            <a:chExt cx="1413335" cy="1122464"/>
          </a:xfrm>
          <a:solidFill>
            <a:schemeClr val="bg1">
              <a:lumMod val="85000"/>
            </a:schemeClr>
          </a:solidFill>
        </p:grpSpPr>
        <p:sp>
          <p:nvSpPr>
            <p:cNvPr id="155" name="矩形 154"/>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56" name="文本框 89"/>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a:solidFill>
                    <a:schemeClr val="tx1">
                      <a:lumMod val="85000"/>
                      <a:lumOff val="15000"/>
                    </a:schemeClr>
                  </a:solidFill>
                </a:rPr>
                <a:t>在这里添加你的文字，图片也可以，记得加满哦。</a:t>
              </a:r>
            </a:p>
          </p:txBody>
        </p:sp>
      </p:grpSp>
      <p:cxnSp>
        <p:nvCxnSpPr>
          <p:cNvPr id="157" name="肘形连接符 156"/>
          <p:cNvCxnSpPr>
            <a:stCxn id="159" idx="0"/>
            <a:endCxn id="162" idx="1"/>
          </p:cNvCxnSpPr>
          <p:nvPr/>
        </p:nvCxnSpPr>
        <p:spPr>
          <a:xfrm rot="16200000" flipH="1">
            <a:off x="2346624" y="4604930"/>
            <a:ext cx="802398"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58" name="组合 157"/>
          <p:cNvGrpSpPr/>
          <p:nvPr/>
        </p:nvGrpSpPr>
        <p:grpSpPr>
          <a:xfrm>
            <a:off x="2310501" y="3673113"/>
            <a:ext cx="583096" cy="676392"/>
            <a:chOff x="1109756" y="3090803"/>
            <a:chExt cx="583096" cy="676392"/>
          </a:xfrm>
          <a:solidFill>
            <a:srgbClr val="005DA2"/>
          </a:solidFill>
        </p:grpSpPr>
        <p:sp>
          <p:nvSpPr>
            <p:cNvPr id="159" name="六边形 158"/>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60" name="文本框 93"/>
            <p:cNvSpPr txBox="1"/>
            <p:nvPr/>
          </p:nvSpPr>
          <p:spPr>
            <a:xfrm>
              <a:off x="1115002" y="3298194"/>
              <a:ext cx="577850"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5</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161" name="组合 160"/>
          <p:cNvGrpSpPr/>
          <p:nvPr/>
        </p:nvGrpSpPr>
        <p:grpSpPr>
          <a:xfrm>
            <a:off x="2893597" y="4713772"/>
            <a:ext cx="1413335" cy="1122464"/>
            <a:chOff x="1853741" y="1952625"/>
            <a:chExt cx="1413335" cy="1122464"/>
          </a:xfrm>
          <a:solidFill>
            <a:schemeClr val="bg1">
              <a:lumMod val="85000"/>
            </a:schemeClr>
          </a:solidFill>
        </p:grpSpPr>
        <p:sp>
          <p:nvSpPr>
            <p:cNvPr id="162" name="矩形 161"/>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63" name="文本框 96"/>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a:solidFill>
                    <a:schemeClr val="tx1">
                      <a:lumMod val="85000"/>
                      <a:lumOff val="15000"/>
                    </a:schemeClr>
                  </a:solidFill>
                </a:rPr>
                <a:t>在这里添加你的文字，图片也可以，记得加满哦。</a:t>
              </a:r>
            </a:p>
          </p:txBody>
        </p:sp>
      </p:grpSp>
      <p:cxnSp>
        <p:nvCxnSpPr>
          <p:cNvPr id="164" name="肘形连接符 163"/>
          <p:cNvCxnSpPr>
            <a:stCxn id="166" idx="0"/>
            <a:endCxn id="169" idx="1"/>
          </p:cNvCxnSpPr>
          <p:nvPr/>
        </p:nvCxnSpPr>
        <p:spPr>
          <a:xfrm rot="16200000" flipH="1">
            <a:off x="4927016" y="4604930"/>
            <a:ext cx="802398"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65" name="组合 164"/>
          <p:cNvGrpSpPr/>
          <p:nvPr/>
        </p:nvGrpSpPr>
        <p:grpSpPr>
          <a:xfrm>
            <a:off x="4890893" y="3673113"/>
            <a:ext cx="583096" cy="676392"/>
            <a:chOff x="1109756" y="3090803"/>
            <a:chExt cx="583096" cy="676392"/>
          </a:xfrm>
          <a:solidFill>
            <a:srgbClr val="005DA2"/>
          </a:solidFill>
        </p:grpSpPr>
        <p:sp>
          <p:nvSpPr>
            <p:cNvPr id="166" name="六边形 165"/>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67" name="文本框 101"/>
            <p:cNvSpPr txBox="1"/>
            <p:nvPr/>
          </p:nvSpPr>
          <p:spPr>
            <a:xfrm>
              <a:off x="1115002" y="3298194"/>
              <a:ext cx="577850"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7</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168" name="组合 167"/>
          <p:cNvGrpSpPr/>
          <p:nvPr/>
        </p:nvGrpSpPr>
        <p:grpSpPr>
          <a:xfrm>
            <a:off x="5473989" y="4713772"/>
            <a:ext cx="1413335" cy="1122464"/>
            <a:chOff x="1853741" y="1952625"/>
            <a:chExt cx="1413335" cy="1122464"/>
          </a:xfrm>
          <a:solidFill>
            <a:schemeClr val="bg1">
              <a:lumMod val="85000"/>
            </a:schemeClr>
          </a:solidFill>
        </p:grpSpPr>
        <p:sp>
          <p:nvSpPr>
            <p:cNvPr id="169" name="矩形 168"/>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70" name="文本框 104"/>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a:solidFill>
                    <a:schemeClr val="tx1">
                      <a:lumMod val="85000"/>
                      <a:lumOff val="15000"/>
                    </a:schemeClr>
                  </a:solidFill>
                </a:rPr>
                <a:t>在这里添加你的文字，图片也可以，记得加满哦。</a:t>
              </a:r>
            </a:p>
          </p:txBody>
        </p:sp>
      </p:grpSp>
      <p:cxnSp>
        <p:nvCxnSpPr>
          <p:cNvPr id="171" name="肘形连接符 170"/>
          <p:cNvCxnSpPr>
            <a:stCxn id="173" idx="0"/>
            <a:endCxn id="176" idx="1"/>
          </p:cNvCxnSpPr>
          <p:nvPr/>
        </p:nvCxnSpPr>
        <p:spPr>
          <a:xfrm rot="16200000" flipH="1">
            <a:off x="7507408" y="4604930"/>
            <a:ext cx="802398" cy="291548"/>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72" name="组合 171"/>
          <p:cNvGrpSpPr/>
          <p:nvPr/>
        </p:nvGrpSpPr>
        <p:grpSpPr>
          <a:xfrm>
            <a:off x="7471285" y="3673113"/>
            <a:ext cx="583096" cy="676392"/>
            <a:chOff x="1109756" y="3090803"/>
            <a:chExt cx="583096" cy="676392"/>
          </a:xfrm>
          <a:solidFill>
            <a:srgbClr val="005DA2"/>
          </a:solidFill>
        </p:grpSpPr>
        <p:sp>
          <p:nvSpPr>
            <p:cNvPr id="173" name="六边形 172"/>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74" name="文本框 108"/>
            <p:cNvSpPr txBox="1"/>
            <p:nvPr/>
          </p:nvSpPr>
          <p:spPr>
            <a:xfrm>
              <a:off x="1115002" y="3298194"/>
              <a:ext cx="577850"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9</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grpSp>
        <p:nvGrpSpPr>
          <p:cNvPr id="175" name="组合 174"/>
          <p:cNvGrpSpPr/>
          <p:nvPr/>
        </p:nvGrpSpPr>
        <p:grpSpPr>
          <a:xfrm>
            <a:off x="8054381" y="4713772"/>
            <a:ext cx="1413335" cy="1122464"/>
            <a:chOff x="1853741" y="1952625"/>
            <a:chExt cx="1413335" cy="1122464"/>
          </a:xfrm>
          <a:solidFill>
            <a:schemeClr val="bg1">
              <a:lumMod val="85000"/>
            </a:schemeClr>
          </a:solidFill>
        </p:grpSpPr>
        <p:sp>
          <p:nvSpPr>
            <p:cNvPr id="176" name="矩形 175"/>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85000"/>
                    <a:lumOff val="15000"/>
                  </a:schemeClr>
                </a:solidFill>
              </a:endParaRPr>
            </a:p>
          </p:txBody>
        </p:sp>
        <p:sp>
          <p:nvSpPr>
            <p:cNvPr id="177" name="文本框 111"/>
            <p:cNvSpPr txBox="1"/>
            <p:nvPr/>
          </p:nvSpPr>
          <p:spPr>
            <a:xfrm>
              <a:off x="1853742" y="1997871"/>
              <a:ext cx="1413334" cy="1077218"/>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600" dirty="0">
                  <a:solidFill>
                    <a:schemeClr val="tx1">
                      <a:lumMod val="85000"/>
                      <a:lumOff val="15000"/>
                    </a:schemeClr>
                  </a:solidFill>
                </a:rPr>
                <a:t>在这里添加你的文字，图片也可以，记得加满哦。</a:t>
              </a:r>
            </a:p>
          </p:txBody>
        </p:sp>
      </p:grpSp>
      <p:grpSp>
        <p:nvGrpSpPr>
          <p:cNvPr id="178" name="组合 177"/>
          <p:cNvGrpSpPr/>
          <p:nvPr/>
        </p:nvGrpSpPr>
        <p:grpSpPr>
          <a:xfrm>
            <a:off x="9987607" y="3673113"/>
            <a:ext cx="682162" cy="676392"/>
            <a:chOff x="1045689" y="3090803"/>
            <a:chExt cx="682162" cy="676392"/>
          </a:xfrm>
          <a:solidFill>
            <a:srgbClr val="005DA2"/>
          </a:solidFill>
        </p:grpSpPr>
        <p:sp>
          <p:nvSpPr>
            <p:cNvPr id="179" name="六边形 178"/>
            <p:cNvSpPr/>
            <p:nvPr/>
          </p:nvSpPr>
          <p:spPr>
            <a:xfrm rot="5400000">
              <a:off x="1063108" y="3137451"/>
              <a:ext cx="676392" cy="5830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80" name="文本框 114"/>
            <p:cNvSpPr txBox="1"/>
            <p:nvPr/>
          </p:nvSpPr>
          <p:spPr>
            <a:xfrm>
              <a:off x="1045689" y="3298194"/>
              <a:ext cx="682162"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11</a:t>
              </a:r>
              <a:r>
                <a:rPr lang="zh-CN" altLang="en-US" sz="1400" dirty="0">
                  <a:solidFill>
                    <a:schemeClr val="bg1"/>
                  </a:solidFill>
                  <a:latin typeface="微软雅黑" panose="020B0503020204020204" pitchFamily="34" charset="-122"/>
                  <a:ea typeface="微软雅黑" panose="020B0503020204020204" pitchFamily="34" charset="-122"/>
                </a:rPr>
                <a:t>月</a:t>
              </a:r>
            </a:p>
          </p:txBody>
        </p:sp>
      </p:grpSp>
      <p:sp>
        <p:nvSpPr>
          <p:cNvPr id="65" name="矩形 64"/>
          <p:cNvSpPr/>
          <p:nvPr/>
        </p:nvSpPr>
        <p:spPr>
          <a:xfrm>
            <a:off x="4154959" y="1269554"/>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a:latin typeface="微软雅黑" pitchFamily="34" charset="-122"/>
                <a:ea typeface="微软雅黑" pitchFamily="34" charset="-122"/>
              </a:rPr>
              <a:t>点击添加小标题</a:t>
            </a:r>
          </a:p>
        </p:txBody>
      </p:sp>
      <p:sp>
        <p:nvSpPr>
          <p:cNvPr id="66"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60638291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6"/>
                                        </p:tgtEl>
                                        <p:attrNameLst>
                                          <p:attrName>ppt_y</p:attrName>
                                        </p:attrNameLst>
                                      </p:cBhvr>
                                      <p:tavLst>
                                        <p:tav tm="0">
                                          <p:val>
                                            <p:strVal val="#ppt_y"/>
                                          </p:val>
                                        </p:tav>
                                        <p:tav tm="100000">
                                          <p:val>
                                            <p:strVal val="#ppt_y"/>
                                          </p:val>
                                        </p:tav>
                                      </p:tavLst>
                                    </p:anim>
                                    <p:anim calcmode="lin" valueType="num">
                                      <p:cBhvr>
                                        <p:cTn id="9" dur="500" fill="hold"/>
                                        <p:tgtEl>
                                          <p:spTgt spid="6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6"/>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barn(outVertical)">
                                      <p:cBhvr>
                                        <p:cTn id="15" dur="500"/>
                                        <p:tgtEl>
                                          <p:spTgt spid="65"/>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119"/>
                                        </p:tgtEl>
                                        <p:attrNameLst>
                                          <p:attrName>style.visibility</p:attrName>
                                        </p:attrNameLst>
                                      </p:cBhvr>
                                      <p:to>
                                        <p:strVal val="visible"/>
                                      </p:to>
                                    </p:set>
                                    <p:animEffect transition="in" filter="wipe(left)">
                                      <p:cBhvr>
                                        <p:cTn id="19" dur="500"/>
                                        <p:tgtEl>
                                          <p:spTgt spid="119"/>
                                        </p:tgtEl>
                                      </p:cBhvr>
                                    </p:animEffect>
                                  </p:childTnLst>
                                </p:cTn>
                              </p:par>
                            </p:childTnLst>
                          </p:cTn>
                        </p:par>
                        <p:par>
                          <p:cTn id="20" fill="hold">
                            <p:stCondLst>
                              <p:cond delay="1850"/>
                            </p:stCondLst>
                            <p:childTnLst>
                              <p:par>
                                <p:cTn id="21" presetID="10" presetClass="entr" presetSubtype="0" fill="hold" nodeType="afterEffect">
                                  <p:stCondLst>
                                    <p:cond delay="0"/>
                                  </p:stCondLst>
                                  <p:childTnLst>
                                    <p:set>
                                      <p:cBhvr>
                                        <p:cTn id="22" dur="1" fill="hold">
                                          <p:stCondLst>
                                            <p:cond delay="0"/>
                                          </p:stCondLst>
                                        </p:cTn>
                                        <p:tgtEl>
                                          <p:spTgt spid="130"/>
                                        </p:tgtEl>
                                        <p:attrNameLst>
                                          <p:attrName>style.visibility</p:attrName>
                                        </p:attrNameLst>
                                      </p:cBhvr>
                                      <p:to>
                                        <p:strVal val="visible"/>
                                      </p:to>
                                    </p:set>
                                    <p:animEffect transition="in" filter="fade">
                                      <p:cBhvr>
                                        <p:cTn id="23" dur="500"/>
                                        <p:tgtEl>
                                          <p:spTgt spid="130"/>
                                        </p:tgtEl>
                                      </p:cBhvr>
                                    </p:animEffect>
                                  </p:childTnLst>
                                </p:cTn>
                              </p:par>
                            </p:childTnLst>
                          </p:cTn>
                        </p:par>
                        <p:par>
                          <p:cTn id="24" fill="hold">
                            <p:stCondLst>
                              <p:cond delay="2350"/>
                            </p:stCondLst>
                            <p:childTnLst>
                              <p:par>
                                <p:cTn id="25" presetID="22" presetClass="entr" presetSubtype="4" fill="hold" nodeType="after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wipe(down)">
                                      <p:cBhvr>
                                        <p:cTn id="27" dur="500"/>
                                        <p:tgtEl>
                                          <p:spTgt spid="129"/>
                                        </p:tgtEl>
                                      </p:cBhvr>
                                    </p:animEffect>
                                  </p:childTnLst>
                                </p:cTn>
                              </p:par>
                            </p:childTnLst>
                          </p:cTn>
                        </p:par>
                        <p:par>
                          <p:cTn id="28" fill="hold">
                            <p:stCondLst>
                              <p:cond delay="2850"/>
                            </p:stCondLst>
                            <p:childTnLst>
                              <p:par>
                                <p:cTn id="29" presetID="22" presetClass="entr" presetSubtype="8" fill="hold" nodeType="after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wipe(left)">
                                      <p:cBhvr>
                                        <p:cTn id="31" dur="500"/>
                                        <p:tgtEl>
                                          <p:spTgt spid="133"/>
                                        </p:tgtEl>
                                      </p:cBhvr>
                                    </p:animEffect>
                                  </p:childTnLst>
                                </p:cTn>
                              </p:par>
                            </p:childTnLst>
                          </p:cTn>
                        </p:par>
                        <p:par>
                          <p:cTn id="32" fill="hold">
                            <p:stCondLst>
                              <p:cond delay="3350"/>
                            </p:stCondLst>
                            <p:childTnLst>
                              <p:par>
                                <p:cTn id="33" presetID="10" presetClass="entr" presetSubtype="0" fill="hold" nodeType="after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fade">
                                      <p:cBhvr>
                                        <p:cTn id="35" dur="500"/>
                                        <p:tgtEl>
                                          <p:spTgt spid="158"/>
                                        </p:tgtEl>
                                      </p:cBhvr>
                                    </p:animEffect>
                                  </p:childTnLst>
                                </p:cTn>
                              </p:par>
                            </p:childTnLst>
                          </p:cTn>
                        </p:par>
                        <p:par>
                          <p:cTn id="36" fill="hold">
                            <p:stCondLst>
                              <p:cond delay="3850"/>
                            </p:stCondLst>
                            <p:childTnLst>
                              <p:par>
                                <p:cTn id="37" presetID="22" presetClass="entr" presetSubtype="1" fill="hold" nodeType="afterEffect">
                                  <p:stCondLst>
                                    <p:cond delay="0"/>
                                  </p:stCondLst>
                                  <p:childTnLst>
                                    <p:set>
                                      <p:cBhvr>
                                        <p:cTn id="38" dur="1" fill="hold">
                                          <p:stCondLst>
                                            <p:cond delay="0"/>
                                          </p:stCondLst>
                                        </p:cTn>
                                        <p:tgtEl>
                                          <p:spTgt spid="157"/>
                                        </p:tgtEl>
                                        <p:attrNameLst>
                                          <p:attrName>style.visibility</p:attrName>
                                        </p:attrNameLst>
                                      </p:cBhvr>
                                      <p:to>
                                        <p:strVal val="visible"/>
                                      </p:to>
                                    </p:set>
                                    <p:animEffect transition="in" filter="wipe(up)">
                                      <p:cBhvr>
                                        <p:cTn id="39" dur="500"/>
                                        <p:tgtEl>
                                          <p:spTgt spid="157"/>
                                        </p:tgtEl>
                                      </p:cBhvr>
                                    </p:animEffect>
                                  </p:childTnLst>
                                </p:cTn>
                              </p:par>
                            </p:childTnLst>
                          </p:cTn>
                        </p:par>
                        <p:par>
                          <p:cTn id="40" fill="hold">
                            <p:stCondLst>
                              <p:cond delay="4350"/>
                            </p:stCondLst>
                            <p:childTnLst>
                              <p:par>
                                <p:cTn id="41" presetID="22" presetClass="entr" presetSubtype="8" fill="hold" nodeType="afterEffect">
                                  <p:stCondLst>
                                    <p:cond delay="0"/>
                                  </p:stCondLst>
                                  <p:childTnLst>
                                    <p:set>
                                      <p:cBhvr>
                                        <p:cTn id="42" dur="1" fill="hold">
                                          <p:stCondLst>
                                            <p:cond delay="0"/>
                                          </p:stCondLst>
                                        </p:cTn>
                                        <p:tgtEl>
                                          <p:spTgt spid="161"/>
                                        </p:tgtEl>
                                        <p:attrNameLst>
                                          <p:attrName>style.visibility</p:attrName>
                                        </p:attrNameLst>
                                      </p:cBhvr>
                                      <p:to>
                                        <p:strVal val="visible"/>
                                      </p:to>
                                    </p:set>
                                    <p:animEffect transition="in" filter="wipe(left)">
                                      <p:cBhvr>
                                        <p:cTn id="43" dur="500"/>
                                        <p:tgtEl>
                                          <p:spTgt spid="161"/>
                                        </p:tgtEl>
                                      </p:cBhvr>
                                    </p:animEffect>
                                  </p:childTnLst>
                                </p:cTn>
                              </p:par>
                            </p:childTnLst>
                          </p:cTn>
                        </p:par>
                        <p:par>
                          <p:cTn id="44" fill="hold">
                            <p:stCondLst>
                              <p:cond delay="4850"/>
                            </p:stCondLst>
                            <p:childTnLst>
                              <p:par>
                                <p:cTn id="45" presetID="10" presetClass="entr" presetSubtype="0" fill="hold" nodeType="afterEffect">
                                  <p:stCondLst>
                                    <p:cond delay="0"/>
                                  </p:stCondLst>
                                  <p:childTnLst>
                                    <p:set>
                                      <p:cBhvr>
                                        <p:cTn id="46" dur="1" fill="hold">
                                          <p:stCondLst>
                                            <p:cond delay="0"/>
                                          </p:stCondLst>
                                        </p:cTn>
                                        <p:tgtEl>
                                          <p:spTgt spid="137"/>
                                        </p:tgtEl>
                                        <p:attrNameLst>
                                          <p:attrName>style.visibility</p:attrName>
                                        </p:attrNameLst>
                                      </p:cBhvr>
                                      <p:to>
                                        <p:strVal val="visible"/>
                                      </p:to>
                                    </p:set>
                                    <p:animEffect transition="in" filter="fade">
                                      <p:cBhvr>
                                        <p:cTn id="47" dur="500"/>
                                        <p:tgtEl>
                                          <p:spTgt spid="137"/>
                                        </p:tgtEl>
                                      </p:cBhvr>
                                    </p:animEffect>
                                  </p:childTnLst>
                                </p:cTn>
                              </p:par>
                            </p:childTnLst>
                          </p:cTn>
                        </p:par>
                        <p:par>
                          <p:cTn id="48" fill="hold">
                            <p:stCondLst>
                              <p:cond delay="5350"/>
                            </p:stCondLst>
                            <p:childTnLst>
                              <p:par>
                                <p:cTn id="49" presetID="22" presetClass="entr" presetSubtype="4" fill="hold" nodeType="afterEffect">
                                  <p:stCondLst>
                                    <p:cond delay="0"/>
                                  </p:stCondLst>
                                  <p:childTnLst>
                                    <p:set>
                                      <p:cBhvr>
                                        <p:cTn id="50" dur="1" fill="hold">
                                          <p:stCondLst>
                                            <p:cond delay="0"/>
                                          </p:stCondLst>
                                        </p:cTn>
                                        <p:tgtEl>
                                          <p:spTgt spid="136"/>
                                        </p:tgtEl>
                                        <p:attrNameLst>
                                          <p:attrName>style.visibility</p:attrName>
                                        </p:attrNameLst>
                                      </p:cBhvr>
                                      <p:to>
                                        <p:strVal val="visible"/>
                                      </p:to>
                                    </p:set>
                                    <p:animEffect transition="in" filter="wipe(down)">
                                      <p:cBhvr>
                                        <p:cTn id="51" dur="500"/>
                                        <p:tgtEl>
                                          <p:spTgt spid="136"/>
                                        </p:tgtEl>
                                      </p:cBhvr>
                                    </p:animEffect>
                                  </p:childTnLst>
                                </p:cTn>
                              </p:par>
                            </p:childTnLst>
                          </p:cTn>
                        </p:par>
                        <p:par>
                          <p:cTn id="52" fill="hold">
                            <p:stCondLst>
                              <p:cond delay="5850"/>
                            </p:stCondLst>
                            <p:childTnLst>
                              <p:par>
                                <p:cTn id="53" presetID="22" presetClass="entr" presetSubtype="8" fill="hold" nodeType="afterEffect">
                                  <p:stCondLst>
                                    <p:cond delay="0"/>
                                  </p:stCondLst>
                                  <p:childTnLst>
                                    <p:set>
                                      <p:cBhvr>
                                        <p:cTn id="54" dur="1" fill="hold">
                                          <p:stCondLst>
                                            <p:cond delay="0"/>
                                          </p:stCondLst>
                                        </p:cTn>
                                        <p:tgtEl>
                                          <p:spTgt spid="140"/>
                                        </p:tgtEl>
                                        <p:attrNameLst>
                                          <p:attrName>style.visibility</p:attrName>
                                        </p:attrNameLst>
                                      </p:cBhvr>
                                      <p:to>
                                        <p:strVal val="visible"/>
                                      </p:to>
                                    </p:set>
                                    <p:animEffect transition="in" filter="wipe(left)">
                                      <p:cBhvr>
                                        <p:cTn id="55" dur="500"/>
                                        <p:tgtEl>
                                          <p:spTgt spid="140"/>
                                        </p:tgtEl>
                                      </p:cBhvr>
                                    </p:animEffect>
                                  </p:childTnLst>
                                </p:cTn>
                              </p:par>
                            </p:childTnLst>
                          </p:cTn>
                        </p:par>
                        <p:par>
                          <p:cTn id="56" fill="hold">
                            <p:stCondLst>
                              <p:cond delay="6350"/>
                            </p:stCondLst>
                            <p:childTnLst>
                              <p:par>
                                <p:cTn id="57" presetID="10" presetClass="entr" presetSubtype="0" fill="hold" nodeType="afterEffect">
                                  <p:stCondLst>
                                    <p:cond delay="0"/>
                                  </p:stCondLst>
                                  <p:childTnLst>
                                    <p:set>
                                      <p:cBhvr>
                                        <p:cTn id="58" dur="1" fill="hold">
                                          <p:stCondLst>
                                            <p:cond delay="0"/>
                                          </p:stCondLst>
                                        </p:cTn>
                                        <p:tgtEl>
                                          <p:spTgt spid="165"/>
                                        </p:tgtEl>
                                        <p:attrNameLst>
                                          <p:attrName>style.visibility</p:attrName>
                                        </p:attrNameLst>
                                      </p:cBhvr>
                                      <p:to>
                                        <p:strVal val="visible"/>
                                      </p:to>
                                    </p:set>
                                    <p:animEffect transition="in" filter="fade">
                                      <p:cBhvr>
                                        <p:cTn id="59" dur="500"/>
                                        <p:tgtEl>
                                          <p:spTgt spid="165"/>
                                        </p:tgtEl>
                                      </p:cBhvr>
                                    </p:animEffect>
                                  </p:childTnLst>
                                </p:cTn>
                              </p:par>
                            </p:childTnLst>
                          </p:cTn>
                        </p:par>
                        <p:par>
                          <p:cTn id="60" fill="hold">
                            <p:stCondLst>
                              <p:cond delay="6850"/>
                            </p:stCondLst>
                            <p:childTnLst>
                              <p:par>
                                <p:cTn id="61" presetID="22" presetClass="entr" presetSubtype="1" fill="hold" nodeType="afterEffect">
                                  <p:stCondLst>
                                    <p:cond delay="0"/>
                                  </p:stCondLst>
                                  <p:childTnLst>
                                    <p:set>
                                      <p:cBhvr>
                                        <p:cTn id="62" dur="1" fill="hold">
                                          <p:stCondLst>
                                            <p:cond delay="0"/>
                                          </p:stCondLst>
                                        </p:cTn>
                                        <p:tgtEl>
                                          <p:spTgt spid="164"/>
                                        </p:tgtEl>
                                        <p:attrNameLst>
                                          <p:attrName>style.visibility</p:attrName>
                                        </p:attrNameLst>
                                      </p:cBhvr>
                                      <p:to>
                                        <p:strVal val="visible"/>
                                      </p:to>
                                    </p:set>
                                    <p:animEffect transition="in" filter="wipe(up)">
                                      <p:cBhvr>
                                        <p:cTn id="63" dur="500"/>
                                        <p:tgtEl>
                                          <p:spTgt spid="164"/>
                                        </p:tgtEl>
                                      </p:cBhvr>
                                    </p:animEffect>
                                  </p:childTnLst>
                                </p:cTn>
                              </p:par>
                            </p:childTnLst>
                          </p:cTn>
                        </p:par>
                        <p:par>
                          <p:cTn id="64" fill="hold">
                            <p:stCondLst>
                              <p:cond delay="7350"/>
                            </p:stCondLst>
                            <p:childTnLst>
                              <p:par>
                                <p:cTn id="65" presetID="22" presetClass="entr" presetSubtype="8" fill="hold" nodeType="afterEffect">
                                  <p:stCondLst>
                                    <p:cond delay="0"/>
                                  </p:stCondLst>
                                  <p:childTnLst>
                                    <p:set>
                                      <p:cBhvr>
                                        <p:cTn id="66" dur="1" fill="hold">
                                          <p:stCondLst>
                                            <p:cond delay="0"/>
                                          </p:stCondLst>
                                        </p:cTn>
                                        <p:tgtEl>
                                          <p:spTgt spid="168"/>
                                        </p:tgtEl>
                                        <p:attrNameLst>
                                          <p:attrName>style.visibility</p:attrName>
                                        </p:attrNameLst>
                                      </p:cBhvr>
                                      <p:to>
                                        <p:strVal val="visible"/>
                                      </p:to>
                                    </p:set>
                                    <p:animEffect transition="in" filter="wipe(left)">
                                      <p:cBhvr>
                                        <p:cTn id="67" dur="500"/>
                                        <p:tgtEl>
                                          <p:spTgt spid="168"/>
                                        </p:tgtEl>
                                      </p:cBhvr>
                                    </p:animEffect>
                                  </p:childTnLst>
                                </p:cTn>
                              </p:par>
                            </p:childTnLst>
                          </p:cTn>
                        </p:par>
                        <p:par>
                          <p:cTn id="68" fill="hold">
                            <p:stCondLst>
                              <p:cond delay="7850"/>
                            </p:stCondLst>
                            <p:childTnLst>
                              <p:par>
                                <p:cTn id="69" presetID="10" presetClass="entr" presetSubtype="0" fill="hold" nodeType="afterEffect">
                                  <p:stCondLst>
                                    <p:cond delay="0"/>
                                  </p:stCondLst>
                                  <p:childTnLst>
                                    <p:set>
                                      <p:cBhvr>
                                        <p:cTn id="70" dur="1" fill="hold">
                                          <p:stCondLst>
                                            <p:cond delay="0"/>
                                          </p:stCondLst>
                                        </p:cTn>
                                        <p:tgtEl>
                                          <p:spTgt spid="144"/>
                                        </p:tgtEl>
                                        <p:attrNameLst>
                                          <p:attrName>style.visibility</p:attrName>
                                        </p:attrNameLst>
                                      </p:cBhvr>
                                      <p:to>
                                        <p:strVal val="visible"/>
                                      </p:to>
                                    </p:set>
                                    <p:animEffect transition="in" filter="fade">
                                      <p:cBhvr>
                                        <p:cTn id="71" dur="500"/>
                                        <p:tgtEl>
                                          <p:spTgt spid="144"/>
                                        </p:tgtEl>
                                      </p:cBhvr>
                                    </p:animEffect>
                                  </p:childTnLst>
                                </p:cTn>
                              </p:par>
                            </p:childTnLst>
                          </p:cTn>
                        </p:par>
                        <p:par>
                          <p:cTn id="72" fill="hold">
                            <p:stCondLst>
                              <p:cond delay="8350"/>
                            </p:stCondLst>
                            <p:childTnLst>
                              <p:par>
                                <p:cTn id="73" presetID="22" presetClass="entr" presetSubtype="4" fill="hold" nodeType="afterEffect">
                                  <p:stCondLst>
                                    <p:cond delay="0"/>
                                  </p:stCondLst>
                                  <p:childTnLst>
                                    <p:set>
                                      <p:cBhvr>
                                        <p:cTn id="74" dur="1" fill="hold">
                                          <p:stCondLst>
                                            <p:cond delay="0"/>
                                          </p:stCondLst>
                                        </p:cTn>
                                        <p:tgtEl>
                                          <p:spTgt spid="143"/>
                                        </p:tgtEl>
                                        <p:attrNameLst>
                                          <p:attrName>style.visibility</p:attrName>
                                        </p:attrNameLst>
                                      </p:cBhvr>
                                      <p:to>
                                        <p:strVal val="visible"/>
                                      </p:to>
                                    </p:set>
                                    <p:animEffect transition="in" filter="wipe(down)">
                                      <p:cBhvr>
                                        <p:cTn id="75" dur="500"/>
                                        <p:tgtEl>
                                          <p:spTgt spid="143"/>
                                        </p:tgtEl>
                                      </p:cBhvr>
                                    </p:animEffect>
                                  </p:childTnLst>
                                </p:cTn>
                              </p:par>
                            </p:childTnLst>
                          </p:cTn>
                        </p:par>
                        <p:par>
                          <p:cTn id="76" fill="hold">
                            <p:stCondLst>
                              <p:cond delay="8850"/>
                            </p:stCondLst>
                            <p:childTnLst>
                              <p:par>
                                <p:cTn id="77" presetID="22" presetClass="entr" presetSubtype="8" fill="hold" nodeType="afterEffect">
                                  <p:stCondLst>
                                    <p:cond delay="0"/>
                                  </p:stCondLst>
                                  <p:childTnLst>
                                    <p:set>
                                      <p:cBhvr>
                                        <p:cTn id="78" dur="1" fill="hold">
                                          <p:stCondLst>
                                            <p:cond delay="0"/>
                                          </p:stCondLst>
                                        </p:cTn>
                                        <p:tgtEl>
                                          <p:spTgt spid="147"/>
                                        </p:tgtEl>
                                        <p:attrNameLst>
                                          <p:attrName>style.visibility</p:attrName>
                                        </p:attrNameLst>
                                      </p:cBhvr>
                                      <p:to>
                                        <p:strVal val="visible"/>
                                      </p:to>
                                    </p:set>
                                    <p:animEffect transition="in" filter="wipe(left)">
                                      <p:cBhvr>
                                        <p:cTn id="79" dur="500"/>
                                        <p:tgtEl>
                                          <p:spTgt spid="147"/>
                                        </p:tgtEl>
                                      </p:cBhvr>
                                    </p:animEffect>
                                  </p:childTnLst>
                                </p:cTn>
                              </p:par>
                            </p:childTnLst>
                          </p:cTn>
                        </p:par>
                        <p:par>
                          <p:cTn id="80" fill="hold">
                            <p:stCondLst>
                              <p:cond delay="9350"/>
                            </p:stCondLst>
                            <p:childTnLst>
                              <p:par>
                                <p:cTn id="81" presetID="10" presetClass="entr" presetSubtype="0" fill="hold" nodeType="afterEffect">
                                  <p:stCondLst>
                                    <p:cond delay="0"/>
                                  </p:stCondLst>
                                  <p:childTnLst>
                                    <p:set>
                                      <p:cBhvr>
                                        <p:cTn id="82" dur="1" fill="hold">
                                          <p:stCondLst>
                                            <p:cond delay="0"/>
                                          </p:stCondLst>
                                        </p:cTn>
                                        <p:tgtEl>
                                          <p:spTgt spid="172"/>
                                        </p:tgtEl>
                                        <p:attrNameLst>
                                          <p:attrName>style.visibility</p:attrName>
                                        </p:attrNameLst>
                                      </p:cBhvr>
                                      <p:to>
                                        <p:strVal val="visible"/>
                                      </p:to>
                                    </p:set>
                                    <p:animEffect transition="in" filter="fade">
                                      <p:cBhvr>
                                        <p:cTn id="83" dur="500"/>
                                        <p:tgtEl>
                                          <p:spTgt spid="172"/>
                                        </p:tgtEl>
                                      </p:cBhvr>
                                    </p:animEffect>
                                  </p:childTnLst>
                                </p:cTn>
                              </p:par>
                            </p:childTnLst>
                          </p:cTn>
                        </p:par>
                        <p:par>
                          <p:cTn id="84" fill="hold">
                            <p:stCondLst>
                              <p:cond delay="9850"/>
                            </p:stCondLst>
                            <p:childTnLst>
                              <p:par>
                                <p:cTn id="85" presetID="22" presetClass="entr" presetSubtype="1" fill="hold" nodeType="afterEffect">
                                  <p:stCondLst>
                                    <p:cond delay="0"/>
                                  </p:stCondLst>
                                  <p:childTnLst>
                                    <p:set>
                                      <p:cBhvr>
                                        <p:cTn id="86" dur="1" fill="hold">
                                          <p:stCondLst>
                                            <p:cond delay="0"/>
                                          </p:stCondLst>
                                        </p:cTn>
                                        <p:tgtEl>
                                          <p:spTgt spid="171"/>
                                        </p:tgtEl>
                                        <p:attrNameLst>
                                          <p:attrName>style.visibility</p:attrName>
                                        </p:attrNameLst>
                                      </p:cBhvr>
                                      <p:to>
                                        <p:strVal val="visible"/>
                                      </p:to>
                                    </p:set>
                                    <p:animEffect transition="in" filter="wipe(up)">
                                      <p:cBhvr>
                                        <p:cTn id="87" dur="500"/>
                                        <p:tgtEl>
                                          <p:spTgt spid="171"/>
                                        </p:tgtEl>
                                      </p:cBhvr>
                                    </p:animEffect>
                                  </p:childTnLst>
                                </p:cTn>
                              </p:par>
                            </p:childTnLst>
                          </p:cTn>
                        </p:par>
                        <p:par>
                          <p:cTn id="88" fill="hold">
                            <p:stCondLst>
                              <p:cond delay="10350"/>
                            </p:stCondLst>
                            <p:childTnLst>
                              <p:par>
                                <p:cTn id="89" presetID="22" presetClass="entr" presetSubtype="8" fill="hold" nodeType="afterEffect">
                                  <p:stCondLst>
                                    <p:cond delay="0"/>
                                  </p:stCondLst>
                                  <p:childTnLst>
                                    <p:set>
                                      <p:cBhvr>
                                        <p:cTn id="90" dur="1" fill="hold">
                                          <p:stCondLst>
                                            <p:cond delay="0"/>
                                          </p:stCondLst>
                                        </p:cTn>
                                        <p:tgtEl>
                                          <p:spTgt spid="175"/>
                                        </p:tgtEl>
                                        <p:attrNameLst>
                                          <p:attrName>style.visibility</p:attrName>
                                        </p:attrNameLst>
                                      </p:cBhvr>
                                      <p:to>
                                        <p:strVal val="visible"/>
                                      </p:to>
                                    </p:set>
                                    <p:animEffect transition="in" filter="wipe(left)">
                                      <p:cBhvr>
                                        <p:cTn id="91" dur="500"/>
                                        <p:tgtEl>
                                          <p:spTgt spid="175"/>
                                        </p:tgtEl>
                                      </p:cBhvr>
                                    </p:animEffect>
                                  </p:childTnLst>
                                </p:cTn>
                              </p:par>
                            </p:childTnLst>
                          </p:cTn>
                        </p:par>
                        <p:par>
                          <p:cTn id="92" fill="hold">
                            <p:stCondLst>
                              <p:cond delay="10850"/>
                            </p:stCondLst>
                            <p:childTnLst>
                              <p:par>
                                <p:cTn id="93" presetID="10" presetClass="entr" presetSubtype="0" fill="hold" nodeType="afterEffect">
                                  <p:stCondLst>
                                    <p:cond delay="0"/>
                                  </p:stCondLst>
                                  <p:childTnLst>
                                    <p:set>
                                      <p:cBhvr>
                                        <p:cTn id="94" dur="1" fill="hold">
                                          <p:stCondLst>
                                            <p:cond delay="0"/>
                                          </p:stCondLst>
                                        </p:cTn>
                                        <p:tgtEl>
                                          <p:spTgt spid="151"/>
                                        </p:tgtEl>
                                        <p:attrNameLst>
                                          <p:attrName>style.visibility</p:attrName>
                                        </p:attrNameLst>
                                      </p:cBhvr>
                                      <p:to>
                                        <p:strVal val="visible"/>
                                      </p:to>
                                    </p:set>
                                    <p:animEffect transition="in" filter="fade">
                                      <p:cBhvr>
                                        <p:cTn id="95" dur="500"/>
                                        <p:tgtEl>
                                          <p:spTgt spid="151"/>
                                        </p:tgtEl>
                                      </p:cBhvr>
                                    </p:animEffect>
                                  </p:childTnLst>
                                </p:cTn>
                              </p:par>
                            </p:childTnLst>
                          </p:cTn>
                        </p:par>
                        <p:par>
                          <p:cTn id="96" fill="hold">
                            <p:stCondLst>
                              <p:cond delay="11350"/>
                            </p:stCondLst>
                            <p:childTnLst>
                              <p:par>
                                <p:cTn id="97" presetID="22" presetClass="entr" presetSubtype="4" fill="hold" nodeType="afterEffect">
                                  <p:stCondLst>
                                    <p:cond delay="0"/>
                                  </p:stCondLst>
                                  <p:childTnLst>
                                    <p:set>
                                      <p:cBhvr>
                                        <p:cTn id="98" dur="1" fill="hold">
                                          <p:stCondLst>
                                            <p:cond delay="0"/>
                                          </p:stCondLst>
                                        </p:cTn>
                                        <p:tgtEl>
                                          <p:spTgt spid="150"/>
                                        </p:tgtEl>
                                        <p:attrNameLst>
                                          <p:attrName>style.visibility</p:attrName>
                                        </p:attrNameLst>
                                      </p:cBhvr>
                                      <p:to>
                                        <p:strVal val="visible"/>
                                      </p:to>
                                    </p:set>
                                    <p:animEffect transition="in" filter="wipe(down)">
                                      <p:cBhvr>
                                        <p:cTn id="99" dur="500"/>
                                        <p:tgtEl>
                                          <p:spTgt spid="150"/>
                                        </p:tgtEl>
                                      </p:cBhvr>
                                    </p:animEffect>
                                  </p:childTnLst>
                                </p:cTn>
                              </p:par>
                            </p:childTnLst>
                          </p:cTn>
                        </p:par>
                        <p:par>
                          <p:cTn id="100" fill="hold">
                            <p:stCondLst>
                              <p:cond delay="11850"/>
                            </p:stCondLst>
                            <p:childTnLst>
                              <p:par>
                                <p:cTn id="101" presetID="22" presetClass="entr" presetSubtype="8" fill="hold" nodeType="afterEffect">
                                  <p:stCondLst>
                                    <p:cond delay="0"/>
                                  </p:stCondLst>
                                  <p:childTnLst>
                                    <p:set>
                                      <p:cBhvr>
                                        <p:cTn id="102" dur="1" fill="hold">
                                          <p:stCondLst>
                                            <p:cond delay="0"/>
                                          </p:stCondLst>
                                        </p:cTn>
                                        <p:tgtEl>
                                          <p:spTgt spid="154"/>
                                        </p:tgtEl>
                                        <p:attrNameLst>
                                          <p:attrName>style.visibility</p:attrName>
                                        </p:attrNameLst>
                                      </p:cBhvr>
                                      <p:to>
                                        <p:strVal val="visible"/>
                                      </p:to>
                                    </p:set>
                                    <p:animEffect transition="in" filter="wipe(left)">
                                      <p:cBhvr>
                                        <p:cTn id="103" dur="500"/>
                                        <p:tgtEl>
                                          <p:spTgt spid="154"/>
                                        </p:tgtEl>
                                      </p:cBhvr>
                                    </p:animEffect>
                                  </p:childTnLst>
                                </p:cTn>
                              </p:par>
                            </p:childTnLst>
                          </p:cTn>
                        </p:par>
                        <p:par>
                          <p:cTn id="104" fill="hold">
                            <p:stCondLst>
                              <p:cond delay="12350"/>
                            </p:stCondLst>
                            <p:childTnLst>
                              <p:par>
                                <p:cTn id="105" presetID="10" presetClass="entr" presetSubtype="0" fill="hold" nodeType="afterEffect">
                                  <p:stCondLst>
                                    <p:cond delay="0"/>
                                  </p:stCondLst>
                                  <p:childTnLst>
                                    <p:set>
                                      <p:cBhvr>
                                        <p:cTn id="106" dur="1" fill="hold">
                                          <p:stCondLst>
                                            <p:cond delay="0"/>
                                          </p:stCondLst>
                                        </p:cTn>
                                        <p:tgtEl>
                                          <p:spTgt spid="178"/>
                                        </p:tgtEl>
                                        <p:attrNameLst>
                                          <p:attrName>style.visibility</p:attrName>
                                        </p:attrNameLst>
                                      </p:cBhvr>
                                      <p:to>
                                        <p:strVal val="visible"/>
                                      </p:to>
                                    </p:set>
                                    <p:animEffect transition="in" filter="fade">
                                      <p:cBhvr>
                                        <p:cTn id="107" dur="500"/>
                                        <p:tgtEl>
                                          <p:spTgt spid="178"/>
                                        </p:tgtEl>
                                      </p:cBhvr>
                                    </p:animEffect>
                                  </p:childTnLst>
                                </p:cTn>
                              </p:par>
                            </p:childTnLst>
                          </p:cTn>
                        </p:par>
                        <p:par>
                          <p:cTn id="108" fill="hold">
                            <p:stCondLst>
                              <p:cond delay="12850"/>
                            </p:stCondLst>
                            <p:childTnLst>
                              <p:par>
                                <p:cTn id="109" presetID="26" presetClass="emph" presetSubtype="0" fill="hold" nodeType="afterEffect">
                                  <p:stCondLst>
                                    <p:cond delay="0"/>
                                  </p:stCondLst>
                                  <p:childTnLst>
                                    <p:animEffect transition="out" filter="fade">
                                      <p:cBhvr>
                                        <p:cTn id="110" dur="500" tmFilter="0, 0; .2, .5; .8, .5; 1, 0"/>
                                        <p:tgtEl>
                                          <p:spTgt spid="178"/>
                                        </p:tgtEl>
                                      </p:cBhvr>
                                    </p:animEffect>
                                    <p:animScale>
                                      <p:cBhvr>
                                        <p:cTn id="111" dur="250" autoRev="1" fill="hold"/>
                                        <p:tgtEl>
                                          <p:spTgt spid="17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5"/>
          <p:cNvSpPr>
            <a:spLocks noChangeArrowheads="1"/>
          </p:cNvSpPr>
          <p:nvPr/>
        </p:nvSpPr>
        <p:spPr bwMode="auto">
          <a:xfrm>
            <a:off x="1735837" y="3600103"/>
            <a:ext cx="1926285" cy="3286075"/>
          </a:xfrm>
          <a:prstGeom prst="rect">
            <a:avLst/>
          </a:pr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66" name="Rectangle 6"/>
          <p:cNvSpPr>
            <a:spLocks noChangeArrowheads="1"/>
          </p:cNvSpPr>
          <p:nvPr/>
        </p:nvSpPr>
        <p:spPr bwMode="auto">
          <a:xfrm>
            <a:off x="3878125" y="4291168"/>
            <a:ext cx="1946997" cy="2595010"/>
          </a:xfrm>
          <a:prstGeom prst="rect">
            <a:avLst/>
          </a:pr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67" name="Rectangle 7"/>
          <p:cNvSpPr>
            <a:spLocks noChangeArrowheads="1"/>
          </p:cNvSpPr>
          <p:nvPr/>
        </p:nvSpPr>
        <p:spPr bwMode="auto">
          <a:xfrm>
            <a:off x="6041127" y="4998361"/>
            <a:ext cx="1946997" cy="1887817"/>
          </a:xfrm>
          <a:prstGeom prst="rect">
            <a:avLst/>
          </a:prstGeom>
          <a:solidFill>
            <a:schemeClr val="bg1">
              <a:lumMod val="65000"/>
            </a:schemeClr>
          </a:solidFill>
          <a:ln>
            <a:noFill/>
          </a:ln>
          <a:extLst/>
        </p:spPr>
        <p:txBody>
          <a:bodyPr/>
          <a:lstStyle/>
          <a:p>
            <a:endParaRPr lang="zh-CN" altLang="en-US" sz="2800">
              <a:latin typeface="微软雅黑" pitchFamily="34" charset="-122"/>
              <a:ea typeface="微软雅黑" pitchFamily="34" charset="-122"/>
            </a:endParaRPr>
          </a:p>
        </p:txBody>
      </p:sp>
      <p:sp>
        <p:nvSpPr>
          <p:cNvPr id="68" name="Rectangle 8"/>
          <p:cNvSpPr>
            <a:spLocks noChangeArrowheads="1"/>
          </p:cNvSpPr>
          <p:nvPr/>
        </p:nvSpPr>
        <p:spPr bwMode="auto">
          <a:xfrm>
            <a:off x="8204126" y="2678535"/>
            <a:ext cx="1946997" cy="4207643"/>
          </a:xfrm>
          <a:prstGeom prst="rect">
            <a:avLst/>
          </a:prstGeom>
          <a:solidFill>
            <a:schemeClr val="accent1"/>
          </a:solidFill>
          <a:ln>
            <a:noFill/>
          </a:ln>
          <a:extLst/>
        </p:spPr>
        <p:txBody>
          <a:bodyPr/>
          <a:lstStyle/>
          <a:p>
            <a:endParaRPr lang="zh-CN" altLang="en-US" sz="2800">
              <a:latin typeface="微软雅黑" pitchFamily="34" charset="-122"/>
              <a:ea typeface="微软雅黑" pitchFamily="34" charset="-122"/>
            </a:endParaRPr>
          </a:p>
        </p:txBody>
      </p:sp>
      <p:sp>
        <p:nvSpPr>
          <p:cNvPr id="69" name="TextBox 682"/>
          <p:cNvSpPr txBox="1"/>
          <p:nvPr/>
        </p:nvSpPr>
        <p:spPr>
          <a:xfrm>
            <a:off x="2130716" y="3792363"/>
            <a:ext cx="1244251" cy="70788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000" dirty="0">
                <a:solidFill>
                  <a:schemeClr val="bg1"/>
                </a:solidFill>
                <a:latin typeface="微软雅黑" pitchFamily="34" charset="-122"/>
                <a:ea typeface="微软雅黑" pitchFamily="34" charset="-122"/>
                <a:cs typeface="Arial" pitchFamily="34" charset="0"/>
              </a:rPr>
              <a:t>52%</a:t>
            </a:r>
            <a:endParaRPr lang="zh-CN" altLang="en-US" sz="4000" dirty="0">
              <a:solidFill>
                <a:schemeClr val="bg1"/>
              </a:solidFill>
              <a:latin typeface="微软雅黑" pitchFamily="34" charset="-122"/>
              <a:ea typeface="微软雅黑" pitchFamily="34" charset="-122"/>
              <a:cs typeface="Arial" pitchFamily="34" charset="0"/>
            </a:endParaRPr>
          </a:p>
        </p:txBody>
      </p:sp>
      <p:sp>
        <p:nvSpPr>
          <p:cNvPr id="70" name="TextBox 682"/>
          <p:cNvSpPr txBox="1"/>
          <p:nvPr/>
        </p:nvSpPr>
        <p:spPr>
          <a:xfrm>
            <a:off x="4284145" y="4468835"/>
            <a:ext cx="1244251" cy="707886"/>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solidFill>
                  <a:schemeClr val="bg1"/>
                </a:solidFill>
              </a:rPr>
              <a:t>45%</a:t>
            </a:r>
            <a:endParaRPr lang="zh-CN" altLang="en-US" dirty="0">
              <a:solidFill>
                <a:schemeClr val="bg1"/>
              </a:solidFill>
            </a:endParaRPr>
          </a:p>
        </p:txBody>
      </p:sp>
      <p:sp>
        <p:nvSpPr>
          <p:cNvPr id="71" name="TextBox 682"/>
          <p:cNvSpPr txBox="1"/>
          <p:nvPr/>
        </p:nvSpPr>
        <p:spPr>
          <a:xfrm>
            <a:off x="6423641" y="5050789"/>
            <a:ext cx="1244251" cy="707886"/>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solidFill>
                  <a:schemeClr val="bg1"/>
                </a:solidFill>
              </a:rPr>
              <a:t>39%</a:t>
            </a:r>
            <a:endParaRPr lang="zh-CN" altLang="en-US" dirty="0">
              <a:solidFill>
                <a:schemeClr val="bg1"/>
              </a:solidFill>
            </a:endParaRPr>
          </a:p>
        </p:txBody>
      </p:sp>
      <p:sp>
        <p:nvSpPr>
          <p:cNvPr id="72" name="TextBox 682"/>
          <p:cNvSpPr txBox="1"/>
          <p:nvPr/>
        </p:nvSpPr>
        <p:spPr>
          <a:xfrm>
            <a:off x="8564365" y="2843248"/>
            <a:ext cx="1244251" cy="707886"/>
          </a:xfrm>
          <a:prstGeom prst="rect">
            <a:avLst/>
          </a:prstGeom>
          <a:noFill/>
        </p:spPr>
        <p:txBody>
          <a:bodyPr wrap="none">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solidFill>
                  <a:schemeClr val="bg1"/>
                </a:solidFill>
              </a:rPr>
              <a:t>70%</a:t>
            </a:r>
            <a:endParaRPr lang="zh-CN" altLang="en-US" dirty="0">
              <a:solidFill>
                <a:schemeClr val="bg1"/>
              </a:solidFill>
            </a:endParaRPr>
          </a:p>
        </p:txBody>
      </p:sp>
      <p:sp>
        <p:nvSpPr>
          <p:cNvPr id="74" name="Copyright Notice"/>
          <p:cNvSpPr>
            <a:spLocks/>
          </p:cNvSpPr>
          <p:nvPr/>
        </p:nvSpPr>
        <p:spPr bwMode="auto">
          <a:xfrm>
            <a:off x="1997968" y="3047473"/>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sz="2400" cap="small" dirty="0">
                <a:solidFill>
                  <a:schemeClr val="tx1">
                    <a:lumMod val="85000"/>
                    <a:lumOff val="15000"/>
                  </a:schemeClr>
                </a:solidFill>
                <a:latin typeface="微软雅黑" pitchFamily="34" charset="-122"/>
                <a:ea typeface="微软雅黑" pitchFamily="34" charset="-122"/>
              </a:rPr>
              <a:t>第一季度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75" name="Copyright Notice"/>
          <p:cNvSpPr>
            <a:spLocks/>
          </p:cNvSpPr>
          <p:nvPr/>
        </p:nvSpPr>
        <p:spPr bwMode="auto">
          <a:xfrm>
            <a:off x="4214572" y="3732038"/>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sz="2400" cap="small" dirty="0">
                <a:solidFill>
                  <a:schemeClr val="tx1">
                    <a:lumMod val="85000"/>
                    <a:lumOff val="15000"/>
                  </a:schemeClr>
                </a:solidFill>
                <a:latin typeface="微软雅黑" pitchFamily="34" charset="-122"/>
                <a:ea typeface="微软雅黑" pitchFamily="34" charset="-122"/>
              </a:rPr>
              <a:t>第二季度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76" name="Copyright Notice"/>
          <p:cNvSpPr>
            <a:spLocks/>
          </p:cNvSpPr>
          <p:nvPr/>
        </p:nvSpPr>
        <p:spPr bwMode="auto">
          <a:xfrm>
            <a:off x="6354068" y="4468835"/>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第三季度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77" name="Copyright Notice"/>
          <p:cNvSpPr>
            <a:spLocks/>
          </p:cNvSpPr>
          <p:nvPr/>
        </p:nvSpPr>
        <p:spPr bwMode="auto">
          <a:xfrm>
            <a:off x="8505450" y="2127662"/>
            <a:ext cx="1406718" cy="3978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nSpc>
                <a:spcPct val="90000"/>
              </a:lnSpc>
            </a:pPr>
            <a:r>
              <a:rPr lang="zh-CN" altLang="en-US" sz="2400" cap="small" dirty="0">
                <a:solidFill>
                  <a:schemeClr val="tx1">
                    <a:lumMod val="85000"/>
                    <a:lumOff val="15000"/>
                  </a:schemeClr>
                </a:solidFill>
                <a:latin typeface="微软雅黑" pitchFamily="34" charset="-122"/>
                <a:ea typeface="微软雅黑" pitchFamily="34" charset="-122"/>
              </a:rPr>
              <a:t>第四季度</a:t>
            </a:r>
            <a:endParaRPr lang="en-US" sz="2400" cap="small" dirty="0">
              <a:solidFill>
                <a:schemeClr val="tx1">
                  <a:lumMod val="85000"/>
                  <a:lumOff val="15000"/>
                </a:schemeClr>
              </a:solidFill>
              <a:latin typeface="微软雅黑" pitchFamily="34" charset="-122"/>
              <a:ea typeface="微软雅黑" pitchFamily="34" charset="-122"/>
            </a:endParaRPr>
          </a:p>
        </p:txBody>
      </p:sp>
      <p:sp>
        <p:nvSpPr>
          <p:cNvPr id="16" name="矩形 15"/>
          <p:cNvSpPr/>
          <p:nvPr/>
        </p:nvSpPr>
        <p:spPr>
          <a:xfrm>
            <a:off x="1634679" y="1160959"/>
            <a:ext cx="4220286" cy="1692771"/>
          </a:xfrm>
          <a:prstGeom prst="rect">
            <a:avLst/>
          </a:prstGeom>
        </p:spPr>
        <p:txBody>
          <a:bodyPr wrap="square">
            <a:spAutoFit/>
          </a:bodyPr>
          <a:lstStyle/>
          <a:p>
            <a:pPr>
              <a:lnSpc>
                <a:spcPct val="200000"/>
              </a:lnSpc>
            </a:pPr>
            <a:r>
              <a:rPr lang="zh-CN" altLang="en-US" sz="2000" b="1" dirty="0">
                <a:solidFill>
                  <a:schemeClr val="accent1"/>
                </a:solidFill>
                <a:latin typeface="微软雅黑" pitchFamily="34" charset="-122"/>
                <a:ea typeface="微软雅黑" pitchFamily="34" charset="-122"/>
              </a:rPr>
              <a:t>点击添加小标题</a:t>
            </a:r>
            <a:endParaRPr lang="en-US" altLang="zh-CN" sz="2000" b="1" dirty="0">
              <a:solidFill>
                <a:schemeClr val="accent1"/>
              </a:solidFill>
              <a:latin typeface="微软雅黑" pitchFamily="34" charset="-122"/>
              <a:ea typeface="微软雅黑" pitchFamily="34" charset="-122"/>
            </a:endParaRPr>
          </a:p>
          <a:p>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tx1">
                  <a:lumMod val="85000"/>
                  <a:lumOff val="15000"/>
                </a:schemeClr>
              </a:solidFill>
              <a:latin typeface="微软雅黑" pitchFamily="34" charset="-122"/>
              <a:ea typeface="微软雅黑" pitchFamily="34" charset="-122"/>
            </a:endParaRPr>
          </a:p>
          <a:p>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7"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75214644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350"/>
                            </p:stCondLst>
                            <p:childTnLst>
                              <p:par>
                                <p:cTn id="17" presetID="22" presetClass="entr" presetSubtype="4"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down)">
                                      <p:cBhvr>
                                        <p:cTn id="19" dur="500"/>
                                        <p:tgtEl>
                                          <p:spTgt spid="65"/>
                                        </p:tgtEl>
                                      </p:cBhvr>
                                    </p:animEffect>
                                  </p:childTnLst>
                                </p:cTn>
                              </p:par>
                            </p:childTnLst>
                          </p:cTn>
                        </p:par>
                        <p:par>
                          <p:cTn id="20" fill="hold">
                            <p:stCondLst>
                              <p:cond delay="1850"/>
                            </p:stCondLst>
                            <p:childTnLst>
                              <p:par>
                                <p:cTn id="21" presetID="14" presetClass="entr" presetSubtype="10"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randombar(horizontal)">
                                      <p:cBhvr>
                                        <p:cTn id="23" dur="500"/>
                                        <p:tgtEl>
                                          <p:spTgt spid="69"/>
                                        </p:tgtEl>
                                      </p:cBhvr>
                                    </p:animEffect>
                                  </p:childTnLst>
                                </p:cTn>
                              </p:par>
                            </p:childTnLst>
                          </p:cTn>
                        </p:par>
                        <p:par>
                          <p:cTn id="24" fill="hold">
                            <p:stCondLst>
                              <p:cond delay="2350"/>
                            </p:stCondLst>
                            <p:childTnLst>
                              <p:par>
                                <p:cTn id="25" presetID="22" presetClass="entr" presetSubtype="4" fill="hold" grpId="0"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down)">
                                      <p:cBhvr>
                                        <p:cTn id="27" dur="500"/>
                                        <p:tgtEl>
                                          <p:spTgt spid="74"/>
                                        </p:tgtEl>
                                      </p:cBhvr>
                                    </p:animEffect>
                                  </p:childTnLst>
                                </p:cTn>
                              </p:par>
                            </p:childTnLst>
                          </p:cTn>
                        </p:par>
                        <p:par>
                          <p:cTn id="28" fill="hold">
                            <p:stCondLst>
                              <p:cond delay="2850"/>
                            </p:stCondLst>
                            <p:childTnLst>
                              <p:par>
                                <p:cTn id="29" presetID="22" presetClass="entr" presetSubtype="4" fill="hold" grpId="0"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down)">
                                      <p:cBhvr>
                                        <p:cTn id="31" dur="500"/>
                                        <p:tgtEl>
                                          <p:spTgt spid="66"/>
                                        </p:tgtEl>
                                      </p:cBhvr>
                                    </p:animEffect>
                                  </p:childTnLst>
                                </p:cTn>
                              </p:par>
                            </p:childTnLst>
                          </p:cTn>
                        </p:par>
                        <p:par>
                          <p:cTn id="32" fill="hold">
                            <p:stCondLst>
                              <p:cond delay="3350"/>
                            </p:stCondLst>
                            <p:childTnLst>
                              <p:par>
                                <p:cTn id="33" presetID="14" presetClass="entr" presetSubtype="10" fill="hold" grpId="0"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randombar(horizontal)">
                                      <p:cBhvr>
                                        <p:cTn id="35" dur="500"/>
                                        <p:tgtEl>
                                          <p:spTgt spid="70"/>
                                        </p:tgtEl>
                                      </p:cBhvr>
                                    </p:animEffect>
                                  </p:childTnLst>
                                </p:cTn>
                              </p:par>
                            </p:childTnLst>
                          </p:cTn>
                        </p:par>
                        <p:par>
                          <p:cTn id="36" fill="hold">
                            <p:stCondLst>
                              <p:cond delay="3850"/>
                            </p:stCondLst>
                            <p:childTnLst>
                              <p:par>
                                <p:cTn id="37" presetID="22" presetClass="entr" presetSubtype="8"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wipe(left)">
                                      <p:cBhvr>
                                        <p:cTn id="39" dur="500"/>
                                        <p:tgtEl>
                                          <p:spTgt spid="75"/>
                                        </p:tgtEl>
                                      </p:cBhvr>
                                    </p:animEffect>
                                  </p:childTnLst>
                                </p:cTn>
                              </p:par>
                            </p:childTnLst>
                          </p:cTn>
                        </p:par>
                        <p:par>
                          <p:cTn id="40" fill="hold">
                            <p:stCondLst>
                              <p:cond delay="4350"/>
                            </p:stCondLst>
                            <p:childTnLst>
                              <p:par>
                                <p:cTn id="41" presetID="22" presetClass="entr" presetSubtype="4" fill="hold" grpId="0" nodeType="after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down)">
                                      <p:cBhvr>
                                        <p:cTn id="43" dur="500"/>
                                        <p:tgtEl>
                                          <p:spTgt spid="67"/>
                                        </p:tgtEl>
                                      </p:cBhvr>
                                    </p:animEffect>
                                  </p:childTnLst>
                                </p:cTn>
                              </p:par>
                            </p:childTnLst>
                          </p:cTn>
                        </p:par>
                        <p:par>
                          <p:cTn id="44" fill="hold">
                            <p:stCondLst>
                              <p:cond delay="4850"/>
                            </p:stCondLst>
                            <p:childTnLst>
                              <p:par>
                                <p:cTn id="45" presetID="14" presetClass="entr" presetSubtype="10"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randombar(horizontal)">
                                      <p:cBhvr>
                                        <p:cTn id="47" dur="500"/>
                                        <p:tgtEl>
                                          <p:spTgt spid="71"/>
                                        </p:tgtEl>
                                      </p:cBhvr>
                                    </p:animEffect>
                                  </p:childTnLst>
                                </p:cTn>
                              </p:par>
                            </p:childTnLst>
                          </p:cTn>
                        </p:par>
                        <p:par>
                          <p:cTn id="48" fill="hold">
                            <p:stCondLst>
                              <p:cond delay="5350"/>
                            </p:stCondLst>
                            <p:childTnLst>
                              <p:par>
                                <p:cTn id="49" presetID="22" presetClass="entr" presetSubtype="8"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left)">
                                      <p:cBhvr>
                                        <p:cTn id="51" dur="500"/>
                                        <p:tgtEl>
                                          <p:spTgt spid="76"/>
                                        </p:tgtEl>
                                      </p:cBhvr>
                                    </p:animEffect>
                                  </p:childTnLst>
                                </p:cTn>
                              </p:par>
                            </p:childTnLst>
                          </p:cTn>
                        </p:par>
                        <p:par>
                          <p:cTn id="52" fill="hold">
                            <p:stCondLst>
                              <p:cond delay="5850"/>
                            </p:stCondLst>
                            <p:childTnLst>
                              <p:par>
                                <p:cTn id="53" presetID="22" presetClass="entr" presetSubtype="4" fill="hold" grpId="0" nodeType="after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6350"/>
                            </p:stCondLst>
                            <p:childTnLst>
                              <p:par>
                                <p:cTn id="57" presetID="14" presetClass="entr" presetSubtype="10"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randombar(horizontal)">
                                      <p:cBhvr>
                                        <p:cTn id="59" dur="500"/>
                                        <p:tgtEl>
                                          <p:spTgt spid="72"/>
                                        </p:tgtEl>
                                      </p:cBhvr>
                                    </p:animEffect>
                                  </p:childTnLst>
                                </p:cTn>
                              </p:par>
                            </p:childTnLst>
                          </p:cTn>
                        </p:par>
                        <p:par>
                          <p:cTn id="60" fill="hold">
                            <p:stCondLst>
                              <p:cond delay="6850"/>
                            </p:stCondLst>
                            <p:childTnLst>
                              <p:par>
                                <p:cTn id="61" presetID="22" presetClass="entr" presetSubtype="8" fill="hold" grpId="0" nodeType="after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wipe(left)">
                                      <p:cBhvr>
                                        <p:cTn id="6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p:bldP spid="70" grpId="0"/>
      <p:bldP spid="71" grpId="0"/>
      <p:bldP spid="72" grpId="0"/>
      <p:bldP spid="74" grpId="0"/>
      <p:bldP spid="75" grpId="0"/>
      <p:bldP spid="76" grpId="0"/>
      <p:bldP spid="77"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376249" y="2165588"/>
            <a:ext cx="4320480" cy="144016"/>
            <a:chOff x="1507396" y="1628800"/>
            <a:chExt cx="4320480" cy="144016"/>
          </a:xfrm>
        </p:grpSpPr>
        <p:cxnSp>
          <p:nvCxnSpPr>
            <p:cNvPr id="13" name="直接连接符 12"/>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252091" y="2165588"/>
            <a:ext cx="4320480" cy="144016"/>
            <a:chOff x="1507396" y="1628800"/>
            <a:chExt cx="4320480" cy="144016"/>
          </a:xfrm>
        </p:grpSpPr>
        <p:cxnSp>
          <p:nvCxnSpPr>
            <p:cNvPr id="34" name="直接连接符 33"/>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5507008"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10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6" name="TextBox 45"/>
          <p:cNvSpPr txBox="1"/>
          <p:nvPr/>
        </p:nvSpPr>
        <p:spPr>
          <a:xfrm>
            <a:off x="5034572"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20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7" name="TextBox 46"/>
          <p:cNvSpPr txBox="1"/>
          <p:nvPr/>
        </p:nvSpPr>
        <p:spPr>
          <a:xfrm>
            <a:off x="4554519"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30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8" name="TextBox 47"/>
          <p:cNvSpPr txBox="1"/>
          <p:nvPr/>
        </p:nvSpPr>
        <p:spPr>
          <a:xfrm>
            <a:off x="4074466"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40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49" name="TextBox 48"/>
          <p:cNvSpPr txBox="1"/>
          <p:nvPr/>
        </p:nvSpPr>
        <p:spPr>
          <a:xfrm>
            <a:off x="3594413"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50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0" name="TextBox 49"/>
          <p:cNvSpPr txBox="1"/>
          <p:nvPr/>
        </p:nvSpPr>
        <p:spPr>
          <a:xfrm>
            <a:off x="3114360"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60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1" name="TextBox 50"/>
          <p:cNvSpPr txBox="1"/>
          <p:nvPr/>
        </p:nvSpPr>
        <p:spPr>
          <a:xfrm>
            <a:off x="2634307"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70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2" name="TextBox 51"/>
          <p:cNvSpPr txBox="1"/>
          <p:nvPr/>
        </p:nvSpPr>
        <p:spPr>
          <a:xfrm>
            <a:off x="2154254"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80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3" name="TextBox 52"/>
          <p:cNvSpPr txBox="1"/>
          <p:nvPr/>
        </p:nvSpPr>
        <p:spPr>
          <a:xfrm>
            <a:off x="1674201"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90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4" name="TextBox 53"/>
          <p:cNvSpPr txBox="1"/>
          <p:nvPr/>
        </p:nvSpPr>
        <p:spPr>
          <a:xfrm>
            <a:off x="1149264" y="1867104"/>
            <a:ext cx="545342" cy="338554"/>
          </a:xfrm>
          <a:prstGeom prst="rect">
            <a:avLst/>
          </a:prstGeom>
          <a:noFill/>
        </p:spPr>
        <p:txBody>
          <a:bodyPr wrap="none" rtlCol="0">
            <a:spAutoFit/>
          </a:bodyPr>
          <a:lstStyle/>
          <a:p>
            <a:r>
              <a:rPr lang="en-US" altLang="zh-CN" sz="1600" dirty="0">
                <a:solidFill>
                  <a:schemeClr val="tx1">
                    <a:lumMod val="85000"/>
                    <a:lumOff val="15000"/>
                  </a:schemeClr>
                </a:solidFill>
                <a:latin typeface="微软雅黑" pitchFamily="34" charset="-122"/>
                <a:ea typeface="微软雅黑" pitchFamily="34" charset="-122"/>
              </a:rPr>
              <a:t>100</a:t>
            </a: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55" name="TextBox 54"/>
          <p:cNvSpPr txBox="1"/>
          <p:nvPr/>
        </p:nvSpPr>
        <p:spPr>
          <a:xfrm>
            <a:off x="6072118"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10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6" name="TextBox 55"/>
          <p:cNvSpPr txBox="1"/>
          <p:nvPr/>
        </p:nvSpPr>
        <p:spPr>
          <a:xfrm>
            <a:off x="6550043"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20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7" name="TextBox 56"/>
          <p:cNvSpPr txBox="1"/>
          <p:nvPr/>
        </p:nvSpPr>
        <p:spPr>
          <a:xfrm>
            <a:off x="7030096"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30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8" name="TextBox 57"/>
          <p:cNvSpPr txBox="1"/>
          <p:nvPr/>
        </p:nvSpPr>
        <p:spPr>
          <a:xfrm>
            <a:off x="7510149"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40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59" name="TextBox 58"/>
          <p:cNvSpPr txBox="1"/>
          <p:nvPr/>
        </p:nvSpPr>
        <p:spPr>
          <a:xfrm>
            <a:off x="7990202"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50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0" name="TextBox 59"/>
          <p:cNvSpPr txBox="1"/>
          <p:nvPr/>
        </p:nvSpPr>
        <p:spPr>
          <a:xfrm>
            <a:off x="8470255"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60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1" name="TextBox 60"/>
          <p:cNvSpPr txBox="1"/>
          <p:nvPr/>
        </p:nvSpPr>
        <p:spPr>
          <a:xfrm>
            <a:off x="8950308"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70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2" name="TextBox 61"/>
          <p:cNvSpPr txBox="1"/>
          <p:nvPr/>
        </p:nvSpPr>
        <p:spPr>
          <a:xfrm>
            <a:off x="9430361"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80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3" name="TextBox 62"/>
          <p:cNvSpPr txBox="1"/>
          <p:nvPr/>
        </p:nvSpPr>
        <p:spPr>
          <a:xfrm>
            <a:off x="9910414" y="1867104"/>
            <a:ext cx="425116"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90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4" name="TextBox 63"/>
          <p:cNvSpPr txBox="1"/>
          <p:nvPr/>
        </p:nvSpPr>
        <p:spPr>
          <a:xfrm>
            <a:off x="10345586" y="1867104"/>
            <a:ext cx="545342" cy="338554"/>
          </a:xfrm>
          <a:prstGeom prst="rect">
            <a:avLst/>
          </a:prstGeom>
          <a:noFill/>
        </p:spPr>
        <p:txBody>
          <a:bodyPr wrap="none" rtlCol="0">
            <a:spAutoFit/>
          </a:bodyPr>
          <a:lstStyle/>
          <a:p>
            <a:r>
              <a:rPr lang="en-US" altLang="zh-CN" sz="1600">
                <a:solidFill>
                  <a:schemeClr val="tx1">
                    <a:lumMod val="85000"/>
                    <a:lumOff val="15000"/>
                  </a:schemeClr>
                </a:solidFill>
                <a:latin typeface="微软雅黑" pitchFamily="34" charset="-122"/>
                <a:ea typeface="微软雅黑" pitchFamily="34" charset="-122"/>
              </a:rPr>
              <a:t>100</a:t>
            </a:r>
            <a:endParaRPr lang="zh-CN" altLang="en-US" sz="1600">
              <a:solidFill>
                <a:schemeClr val="tx1">
                  <a:lumMod val="85000"/>
                  <a:lumOff val="15000"/>
                </a:schemeClr>
              </a:solidFill>
              <a:latin typeface="微软雅黑" pitchFamily="34" charset="-122"/>
              <a:ea typeface="微软雅黑" pitchFamily="34" charset="-122"/>
            </a:endParaRPr>
          </a:p>
        </p:txBody>
      </p:sp>
      <p:sp>
        <p:nvSpPr>
          <p:cNvPr id="65" name="五边形 64"/>
          <p:cNvSpPr/>
          <p:nvPr/>
        </p:nvSpPr>
        <p:spPr>
          <a:xfrm flipH="1">
            <a:off x="2518455" y="2707699"/>
            <a:ext cx="3178273"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6" name="五边形 65"/>
          <p:cNvSpPr/>
          <p:nvPr/>
        </p:nvSpPr>
        <p:spPr>
          <a:xfrm flipH="1">
            <a:off x="3742095" y="3259760"/>
            <a:ext cx="1954633"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7" name="五边形 66"/>
          <p:cNvSpPr/>
          <p:nvPr/>
        </p:nvSpPr>
        <p:spPr>
          <a:xfrm flipH="1">
            <a:off x="2998509" y="3811821"/>
            <a:ext cx="2698220"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8" name="五边形 67"/>
          <p:cNvSpPr/>
          <p:nvPr/>
        </p:nvSpPr>
        <p:spPr>
          <a:xfrm flipH="1">
            <a:off x="1407302" y="4363882"/>
            <a:ext cx="4289427"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9" name="五边形 68"/>
          <p:cNvSpPr/>
          <p:nvPr/>
        </p:nvSpPr>
        <p:spPr>
          <a:xfrm flipH="1">
            <a:off x="2154254" y="4915943"/>
            <a:ext cx="3542475"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0" name="五边形 69"/>
          <p:cNvSpPr/>
          <p:nvPr/>
        </p:nvSpPr>
        <p:spPr>
          <a:xfrm flipH="1">
            <a:off x="3296461" y="5468004"/>
            <a:ext cx="2400268"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1" name="五边形 70"/>
          <p:cNvSpPr/>
          <p:nvPr/>
        </p:nvSpPr>
        <p:spPr>
          <a:xfrm flipH="1">
            <a:off x="4256567" y="6020538"/>
            <a:ext cx="1440162" cy="324000"/>
          </a:xfrm>
          <a:prstGeom prst="homePlat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72" name="TextBox 71"/>
          <p:cNvSpPr txBox="1"/>
          <p:nvPr/>
        </p:nvSpPr>
        <p:spPr>
          <a:xfrm>
            <a:off x="1532425" y="270452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3" name="TextBox 72"/>
          <p:cNvSpPr txBox="1"/>
          <p:nvPr/>
        </p:nvSpPr>
        <p:spPr>
          <a:xfrm>
            <a:off x="2732166" y="3257207"/>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4" name="TextBox 73"/>
          <p:cNvSpPr txBox="1"/>
          <p:nvPr/>
        </p:nvSpPr>
        <p:spPr>
          <a:xfrm>
            <a:off x="2016514" y="3808879"/>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5" name="TextBox 74"/>
          <p:cNvSpPr txBox="1"/>
          <p:nvPr/>
        </p:nvSpPr>
        <p:spPr>
          <a:xfrm>
            <a:off x="482551" y="435259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6" name="TextBox 75"/>
          <p:cNvSpPr txBox="1"/>
          <p:nvPr/>
        </p:nvSpPr>
        <p:spPr>
          <a:xfrm>
            <a:off x="1234245" y="4912765"/>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7" name="TextBox 76"/>
          <p:cNvSpPr txBox="1"/>
          <p:nvPr/>
        </p:nvSpPr>
        <p:spPr>
          <a:xfrm>
            <a:off x="2284348" y="546545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8" name="TextBox 77"/>
          <p:cNvSpPr txBox="1"/>
          <p:nvPr/>
        </p:nvSpPr>
        <p:spPr>
          <a:xfrm>
            <a:off x="3236391" y="601712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79" name="五边形 78"/>
          <p:cNvSpPr/>
          <p:nvPr/>
        </p:nvSpPr>
        <p:spPr>
          <a:xfrm>
            <a:off x="6252091" y="2707699"/>
            <a:ext cx="1622260"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0" name="五边形 79"/>
          <p:cNvSpPr/>
          <p:nvPr/>
        </p:nvSpPr>
        <p:spPr>
          <a:xfrm>
            <a:off x="6252091" y="3259760"/>
            <a:ext cx="3062419"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1" name="五边形 80"/>
          <p:cNvSpPr/>
          <p:nvPr/>
        </p:nvSpPr>
        <p:spPr>
          <a:xfrm>
            <a:off x="6252091" y="3811821"/>
            <a:ext cx="1920212"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2" name="五边形 81"/>
          <p:cNvSpPr/>
          <p:nvPr/>
        </p:nvSpPr>
        <p:spPr>
          <a:xfrm>
            <a:off x="6252090" y="4363882"/>
            <a:ext cx="4093495"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3" name="五边形 82"/>
          <p:cNvSpPr/>
          <p:nvPr/>
        </p:nvSpPr>
        <p:spPr>
          <a:xfrm>
            <a:off x="6252091" y="4915943"/>
            <a:ext cx="3360371"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4" name="五边形 83"/>
          <p:cNvSpPr/>
          <p:nvPr/>
        </p:nvSpPr>
        <p:spPr>
          <a:xfrm>
            <a:off x="6252091" y="5468004"/>
            <a:ext cx="3658323"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5" name="五边形 84"/>
          <p:cNvSpPr/>
          <p:nvPr/>
        </p:nvSpPr>
        <p:spPr>
          <a:xfrm>
            <a:off x="6252091" y="6020538"/>
            <a:ext cx="2880318" cy="324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86" name="TextBox 85"/>
          <p:cNvSpPr txBox="1"/>
          <p:nvPr/>
        </p:nvSpPr>
        <p:spPr>
          <a:xfrm>
            <a:off x="7936172" y="270452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87" name="TextBox 86"/>
          <p:cNvSpPr txBox="1"/>
          <p:nvPr/>
        </p:nvSpPr>
        <p:spPr>
          <a:xfrm>
            <a:off x="9391111" y="3268496"/>
            <a:ext cx="543739" cy="307777"/>
          </a:xfrm>
          <a:prstGeom prst="rect">
            <a:avLst/>
          </a:prstGeom>
          <a:noFill/>
        </p:spPr>
        <p:txBody>
          <a:bodyPr wrap="none" rtlCol="0">
            <a:spAutoFit/>
          </a:bodyPr>
          <a:lstStyle/>
          <a:p>
            <a:r>
              <a:rPr lang="zh-CN" altLang="en-US" sz="1400">
                <a:solidFill>
                  <a:schemeClr val="tx1">
                    <a:lumMod val="85000"/>
                    <a:lumOff val="15000"/>
                  </a:schemeClr>
                </a:solidFill>
                <a:latin typeface="微软雅黑" pitchFamily="34" charset="-122"/>
                <a:ea typeface="微软雅黑" pitchFamily="34" charset="-122"/>
              </a:rPr>
              <a:t>文字</a:t>
            </a:r>
          </a:p>
        </p:txBody>
      </p:sp>
      <p:sp>
        <p:nvSpPr>
          <p:cNvPr id="88" name="TextBox 87"/>
          <p:cNvSpPr txBox="1"/>
          <p:nvPr/>
        </p:nvSpPr>
        <p:spPr>
          <a:xfrm>
            <a:off x="8216405" y="3808879"/>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89" name="TextBox 88"/>
          <p:cNvSpPr txBox="1"/>
          <p:nvPr/>
        </p:nvSpPr>
        <p:spPr>
          <a:xfrm>
            <a:off x="10323008" y="435259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0" name="TextBox 89"/>
          <p:cNvSpPr txBox="1"/>
          <p:nvPr/>
        </p:nvSpPr>
        <p:spPr>
          <a:xfrm>
            <a:off x="9663386" y="4912765"/>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1" name="TextBox 90"/>
          <p:cNvSpPr txBox="1"/>
          <p:nvPr/>
        </p:nvSpPr>
        <p:spPr>
          <a:xfrm>
            <a:off x="9928557" y="5465451"/>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2" name="TextBox 91"/>
          <p:cNvSpPr txBox="1"/>
          <p:nvPr/>
        </p:nvSpPr>
        <p:spPr>
          <a:xfrm>
            <a:off x="9228246" y="6017123"/>
            <a:ext cx="1005403" cy="338554"/>
          </a:xfrm>
          <a:prstGeom prst="rect">
            <a:avLst/>
          </a:prstGeom>
          <a:noFill/>
        </p:spPr>
        <p:txBody>
          <a:bodyPr wrap="none" rtlCol="0">
            <a:spAutoFit/>
          </a:bodyPr>
          <a:lstStyle/>
          <a:p>
            <a:r>
              <a:rPr lang="zh-CN" altLang="en-US" sz="1600" dirty="0">
                <a:solidFill>
                  <a:schemeClr val="tx1">
                    <a:lumMod val="85000"/>
                    <a:lumOff val="15000"/>
                  </a:schemeClr>
                </a:solidFill>
                <a:latin typeface="微软雅黑" pitchFamily="34" charset="-122"/>
                <a:ea typeface="微软雅黑" pitchFamily="34" charset="-122"/>
              </a:rPr>
              <a:t>输入文字</a:t>
            </a:r>
          </a:p>
        </p:txBody>
      </p:sp>
      <p:sp>
        <p:nvSpPr>
          <p:cNvPr id="93" name="TextBox 92"/>
          <p:cNvSpPr txBox="1"/>
          <p:nvPr/>
        </p:nvSpPr>
        <p:spPr>
          <a:xfrm>
            <a:off x="5791507" y="2669644"/>
            <a:ext cx="365806" cy="400110"/>
          </a:xfrm>
          <a:prstGeom prst="rect">
            <a:avLst/>
          </a:prstGeom>
          <a:noFill/>
        </p:spPr>
        <p:txBody>
          <a:bodyPr wrap="none" rtlCol="0">
            <a:spAutoFit/>
          </a:bodyPr>
          <a:lstStyle/>
          <a:p>
            <a:r>
              <a:rPr lang="en-US" altLang="zh-CN" sz="2000">
                <a:solidFill>
                  <a:schemeClr val="tx1">
                    <a:lumMod val="85000"/>
                    <a:lumOff val="15000"/>
                  </a:schemeClr>
                </a:solidFill>
                <a:latin typeface="微软雅黑" pitchFamily="34" charset="-122"/>
                <a:ea typeface="微软雅黑" pitchFamily="34" charset="-122"/>
              </a:rPr>
              <a:t>A</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4" name="TextBox 93"/>
          <p:cNvSpPr txBox="1"/>
          <p:nvPr/>
        </p:nvSpPr>
        <p:spPr>
          <a:xfrm>
            <a:off x="5791507" y="3221705"/>
            <a:ext cx="344966" cy="400110"/>
          </a:xfrm>
          <a:prstGeom prst="rect">
            <a:avLst/>
          </a:prstGeom>
          <a:noFill/>
        </p:spPr>
        <p:txBody>
          <a:bodyPr wrap="none" rtlCol="0">
            <a:spAutoFit/>
          </a:bodyPr>
          <a:lstStyle/>
          <a:p>
            <a:r>
              <a:rPr lang="en-US" altLang="zh-CN" sz="2000">
                <a:solidFill>
                  <a:schemeClr val="tx1">
                    <a:lumMod val="85000"/>
                    <a:lumOff val="15000"/>
                  </a:schemeClr>
                </a:solidFill>
                <a:latin typeface="微软雅黑" pitchFamily="34" charset="-122"/>
                <a:ea typeface="微软雅黑" pitchFamily="34" charset="-122"/>
              </a:rPr>
              <a:t>B</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5" name="TextBox 94"/>
          <p:cNvSpPr txBox="1"/>
          <p:nvPr/>
        </p:nvSpPr>
        <p:spPr>
          <a:xfrm>
            <a:off x="5791507" y="3773766"/>
            <a:ext cx="356188" cy="400110"/>
          </a:xfrm>
          <a:prstGeom prst="rect">
            <a:avLst/>
          </a:prstGeom>
          <a:noFill/>
        </p:spPr>
        <p:txBody>
          <a:bodyPr wrap="none" rtlCol="0">
            <a:spAutoFit/>
          </a:bodyPr>
          <a:lstStyle/>
          <a:p>
            <a:r>
              <a:rPr lang="en-US" altLang="zh-CN" sz="2000">
                <a:solidFill>
                  <a:schemeClr val="tx1">
                    <a:lumMod val="85000"/>
                    <a:lumOff val="15000"/>
                  </a:schemeClr>
                </a:solidFill>
                <a:latin typeface="微软雅黑" pitchFamily="34" charset="-122"/>
                <a:ea typeface="微软雅黑" pitchFamily="34" charset="-122"/>
              </a:rPr>
              <a:t>C</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6" name="TextBox 95"/>
          <p:cNvSpPr txBox="1"/>
          <p:nvPr/>
        </p:nvSpPr>
        <p:spPr>
          <a:xfrm>
            <a:off x="5791507" y="4325827"/>
            <a:ext cx="380232" cy="400110"/>
          </a:xfrm>
          <a:prstGeom prst="rect">
            <a:avLst/>
          </a:prstGeom>
          <a:noFill/>
        </p:spPr>
        <p:txBody>
          <a:bodyPr wrap="none" rtlCol="0">
            <a:spAutoFit/>
          </a:bodyPr>
          <a:lstStyle/>
          <a:p>
            <a:r>
              <a:rPr lang="en-US" altLang="zh-CN" sz="2000">
                <a:solidFill>
                  <a:schemeClr val="tx1">
                    <a:lumMod val="85000"/>
                    <a:lumOff val="15000"/>
                  </a:schemeClr>
                </a:solidFill>
                <a:latin typeface="微软雅黑" pitchFamily="34" charset="-122"/>
                <a:ea typeface="微软雅黑" pitchFamily="34" charset="-122"/>
              </a:rPr>
              <a:t>D</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7" name="TextBox 96"/>
          <p:cNvSpPr txBox="1"/>
          <p:nvPr/>
        </p:nvSpPr>
        <p:spPr>
          <a:xfrm>
            <a:off x="5791507" y="4877888"/>
            <a:ext cx="325730" cy="400110"/>
          </a:xfrm>
          <a:prstGeom prst="rect">
            <a:avLst/>
          </a:prstGeom>
          <a:noFill/>
        </p:spPr>
        <p:txBody>
          <a:bodyPr wrap="none" rtlCol="0">
            <a:spAutoFit/>
          </a:bodyPr>
          <a:lstStyle/>
          <a:p>
            <a:r>
              <a:rPr lang="en-US" altLang="zh-CN" sz="2000">
                <a:solidFill>
                  <a:schemeClr val="tx1">
                    <a:lumMod val="85000"/>
                    <a:lumOff val="15000"/>
                  </a:schemeClr>
                </a:solidFill>
                <a:latin typeface="微软雅黑" pitchFamily="34" charset="-122"/>
                <a:ea typeface="微软雅黑" pitchFamily="34" charset="-122"/>
              </a:rPr>
              <a:t>E</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8" name="TextBox 97"/>
          <p:cNvSpPr txBox="1"/>
          <p:nvPr/>
        </p:nvSpPr>
        <p:spPr>
          <a:xfrm>
            <a:off x="5791507" y="5429949"/>
            <a:ext cx="320922" cy="400110"/>
          </a:xfrm>
          <a:prstGeom prst="rect">
            <a:avLst/>
          </a:prstGeom>
          <a:noFill/>
        </p:spPr>
        <p:txBody>
          <a:bodyPr wrap="none" rtlCol="0">
            <a:spAutoFit/>
          </a:bodyPr>
          <a:lstStyle/>
          <a:p>
            <a:r>
              <a:rPr lang="en-US" altLang="zh-CN" sz="2000">
                <a:solidFill>
                  <a:schemeClr val="tx1">
                    <a:lumMod val="85000"/>
                    <a:lumOff val="15000"/>
                  </a:schemeClr>
                </a:solidFill>
                <a:latin typeface="微软雅黑" pitchFamily="34" charset="-122"/>
                <a:ea typeface="微软雅黑" pitchFamily="34" charset="-122"/>
              </a:rPr>
              <a:t>F</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99" name="TextBox 98"/>
          <p:cNvSpPr txBox="1"/>
          <p:nvPr/>
        </p:nvSpPr>
        <p:spPr>
          <a:xfrm>
            <a:off x="5791507" y="5982012"/>
            <a:ext cx="375424" cy="400110"/>
          </a:xfrm>
          <a:prstGeom prst="rect">
            <a:avLst/>
          </a:prstGeom>
          <a:noFill/>
        </p:spPr>
        <p:txBody>
          <a:bodyPr wrap="none" rtlCol="0">
            <a:spAutoFit/>
          </a:bodyPr>
          <a:lstStyle/>
          <a:p>
            <a:r>
              <a:rPr lang="en-US" altLang="zh-CN" sz="2000">
                <a:solidFill>
                  <a:schemeClr val="tx1">
                    <a:lumMod val="85000"/>
                    <a:lumOff val="15000"/>
                  </a:schemeClr>
                </a:solidFill>
                <a:latin typeface="微软雅黑" pitchFamily="34" charset="-122"/>
                <a:ea typeface="微软雅黑" pitchFamily="34" charset="-122"/>
              </a:rPr>
              <a:t>G</a:t>
            </a:r>
            <a:endParaRPr lang="zh-CN" altLang="en-US" sz="2000">
              <a:solidFill>
                <a:schemeClr val="tx1">
                  <a:lumMod val="85000"/>
                  <a:lumOff val="15000"/>
                </a:schemeClr>
              </a:solidFill>
              <a:latin typeface="微软雅黑" pitchFamily="34" charset="-122"/>
              <a:ea typeface="微软雅黑" pitchFamily="34" charset="-122"/>
            </a:endParaRPr>
          </a:p>
        </p:txBody>
      </p:sp>
      <p:sp>
        <p:nvSpPr>
          <p:cNvPr id="100" name="矩形 99"/>
          <p:cNvSpPr/>
          <p:nvPr/>
        </p:nvSpPr>
        <p:spPr>
          <a:xfrm>
            <a:off x="4154959" y="1053530"/>
            <a:ext cx="3842401"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zh-CN" altLang="en-US" dirty="0">
                <a:latin typeface="微软雅黑" pitchFamily="34" charset="-122"/>
                <a:ea typeface="微软雅黑" pitchFamily="34" charset="-122"/>
              </a:rPr>
              <a:t>点击添加小标题</a:t>
            </a:r>
          </a:p>
        </p:txBody>
      </p:sp>
      <p:sp>
        <p:nvSpPr>
          <p:cNvPr id="101" name="文本框 2"/>
          <p:cNvSpPr txBox="1"/>
          <p:nvPr/>
        </p:nvSpPr>
        <p:spPr>
          <a:xfrm>
            <a:off x="1682442"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366945182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1"/>
                                        </p:tgtEl>
                                        <p:attrNameLst>
                                          <p:attrName>ppt_y</p:attrName>
                                        </p:attrNameLst>
                                      </p:cBhvr>
                                      <p:tavLst>
                                        <p:tav tm="0">
                                          <p:val>
                                            <p:strVal val="#ppt_y"/>
                                          </p:val>
                                        </p:tav>
                                        <p:tav tm="100000">
                                          <p:val>
                                            <p:strVal val="#ppt_y"/>
                                          </p:val>
                                        </p:tav>
                                      </p:tavLst>
                                    </p:anim>
                                    <p:anim calcmode="lin" valueType="num">
                                      <p:cBhvr>
                                        <p:cTn id="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1"/>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barn(outVertical)">
                                      <p:cBhvr>
                                        <p:cTn id="15" dur="500"/>
                                        <p:tgtEl>
                                          <p:spTgt spid="100"/>
                                        </p:tgtEl>
                                      </p:cBhvr>
                                    </p:animEffect>
                                  </p:childTnLst>
                                </p:cTn>
                              </p:par>
                            </p:childTnLst>
                          </p:cTn>
                        </p:par>
                        <p:par>
                          <p:cTn id="16" fill="hold">
                            <p:stCondLst>
                              <p:cond delay="1350"/>
                            </p:stCondLst>
                            <p:childTnLst>
                              <p:par>
                                <p:cTn id="17" presetID="42"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childTnLst>
                          </p:cTn>
                        </p:par>
                        <p:par>
                          <p:cTn id="27" fill="hold">
                            <p:stCondLst>
                              <p:cond delay="2350"/>
                            </p:stCondLst>
                            <p:childTnLst>
                              <p:par>
                                <p:cTn id="28" presetID="47" presetClass="entr" presetSubtype="0"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1000"/>
                                        <p:tgtEl>
                                          <p:spTgt spid="45"/>
                                        </p:tgtEl>
                                      </p:cBhvr>
                                    </p:animEffect>
                                    <p:anim calcmode="lin" valueType="num">
                                      <p:cBhvr>
                                        <p:cTn id="31" dur="1000" fill="hold"/>
                                        <p:tgtEl>
                                          <p:spTgt spid="45"/>
                                        </p:tgtEl>
                                        <p:attrNameLst>
                                          <p:attrName>ppt_x</p:attrName>
                                        </p:attrNameLst>
                                      </p:cBhvr>
                                      <p:tavLst>
                                        <p:tav tm="0">
                                          <p:val>
                                            <p:strVal val="#ppt_x"/>
                                          </p:val>
                                        </p:tav>
                                        <p:tav tm="100000">
                                          <p:val>
                                            <p:strVal val="#ppt_x"/>
                                          </p:val>
                                        </p:tav>
                                      </p:tavLst>
                                    </p:anim>
                                    <p:anim calcmode="lin" valueType="num">
                                      <p:cBhvr>
                                        <p:cTn id="32" dur="1000" fill="hold"/>
                                        <p:tgtEl>
                                          <p:spTgt spid="45"/>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10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20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30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1000"/>
                                        <p:tgtEl>
                                          <p:spTgt spid="48"/>
                                        </p:tgtEl>
                                      </p:cBhvr>
                                    </p:animEffect>
                                    <p:anim calcmode="lin" valueType="num">
                                      <p:cBhvr>
                                        <p:cTn id="46" dur="1000" fill="hold"/>
                                        <p:tgtEl>
                                          <p:spTgt spid="48"/>
                                        </p:tgtEl>
                                        <p:attrNameLst>
                                          <p:attrName>ppt_x</p:attrName>
                                        </p:attrNameLst>
                                      </p:cBhvr>
                                      <p:tavLst>
                                        <p:tav tm="0">
                                          <p:val>
                                            <p:strVal val="#ppt_x"/>
                                          </p:val>
                                        </p:tav>
                                        <p:tav tm="100000">
                                          <p:val>
                                            <p:strVal val="#ppt_x"/>
                                          </p:val>
                                        </p:tav>
                                      </p:tavLst>
                                    </p:anim>
                                    <p:anim calcmode="lin" valueType="num">
                                      <p:cBhvr>
                                        <p:cTn id="47" dur="1000" fill="hold"/>
                                        <p:tgtEl>
                                          <p:spTgt spid="48"/>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40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1000"/>
                                        <p:tgtEl>
                                          <p:spTgt spid="49"/>
                                        </p:tgtEl>
                                      </p:cBhvr>
                                    </p:animEffect>
                                    <p:anim calcmode="lin" valueType="num">
                                      <p:cBhvr>
                                        <p:cTn id="51" dur="1000" fill="hold"/>
                                        <p:tgtEl>
                                          <p:spTgt spid="49"/>
                                        </p:tgtEl>
                                        <p:attrNameLst>
                                          <p:attrName>ppt_x</p:attrName>
                                        </p:attrNameLst>
                                      </p:cBhvr>
                                      <p:tavLst>
                                        <p:tav tm="0">
                                          <p:val>
                                            <p:strVal val="#ppt_x"/>
                                          </p:val>
                                        </p:tav>
                                        <p:tav tm="100000">
                                          <p:val>
                                            <p:strVal val="#ppt_x"/>
                                          </p:val>
                                        </p:tav>
                                      </p:tavLst>
                                    </p:anim>
                                    <p:anim calcmode="lin" valueType="num">
                                      <p:cBhvr>
                                        <p:cTn id="52" dur="1000" fill="hold"/>
                                        <p:tgtEl>
                                          <p:spTgt spid="49"/>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50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1000" fill="hold"/>
                                        <p:tgtEl>
                                          <p:spTgt spid="50"/>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60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1000"/>
                                        <p:tgtEl>
                                          <p:spTgt spid="51"/>
                                        </p:tgtEl>
                                      </p:cBhvr>
                                    </p:animEffect>
                                    <p:anim calcmode="lin" valueType="num">
                                      <p:cBhvr>
                                        <p:cTn id="61" dur="1000" fill="hold"/>
                                        <p:tgtEl>
                                          <p:spTgt spid="51"/>
                                        </p:tgtEl>
                                        <p:attrNameLst>
                                          <p:attrName>ppt_x</p:attrName>
                                        </p:attrNameLst>
                                      </p:cBhvr>
                                      <p:tavLst>
                                        <p:tav tm="0">
                                          <p:val>
                                            <p:strVal val="#ppt_x"/>
                                          </p:val>
                                        </p:tav>
                                        <p:tav tm="100000">
                                          <p:val>
                                            <p:strVal val="#ppt_x"/>
                                          </p:val>
                                        </p:tav>
                                      </p:tavLst>
                                    </p:anim>
                                    <p:anim calcmode="lin" valueType="num">
                                      <p:cBhvr>
                                        <p:cTn id="62" dur="1000" fill="hold"/>
                                        <p:tgtEl>
                                          <p:spTgt spid="51"/>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70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1000"/>
                                        <p:tgtEl>
                                          <p:spTgt spid="52"/>
                                        </p:tgtEl>
                                      </p:cBhvr>
                                    </p:animEffect>
                                    <p:anim calcmode="lin" valueType="num">
                                      <p:cBhvr>
                                        <p:cTn id="66" dur="1000" fill="hold"/>
                                        <p:tgtEl>
                                          <p:spTgt spid="52"/>
                                        </p:tgtEl>
                                        <p:attrNameLst>
                                          <p:attrName>ppt_x</p:attrName>
                                        </p:attrNameLst>
                                      </p:cBhvr>
                                      <p:tavLst>
                                        <p:tav tm="0">
                                          <p:val>
                                            <p:strVal val="#ppt_x"/>
                                          </p:val>
                                        </p:tav>
                                        <p:tav tm="100000">
                                          <p:val>
                                            <p:strVal val="#ppt_x"/>
                                          </p:val>
                                        </p:tav>
                                      </p:tavLst>
                                    </p:anim>
                                    <p:anim calcmode="lin" valueType="num">
                                      <p:cBhvr>
                                        <p:cTn id="67" dur="1000" fill="hold"/>
                                        <p:tgtEl>
                                          <p:spTgt spid="52"/>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80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1000"/>
                                        <p:tgtEl>
                                          <p:spTgt spid="53"/>
                                        </p:tgtEl>
                                      </p:cBhvr>
                                    </p:animEffect>
                                    <p:anim calcmode="lin" valueType="num">
                                      <p:cBhvr>
                                        <p:cTn id="71" dur="1000" fill="hold"/>
                                        <p:tgtEl>
                                          <p:spTgt spid="53"/>
                                        </p:tgtEl>
                                        <p:attrNameLst>
                                          <p:attrName>ppt_x</p:attrName>
                                        </p:attrNameLst>
                                      </p:cBhvr>
                                      <p:tavLst>
                                        <p:tav tm="0">
                                          <p:val>
                                            <p:strVal val="#ppt_x"/>
                                          </p:val>
                                        </p:tav>
                                        <p:tav tm="100000">
                                          <p:val>
                                            <p:strVal val="#ppt_x"/>
                                          </p:val>
                                        </p:tav>
                                      </p:tavLst>
                                    </p:anim>
                                    <p:anim calcmode="lin" valueType="num">
                                      <p:cBhvr>
                                        <p:cTn id="72" dur="1000" fill="hold"/>
                                        <p:tgtEl>
                                          <p:spTgt spid="53"/>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90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1000"/>
                                        <p:tgtEl>
                                          <p:spTgt spid="54"/>
                                        </p:tgtEl>
                                      </p:cBhvr>
                                    </p:animEffect>
                                    <p:anim calcmode="lin" valueType="num">
                                      <p:cBhvr>
                                        <p:cTn id="76" dur="1000" fill="hold"/>
                                        <p:tgtEl>
                                          <p:spTgt spid="54"/>
                                        </p:tgtEl>
                                        <p:attrNameLst>
                                          <p:attrName>ppt_x</p:attrName>
                                        </p:attrNameLst>
                                      </p:cBhvr>
                                      <p:tavLst>
                                        <p:tav tm="0">
                                          <p:val>
                                            <p:strVal val="#ppt_x"/>
                                          </p:val>
                                        </p:tav>
                                        <p:tav tm="100000">
                                          <p:val>
                                            <p:strVal val="#ppt_x"/>
                                          </p:val>
                                        </p:tav>
                                      </p:tavLst>
                                    </p:anim>
                                    <p:anim calcmode="lin" valueType="num">
                                      <p:cBhvr>
                                        <p:cTn id="77" dur="1000" fill="hold"/>
                                        <p:tgtEl>
                                          <p:spTgt spid="54"/>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1000"/>
                                        <p:tgtEl>
                                          <p:spTgt spid="55"/>
                                        </p:tgtEl>
                                      </p:cBhvr>
                                    </p:animEffect>
                                    <p:anim calcmode="lin" valueType="num">
                                      <p:cBhvr>
                                        <p:cTn id="81" dur="1000" fill="hold"/>
                                        <p:tgtEl>
                                          <p:spTgt spid="55"/>
                                        </p:tgtEl>
                                        <p:attrNameLst>
                                          <p:attrName>ppt_x</p:attrName>
                                        </p:attrNameLst>
                                      </p:cBhvr>
                                      <p:tavLst>
                                        <p:tav tm="0">
                                          <p:val>
                                            <p:strVal val="#ppt_x"/>
                                          </p:val>
                                        </p:tav>
                                        <p:tav tm="100000">
                                          <p:val>
                                            <p:strVal val="#ppt_x"/>
                                          </p:val>
                                        </p:tav>
                                      </p:tavLst>
                                    </p:anim>
                                    <p:anim calcmode="lin" valueType="num">
                                      <p:cBhvr>
                                        <p:cTn id="82" dur="1000" fill="hold"/>
                                        <p:tgtEl>
                                          <p:spTgt spid="55"/>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10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1000"/>
                                        <p:tgtEl>
                                          <p:spTgt spid="56"/>
                                        </p:tgtEl>
                                      </p:cBhvr>
                                    </p:animEffect>
                                    <p:anim calcmode="lin" valueType="num">
                                      <p:cBhvr>
                                        <p:cTn id="86" dur="1000" fill="hold"/>
                                        <p:tgtEl>
                                          <p:spTgt spid="56"/>
                                        </p:tgtEl>
                                        <p:attrNameLst>
                                          <p:attrName>ppt_x</p:attrName>
                                        </p:attrNameLst>
                                      </p:cBhvr>
                                      <p:tavLst>
                                        <p:tav tm="0">
                                          <p:val>
                                            <p:strVal val="#ppt_x"/>
                                          </p:val>
                                        </p:tav>
                                        <p:tav tm="100000">
                                          <p:val>
                                            <p:strVal val="#ppt_x"/>
                                          </p:val>
                                        </p:tav>
                                      </p:tavLst>
                                    </p:anim>
                                    <p:anim calcmode="lin" valueType="num">
                                      <p:cBhvr>
                                        <p:cTn id="87" dur="1000" fill="hold"/>
                                        <p:tgtEl>
                                          <p:spTgt spid="56"/>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2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1000"/>
                                        <p:tgtEl>
                                          <p:spTgt spid="57"/>
                                        </p:tgtEl>
                                      </p:cBhvr>
                                    </p:animEffect>
                                    <p:anim calcmode="lin" valueType="num">
                                      <p:cBhvr>
                                        <p:cTn id="91" dur="1000" fill="hold"/>
                                        <p:tgtEl>
                                          <p:spTgt spid="57"/>
                                        </p:tgtEl>
                                        <p:attrNameLst>
                                          <p:attrName>ppt_x</p:attrName>
                                        </p:attrNameLst>
                                      </p:cBhvr>
                                      <p:tavLst>
                                        <p:tav tm="0">
                                          <p:val>
                                            <p:strVal val="#ppt_x"/>
                                          </p:val>
                                        </p:tav>
                                        <p:tav tm="100000">
                                          <p:val>
                                            <p:strVal val="#ppt_x"/>
                                          </p:val>
                                        </p:tav>
                                      </p:tavLst>
                                    </p:anim>
                                    <p:anim calcmode="lin" valueType="num">
                                      <p:cBhvr>
                                        <p:cTn id="92" dur="1000" fill="hold"/>
                                        <p:tgtEl>
                                          <p:spTgt spid="57"/>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300"/>
                                  </p:stCondLst>
                                  <p:childTnLst>
                                    <p:set>
                                      <p:cBhvr>
                                        <p:cTn id="94" dur="1" fill="hold">
                                          <p:stCondLst>
                                            <p:cond delay="0"/>
                                          </p:stCondLst>
                                        </p:cTn>
                                        <p:tgtEl>
                                          <p:spTgt spid="58"/>
                                        </p:tgtEl>
                                        <p:attrNameLst>
                                          <p:attrName>style.visibility</p:attrName>
                                        </p:attrNameLst>
                                      </p:cBhvr>
                                      <p:to>
                                        <p:strVal val="visible"/>
                                      </p:to>
                                    </p:set>
                                    <p:animEffect transition="in" filter="fade">
                                      <p:cBhvr>
                                        <p:cTn id="95" dur="1000"/>
                                        <p:tgtEl>
                                          <p:spTgt spid="58"/>
                                        </p:tgtEl>
                                      </p:cBhvr>
                                    </p:animEffect>
                                    <p:anim calcmode="lin" valueType="num">
                                      <p:cBhvr>
                                        <p:cTn id="96" dur="1000" fill="hold"/>
                                        <p:tgtEl>
                                          <p:spTgt spid="58"/>
                                        </p:tgtEl>
                                        <p:attrNameLst>
                                          <p:attrName>ppt_x</p:attrName>
                                        </p:attrNameLst>
                                      </p:cBhvr>
                                      <p:tavLst>
                                        <p:tav tm="0">
                                          <p:val>
                                            <p:strVal val="#ppt_x"/>
                                          </p:val>
                                        </p:tav>
                                        <p:tav tm="100000">
                                          <p:val>
                                            <p:strVal val="#ppt_x"/>
                                          </p:val>
                                        </p:tav>
                                      </p:tavLst>
                                    </p:anim>
                                    <p:anim calcmode="lin" valueType="num">
                                      <p:cBhvr>
                                        <p:cTn id="97" dur="1000" fill="hold"/>
                                        <p:tgtEl>
                                          <p:spTgt spid="58"/>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400"/>
                                  </p:stCondLst>
                                  <p:childTnLst>
                                    <p:set>
                                      <p:cBhvr>
                                        <p:cTn id="99" dur="1" fill="hold">
                                          <p:stCondLst>
                                            <p:cond delay="0"/>
                                          </p:stCondLst>
                                        </p:cTn>
                                        <p:tgtEl>
                                          <p:spTgt spid="59"/>
                                        </p:tgtEl>
                                        <p:attrNameLst>
                                          <p:attrName>style.visibility</p:attrName>
                                        </p:attrNameLst>
                                      </p:cBhvr>
                                      <p:to>
                                        <p:strVal val="visible"/>
                                      </p:to>
                                    </p:set>
                                    <p:animEffect transition="in" filter="fade">
                                      <p:cBhvr>
                                        <p:cTn id="100" dur="1000"/>
                                        <p:tgtEl>
                                          <p:spTgt spid="59"/>
                                        </p:tgtEl>
                                      </p:cBhvr>
                                    </p:animEffect>
                                    <p:anim calcmode="lin" valueType="num">
                                      <p:cBhvr>
                                        <p:cTn id="101" dur="1000" fill="hold"/>
                                        <p:tgtEl>
                                          <p:spTgt spid="59"/>
                                        </p:tgtEl>
                                        <p:attrNameLst>
                                          <p:attrName>ppt_x</p:attrName>
                                        </p:attrNameLst>
                                      </p:cBhvr>
                                      <p:tavLst>
                                        <p:tav tm="0">
                                          <p:val>
                                            <p:strVal val="#ppt_x"/>
                                          </p:val>
                                        </p:tav>
                                        <p:tav tm="100000">
                                          <p:val>
                                            <p:strVal val="#ppt_x"/>
                                          </p:val>
                                        </p:tav>
                                      </p:tavLst>
                                    </p:anim>
                                    <p:anim calcmode="lin" valueType="num">
                                      <p:cBhvr>
                                        <p:cTn id="102" dur="1000" fill="hold"/>
                                        <p:tgtEl>
                                          <p:spTgt spid="59"/>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50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1000"/>
                                        <p:tgtEl>
                                          <p:spTgt spid="60"/>
                                        </p:tgtEl>
                                      </p:cBhvr>
                                    </p:animEffect>
                                    <p:anim calcmode="lin" valueType="num">
                                      <p:cBhvr>
                                        <p:cTn id="106" dur="1000" fill="hold"/>
                                        <p:tgtEl>
                                          <p:spTgt spid="60"/>
                                        </p:tgtEl>
                                        <p:attrNameLst>
                                          <p:attrName>ppt_x</p:attrName>
                                        </p:attrNameLst>
                                      </p:cBhvr>
                                      <p:tavLst>
                                        <p:tav tm="0">
                                          <p:val>
                                            <p:strVal val="#ppt_x"/>
                                          </p:val>
                                        </p:tav>
                                        <p:tav tm="100000">
                                          <p:val>
                                            <p:strVal val="#ppt_x"/>
                                          </p:val>
                                        </p:tav>
                                      </p:tavLst>
                                    </p:anim>
                                    <p:anim calcmode="lin" valueType="num">
                                      <p:cBhvr>
                                        <p:cTn id="107" dur="1000" fill="hold"/>
                                        <p:tgtEl>
                                          <p:spTgt spid="60"/>
                                        </p:tgtEl>
                                        <p:attrNameLst>
                                          <p:attrName>ppt_y</p:attrName>
                                        </p:attrNameLst>
                                      </p:cBhvr>
                                      <p:tavLst>
                                        <p:tav tm="0">
                                          <p:val>
                                            <p:strVal val="#ppt_y-.1"/>
                                          </p:val>
                                        </p:tav>
                                        <p:tav tm="100000">
                                          <p:val>
                                            <p:strVal val="#ppt_y"/>
                                          </p:val>
                                        </p:tav>
                                      </p:tavLst>
                                    </p:anim>
                                  </p:childTnLst>
                                </p:cTn>
                              </p:par>
                              <p:par>
                                <p:cTn id="108" presetID="47" presetClass="entr" presetSubtype="0" fill="hold" grpId="0" nodeType="withEffect">
                                  <p:stCondLst>
                                    <p:cond delay="600"/>
                                  </p:stCondLst>
                                  <p:childTnLst>
                                    <p:set>
                                      <p:cBhvr>
                                        <p:cTn id="109" dur="1" fill="hold">
                                          <p:stCondLst>
                                            <p:cond delay="0"/>
                                          </p:stCondLst>
                                        </p:cTn>
                                        <p:tgtEl>
                                          <p:spTgt spid="61"/>
                                        </p:tgtEl>
                                        <p:attrNameLst>
                                          <p:attrName>style.visibility</p:attrName>
                                        </p:attrNameLst>
                                      </p:cBhvr>
                                      <p:to>
                                        <p:strVal val="visible"/>
                                      </p:to>
                                    </p:set>
                                    <p:animEffect transition="in" filter="fade">
                                      <p:cBhvr>
                                        <p:cTn id="110" dur="1000"/>
                                        <p:tgtEl>
                                          <p:spTgt spid="61"/>
                                        </p:tgtEl>
                                      </p:cBhvr>
                                    </p:animEffect>
                                    <p:anim calcmode="lin" valueType="num">
                                      <p:cBhvr>
                                        <p:cTn id="111" dur="1000" fill="hold"/>
                                        <p:tgtEl>
                                          <p:spTgt spid="61"/>
                                        </p:tgtEl>
                                        <p:attrNameLst>
                                          <p:attrName>ppt_x</p:attrName>
                                        </p:attrNameLst>
                                      </p:cBhvr>
                                      <p:tavLst>
                                        <p:tav tm="0">
                                          <p:val>
                                            <p:strVal val="#ppt_x"/>
                                          </p:val>
                                        </p:tav>
                                        <p:tav tm="100000">
                                          <p:val>
                                            <p:strVal val="#ppt_x"/>
                                          </p:val>
                                        </p:tav>
                                      </p:tavLst>
                                    </p:anim>
                                    <p:anim calcmode="lin" valueType="num">
                                      <p:cBhvr>
                                        <p:cTn id="112" dur="1000" fill="hold"/>
                                        <p:tgtEl>
                                          <p:spTgt spid="61"/>
                                        </p:tgtEl>
                                        <p:attrNameLst>
                                          <p:attrName>ppt_y</p:attrName>
                                        </p:attrNameLst>
                                      </p:cBhvr>
                                      <p:tavLst>
                                        <p:tav tm="0">
                                          <p:val>
                                            <p:strVal val="#ppt_y-.1"/>
                                          </p:val>
                                        </p:tav>
                                        <p:tav tm="100000">
                                          <p:val>
                                            <p:strVal val="#ppt_y"/>
                                          </p:val>
                                        </p:tav>
                                      </p:tavLst>
                                    </p:anim>
                                  </p:childTnLst>
                                </p:cTn>
                              </p:par>
                              <p:par>
                                <p:cTn id="113" presetID="47" presetClass="entr" presetSubtype="0" fill="hold" grpId="0" nodeType="withEffect">
                                  <p:stCondLst>
                                    <p:cond delay="700"/>
                                  </p:stCondLst>
                                  <p:childTnLst>
                                    <p:set>
                                      <p:cBhvr>
                                        <p:cTn id="114" dur="1" fill="hold">
                                          <p:stCondLst>
                                            <p:cond delay="0"/>
                                          </p:stCondLst>
                                        </p:cTn>
                                        <p:tgtEl>
                                          <p:spTgt spid="62"/>
                                        </p:tgtEl>
                                        <p:attrNameLst>
                                          <p:attrName>style.visibility</p:attrName>
                                        </p:attrNameLst>
                                      </p:cBhvr>
                                      <p:to>
                                        <p:strVal val="visible"/>
                                      </p:to>
                                    </p:set>
                                    <p:animEffect transition="in" filter="fade">
                                      <p:cBhvr>
                                        <p:cTn id="115" dur="1000"/>
                                        <p:tgtEl>
                                          <p:spTgt spid="62"/>
                                        </p:tgtEl>
                                      </p:cBhvr>
                                    </p:animEffect>
                                    <p:anim calcmode="lin" valueType="num">
                                      <p:cBhvr>
                                        <p:cTn id="116" dur="1000" fill="hold"/>
                                        <p:tgtEl>
                                          <p:spTgt spid="62"/>
                                        </p:tgtEl>
                                        <p:attrNameLst>
                                          <p:attrName>ppt_x</p:attrName>
                                        </p:attrNameLst>
                                      </p:cBhvr>
                                      <p:tavLst>
                                        <p:tav tm="0">
                                          <p:val>
                                            <p:strVal val="#ppt_x"/>
                                          </p:val>
                                        </p:tav>
                                        <p:tav tm="100000">
                                          <p:val>
                                            <p:strVal val="#ppt_x"/>
                                          </p:val>
                                        </p:tav>
                                      </p:tavLst>
                                    </p:anim>
                                    <p:anim calcmode="lin" valueType="num">
                                      <p:cBhvr>
                                        <p:cTn id="117" dur="1000" fill="hold"/>
                                        <p:tgtEl>
                                          <p:spTgt spid="62"/>
                                        </p:tgtEl>
                                        <p:attrNameLst>
                                          <p:attrName>ppt_y</p:attrName>
                                        </p:attrNameLst>
                                      </p:cBhvr>
                                      <p:tavLst>
                                        <p:tav tm="0">
                                          <p:val>
                                            <p:strVal val="#ppt_y-.1"/>
                                          </p:val>
                                        </p:tav>
                                        <p:tav tm="100000">
                                          <p:val>
                                            <p:strVal val="#ppt_y"/>
                                          </p:val>
                                        </p:tav>
                                      </p:tavLst>
                                    </p:anim>
                                  </p:childTnLst>
                                </p:cTn>
                              </p:par>
                              <p:par>
                                <p:cTn id="118" presetID="47" presetClass="entr" presetSubtype="0" fill="hold" grpId="0" nodeType="withEffect">
                                  <p:stCondLst>
                                    <p:cond delay="800"/>
                                  </p:stCondLst>
                                  <p:childTnLst>
                                    <p:set>
                                      <p:cBhvr>
                                        <p:cTn id="119" dur="1" fill="hold">
                                          <p:stCondLst>
                                            <p:cond delay="0"/>
                                          </p:stCondLst>
                                        </p:cTn>
                                        <p:tgtEl>
                                          <p:spTgt spid="63"/>
                                        </p:tgtEl>
                                        <p:attrNameLst>
                                          <p:attrName>style.visibility</p:attrName>
                                        </p:attrNameLst>
                                      </p:cBhvr>
                                      <p:to>
                                        <p:strVal val="visible"/>
                                      </p:to>
                                    </p:set>
                                    <p:animEffect transition="in" filter="fade">
                                      <p:cBhvr>
                                        <p:cTn id="120" dur="1000"/>
                                        <p:tgtEl>
                                          <p:spTgt spid="63"/>
                                        </p:tgtEl>
                                      </p:cBhvr>
                                    </p:animEffect>
                                    <p:anim calcmode="lin" valueType="num">
                                      <p:cBhvr>
                                        <p:cTn id="121" dur="1000" fill="hold"/>
                                        <p:tgtEl>
                                          <p:spTgt spid="63"/>
                                        </p:tgtEl>
                                        <p:attrNameLst>
                                          <p:attrName>ppt_x</p:attrName>
                                        </p:attrNameLst>
                                      </p:cBhvr>
                                      <p:tavLst>
                                        <p:tav tm="0">
                                          <p:val>
                                            <p:strVal val="#ppt_x"/>
                                          </p:val>
                                        </p:tav>
                                        <p:tav tm="100000">
                                          <p:val>
                                            <p:strVal val="#ppt_x"/>
                                          </p:val>
                                        </p:tav>
                                      </p:tavLst>
                                    </p:anim>
                                    <p:anim calcmode="lin" valueType="num">
                                      <p:cBhvr>
                                        <p:cTn id="122" dur="1000" fill="hold"/>
                                        <p:tgtEl>
                                          <p:spTgt spid="63"/>
                                        </p:tgtEl>
                                        <p:attrNameLst>
                                          <p:attrName>ppt_y</p:attrName>
                                        </p:attrNameLst>
                                      </p:cBhvr>
                                      <p:tavLst>
                                        <p:tav tm="0">
                                          <p:val>
                                            <p:strVal val="#ppt_y-.1"/>
                                          </p:val>
                                        </p:tav>
                                        <p:tav tm="100000">
                                          <p:val>
                                            <p:strVal val="#ppt_y"/>
                                          </p:val>
                                        </p:tav>
                                      </p:tavLst>
                                    </p:anim>
                                  </p:childTnLst>
                                </p:cTn>
                              </p:par>
                              <p:par>
                                <p:cTn id="123" presetID="47" presetClass="entr" presetSubtype="0" fill="hold" grpId="0" nodeType="withEffect">
                                  <p:stCondLst>
                                    <p:cond delay="900"/>
                                  </p:stCondLst>
                                  <p:childTnLst>
                                    <p:set>
                                      <p:cBhvr>
                                        <p:cTn id="124" dur="1" fill="hold">
                                          <p:stCondLst>
                                            <p:cond delay="0"/>
                                          </p:stCondLst>
                                        </p:cTn>
                                        <p:tgtEl>
                                          <p:spTgt spid="64"/>
                                        </p:tgtEl>
                                        <p:attrNameLst>
                                          <p:attrName>style.visibility</p:attrName>
                                        </p:attrNameLst>
                                      </p:cBhvr>
                                      <p:to>
                                        <p:strVal val="visible"/>
                                      </p:to>
                                    </p:set>
                                    <p:animEffect transition="in" filter="fade">
                                      <p:cBhvr>
                                        <p:cTn id="125" dur="1000"/>
                                        <p:tgtEl>
                                          <p:spTgt spid="64"/>
                                        </p:tgtEl>
                                      </p:cBhvr>
                                    </p:animEffect>
                                    <p:anim calcmode="lin" valueType="num">
                                      <p:cBhvr>
                                        <p:cTn id="126" dur="1000" fill="hold"/>
                                        <p:tgtEl>
                                          <p:spTgt spid="64"/>
                                        </p:tgtEl>
                                        <p:attrNameLst>
                                          <p:attrName>ppt_x</p:attrName>
                                        </p:attrNameLst>
                                      </p:cBhvr>
                                      <p:tavLst>
                                        <p:tav tm="0">
                                          <p:val>
                                            <p:strVal val="#ppt_x"/>
                                          </p:val>
                                        </p:tav>
                                        <p:tav tm="100000">
                                          <p:val>
                                            <p:strVal val="#ppt_x"/>
                                          </p:val>
                                        </p:tav>
                                      </p:tavLst>
                                    </p:anim>
                                    <p:anim calcmode="lin" valueType="num">
                                      <p:cBhvr>
                                        <p:cTn id="127" dur="1000" fill="hold"/>
                                        <p:tgtEl>
                                          <p:spTgt spid="64"/>
                                        </p:tgtEl>
                                        <p:attrNameLst>
                                          <p:attrName>ppt_y</p:attrName>
                                        </p:attrNameLst>
                                      </p:cBhvr>
                                      <p:tavLst>
                                        <p:tav tm="0">
                                          <p:val>
                                            <p:strVal val="#ppt_y-.1"/>
                                          </p:val>
                                        </p:tav>
                                        <p:tav tm="100000">
                                          <p:val>
                                            <p:strVal val="#ppt_y"/>
                                          </p:val>
                                        </p:tav>
                                      </p:tavLst>
                                    </p:anim>
                                  </p:childTnLst>
                                </p:cTn>
                              </p:par>
                            </p:childTnLst>
                          </p:cTn>
                        </p:par>
                        <p:par>
                          <p:cTn id="128" fill="hold">
                            <p:stCondLst>
                              <p:cond delay="4250"/>
                            </p:stCondLst>
                            <p:childTnLst>
                              <p:par>
                                <p:cTn id="129" presetID="2" presetClass="entr" presetSubtype="4" decel="100000" fill="hold" grpId="0" nodeType="afterEffect">
                                  <p:stCondLst>
                                    <p:cond delay="0"/>
                                  </p:stCondLst>
                                  <p:childTnLst>
                                    <p:set>
                                      <p:cBhvr>
                                        <p:cTn id="130" dur="1" fill="hold">
                                          <p:stCondLst>
                                            <p:cond delay="0"/>
                                          </p:stCondLst>
                                        </p:cTn>
                                        <p:tgtEl>
                                          <p:spTgt spid="93"/>
                                        </p:tgtEl>
                                        <p:attrNameLst>
                                          <p:attrName>style.visibility</p:attrName>
                                        </p:attrNameLst>
                                      </p:cBhvr>
                                      <p:to>
                                        <p:strVal val="visible"/>
                                      </p:to>
                                    </p:set>
                                    <p:anim calcmode="lin" valueType="num">
                                      <p:cBhvr additive="base">
                                        <p:cTn id="131" dur="500" fill="hold"/>
                                        <p:tgtEl>
                                          <p:spTgt spid="93"/>
                                        </p:tgtEl>
                                        <p:attrNameLst>
                                          <p:attrName>ppt_x</p:attrName>
                                        </p:attrNameLst>
                                      </p:cBhvr>
                                      <p:tavLst>
                                        <p:tav tm="0">
                                          <p:val>
                                            <p:strVal val="#ppt_x"/>
                                          </p:val>
                                        </p:tav>
                                        <p:tav tm="100000">
                                          <p:val>
                                            <p:strVal val="#ppt_x"/>
                                          </p:val>
                                        </p:tav>
                                      </p:tavLst>
                                    </p:anim>
                                    <p:anim calcmode="lin" valueType="num">
                                      <p:cBhvr additive="base">
                                        <p:cTn id="132" dur="500" fill="hold"/>
                                        <p:tgtEl>
                                          <p:spTgt spid="93"/>
                                        </p:tgtEl>
                                        <p:attrNameLst>
                                          <p:attrName>ppt_y</p:attrName>
                                        </p:attrNameLst>
                                      </p:cBhvr>
                                      <p:tavLst>
                                        <p:tav tm="0">
                                          <p:val>
                                            <p:strVal val="1+#ppt_h/2"/>
                                          </p:val>
                                        </p:tav>
                                        <p:tav tm="100000">
                                          <p:val>
                                            <p:strVal val="#ppt_y"/>
                                          </p:val>
                                        </p:tav>
                                      </p:tavLst>
                                    </p:anim>
                                  </p:childTnLst>
                                </p:cTn>
                              </p:par>
                              <p:par>
                                <p:cTn id="133" presetID="2" presetClass="entr" presetSubtype="4" decel="100000" fill="hold" grpId="0" nodeType="withEffect">
                                  <p:stCondLst>
                                    <p:cond delay="0"/>
                                  </p:stCondLst>
                                  <p:childTnLst>
                                    <p:set>
                                      <p:cBhvr>
                                        <p:cTn id="134" dur="1" fill="hold">
                                          <p:stCondLst>
                                            <p:cond delay="0"/>
                                          </p:stCondLst>
                                        </p:cTn>
                                        <p:tgtEl>
                                          <p:spTgt spid="94"/>
                                        </p:tgtEl>
                                        <p:attrNameLst>
                                          <p:attrName>style.visibility</p:attrName>
                                        </p:attrNameLst>
                                      </p:cBhvr>
                                      <p:to>
                                        <p:strVal val="visible"/>
                                      </p:to>
                                    </p:set>
                                    <p:anim calcmode="lin" valueType="num">
                                      <p:cBhvr additive="base">
                                        <p:cTn id="135" dur="500" fill="hold"/>
                                        <p:tgtEl>
                                          <p:spTgt spid="94"/>
                                        </p:tgtEl>
                                        <p:attrNameLst>
                                          <p:attrName>ppt_x</p:attrName>
                                        </p:attrNameLst>
                                      </p:cBhvr>
                                      <p:tavLst>
                                        <p:tav tm="0">
                                          <p:val>
                                            <p:strVal val="#ppt_x"/>
                                          </p:val>
                                        </p:tav>
                                        <p:tav tm="100000">
                                          <p:val>
                                            <p:strVal val="#ppt_x"/>
                                          </p:val>
                                        </p:tav>
                                      </p:tavLst>
                                    </p:anim>
                                    <p:anim calcmode="lin" valueType="num">
                                      <p:cBhvr additive="base">
                                        <p:cTn id="136" dur="500" fill="hold"/>
                                        <p:tgtEl>
                                          <p:spTgt spid="94"/>
                                        </p:tgtEl>
                                        <p:attrNameLst>
                                          <p:attrName>ppt_y</p:attrName>
                                        </p:attrNameLst>
                                      </p:cBhvr>
                                      <p:tavLst>
                                        <p:tav tm="0">
                                          <p:val>
                                            <p:strVal val="1+#ppt_h/2"/>
                                          </p:val>
                                        </p:tav>
                                        <p:tav tm="100000">
                                          <p:val>
                                            <p:strVal val="#ppt_y"/>
                                          </p:val>
                                        </p:tav>
                                      </p:tavLst>
                                    </p:anim>
                                  </p:childTnLst>
                                </p:cTn>
                              </p:par>
                              <p:par>
                                <p:cTn id="137" presetID="2" presetClass="entr" presetSubtype="4" decel="100000" fill="hold" grpId="0" nodeType="withEffect">
                                  <p:stCondLst>
                                    <p:cond delay="0"/>
                                  </p:stCondLst>
                                  <p:childTnLst>
                                    <p:set>
                                      <p:cBhvr>
                                        <p:cTn id="138" dur="1" fill="hold">
                                          <p:stCondLst>
                                            <p:cond delay="0"/>
                                          </p:stCondLst>
                                        </p:cTn>
                                        <p:tgtEl>
                                          <p:spTgt spid="95"/>
                                        </p:tgtEl>
                                        <p:attrNameLst>
                                          <p:attrName>style.visibility</p:attrName>
                                        </p:attrNameLst>
                                      </p:cBhvr>
                                      <p:to>
                                        <p:strVal val="visible"/>
                                      </p:to>
                                    </p:set>
                                    <p:anim calcmode="lin" valueType="num">
                                      <p:cBhvr additive="base">
                                        <p:cTn id="139" dur="500" fill="hold"/>
                                        <p:tgtEl>
                                          <p:spTgt spid="95"/>
                                        </p:tgtEl>
                                        <p:attrNameLst>
                                          <p:attrName>ppt_x</p:attrName>
                                        </p:attrNameLst>
                                      </p:cBhvr>
                                      <p:tavLst>
                                        <p:tav tm="0">
                                          <p:val>
                                            <p:strVal val="#ppt_x"/>
                                          </p:val>
                                        </p:tav>
                                        <p:tav tm="100000">
                                          <p:val>
                                            <p:strVal val="#ppt_x"/>
                                          </p:val>
                                        </p:tav>
                                      </p:tavLst>
                                    </p:anim>
                                    <p:anim calcmode="lin" valueType="num">
                                      <p:cBhvr additive="base">
                                        <p:cTn id="140" dur="500" fill="hold"/>
                                        <p:tgtEl>
                                          <p:spTgt spid="95"/>
                                        </p:tgtEl>
                                        <p:attrNameLst>
                                          <p:attrName>ppt_y</p:attrName>
                                        </p:attrNameLst>
                                      </p:cBhvr>
                                      <p:tavLst>
                                        <p:tav tm="0">
                                          <p:val>
                                            <p:strVal val="1+#ppt_h/2"/>
                                          </p:val>
                                        </p:tav>
                                        <p:tav tm="100000">
                                          <p:val>
                                            <p:strVal val="#ppt_y"/>
                                          </p:val>
                                        </p:tav>
                                      </p:tavLst>
                                    </p:anim>
                                  </p:childTnLst>
                                </p:cTn>
                              </p:par>
                              <p:par>
                                <p:cTn id="141" presetID="2" presetClass="entr" presetSubtype="4" decel="100000" fill="hold" grpId="0" nodeType="withEffect">
                                  <p:stCondLst>
                                    <p:cond delay="0"/>
                                  </p:stCondLst>
                                  <p:childTnLst>
                                    <p:set>
                                      <p:cBhvr>
                                        <p:cTn id="142" dur="1" fill="hold">
                                          <p:stCondLst>
                                            <p:cond delay="0"/>
                                          </p:stCondLst>
                                        </p:cTn>
                                        <p:tgtEl>
                                          <p:spTgt spid="96"/>
                                        </p:tgtEl>
                                        <p:attrNameLst>
                                          <p:attrName>style.visibility</p:attrName>
                                        </p:attrNameLst>
                                      </p:cBhvr>
                                      <p:to>
                                        <p:strVal val="visible"/>
                                      </p:to>
                                    </p:set>
                                    <p:anim calcmode="lin" valueType="num">
                                      <p:cBhvr additive="base">
                                        <p:cTn id="143" dur="500" fill="hold"/>
                                        <p:tgtEl>
                                          <p:spTgt spid="96"/>
                                        </p:tgtEl>
                                        <p:attrNameLst>
                                          <p:attrName>ppt_x</p:attrName>
                                        </p:attrNameLst>
                                      </p:cBhvr>
                                      <p:tavLst>
                                        <p:tav tm="0">
                                          <p:val>
                                            <p:strVal val="#ppt_x"/>
                                          </p:val>
                                        </p:tav>
                                        <p:tav tm="100000">
                                          <p:val>
                                            <p:strVal val="#ppt_x"/>
                                          </p:val>
                                        </p:tav>
                                      </p:tavLst>
                                    </p:anim>
                                    <p:anim calcmode="lin" valueType="num">
                                      <p:cBhvr additive="base">
                                        <p:cTn id="144" dur="500" fill="hold"/>
                                        <p:tgtEl>
                                          <p:spTgt spid="96"/>
                                        </p:tgtEl>
                                        <p:attrNameLst>
                                          <p:attrName>ppt_y</p:attrName>
                                        </p:attrNameLst>
                                      </p:cBhvr>
                                      <p:tavLst>
                                        <p:tav tm="0">
                                          <p:val>
                                            <p:strVal val="1+#ppt_h/2"/>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97"/>
                                        </p:tgtEl>
                                        <p:attrNameLst>
                                          <p:attrName>style.visibility</p:attrName>
                                        </p:attrNameLst>
                                      </p:cBhvr>
                                      <p:to>
                                        <p:strVal val="visible"/>
                                      </p:to>
                                    </p:set>
                                    <p:anim calcmode="lin" valueType="num">
                                      <p:cBhvr additive="base">
                                        <p:cTn id="147" dur="500" fill="hold"/>
                                        <p:tgtEl>
                                          <p:spTgt spid="97"/>
                                        </p:tgtEl>
                                        <p:attrNameLst>
                                          <p:attrName>ppt_x</p:attrName>
                                        </p:attrNameLst>
                                      </p:cBhvr>
                                      <p:tavLst>
                                        <p:tav tm="0">
                                          <p:val>
                                            <p:strVal val="#ppt_x"/>
                                          </p:val>
                                        </p:tav>
                                        <p:tav tm="100000">
                                          <p:val>
                                            <p:strVal val="#ppt_x"/>
                                          </p:val>
                                        </p:tav>
                                      </p:tavLst>
                                    </p:anim>
                                    <p:anim calcmode="lin" valueType="num">
                                      <p:cBhvr additive="base">
                                        <p:cTn id="148" dur="500" fill="hold"/>
                                        <p:tgtEl>
                                          <p:spTgt spid="97"/>
                                        </p:tgtEl>
                                        <p:attrNameLst>
                                          <p:attrName>ppt_y</p:attrName>
                                        </p:attrNameLst>
                                      </p:cBhvr>
                                      <p:tavLst>
                                        <p:tav tm="0">
                                          <p:val>
                                            <p:strVal val="1+#ppt_h/2"/>
                                          </p:val>
                                        </p:tav>
                                        <p:tav tm="100000">
                                          <p:val>
                                            <p:strVal val="#ppt_y"/>
                                          </p:val>
                                        </p:tav>
                                      </p:tavLst>
                                    </p:anim>
                                  </p:childTnLst>
                                </p:cTn>
                              </p:par>
                              <p:par>
                                <p:cTn id="149" presetID="2" presetClass="entr" presetSubtype="4" decel="100000" fill="hold" grpId="0" nodeType="withEffect">
                                  <p:stCondLst>
                                    <p:cond delay="0"/>
                                  </p:stCondLst>
                                  <p:childTnLst>
                                    <p:set>
                                      <p:cBhvr>
                                        <p:cTn id="150" dur="1" fill="hold">
                                          <p:stCondLst>
                                            <p:cond delay="0"/>
                                          </p:stCondLst>
                                        </p:cTn>
                                        <p:tgtEl>
                                          <p:spTgt spid="98"/>
                                        </p:tgtEl>
                                        <p:attrNameLst>
                                          <p:attrName>style.visibility</p:attrName>
                                        </p:attrNameLst>
                                      </p:cBhvr>
                                      <p:to>
                                        <p:strVal val="visible"/>
                                      </p:to>
                                    </p:set>
                                    <p:anim calcmode="lin" valueType="num">
                                      <p:cBhvr additive="base">
                                        <p:cTn id="151" dur="500" fill="hold"/>
                                        <p:tgtEl>
                                          <p:spTgt spid="98"/>
                                        </p:tgtEl>
                                        <p:attrNameLst>
                                          <p:attrName>ppt_x</p:attrName>
                                        </p:attrNameLst>
                                      </p:cBhvr>
                                      <p:tavLst>
                                        <p:tav tm="0">
                                          <p:val>
                                            <p:strVal val="#ppt_x"/>
                                          </p:val>
                                        </p:tav>
                                        <p:tav tm="100000">
                                          <p:val>
                                            <p:strVal val="#ppt_x"/>
                                          </p:val>
                                        </p:tav>
                                      </p:tavLst>
                                    </p:anim>
                                    <p:anim calcmode="lin" valueType="num">
                                      <p:cBhvr additive="base">
                                        <p:cTn id="152" dur="500" fill="hold"/>
                                        <p:tgtEl>
                                          <p:spTgt spid="98"/>
                                        </p:tgtEl>
                                        <p:attrNameLst>
                                          <p:attrName>ppt_y</p:attrName>
                                        </p:attrNameLst>
                                      </p:cBhvr>
                                      <p:tavLst>
                                        <p:tav tm="0">
                                          <p:val>
                                            <p:strVal val="1+#ppt_h/2"/>
                                          </p:val>
                                        </p:tav>
                                        <p:tav tm="100000">
                                          <p:val>
                                            <p:strVal val="#ppt_y"/>
                                          </p:val>
                                        </p:tav>
                                      </p:tavLst>
                                    </p:anim>
                                  </p:childTnLst>
                                </p:cTn>
                              </p:par>
                              <p:par>
                                <p:cTn id="153" presetID="2" presetClass="entr" presetSubtype="4" decel="100000" fill="hold" grpId="0" nodeType="withEffect">
                                  <p:stCondLst>
                                    <p:cond delay="0"/>
                                  </p:stCondLst>
                                  <p:childTnLst>
                                    <p:set>
                                      <p:cBhvr>
                                        <p:cTn id="154" dur="1" fill="hold">
                                          <p:stCondLst>
                                            <p:cond delay="0"/>
                                          </p:stCondLst>
                                        </p:cTn>
                                        <p:tgtEl>
                                          <p:spTgt spid="99"/>
                                        </p:tgtEl>
                                        <p:attrNameLst>
                                          <p:attrName>style.visibility</p:attrName>
                                        </p:attrNameLst>
                                      </p:cBhvr>
                                      <p:to>
                                        <p:strVal val="visible"/>
                                      </p:to>
                                    </p:set>
                                    <p:anim calcmode="lin" valueType="num">
                                      <p:cBhvr additive="base">
                                        <p:cTn id="155" dur="500" fill="hold"/>
                                        <p:tgtEl>
                                          <p:spTgt spid="99"/>
                                        </p:tgtEl>
                                        <p:attrNameLst>
                                          <p:attrName>ppt_x</p:attrName>
                                        </p:attrNameLst>
                                      </p:cBhvr>
                                      <p:tavLst>
                                        <p:tav tm="0">
                                          <p:val>
                                            <p:strVal val="#ppt_x"/>
                                          </p:val>
                                        </p:tav>
                                        <p:tav tm="100000">
                                          <p:val>
                                            <p:strVal val="#ppt_x"/>
                                          </p:val>
                                        </p:tav>
                                      </p:tavLst>
                                    </p:anim>
                                    <p:anim calcmode="lin" valueType="num">
                                      <p:cBhvr additive="base">
                                        <p:cTn id="156" dur="500" fill="hold"/>
                                        <p:tgtEl>
                                          <p:spTgt spid="99"/>
                                        </p:tgtEl>
                                        <p:attrNameLst>
                                          <p:attrName>ppt_y</p:attrName>
                                        </p:attrNameLst>
                                      </p:cBhvr>
                                      <p:tavLst>
                                        <p:tav tm="0">
                                          <p:val>
                                            <p:strVal val="1+#ppt_h/2"/>
                                          </p:val>
                                        </p:tav>
                                        <p:tav tm="100000">
                                          <p:val>
                                            <p:strVal val="#ppt_y"/>
                                          </p:val>
                                        </p:tav>
                                      </p:tavLst>
                                    </p:anim>
                                  </p:childTnLst>
                                </p:cTn>
                              </p:par>
                            </p:childTnLst>
                          </p:cTn>
                        </p:par>
                        <p:par>
                          <p:cTn id="157" fill="hold">
                            <p:stCondLst>
                              <p:cond delay="4750"/>
                            </p:stCondLst>
                            <p:childTnLst>
                              <p:par>
                                <p:cTn id="158" presetID="22" presetClass="entr" presetSubtype="8" fill="hold" grpId="0" nodeType="afterEffect">
                                  <p:stCondLst>
                                    <p:cond delay="0"/>
                                  </p:stCondLst>
                                  <p:childTnLst>
                                    <p:set>
                                      <p:cBhvr>
                                        <p:cTn id="159" dur="1" fill="hold">
                                          <p:stCondLst>
                                            <p:cond delay="0"/>
                                          </p:stCondLst>
                                        </p:cTn>
                                        <p:tgtEl>
                                          <p:spTgt spid="79"/>
                                        </p:tgtEl>
                                        <p:attrNameLst>
                                          <p:attrName>style.visibility</p:attrName>
                                        </p:attrNameLst>
                                      </p:cBhvr>
                                      <p:to>
                                        <p:strVal val="visible"/>
                                      </p:to>
                                    </p:set>
                                    <p:animEffect transition="in" filter="wipe(left)">
                                      <p:cBhvr>
                                        <p:cTn id="160" dur="500"/>
                                        <p:tgtEl>
                                          <p:spTgt spid="79"/>
                                        </p:tgtEl>
                                      </p:cBhvr>
                                    </p:animEffect>
                                  </p:childTnLst>
                                </p:cTn>
                              </p:par>
                              <p:par>
                                <p:cTn id="161" presetID="22" presetClass="entr" presetSubtype="8" fill="hold" grpId="0" nodeType="withEffect">
                                  <p:stCondLst>
                                    <p:cond delay="100"/>
                                  </p:stCondLst>
                                  <p:childTnLst>
                                    <p:set>
                                      <p:cBhvr>
                                        <p:cTn id="162" dur="1" fill="hold">
                                          <p:stCondLst>
                                            <p:cond delay="0"/>
                                          </p:stCondLst>
                                        </p:cTn>
                                        <p:tgtEl>
                                          <p:spTgt spid="80"/>
                                        </p:tgtEl>
                                        <p:attrNameLst>
                                          <p:attrName>style.visibility</p:attrName>
                                        </p:attrNameLst>
                                      </p:cBhvr>
                                      <p:to>
                                        <p:strVal val="visible"/>
                                      </p:to>
                                    </p:set>
                                    <p:animEffect transition="in" filter="wipe(left)">
                                      <p:cBhvr>
                                        <p:cTn id="163" dur="500"/>
                                        <p:tgtEl>
                                          <p:spTgt spid="80"/>
                                        </p:tgtEl>
                                      </p:cBhvr>
                                    </p:animEffect>
                                  </p:childTnLst>
                                </p:cTn>
                              </p:par>
                              <p:par>
                                <p:cTn id="164" presetID="22" presetClass="entr" presetSubtype="8" fill="hold" grpId="0" nodeType="withEffect">
                                  <p:stCondLst>
                                    <p:cond delay="200"/>
                                  </p:stCondLst>
                                  <p:childTnLst>
                                    <p:set>
                                      <p:cBhvr>
                                        <p:cTn id="165" dur="1" fill="hold">
                                          <p:stCondLst>
                                            <p:cond delay="0"/>
                                          </p:stCondLst>
                                        </p:cTn>
                                        <p:tgtEl>
                                          <p:spTgt spid="81"/>
                                        </p:tgtEl>
                                        <p:attrNameLst>
                                          <p:attrName>style.visibility</p:attrName>
                                        </p:attrNameLst>
                                      </p:cBhvr>
                                      <p:to>
                                        <p:strVal val="visible"/>
                                      </p:to>
                                    </p:set>
                                    <p:animEffect transition="in" filter="wipe(left)">
                                      <p:cBhvr>
                                        <p:cTn id="166" dur="500"/>
                                        <p:tgtEl>
                                          <p:spTgt spid="81"/>
                                        </p:tgtEl>
                                      </p:cBhvr>
                                    </p:animEffect>
                                  </p:childTnLst>
                                </p:cTn>
                              </p:par>
                              <p:par>
                                <p:cTn id="167" presetID="22" presetClass="entr" presetSubtype="8" fill="hold" grpId="0" nodeType="withEffect">
                                  <p:stCondLst>
                                    <p:cond delay="300"/>
                                  </p:stCondLst>
                                  <p:childTnLst>
                                    <p:set>
                                      <p:cBhvr>
                                        <p:cTn id="168" dur="1" fill="hold">
                                          <p:stCondLst>
                                            <p:cond delay="0"/>
                                          </p:stCondLst>
                                        </p:cTn>
                                        <p:tgtEl>
                                          <p:spTgt spid="82"/>
                                        </p:tgtEl>
                                        <p:attrNameLst>
                                          <p:attrName>style.visibility</p:attrName>
                                        </p:attrNameLst>
                                      </p:cBhvr>
                                      <p:to>
                                        <p:strVal val="visible"/>
                                      </p:to>
                                    </p:set>
                                    <p:animEffect transition="in" filter="wipe(left)">
                                      <p:cBhvr>
                                        <p:cTn id="169" dur="500"/>
                                        <p:tgtEl>
                                          <p:spTgt spid="82"/>
                                        </p:tgtEl>
                                      </p:cBhvr>
                                    </p:animEffect>
                                  </p:childTnLst>
                                </p:cTn>
                              </p:par>
                              <p:par>
                                <p:cTn id="170" presetID="22" presetClass="entr" presetSubtype="8" fill="hold" grpId="0" nodeType="withEffect">
                                  <p:stCondLst>
                                    <p:cond delay="400"/>
                                  </p:stCondLst>
                                  <p:childTnLst>
                                    <p:set>
                                      <p:cBhvr>
                                        <p:cTn id="171" dur="1" fill="hold">
                                          <p:stCondLst>
                                            <p:cond delay="0"/>
                                          </p:stCondLst>
                                        </p:cTn>
                                        <p:tgtEl>
                                          <p:spTgt spid="83"/>
                                        </p:tgtEl>
                                        <p:attrNameLst>
                                          <p:attrName>style.visibility</p:attrName>
                                        </p:attrNameLst>
                                      </p:cBhvr>
                                      <p:to>
                                        <p:strVal val="visible"/>
                                      </p:to>
                                    </p:set>
                                    <p:animEffect transition="in" filter="wipe(left)">
                                      <p:cBhvr>
                                        <p:cTn id="172" dur="500"/>
                                        <p:tgtEl>
                                          <p:spTgt spid="83"/>
                                        </p:tgtEl>
                                      </p:cBhvr>
                                    </p:animEffect>
                                  </p:childTnLst>
                                </p:cTn>
                              </p:par>
                              <p:par>
                                <p:cTn id="173" presetID="22" presetClass="entr" presetSubtype="8" fill="hold" grpId="0" nodeType="withEffect">
                                  <p:stCondLst>
                                    <p:cond delay="500"/>
                                  </p:stCondLst>
                                  <p:childTnLst>
                                    <p:set>
                                      <p:cBhvr>
                                        <p:cTn id="174" dur="1" fill="hold">
                                          <p:stCondLst>
                                            <p:cond delay="0"/>
                                          </p:stCondLst>
                                        </p:cTn>
                                        <p:tgtEl>
                                          <p:spTgt spid="84"/>
                                        </p:tgtEl>
                                        <p:attrNameLst>
                                          <p:attrName>style.visibility</p:attrName>
                                        </p:attrNameLst>
                                      </p:cBhvr>
                                      <p:to>
                                        <p:strVal val="visible"/>
                                      </p:to>
                                    </p:set>
                                    <p:animEffect transition="in" filter="wipe(left)">
                                      <p:cBhvr>
                                        <p:cTn id="175" dur="500"/>
                                        <p:tgtEl>
                                          <p:spTgt spid="84"/>
                                        </p:tgtEl>
                                      </p:cBhvr>
                                    </p:animEffect>
                                  </p:childTnLst>
                                </p:cTn>
                              </p:par>
                              <p:par>
                                <p:cTn id="176" presetID="22" presetClass="entr" presetSubtype="8" fill="hold" grpId="0" nodeType="withEffect">
                                  <p:stCondLst>
                                    <p:cond delay="600"/>
                                  </p:stCondLst>
                                  <p:childTnLst>
                                    <p:set>
                                      <p:cBhvr>
                                        <p:cTn id="177" dur="1" fill="hold">
                                          <p:stCondLst>
                                            <p:cond delay="0"/>
                                          </p:stCondLst>
                                        </p:cTn>
                                        <p:tgtEl>
                                          <p:spTgt spid="85"/>
                                        </p:tgtEl>
                                        <p:attrNameLst>
                                          <p:attrName>style.visibility</p:attrName>
                                        </p:attrNameLst>
                                      </p:cBhvr>
                                      <p:to>
                                        <p:strVal val="visible"/>
                                      </p:to>
                                    </p:set>
                                    <p:animEffect transition="in" filter="wipe(left)">
                                      <p:cBhvr>
                                        <p:cTn id="178" dur="500"/>
                                        <p:tgtEl>
                                          <p:spTgt spid="85"/>
                                        </p:tgtEl>
                                      </p:cBhvr>
                                    </p:animEffect>
                                  </p:childTnLst>
                                </p:cTn>
                              </p:par>
                              <p:par>
                                <p:cTn id="179" presetID="22" presetClass="entr" presetSubtype="2" fill="hold" grpId="0" nodeType="withEffect">
                                  <p:stCondLst>
                                    <p:cond delay="0"/>
                                  </p:stCondLst>
                                  <p:childTnLst>
                                    <p:set>
                                      <p:cBhvr>
                                        <p:cTn id="180" dur="1" fill="hold">
                                          <p:stCondLst>
                                            <p:cond delay="0"/>
                                          </p:stCondLst>
                                        </p:cTn>
                                        <p:tgtEl>
                                          <p:spTgt spid="65"/>
                                        </p:tgtEl>
                                        <p:attrNameLst>
                                          <p:attrName>style.visibility</p:attrName>
                                        </p:attrNameLst>
                                      </p:cBhvr>
                                      <p:to>
                                        <p:strVal val="visible"/>
                                      </p:to>
                                    </p:set>
                                    <p:animEffect transition="in" filter="wipe(right)">
                                      <p:cBhvr>
                                        <p:cTn id="181" dur="500"/>
                                        <p:tgtEl>
                                          <p:spTgt spid="65"/>
                                        </p:tgtEl>
                                      </p:cBhvr>
                                    </p:animEffect>
                                  </p:childTnLst>
                                </p:cTn>
                              </p:par>
                              <p:par>
                                <p:cTn id="182" presetID="22" presetClass="entr" presetSubtype="2" fill="hold" grpId="0" nodeType="withEffect">
                                  <p:stCondLst>
                                    <p:cond delay="100"/>
                                  </p:stCondLst>
                                  <p:childTnLst>
                                    <p:set>
                                      <p:cBhvr>
                                        <p:cTn id="183" dur="1" fill="hold">
                                          <p:stCondLst>
                                            <p:cond delay="0"/>
                                          </p:stCondLst>
                                        </p:cTn>
                                        <p:tgtEl>
                                          <p:spTgt spid="66"/>
                                        </p:tgtEl>
                                        <p:attrNameLst>
                                          <p:attrName>style.visibility</p:attrName>
                                        </p:attrNameLst>
                                      </p:cBhvr>
                                      <p:to>
                                        <p:strVal val="visible"/>
                                      </p:to>
                                    </p:set>
                                    <p:animEffect transition="in" filter="wipe(right)">
                                      <p:cBhvr>
                                        <p:cTn id="184" dur="500"/>
                                        <p:tgtEl>
                                          <p:spTgt spid="66"/>
                                        </p:tgtEl>
                                      </p:cBhvr>
                                    </p:animEffect>
                                  </p:childTnLst>
                                </p:cTn>
                              </p:par>
                              <p:par>
                                <p:cTn id="185" presetID="22" presetClass="entr" presetSubtype="2" fill="hold" grpId="0" nodeType="withEffect">
                                  <p:stCondLst>
                                    <p:cond delay="200"/>
                                  </p:stCondLst>
                                  <p:childTnLst>
                                    <p:set>
                                      <p:cBhvr>
                                        <p:cTn id="186" dur="1" fill="hold">
                                          <p:stCondLst>
                                            <p:cond delay="0"/>
                                          </p:stCondLst>
                                        </p:cTn>
                                        <p:tgtEl>
                                          <p:spTgt spid="67"/>
                                        </p:tgtEl>
                                        <p:attrNameLst>
                                          <p:attrName>style.visibility</p:attrName>
                                        </p:attrNameLst>
                                      </p:cBhvr>
                                      <p:to>
                                        <p:strVal val="visible"/>
                                      </p:to>
                                    </p:set>
                                    <p:animEffect transition="in" filter="wipe(right)">
                                      <p:cBhvr>
                                        <p:cTn id="187" dur="500"/>
                                        <p:tgtEl>
                                          <p:spTgt spid="67"/>
                                        </p:tgtEl>
                                      </p:cBhvr>
                                    </p:animEffect>
                                  </p:childTnLst>
                                </p:cTn>
                              </p:par>
                              <p:par>
                                <p:cTn id="188" presetID="22" presetClass="entr" presetSubtype="2" fill="hold" grpId="0" nodeType="withEffect">
                                  <p:stCondLst>
                                    <p:cond delay="300"/>
                                  </p:stCondLst>
                                  <p:childTnLst>
                                    <p:set>
                                      <p:cBhvr>
                                        <p:cTn id="189" dur="1" fill="hold">
                                          <p:stCondLst>
                                            <p:cond delay="0"/>
                                          </p:stCondLst>
                                        </p:cTn>
                                        <p:tgtEl>
                                          <p:spTgt spid="68"/>
                                        </p:tgtEl>
                                        <p:attrNameLst>
                                          <p:attrName>style.visibility</p:attrName>
                                        </p:attrNameLst>
                                      </p:cBhvr>
                                      <p:to>
                                        <p:strVal val="visible"/>
                                      </p:to>
                                    </p:set>
                                    <p:animEffect transition="in" filter="wipe(right)">
                                      <p:cBhvr>
                                        <p:cTn id="190" dur="500"/>
                                        <p:tgtEl>
                                          <p:spTgt spid="68"/>
                                        </p:tgtEl>
                                      </p:cBhvr>
                                    </p:animEffect>
                                  </p:childTnLst>
                                </p:cTn>
                              </p:par>
                              <p:par>
                                <p:cTn id="191" presetID="22" presetClass="entr" presetSubtype="2" fill="hold" grpId="0" nodeType="withEffect">
                                  <p:stCondLst>
                                    <p:cond delay="400"/>
                                  </p:stCondLst>
                                  <p:childTnLst>
                                    <p:set>
                                      <p:cBhvr>
                                        <p:cTn id="192" dur="1" fill="hold">
                                          <p:stCondLst>
                                            <p:cond delay="0"/>
                                          </p:stCondLst>
                                        </p:cTn>
                                        <p:tgtEl>
                                          <p:spTgt spid="69"/>
                                        </p:tgtEl>
                                        <p:attrNameLst>
                                          <p:attrName>style.visibility</p:attrName>
                                        </p:attrNameLst>
                                      </p:cBhvr>
                                      <p:to>
                                        <p:strVal val="visible"/>
                                      </p:to>
                                    </p:set>
                                    <p:animEffect transition="in" filter="wipe(right)">
                                      <p:cBhvr>
                                        <p:cTn id="193" dur="500"/>
                                        <p:tgtEl>
                                          <p:spTgt spid="69"/>
                                        </p:tgtEl>
                                      </p:cBhvr>
                                    </p:animEffect>
                                  </p:childTnLst>
                                </p:cTn>
                              </p:par>
                              <p:par>
                                <p:cTn id="194" presetID="22" presetClass="entr" presetSubtype="2" fill="hold" grpId="0" nodeType="withEffect">
                                  <p:stCondLst>
                                    <p:cond delay="500"/>
                                  </p:stCondLst>
                                  <p:childTnLst>
                                    <p:set>
                                      <p:cBhvr>
                                        <p:cTn id="195" dur="1" fill="hold">
                                          <p:stCondLst>
                                            <p:cond delay="0"/>
                                          </p:stCondLst>
                                        </p:cTn>
                                        <p:tgtEl>
                                          <p:spTgt spid="70"/>
                                        </p:tgtEl>
                                        <p:attrNameLst>
                                          <p:attrName>style.visibility</p:attrName>
                                        </p:attrNameLst>
                                      </p:cBhvr>
                                      <p:to>
                                        <p:strVal val="visible"/>
                                      </p:to>
                                    </p:set>
                                    <p:animEffect transition="in" filter="wipe(right)">
                                      <p:cBhvr>
                                        <p:cTn id="196" dur="500"/>
                                        <p:tgtEl>
                                          <p:spTgt spid="70"/>
                                        </p:tgtEl>
                                      </p:cBhvr>
                                    </p:animEffect>
                                  </p:childTnLst>
                                </p:cTn>
                              </p:par>
                              <p:par>
                                <p:cTn id="197" presetID="22" presetClass="entr" presetSubtype="2" fill="hold" grpId="0" nodeType="withEffect">
                                  <p:stCondLst>
                                    <p:cond delay="600"/>
                                  </p:stCondLst>
                                  <p:childTnLst>
                                    <p:set>
                                      <p:cBhvr>
                                        <p:cTn id="198" dur="1" fill="hold">
                                          <p:stCondLst>
                                            <p:cond delay="0"/>
                                          </p:stCondLst>
                                        </p:cTn>
                                        <p:tgtEl>
                                          <p:spTgt spid="71"/>
                                        </p:tgtEl>
                                        <p:attrNameLst>
                                          <p:attrName>style.visibility</p:attrName>
                                        </p:attrNameLst>
                                      </p:cBhvr>
                                      <p:to>
                                        <p:strVal val="visible"/>
                                      </p:to>
                                    </p:set>
                                    <p:animEffect transition="in" filter="wipe(right)">
                                      <p:cBhvr>
                                        <p:cTn id="199" dur="500"/>
                                        <p:tgtEl>
                                          <p:spTgt spid="71"/>
                                        </p:tgtEl>
                                      </p:cBhvr>
                                    </p:animEffect>
                                  </p:childTnLst>
                                </p:cTn>
                              </p:par>
                            </p:childTnLst>
                          </p:cTn>
                        </p:par>
                        <p:par>
                          <p:cTn id="200" fill="hold">
                            <p:stCondLst>
                              <p:cond delay="5850"/>
                            </p:stCondLst>
                            <p:childTnLst>
                              <p:par>
                                <p:cTn id="201" presetID="22" presetClass="entr" presetSubtype="8" fill="hold" grpId="0" nodeType="afterEffect">
                                  <p:stCondLst>
                                    <p:cond delay="0"/>
                                  </p:stCondLst>
                                  <p:childTnLst>
                                    <p:set>
                                      <p:cBhvr>
                                        <p:cTn id="202" dur="1" fill="hold">
                                          <p:stCondLst>
                                            <p:cond delay="0"/>
                                          </p:stCondLst>
                                        </p:cTn>
                                        <p:tgtEl>
                                          <p:spTgt spid="86"/>
                                        </p:tgtEl>
                                        <p:attrNameLst>
                                          <p:attrName>style.visibility</p:attrName>
                                        </p:attrNameLst>
                                      </p:cBhvr>
                                      <p:to>
                                        <p:strVal val="visible"/>
                                      </p:to>
                                    </p:set>
                                    <p:animEffect transition="in" filter="wipe(left)">
                                      <p:cBhvr>
                                        <p:cTn id="203" dur="500"/>
                                        <p:tgtEl>
                                          <p:spTgt spid="86"/>
                                        </p:tgtEl>
                                      </p:cBhvr>
                                    </p:animEffect>
                                  </p:childTnLst>
                                </p:cTn>
                              </p:par>
                              <p:par>
                                <p:cTn id="204" presetID="22" presetClass="entr" presetSubtype="8" fill="hold" grpId="0" nodeType="withEffect">
                                  <p:stCondLst>
                                    <p:cond delay="0"/>
                                  </p:stCondLst>
                                  <p:childTnLst>
                                    <p:set>
                                      <p:cBhvr>
                                        <p:cTn id="205" dur="1" fill="hold">
                                          <p:stCondLst>
                                            <p:cond delay="0"/>
                                          </p:stCondLst>
                                        </p:cTn>
                                        <p:tgtEl>
                                          <p:spTgt spid="87"/>
                                        </p:tgtEl>
                                        <p:attrNameLst>
                                          <p:attrName>style.visibility</p:attrName>
                                        </p:attrNameLst>
                                      </p:cBhvr>
                                      <p:to>
                                        <p:strVal val="visible"/>
                                      </p:to>
                                    </p:set>
                                    <p:animEffect transition="in" filter="wipe(left)">
                                      <p:cBhvr>
                                        <p:cTn id="206" dur="500"/>
                                        <p:tgtEl>
                                          <p:spTgt spid="87"/>
                                        </p:tgtEl>
                                      </p:cBhvr>
                                    </p:animEffect>
                                  </p:childTnLst>
                                </p:cTn>
                              </p:par>
                              <p:par>
                                <p:cTn id="207" presetID="22" presetClass="entr" presetSubtype="8" fill="hold" grpId="0" nodeType="withEffect">
                                  <p:stCondLst>
                                    <p:cond delay="0"/>
                                  </p:stCondLst>
                                  <p:childTnLst>
                                    <p:set>
                                      <p:cBhvr>
                                        <p:cTn id="208" dur="1" fill="hold">
                                          <p:stCondLst>
                                            <p:cond delay="0"/>
                                          </p:stCondLst>
                                        </p:cTn>
                                        <p:tgtEl>
                                          <p:spTgt spid="88"/>
                                        </p:tgtEl>
                                        <p:attrNameLst>
                                          <p:attrName>style.visibility</p:attrName>
                                        </p:attrNameLst>
                                      </p:cBhvr>
                                      <p:to>
                                        <p:strVal val="visible"/>
                                      </p:to>
                                    </p:set>
                                    <p:animEffect transition="in" filter="wipe(left)">
                                      <p:cBhvr>
                                        <p:cTn id="209" dur="500"/>
                                        <p:tgtEl>
                                          <p:spTgt spid="88"/>
                                        </p:tgtEl>
                                      </p:cBhvr>
                                    </p:animEffect>
                                  </p:childTnLst>
                                </p:cTn>
                              </p:par>
                              <p:par>
                                <p:cTn id="210" presetID="22" presetClass="entr" presetSubtype="8" fill="hold" grpId="0" nodeType="withEffect">
                                  <p:stCondLst>
                                    <p:cond delay="0"/>
                                  </p:stCondLst>
                                  <p:childTnLst>
                                    <p:set>
                                      <p:cBhvr>
                                        <p:cTn id="211" dur="1" fill="hold">
                                          <p:stCondLst>
                                            <p:cond delay="0"/>
                                          </p:stCondLst>
                                        </p:cTn>
                                        <p:tgtEl>
                                          <p:spTgt spid="89"/>
                                        </p:tgtEl>
                                        <p:attrNameLst>
                                          <p:attrName>style.visibility</p:attrName>
                                        </p:attrNameLst>
                                      </p:cBhvr>
                                      <p:to>
                                        <p:strVal val="visible"/>
                                      </p:to>
                                    </p:set>
                                    <p:animEffect transition="in" filter="wipe(left)">
                                      <p:cBhvr>
                                        <p:cTn id="212" dur="500"/>
                                        <p:tgtEl>
                                          <p:spTgt spid="89"/>
                                        </p:tgtEl>
                                      </p:cBhvr>
                                    </p:animEffect>
                                  </p:childTnLst>
                                </p:cTn>
                              </p:par>
                              <p:par>
                                <p:cTn id="213" presetID="22" presetClass="entr" presetSubtype="8" fill="hold" grpId="0" nodeType="withEffect">
                                  <p:stCondLst>
                                    <p:cond delay="0"/>
                                  </p:stCondLst>
                                  <p:childTnLst>
                                    <p:set>
                                      <p:cBhvr>
                                        <p:cTn id="214" dur="1" fill="hold">
                                          <p:stCondLst>
                                            <p:cond delay="0"/>
                                          </p:stCondLst>
                                        </p:cTn>
                                        <p:tgtEl>
                                          <p:spTgt spid="90"/>
                                        </p:tgtEl>
                                        <p:attrNameLst>
                                          <p:attrName>style.visibility</p:attrName>
                                        </p:attrNameLst>
                                      </p:cBhvr>
                                      <p:to>
                                        <p:strVal val="visible"/>
                                      </p:to>
                                    </p:set>
                                    <p:animEffect transition="in" filter="wipe(left)">
                                      <p:cBhvr>
                                        <p:cTn id="215" dur="500"/>
                                        <p:tgtEl>
                                          <p:spTgt spid="90"/>
                                        </p:tgtEl>
                                      </p:cBhvr>
                                    </p:animEffect>
                                  </p:childTnLst>
                                </p:cTn>
                              </p:par>
                              <p:par>
                                <p:cTn id="216" presetID="22" presetClass="entr" presetSubtype="8" fill="hold" grpId="0" nodeType="withEffect">
                                  <p:stCondLst>
                                    <p:cond delay="0"/>
                                  </p:stCondLst>
                                  <p:childTnLst>
                                    <p:set>
                                      <p:cBhvr>
                                        <p:cTn id="217" dur="1" fill="hold">
                                          <p:stCondLst>
                                            <p:cond delay="0"/>
                                          </p:stCondLst>
                                        </p:cTn>
                                        <p:tgtEl>
                                          <p:spTgt spid="91"/>
                                        </p:tgtEl>
                                        <p:attrNameLst>
                                          <p:attrName>style.visibility</p:attrName>
                                        </p:attrNameLst>
                                      </p:cBhvr>
                                      <p:to>
                                        <p:strVal val="visible"/>
                                      </p:to>
                                    </p:set>
                                    <p:animEffect transition="in" filter="wipe(left)">
                                      <p:cBhvr>
                                        <p:cTn id="218" dur="500"/>
                                        <p:tgtEl>
                                          <p:spTgt spid="91"/>
                                        </p:tgtEl>
                                      </p:cBhvr>
                                    </p:animEffect>
                                  </p:childTnLst>
                                </p:cTn>
                              </p:par>
                              <p:par>
                                <p:cTn id="219" presetID="22" presetClass="entr" presetSubtype="8" fill="hold" grpId="0" nodeType="withEffect">
                                  <p:stCondLst>
                                    <p:cond delay="0"/>
                                  </p:stCondLst>
                                  <p:childTnLst>
                                    <p:set>
                                      <p:cBhvr>
                                        <p:cTn id="220" dur="1" fill="hold">
                                          <p:stCondLst>
                                            <p:cond delay="0"/>
                                          </p:stCondLst>
                                        </p:cTn>
                                        <p:tgtEl>
                                          <p:spTgt spid="92"/>
                                        </p:tgtEl>
                                        <p:attrNameLst>
                                          <p:attrName>style.visibility</p:attrName>
                                        </p:attrNameLst>
                                      </p:cBhvr>
                                      <p:to>
                                        <p:strVal val="visible"/>
                                      </p:to>
                                    </p:set>
                                    <p:animEffect transition="in" filter="wipe(left)">
                                      <p:cBhvr>
                                        <p:cTn id="221" dur="500"/>
                                        <p:tgtEl>
                                          <p:spTgt spid="92"/>
                                        </p:tgtEl>
                                      </p:cBhvr>
                                    </p:animEffect>
                                  </p:childTnLst>
                                </p:cTn>
                              </p:par>
                              <p:par>
                                <p:cTn id="222" presetID="22" presetClass="entr" presetSubtype="2" fill="hold" grpId="0" nodeType="withEffect">
                                  <p:stCondLst>
                                    <p:cond delay="0"/>
                                  </p:stCondLst>
                                  <p:childTnLst>
                                    <p:set>
                                      <p:cBhvr>
                                        <p:cTn id="223" dur="1" fill="hold">
                                          <p:stCondLst>
                                            <p:cond delay="0"/>
                                          </p:stCondLst>
                                        </p:cTn>
                                        <p:tgtEl>
                                          <p:spTgt spid="72"/>
                                        </p:tgtEl>
                                        <p:attrNameLst>
                                          <p:attrName>style.visibility</p:attrName>
                                        </p:attrNameLst>
                                      </p:cBhvr>
                                      <p:to>
                                        <p:strVal val="visible"/>
                                      </p:to>
                                    </p:set>
                                    <p:animEffect transition="in" filter="wipe(right)">
                                      <p:cBhvr>
                                        <p:cTn id="224" dur="500"/>
                                        <p:tgtEl>
                                          <p:spTgt spid="72"/>
                                        </p:tgtEl>
                                      </p:cBhvr>
                                    </p:animEffect>
                                  </p:childTnLst>
                                </p:cTn>
                              </p:par>
                              <p:par>
                                <p:cTn id="225" presetID="22" presetClass="entr" presetSubtype="2"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wipe(right)">
                                      <p:cBhvr>
                                        <p:cTn id="227" dur="500"/>
                                        <p:tgtEl>
                                          <p:spTgt spid="73"/>
                                        </p:tgtEl>
                                      </p:cBhvr>
                                    </p:animEffect>
                                  </p:childTnLst>
                                </p:cTn>
                              </p:par>
                              <p:par>
                                <p:cTn id="228" presetID="22" presetClass="entr" presetSubtype="2"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wipe(right)">
                                      <p:cBhvr>
                                        <p:cTn id="230" dur="500"/>
                                        <p:tgtEl>
                                          <p:spTgt spid="74"/>
                                        </p:tgtEl>
                                      </p:cBhvr>
                                    </p:animEffect>
                                  </p:childTnLst>
                                </p:cTn>
                              </p:par>
                              <p:par>
                                <p:cTn id="231" presetID="22" presetClass="entr" presetSubtype="2"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wipe(right)">
                                      <p:cBhvr>
                                        <p:cTn id="233" dur="500"/>
                                        <p:tgtEl>
                                          <p:spTgt spid="75"/>
                                        </p:tgtEl>
                                      </p:cBhvr>
                                    </p:animEffect>
                                  </p:childTnLst>
                                </p:cTn>
                              </p:par>
                              <p:par>
                                <p:cTn id="234" presetID="22" presetClass="entr" presetSubtype="2" fill="hold" grpId="0" nodeType="withEffect">
                                  <p:stCondLst>
                                    <p:cond delay="0"/>
                                  </p:stCondLst>
                                  <p:childTnLst>
                                    <p:set>
                                      <p:cBhvr>
                                        <p:cTn id="235" dur="1" fill="hold">
                                          <p:stCondLst>
                                            <p:cond delay="0"/>
                                          </p:stCondLst>
                                        </p:cTn>
                                        <p:tgtEl>
                                          <p:spTgt spid="76"/>
                                        </p:tgtEl>
                                        <p:attrNameLst>
                                          <p:attrName>style.visibility</p:attrName>
                                        </p:attrNameLst>
                                      </p:cBhvr>
                                      <p:to>
                                        <p:strVal val="visible"/>
                                      </p:to>
                                    </p:set>
                                    <p:animEffect transition="in" filter="wipe(right)">
                                      <p:cBhvr>
                                        <p:cTn id="236" dur="500"/>
                                        <p:tgtEl>
                                          <p:spTgt spid="76"/>
                                        </p:tgtEl>
                                      </p:cBhvr>
                                    </p:animEffect>
                                  </p:childTnLst>
                                </p:cTn>
                              </p:par>
                              <p:par>
                                <p:cTn id="237" presetID="22" presetClass="entr" presetSubtype="2" fill="hold" grpId="0" nodeType="withEffect">
                                  <p:stCondLst>
                                    <p:cond delay="0"/>
                                  </p:stCondLst>
                                  <p:childTnLst>
                                    <p:set>
                                      <p:cBhvr>
                                        <p:cTn id="238" dur="1" fill="hold">
                                          <p:stCondLst>
                                            <p:cond delay="0"/>
                                          </p:stCondLst>
                                        </p:cTn>
                                        <p:tgtEl>
                                          <p:spTgt spid="77"/>
                                        </p:tgtEl>
                                        <p:attrNameLst>
                                          <p:attrName>style.visibility</p:attrName>
                                        </p:attrNameLst>
                                      </p:cBhvr>
                                      <p:to>
                                        <p:strVal val="visible"/>
                                      </p:to>
                                    </p:set>
                                    <p:animEffect transition="in" filter="wipe(right)">
                                      <p:cBhvr>
                                        <p:cTn id="239" dur="500"/>
                                        <p:tgtEl>
                                          <p:spTgt spid="77"/>
                                        </p:tgtEl>
                                      </p:cBhvr>
                                    </p:animEffect>
                                  </p:childTnLst>
                                </p:cTn>
                              </p:par>
                              <p:par>
                                <p:cTn id="240" presetID="22" presetClass="entr" presetSubtype="2" fill="hold" grpId="0" nodeType="withEffect">
                                  <p:stCondLst>
                                    <p:cond delay="0"/>
                                  </p:stCondLst>
                                  <p:childTnLst>
                                    <p:set>
                                      <p:cBhvr>
                                        <p:cTn id="241" dur="1" fill="hold">
                                          <p:stCondLst>
                                            <p:cond delay="0"/>
                                          </p:stCondLst>
                                        </p:cTn>
                                        <p:tgtEl>
                                          <p:spTgt spid="78"/>
                                        </p:tgtEl>
                                        <p:attrNameLst>
                                          <p:attrName>style.visibility</p:attrName>
                                        </p:attrNameLst>
                                      </p:cBhvr>
                                      <p:to>
                                        <p:strVal val="visible"/>
                                      </p:to>
                                    </p:set>
                                    <p:animEffect transition="in" filter="wipe(right)">
                                      <p:cBhvr>
                                        <p:cTn id="24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8" grpId="0" animBg="1"/>
      <p:bldP spid="69" grpId="0" animBg="1"/>
      <p:bldP spid="70" grpId="0" animBg="1"/>
      <p:bldP spid="71" grpId="0" animBg="1"/>
      <p:bldP spid="72" grpId="0"/>
      <p:bldP spid="73" grpId="0"/>
      <p:bldP spid="74" grpId="0"/>
      <p:bldP spid="75" grpId="0"/>
      <p:bldP spid="76" grpId="0"/>
      <p:bldP spid="77" grpId="0"/>
      <p:bldP spid="78" grpId="0"/>
      <p:bldP spid="79" grpId="0" animBg="1"/>
      <p:bldP spid="80" grpId="0" animBg="1"/>
      <p:bldP spid="81" grpId="0" animBg="1"/>
      <p:bldP spid="82" grpId="0" animBg="1"/>
      <p:bldP spid="83" grpId="0" animBg="1"/>
      <p:bldP spid="84" grpId="0" animBg="1"/>
      <p:bldP spid="85" grpId="0" animBg="1"/>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animBg="1"/>
      <p:bldP spid="10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bwMode="auto">
          <a:xfrm rot="351052">
            <a:off x="1300932" y="5480042"/>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bwMode="auto">
          <a:xfrm rot="285728">
            <a:off x="2099162" y="4754032"/>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椭圆 14"/>
          <p:cNvSpPr/>
          <p:nvPr/>
        </p:nvSpPr>
        <p:spPr bwMode="auto">
          <a:xfrm rot="20925770">
            <a:off x="3155569" y="4072680"/>
            <a:ext cx="287338"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椭圆 24"/>
          <p:cNvSpPr/>
          <p:nvPr/>
        </p:nvSpPr>
        <p:spPr bwMode="auto">
          <a:xfrm rot="21146216">
            <a:off x="3957140" y="4849587"/>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6" name="椭圆 25"/>
          <p:cNvSpPr/>
          <p:nvPr/>
        </p:nvSpPr>
        <p:spPr bwMode="auto">
          <a:xfrm rot="372077">
            <a:off x="5872420" y="4355137"/>
            <a:ext cx="287338"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7" name="椭圆 26"/>
          <p:cNvSpPr/>
          <p:nvPr/>
        </p:nvSpPr>
        <p:spPr bwMode="auto">
          <a:xfrm rot="444650">
            <a:off x="6792701" y="3778324"/>
            <a:ext cx="287338" cy="2936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椭圆 27"/>
          <p:cNvSpPr/>
          <p:nvPr/>
        </p:nvSpPr>
        <p:spPr bwMode="auto">
          <a:xfrm rot="411978">
            <a:off x="7495891" y="3065558"/>
            <a:ext cx="288926" cy="2936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椭圆 28"/>
          <p:cNvSpPr/>
          <p:nvPr/>
        </p:nvSpPr>
        <p:spPr bwMode="auto">
          <a:xfrm rot="705091">
            <a:off x="8982081" y="2146979"/>
            <a:ext cx="288926" cy="2936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 name="椭圆 29"/>
          <p:cNvSpPr/>
          <p:nvPr/>
        </p:nvSpPr>
        <p:spPr bwMode="auto">
          <a:xfrm rot="1654378">
            <a:off x="10113039" y="1552762"/>
            <a:ext cx="287338"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1" name="文本框 30"/>
          <p:cNvSpPr txBox="1">
            <a:spLocks noChangeArrowheads="1"/>
          </p:cNvSpPr>
          <p:nvPr/>
        </p:nvSpPr>
        <p:spPr bwMode="auto">
          <a:xfrm>
            <a:off x="1096582" y="6131039"/>
            <a:ext cx="780983" cy="369332"/>
          </a:xfrm>
          <a:prstGeom prst="rect">
            <a:avLst/>
          </a:prstGeom>
          <a:noFill/>
          <a:ln w="9525">
            <a:noFill/>
            <a:miter lim="800000"/>
            <a:headEnd/>
            <a:tailEnd/>
          </a:ln>
        </p:spPr>
        <p:txBody>
          <a:bodyPr wrap="none">
            <a:spAutoFit/>
          </a:bodyPr>
          <a:lstStyle/>
          <a:p>
            <a:r>
              <a:rPr lang="en-US" altLang="zh-CN" sz="1800" dirty="0">
                <a:solidFill>
                  <a:schemeClr val="tx1">
                    <a:lumMod val="85000"/>
                    <a:lumOff val="15000"/>
                  </a:schemeClr>
                </a:solidFill>
                <a:latin typeface="微软雅黑" pitchFamily="34" charset="-122"/>
                <a:ea typeface="微软雅黑" pitchFamily="34" charset="-122"/>
                <a:cs typeface="Arial" pitchFamily="34" charset="0"/>
              </a:rPr>
              <a:t>3</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32" name="文本框 31"/>
          <p:cNvSpPr txBox="1">
            <a:spLocks noChangeArrowheads="1"/>
          </p:cNvSpPr>
          <p:nvPr/>
        </p:nvSpPr>
        <p:spPr bwMode="auto">
          <a:xfrm>
            <a:off x="1914373" y="6131039"/>
            <a:ext cx="780983" cy="369332"/>
          </a:xfrm>
          <a:prstGeom prst="rect">
            <a:avLst/>
          </a:prstGeom>
          <a:noFill/>
          <a:ln w="9525">
            <a:noFill/>
            <a:miter lim="800000"/>
            <a:headEnd/>
            <a:tailEnd/>
          </a:ln>
        </p:spPr>
        <p:txBody>
          <a:bodyPr wrap="none">
            <a:spAutoFit/>
          </a:bodyPr>
          <a:lstStyle/>
          <a:p>
            <a:r>
              <a:rPr lang="en-US" altLang="zh-CN" sz="1800" dirty="0">
                <a:solidFill>
                  <a:schemeClr val="tx1">
                    <a:lumMod val="85000"/>
                    <a:lumOff val="15000"/>
                  </a:schemeClr>
                </a:solidFill>
                <a:latin typeface="微软雅黑" pitchFamily="34" charset="-122"/>
                <a:ea typeface="微软雅黑" pitchFamily="34" charset="-122"/>
                <a:cs typeface="Arial" pitchFamily="34" charset="0"/>
              </a:rPr>
              <a:t>4</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33" name="文本框 32"/>
          <p:cNvSpPr txBox="1">
            <a:spLocks noChangeArrowheads="1"/>
          </p:cNvSpPr>
          <p:nvPr/>
        </p:nvSpPr>
        <p:spPr bwMode="auto">
          <a:xfrm>
            <a:off x="2944432" y="6131039"/>
            <a:ext cx="780983" cy="369332"/>
          </a:xfrm>
          <a:prstGeom prst="rect">
            <a:avLst/>
          </a:prstGeom>
          <a:noFill/>
          <a:ln w="9525">
            <a:noFill/>
            <a:miter lim="800000"/>
            <a:headEnd/>
            <a:tailEnd/>
          </a:ln>
        </p:spPr>
        <p:txBody>
          <a:bodyPr wrap="none">
            <a:spAutoFit/>
          </a:bodyPr>
          <a:lstStyle/>
          <a:p>
            <a:r>
              <a:rPr lang="en-US" altLang="zh-CN" sz="1800" dirty="0">
                <a:solidFill>
                  <a:schemeClr val="tx1">
                    <a:lumMod val="85000"/>
                    <a:lumOff val="15000"/>
                  </a:schemeClr>
                </a:solidFill>
                <a:latin typeface="微软雅黑" pitchFamily="34" charset="-122"/>
                <a:ea typeface="微软雅黑" pitchFamily="34" charset="-122"/>
                <a:cs typeface="Arial" pitchFamily="34" charset="0"/>
              </a:rPr>
              <a:t>5</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34" name="文本框 33"/>
          <p:cNvSpPr txBox="1">
            <a:spLocks noChangeArrowheads="1"/>
          </p:cNvSpPr>
          <p:nvPr/>
        </p:nvSpPr>
        <p:spPr bwMode="auto">
          <a:xfrm>
            <a:off x="3714369" y="6131039"/>
            <a:ext cx="780983" cy="369332"/>
          </a:xfrm>
          <a:prstGeom prst="rect">
            <a:avLst/>
          </a:prstGeom>
          <a:noFill/>
          <a:ln w="9525">
            <a:noFill/>
            <a:miter lim="800000"/>
            <a:headEnd/>
            <a:tailEnd/>
          </a:ln>
        </p:spPr>
        <p:txBody>
          <a:bodyPr wrap="none">
            <a:spAutoFit/>
          </a:bodyPr>
          <a:lstStyle/>
          <a:p>
            <a:r>
              <a:rPr lang="en-US" altLang="zh-CN" sz="1800" dirty="0">
                <a:solidFill>
                  <a:schemeClr val="tx1">
                    <a:lumMod val="85000"/>
                    <a:lumOff val="15000"/>
                  </a:schemeClr>
                </a:solidFill>
                <a:latin typeface="微软雅黑" pitchFamily="34" charset="-122"/>
                <a:ea typeface="微软雅黑" pitchFamily="34" charset="-122"/>
                <a:cs typeface="Arial" pitchFamily="34" charset="0"/>
              </a:rPr>
              <a:t>6</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35" name="文本框 34"/>
          <p:cNvSpPr txBox="1">
            <a:spLocks noChangeArrowheads="1"/>
          </p:cNvSpPr>
          <p:nvPr/>
        </p:nvSpPr>
        <p:spPr bwMode="auto">
          <a:xfrm>
            <a:off x="5713032" y="6131039"/>
            <a:ext cx="780983" cy="369332"/>
          </a:xfrm>
          <a:prstGeom prst="rect">
            <a:avLst/>
          </a:prstGeom>
          <a:noFill/>
          <a:ln w="9525">
            <a:noFill/>
            <a:miter lim="800000"/>
            <a:headEnd/>
            <a:tailEnd/>
          </a:ln>
        </p:spPr>
        <p:txBody>
          <a:bodyPr wrap="none">
            <a:spAutoFit/>
          </a:bodyPr>
          <a:lstStyle/>
          <a:p>
            <a:r>
              <a:rPr lang="en-US" altLang="zh-CN" sz="1800" dirty="0">
                <a:solidFill>
                  <a:schemeClr val="tx1">
                    <a:lumMod val="85000"/>
                    <a:lumOff val="15000"/>
                  </a:schemeClr>
                </a:solidFill>
                <a:latin typeface="微软雅黑" pitchFamily="34" charset="-122"/>
                <a:ea typeface="微软雅黑" pitchFamily="34" charset="-122"/>
                <a:cs typeface="Arial" pitchFamily="34" charset="0"/>
              </a:rPr>
              <a:t>8</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36" name="文本框 35"/>
          <p:cNvSpPr txBox="1">
            <a:spLocks noChangeArrowheads="1"/>
          </p:cNvSpPr>
          <p:nvPr/>
        </p:nvSpPr>
        <p:spPr bwMode="auto">
          <a:xfrm>
            <a:off x="6672792" y="6131039"/>
            <a:ext cx="780983" cy="369332"/>
          </a:xfrm>
          <a:prstGeom prst="rect">
            <a:avLst/>
          </a:prstGeom>
          <a:noFill/>
          <a:ln w="9525">
            <a:noFill/>
            <a:miter lim="800000"/>
            <a:headEnd/>
            <a:tailEnd/>
          </a:ln>
        </p:spPr>
        <p:txBody>
          <a:bodyPr wrap="none">
            <a:spAutoFit/>
          </a:bodyPr>
          <a:lstStyle/>
          <a:p>
            <a:r>
              <a:rPr lang="en-US" altLang="zh-CN" sz="1800" dirty="0">
                <a:solidFill>
                  <a:schemeClr val="tx1">
                    <a:lumMod val="85000"/>
                    <a:lumOff val="15000"/>
                  </a:schemeClr>
                </a:solidFill>
                <a:latin typeface="微软雅黑" pitchFamily="34" charset="-122"/>
                <a:ea typeface="微软雅黑" pitchFamily="34" charset="-122"/>
                <a:cs typeface="Arial" pitchFamily="34" charset="0"/>
              </a:rPr>
              <a:t>9</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37" name="文本框 36"/>
          <p:cNvSpPr txBox="1">
            <a:spLocks noChangeArrowheads="1"/>
          </p:cNvSpPr>
          <p:nvPr/>
        </p:nvSpPr>
        <p:spPr bwMode="auto">
          <a:xfrm>
            <a:off x="7469943" y="6131039"/>
            <a:ext cx="915635" cy="369332"/>
          </a:xfrm>
          <a:prstGeom prst="rect">
            <a:avLst/>
          </a:prstGeom>
          <a:noFill/>
          <a:ln w="9525">
            <a:noFill/>
            <a:miter lim="800000"/>
            <a:headEnd/>
            <a:tailEnd/>
          </a:ln>
        </p:spPr>
        <p:txBody>
          <a:bodyPr wrap="none">
            <a:spAutoFit/>
          </a:bodyPr>
          <a:lstStyle/>
          <a:p>
            <a:r>
              <a:rPr lang="en-US" altLang="zh-CN" sz="1800" dirty="0">
                <a:solidFill>
                  <a:schemeClr val="tx1">
                    <a:lumMod val="85000"/>
                    <a:lumOff val="15000"/>
                  </a:schemeClr>
                </a:solidFill>
                <a:latin typeface="微软雅黑" pitchFamily="34" charset="-122"/>
                <a:ea typeface="微软雅黑" pitchFamily="34" charset="-122"/>
                <a:cs typeface="Arial" pitchFamily="34" charset="0"/>
              </a:rPr>
              <a:t>10</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38" name="文本框 37"/>
          <p:cNvSpPr txBox="1">
            <a:spLocks noChangeArrowheads="1"/>
          </p:cNvSpPr>
          <p:nvPr/>
        </p:nvSpPr>
        <p:spPr bwMode="auto">
          <a:xfrm>
            <a:off x="8836101" y="6131039"/>
            <a:ext cx="915635" cy="369332"/>
          </a:xfrm>
          <a:prstGeom prst="rect">
            <a:avLst/>
          </a:prstGeom>
          <a:noFill/>
          <a:ln w="9525">
            <a:noFill/>
            <a:miter lim="800000"/>
            <a:headEnd/>
            <a:tailEnd/>
          </a:ln>
        </p:spPr>
        <p:txBody>
          <a:bodyPr wrap="none">
            <a:spAutoFit/>
          </a:bodyPr>
          <a:lstStyle/>
          <a:p>
            <a:r>
              <a:rPr lang="en-US" altLang="zh-CN" sz="1800" dirty="0">
                <a:solidFill>
                  <a:schemeClr val="tx1">
                    <a:lumMod val="85000"/>
                    <a:lumOff val="15000"/>
                  </a:schemeClr>
                </a:solidFill>
                <a:latin typeface="微软雅黑" pitchFamily="34" charset="-122"/>
                <a:ea typeface="微软雅黑" pitchFamily="34" charset="-122"/>
                <a:cs typeface="Arial" pitchFamily="34" charset="0"/>
              </a:rPr>
              <a:t>11</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39" name="文本框 38"/>
          <p:cNvSpPr txBox="1">
            <a:spLocks noChangeArrowheads="1"/>
          </p:cNvSpPr>
          <p:nvPr/>
        </p:nvSpPr>
        <p:spPr bwMode="auto">
          <a:xfrm>
            <a:off x="9966630" y="6131039"/>
            <a:ext cx="915635" cy="369332"/>
          </a:xfrm>
          <a:prstGeom prst="rect">
            <a:avLst/>
          </a:prstGeom>
          <a:noFill/>
          <a:ln w="9525">
            <a:noFill/>
            <a:miter lim="800000"/>
            <a:headEnd/>
            <a:tailEnd/>
          </a:ln>
        </p:spPr>
        <p:txBody>
          <a:bodyPr wrap="none">
            <a:spAutoFit/>
          </a:bodyPr>
          <a:lstStyle/>
          <a:p>
            <a:r>
              <a:rPr lang="en-US" altLang="zh-CN" sz="1800" dirty="0">
                <a:solidFill>
                  <a:schemeClr val="tx1">
                    <a:lumMod val="85000"/>
                    <a:lumOff val="15000"/>
                  </a:schemeClr>
                </a:solidFill>
                <a:latin typeface="微软雅黑" pitchFamily="34" charset="-122"/>
                <a:ea typeface="微软雅黑" pitchFamily="34" charset="-122"/>
                <a:cs typeface="Arial" pitchFamily="34" charset="0"/>
              </a:rPr>
              <a:t>12</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40" name="文本框 39"/>
          <p:cNvSpPr txBox="1">
            <a:spLocks noChangeArrowheads="1"/>
          </p:cNvSpPr>
          <p:nvPr/>
        </p:nvSpPr>
        <p:spPr bwMode="auto">
          <a:xfrm>
            <a:off x="1747505" y="5414665"/>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1" name="文本框 40"/>
          <p:cNvSpPr txBox="1">
            <a:spLocks noChangeArrowheads="1"/>
          </p:cNvSpPr>
          <p:nvPr/>
        </p:nvSpPr>
        <p:spPr bwMode="auto">
          <a:xfrm>
            <a:off x="482551" y="4680060"/>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2" name="文本框 41"/>
          <p:cNvSpPr txBox="1">
            <a:spLocks noChangeArrowheads="1"/>
          </p:cNvSpPr>
          <p:nvPr/>
        </p:nvSpPr>
        <p:spPr bwMode="auto">
          <a:xfrm>
            <a:off x="2680110" y="3642736"/>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3" name="文本框 42"/>
          <p:cNvSpPr txBox="1">
            <a:spLocks noChangeArrowheads="1"/>
          </p:cNvSpPr>
          <p:nvPr/>
        </p:nvSpPr>
        <p:spPr bwMode="auto">
          <a:xfrm>
            <a:off x="3875465" y="4436783"/>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4" name="文本框 43"/>
          <p:cNvSpPr txBox="1">
            <a:spLocks noChangeArrowheads="1"/>
          </p:cNvSpPr>
          <p:nvPr/>
        </p:nvSpPr>
        <p:spPr bwMode="auto">
          <a:xfrm>
            <a:off x="6217371" y="4350159"/>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5" name="文本框 44"/>
          <p:cNvSpPr txBox="1">
            <a:spLocks noChangeArrowheads="1"/>
          </p:cNvSpPr>
          <p:nvPr/>
        </p:nvSpPr>
        <p:spPr bwMode="auto">
          <a:xfrm>
            <a:off x="7140738" y="3791221"/>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6" name="文本框 45"/>
          <p:cNvSpPr txBox="1">
            <a:spLocks noChangeArrowheads="1"/>
          </p:cNvSpPr>
          <p:nvPr/>
        </p:nvSpPr>
        <p:spPr bwMode="auto">
          <a:xfrm>
            <a:off x="7913307" y="3048216"/>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47" name="文本框 46"/>
          <p:cNvSpPr txBox="1">
            <a:spLocks noChangeArrowheads="1"/>
          </p:cNvSpPr>
          <p:nvPr/>
        </p:nvSpPr>
        <p:spPr bwMode="auto">
          <a:xfrm>
            <a:off x="9403096" y="2137103"/>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cxnSp>
        <p:nvCxnSpPr>
          <p:cNvPr id="48" name="直接连接符 47"/>
          <p:cNvCxnSpPr>
            <a:stCxn id="13" idx="7"/>
            <a:endCxn id="14" idx="3"/>
          </p:cNvCxnSpPr>
          <p:nvPr/>
        </p:nvCxnSpPr>
        <p:spPr>
          <a:xfrm flipV="1">
            <a:off x="1557656" y="4997224"/>
            <a:ext cx="575504" cy="53701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4" idx="7"/>
            <a:endCxn id="15" idx="2"/>
          </p:cNvCxnSpPr>
          <p:nvPr/>
        </p:nvCxnSpPr>
        <p:spPr>
          <a:xfrm flipV="1">
            <a:off x="2354090" y="4248315"/>
            <a:ext cx="804233" cy="557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5" idx="5"/>
            <a:endCxn id="25" idx="1"/>
          </p:cNvCxnSpPr>
          <p:nvPr/>
        </p:nvCxnSpPr>
        <p:spPr>
          <a:xfrm>
            <a:off x="3419223" y="4302915"/>
            <a:ext cx="567377" cy="60426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bwMode="auto">
          <a:xfrm rot="827460">
            <a:off x="4794322" y="5352884"/>
            <a:ext cx="288926" cy="2952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2" name="直接连接符 51"/>
          <p:cNvCxnSpPr>
            <a:stCxn id="25" idx="5"/>
            <a:endCxn id="51" idx="2"/>
          </p:cNvCxnSpPr>
          <p:nvPr/>
        </p:nvCxnSpPr>
        <p:spPr>
          <a:xfrm>
            <a:off x="4216606" y="5087267"/>
            <a:ext cx="581880" cy="37881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1" idx="7"/>
            <a:endCxn id="26" idx="3"/>
          </p:cNvCxnSpPr>
          <p:nvPr/>
        </p:nvCxnSpPr>
        <p:spPr>
          <a:xfrm flipV="1">
            <a:off x="5062877" y="4595585"/>
            <a:ext cx="840940" cy="8279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6" idx="7"/>
            <a:endCxn id="27" idx="3"/>
          </p:cNvCxnSpPr>
          <p:nvPr/>
        </p:nvCxnSpPr>
        <p:spPr>
          <a:xfrm flipV="1">
            <a:off x="6128361" y="4015031"/>
            <a:ext cx="693876" cy="394933"/>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27" idx="7"/>
            <a:endCxn id="28" idx="3"/>
          </p:cNvCxnSpPr>
          <p:nvPr/>
        </p:nvCxnSpPr>
        <p:spPr>
          <a:xfrm flipV="1">
            <a:off x="7050503" y="3303279"/>
            <a:ext cx="476019" cy="5320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8" idx="7"/>
            <a:endCxn id="29" idx="3"/>
          </p:cNvCxnSpPr>
          <p:nvPr/>
        </p:nvCxnSpPr>
        <p:spPr>
          <a:xfrm flipV="1">
            <a:off x="7754186" y="2374676"/>
            <a:ext cx="1251200" cy="74684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9" idx="7"/>
            <a:endCxn id="30" idx="3"/>
          </p:cNvCxnSpPr>
          <p:nvPr/>
        </p:nvCxnSpPr>
        <p:spPr>
          <a:xfrm flipV="1">
            <a:off x="9247702" y="1745915"/>
            <a:ext cx="870633" cy="46705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8" name="文本框 39"/>
          <p:cNvSpPr txBox="1">
            <a:spLocks noChangeArrowheads="1"/>
          </p:cNvSpPr>
          <p:nvPr/>
        </p:nvSpPr>
        <p:spPr bwMode="auto">
          <a:xfrm>
            <a:off x="5158025" y="5338463"/>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sp>
        <p:nvSpPr>
          <p:cNvPr id="59" name="文本框 33"/>
          <p:cNvSpPr txBox="1">
            <a:spLocks noChangeArrowheads="1"/>
          </p:cNvSpPr>
          <p:nvPr/>
        </p:nvSpPr>
        <p:spPr bwMode="auto">
          <a:xfrm>
            <a:off x="4599212" y="6131039"/>
            <a:ext cx="780983" cy="369332"/>
          </a:xfrm>
          <a:prstGeom prst="rect">
            <a:avLst/>
          </a:prstGeom>
          <a:noFill/>
          <a:ln w="9525">
            <a:noFill/>
            <a:miter lim="800000"/>
            <a:headEnd/>
            <a:tailEnd/>
          </a:ln>
        </p:spPr>
        <p:txBody>
          <a:bodyPr wrap="none">
            <a:spAutoFit/>
          </a:bodyPr>
          <a:lstStyle/>
          <a:p>
            <a:r>
              <a:rPr lang="en-US" altLang="zh-CN" sz="1800" dirty="0">
                <a:solidFill>
                  <a:schemeClr val="tx1">
                    <a:lumMod val="85000"/>
                    <a:lumOff val="15000"/>
                  </a:schemeClr>
                </a:solidFill>
                <a:latin typeface="微软雅黑" pitchFamily="34" charset="-122"/>
                <a:ea typeface="微软雅黑" pitchFamily="34" charset="-122"/>
                <a:cs typeface="Arial" pitchFamily="34" charset="0"/>
              </a:rPr>
              <a:t>7</a:t>
            </a:r>
            <a:r>
              <a:rPr lang="zh-CN" altLang="en-US" sz="18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60" name="文本框 46"/>
          <p:cNvSpPr txBox="1">
            <a:spLocks noChangeArrowheads="1"/>
          </p:cNvSpPr>
          <p:nvPr/>
        </p:nvSpPr>
        <p:spPr bwMode="auto">
          <a:xfrm>
            <a:off x="9546001" y="1125538"/>
            <a:ext cx="1569660" cy="369332"/>
          </a:xfrm>
          <a:prstGeom prst="rect">
            <a:avLst/>
          </a:prstGeom>
          <a:noFill/>
          <a:ln w="9525">
            <a:noFill/>
            <a:miter lim="800000"/>
            <a:headEnd/>
            <a:tailEnd/>
          </a:ln>
        </p:spPr>
        <p:txBody>
          <a:bodyPr wrap="none">
            <a:spAutoFit/>
          </a:bodyPr>
          <a:lstStyle/>
          <a:p>
            <a:r>
              <a:rPr lang="zh-CN" altLang="en-US" sz="1800" dirty="0">
                <a:solidFill>
                  <a:schemeClr val="tx1">
                    <a:lumMod val="75000"/>
                    <a:lumOff val="25000"/>
                  </a:schemeClr>
                </a:solidFill>
                <a:latin typeface="Calibri" pitchFamily="34" charset="0"/>
                <a:ea typeface="微软雅黑" pitchFamily="34" charset="-122"/>
              </a:rPr>
              <a:t>添加文字内容</a:t>
            </a:r>
          </a:p>
        </p:txBody>
      </p:sp>
      <p:grpSp>
        <p:nvGrpSpPr>
          <p:cNvPr id="61" name="组合 60"/>
          <p:cNvGrpSpPr/>
          <p:nvPr/>
        </p:nvGrpSpPr>
        <p:grpSpPr>
          <a:xfrm>
            <a:off x="545040" y="5952187"/>
            <a:ext cx="10744200" cy="102248"/>
            <a:chOff x="738746" y="5964849"/>
            <a:chExt cx="10744200" cy="102248"/>
          </a:xfrm>
        </p:grpSpPr>
        <p:cxnSp>
          <p:nvCxnSpPr>
            <p:cNvPr id="62" name="直接连接符 61"/>
            <p:cNvCxnSpPr/>
            <p:nvPr/>
          </p:nvCxnSpPr>
          <p:spPr bwMode="auto">
            <a:xfrm>
              <a:off x="738746" y="6052254"/>
              <a:ext cx="10744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1639101" y="5971032"/>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2456892"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3510148"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4295309"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5141731"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6255551"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7243964"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7951332"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320250" y="596484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524537" y="5985875"/>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1302825" y="1197546"/>
            <a:ext cx="4220286" cy="1692771"/>
          </a:xfrm>
          <a:prstGeom prst="rect">
            <a:avLst/>
          </a:prstGeom>
        </p:spPr>
        <p:txBody>
          <a:bodyPr wrap="square">
            <a:spAutoFit/>
          </a:bodyPr>
          <a:lstStyle/>
          <a:p>
            <a:pPr>
              <a:lnSpc>
                <a:spcPct val="200000"/>
              </a:lnSpc>
            </a:pPr>
            <a:r>
              <a:rPr lang="zh-CN" altLang="en-US" sz="2000" b="1" dirty="0">
                <a:solidFill>
                  <a:schemeClr val="accent1"/>
                </a:solidFill>
                <a:latin typeface="微软雅黑" pitchFamily="34" charset="-122"/>
                <a:ea typeface="微软雅黑" pitchFamily="34" charset="-122"/>
              </a:rPr>
              <a:t>点击添加小标题</a:t>
            </a:r>
            <a:endParaRPr lang="en-US" altLang="zh-CN" sz="2000" b="1" dirty="0">
              <a:solidFill>
                <a:schemeClr val="accent1"/>
              </a:solidFill>
              <a:latin typeface="微软雅黑" pitchFamily="34" charset="-122"/>
              <a:ea typeface="微软雅黑" pitchFamily="34" charset="-122"/>
            </a:endParaRPr>
          </a:p>
          <a:p>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tx1">
                  <a:lumMod val="85000"/>
                  <a:lumOff val="15000"/>
                </a:schemeClr>
              </a:solidFill>
              <a:latin typeface="微软雅黑" pitchFamily="34" charset="-122"/>
              <a:ea typeface="微软雅黑" pitchFamily="34" charset="-122"/>
            </a:endParaRPr>
          </a:p>
          <a:p>
            <a:r>
              <a:rPr lang="zh-CN" altLang="en-US" sz="16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6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74" name="文本框 2"/>
          <p:cNvSpPr txBox="1"/>
          <p:nvPr/>
        </p:nvSpPr>
        <p:spPr>
          <a:xfrm>
            <a:off x="1730103"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点击输入标题内容</a:t>
            </a:r>
          </a:p>
        </p:txBody>
      </p:sp>
    </p:spTree>
    <p:extLst>
      <p:ext uri="{BB962C8B-B14F-4D97-AF65-F5344CB8AC3E}">
        <p14:creationId xmlns:p14="http://schemas.microsoft.com/office/powerpoint/2010/main" val="173301926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4"/>
                                        </p:tgtEl>
                                        <p:attrNameLst>
                                          <p:attrName>ppt_y</p:attrName>
                                        </p:attrNameLst>
                                      </p:cBhvr>
                                      <p:tavLst>
                                        <p:tav tm="0">
                                          <p:val>
                                            <p:strVal val="#ppt_y"/>
                                          </p:val>
                                        </p:tav>
                                        <p:tav tm="100000">
                                          <p:val>
                                            <p:strVal val="#ppt_y"/>
                                          </p:val>
                                        </p:tav>
                                      </p:tavLst>
                                    </p:anim>
                                    <p:anim calcmode="lin" valueType="num">
                                      <p:cBhvr>
                                        <p:cTn id="9"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4"/>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ipe(left)">
                                      <p:cBhvr>
                                        <p:cTn id="15" dur="500"/>
                                        <p:tgtEl>
                                          <p:spTgt spid="73"/>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1850"/>
                            </p:stCondLst>
                            <p:childTnLst>
                              <p:par>
                                <p:cTn id="21" presetID="22" presetClass="entr" presetSubtype="1"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up)">
                                      <p:cBhvr>
                                        <p:cTn id="26" dur="500"/>
                                        <p:tgtEl>
                                          <p:spTgt spid="32"/>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up)">
                                      <p:cBhvr>
                                        <p:cTn id="29" dur="500"/>
                                        <p:tgtEl>
                                          <p:spTgt spid="3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up)">
                                      <p:cBhvr>
                                        <p:cTn id="38" dur="500"/>
                                        <p:tgtEl>
                                          <p:spTgt spid="35"/>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up)">
                                      <p:cBhvr>
                                        <p:cTn id="41" dur="500"/>
                                        <p:tgtEl>
                                          <p:spTgt spid="3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up)">
                                      <p:cBhvr>
                                        <p:cTn id="44" dur="500"/>
                                        <p:tgtEl>
                                          <p:spTgt spid="37"/>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up)">
                                      <p:cBhvr>
                                        <p:cTn id="47" dur="500"/>
                                        <p:tgtEl>
                                          <p:spTgt spid="3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up)">
                                      <p:cBhvr>
                                        <p:cTn id="50" dur="500"/>
                                        <p:tgtEl>
                                          <p:spTgt spid="39"/>
                                        </p:tgtEl>
                                      </p:cBhvr>
                                    </p:animEffect>
                                  </p:childTnLst>
                                </p:cTn>
                              </p:par>
                            </p:childTnLst>
                          </p:cTn>
                        </p:par>
                        <p:par>
                          <p:cTn id="51" fill="hold">
                            <p:stCondLst>
                              <p:cond delay="2350"/>
                            </p:stCondLst>
                            <p:childTnLst>
                              <p:par>
                                <p:cTn id="52" presetID="10"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down)">
                                      <p:cBhvr>
                                        <p:cTn id="57" dur="500"/>
                                        <p:tgtEl>
                                          <p:spTgt spid="40"/>
                                        </p:tgtEl>
                                      </p:cBhvr>
                                    </p:animEffect>
                                  </p:childTnLst>
                                </p:cTn>
                              </p:par>
                            </p:childTnLst>
                          </p:cTn>
                        </p:par>
                        <p:par>
                          <p:cTn id="58" fill="hold">
                            <p:stCondLst>
                              <p:cond delay="2850"/>
                            </p:stCondLst>
                            <p:childTnLst>
                              <p:par>
                                <p:cTn id="59" presetID="22" presetClass="entr" presetSubtype="4" fill="hold"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down)">
                                      <p:cBhvr>
                                        <p:cTn id="61" dur="500"/>
                                        <p:tgtEl>
                                          <p:spTgt spid="48"/>
                                        </p:tgtEl>
                                      </p:cBhvr>
                                    </p:animEffect>
                                  </p:childTnLst>
                                </p:cTn>
                              </p:par>
                            </p:childTnLst>
                          </p:cTn>
                        </p:par>
                        <p:par>
                          <p:cTn id="62" fill="hold">
                            <p:stCondLst>
                              <p:cond delay="3350"/>
                            </p:stCondLst>
                            <p:childTnLst>
                              <p:par>
                                <p:cTn id="63" presetID="10"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wipe(down)">
                                      <p:cBhvr>
                                        <p:cTn id="68" dur="500"/>
                                        <p:tgtEl>
                                          <p:spTgt spid="41"/>
                                        </p:tgtEl>
                                      </p:cBhvr>
                                    </p:animEffect>
                                  </p:childTnLst>
                                </p:cTn>
                              </p:par>
                            </p:childTnLst>
                          </p:cTn>
                        </p:par>
                        <p:par>
                          <p:cTn id="69" fill="hold">
                            <p:stCondLst>
                              <p:cond delay="3850"/>
                            </p:stCondLst>
                            <p:childTnLst>
                              <p:par>
                                <p:cTn id="70" presetID="22" presetClass="entr" presetSubtype="4" fill="hold" nodeType="after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childTnLst>
                          </p:cTn>
                        </p:par>
                        <p:par>
                          <p:cTn id="73" fill="hold">
                            <p:stCondLst>
                              <p:cond delay="4350"/>
                            </p:stCondLst>
                            <p:childTnLst>
                              <p:par>
                                <p:cTn id="74" presetID="10" presetClass="entr" presetSubtype="0"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down)">
                                      <p:cBhvr>
                                        <p:cTn id="79" dur="500"/>
                                        <p:tgtEl>
                                          <p:spTgt spid="42"/>
                                        </p:tgtEl>
                                      </p:cBhvr>
                                    </p:animEffect>
                                  </p:childTnLst>
                                </p:cTn>
                              </p:par>
                            </p:childTnLst>
                          </p:cTn>
                        </p:par>
                        <p:par>
                          <p:cTn id="80" fill="hold">
                            <p:stCondLst>
                              <p:cond delay="4850"/>
                            </p:stCondLst>
                            <p:childTnLst>
                              <p:par>
                                <p:cTn id="81" presetID="22" presetClass="entr" presetSubtype="1" fill="hold" nodeType="after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up)">
                                      <p:cBhvr>
                                        <p:cTn id="83" dur="500"/>
                                        <p:tgtEl>
                                          <p:spTgt spid="50"/>
                                        </p:tgtEl>
                                      </p:cBhvr>
                                    </p:animEffect>
                                  </p:childTnLst>
                                </p:cTn>
                              </p:par>
                            </p:childTnLst>
                          </p:cTn>
                        </p:par>
                        <p:par>
                          <p:cTn id="84" fill="hold">
                            <p:stCondLst>
                              <p:cond delay="5350"/>
                            </p:stCondLst>
                            <p:childTnLst>
                              <p:par>
                                <p:cTn id="85" presetID="10" presetClass="entr" presetSubtype="0"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down)">
                                      <p:cBhvr>
                                        <p:cTn id="90" dur="500"/>
                                        <p:tgtEl>
                                          <p:spTgt spid="43"/>
                                        </p:tgtEl>
                                      </p:cBhvr>
                                    </p:animEffect>
                                  </p:childTnLst>
                                </p:cTn>
                              </p:par>
                            </p:childTnLst>
                          </p:cTn>
                        </p:par>
                        <p:par>
                          <p:cTn id="91" fill="hold">
                            <p:stCondLst>
                              <p:cond delay="5850"/>
                            </p:stCondLst>
                            <p:childTnLst>
                              <p:par>
                                <p:cTn id="92" presetID="22" presetClass="entr" presetSubtype="1" fill="hold" nodeType="after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wipe(up)">
                                      <p:cBhvr>
                                        <p:cTn id="94" dur="500"/>
                                        <p:tgtEl>
                                          <p:spTgt spid="52"/>
                                        </p:tgtEl>
                                      </p:cBhvr>
                                    </p:animEffect>
                                  </p:childTnLst>
                                </p:cTn>
                              </p:par>
                            </p:childTnLst>
                          </p:cTn>
                        </p:par>
                        <p:par>
                          <p:cTn id="95" fill="hold">
                            <p:stCondLst>
                              <p:cond delay="6350"/>
                            </p:stCondLst>
                            <p:childTnLst>
                              <p:par>
                                <p:cTn id="96" presetID="10" presetClass="entr" presetSubtype="0" fill="hold" grpId="0" nodeType="after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fade">
                                      <p:cBhvr>
                                        <p:cTn id="98" dur="500"/>
                                        <p:tgtEl>
                                          <p:spTgt spid="51"/>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wipe(down)">
                                      <p:cBhvr>
                                        <p:cTn id="101" dur="500"/>
                                        <p:tgtEl>
                                          <p:spTgt spid="58"/>
                                        </p:tgtEl>
                                      </p:cBhvr>
                                    </p:animEffect>
                                  </p:childTnLst>
                                </p:cTn>
                              </p:par>
                            </p:childTnLst>
                          </p:cTn>
                        </p:par>
                        <p:par>
                          <p:cTn id="102" fill="hold">
                            <p:stCondLst>
                              <p:cond delay="6850"/>
                            </p:stCondLst>
                            <p:childTnLst>
                              <p:par>
                                <p:cTn id="103" presetID="22" presetClass="entr" presetSubtype="4" fill="hold" nodeType="after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ipe(down)">
                                      <p:cBhvr>
                                        <p:cTn id="105" dur="500"/>
                                        <p:tgtEl>
                                          <p:spTgt spid="53"/>
                                        </p:tgtEl>
                                      </p:cBhvr>
                                    </p:animEffect>
                                  </p:childTnLst>
                                </p:cTn>
                              </p:par>
                            </p:childTnLst>
                          </p:cTn>
                        </p:par>
                        <p:par>
                          <p:cTn id="106" fill="hold">
                            <p:stCondLst>
                              <p:cond delay="7350"/>
                            </p:stCondLst>
                            <p:childTnLst>
                              <p:par>
                                <p:cTn id="107" presetID="10" presetClass="entr" presetSubtype="0" fill="hold" grpId="0" nodeType="after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500"/>
                                        <p:tgtEl>
                                          <p:spTgt spid="26"/>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down)">
                                      <p:cBhvr>
                                        <p:cTn id="112" dur="500"/>
                                        <p:tgtEl>
                                          <p:spTgt spid="44"/>
                                        </p:tgtEl>
                                      </p:cBhvr>
                                    </p:animEffect>
                                  </p:childTnLst>
                                </p:cTn>
                              </p:par>
                            </p:childTnLst>
                          </p:cTn>
                        </p:par>
                        <p:par>
                          <p:cTn id="113" fill="hold">
                            <p:stCondLst>
                              <p:cond delay="7850"/>
                            </p:stCondLst>
                            <p:childTnLst>
                              <p:par>
                                <p:cTn id="114" presetID="22" presetClass="entr" presetSubtype="4" fill="hold" nodeType="after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wipe(down)">
                                      <p:cBhvr>
                                        <p:cTn id="116" dur="500"/>
                                        <p:tgtEl>
                                          <p:spTgt spid="54"/>
                                        </p:tgtEl>
                                      </p:cBhvr>
                                    </p:animEffect>
                                  </p:childTnLst>
                                </p:cTn>
                              </p:par>
                            </p:childTnLst>
                          </p:cTn>
                        </p:par>
                        <p:par>
                          <p:cTn id="117" fill="hold">
                            <p:stCondLst>
                              <p:cond delay="8350"/>
                            </p:stCondLst>
                            <p:childTnLst>
                              <p:par>
                                <p:cTn id="118" presetID="10" presetClass="entr" presetSubtype="0" fill="hold" grpId="0" nodeType="after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wipe(down)">
                                      <p:cBhvr>
                                        <p:cTn id="123" dur="500"/>
                                        <p:tgtEl>
                                          <p:spTgt spid="45"/>
                                        </p:tgtEl>
                                      </p:cBhvr>
                                    </p:animEffect>
                                  </p:childTnLst>
                                </p:cTn>
                              </p:par>
                            </p:childTnLst>
                          </p:cTn>
                        </p:par>
                        <p:par>
                          <p:cTn id="124" fill="hold">
                            <p:stCondLst>
                              <p:cond delay="8850"/>
                            </p:stCondLst>
                            <p:childTnLst>
                              <p:par>
                                <p:cTn id="125" presetID="22" presetClass="entr" presetSubtype="4" fill="hold" nodeType="after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wipe(down)">
                                      <p:cBhvr>
                                        <p:cTn id="127" dur="500"/>
                                        <p:tgtEl>
                                          <p:spTgt spid="55"/>
                                        </p:tgtEl>
                                      </p:cBhvr>
                                    </p:animEffect>
                                  </p:childTnLst>
                                </p:cTn>
                              </p:par>
                            </p:childTnLst>
                          </p:cTn>
                        </p:par>
                        <p:par>
                          <p:cTn id="128" fill="hold">
                            <p:stCondLst>
                              <p:cond delay="9350"/>
                            </p:stCondLst>
                            <p:childTnLst>
                              <p:par>
                                <p:cTn id="129" presetID="10" presetClass="entr" presetSubtype="0" fill="hold" grpId="0" nodeType="after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fade">
                                      <p:cBhvr>
                                        <p:cTn id="131" dur="500"/>
                                        <p:tgtEl>
                                          <p:spTgt spid="28"/>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46"/>
                                        </p:tgtEl>
                                        <p:attrNameLst>
                                          <p:attrName>style.visibility</p:attrName>
                                        </p:attrNameLst>
                                      </p:cBhvr>
                                      <p:to>
                                        <p:strVal val="visible"/>
                                      </p:to>
                                    </p:set>
                                    <p:animEffect transition="in" filter="wipe(down)">
                                      <p:cBhvr>
                                        <p:cTn id="134" dur="500"/>
                                        <p:tgtEl>
                                          <p:spTgt spid="46"/>
                                        </p:tgtEl>
                                      </p:cBhvr>
                                    </p:animEffect>
                                  </p:childTnLst>
                                </p:cTn>
                              </p:par>
                            </p:childTnLst>
                          </p:cTn>
                        </p:par>
                        <p:par>
                          <p:cTn id="135" fill="hold">
                            <p:stCondLst>
                              <p:cond delay="9850"/>
                            </p:stCondLst>
                            <p:childTnLst>
                              <p:par>
                                <p:cTn id="136" presetID="22" presetClass="entr" presetSubtype="4" fill="hold" nodeType="after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wipe(down)">
                                      <p:cBhvr>
                                        <p:cTn id="138" dur="500"/>
                                        <p:tgtEl>
                                          <p:spTgt spid="56"/>
                                        </p:tgtEl>
                                      </p:cBhvr>
                                    </p:animEffect>
                                  </p:childTnLst>
                                </p:cTn>
                              </p:par>
                            </p:childTnLst>
                          </p:cTn>
                        </p:par>
                        <p:par>
                          <p:cTn id="139" fill="hold">
                            <p:stCondLst>
                              <p:cond delay="10350"/>
                            </p:stCondLst>
                            <p:childTnLst>
                              <p:par>
                                <p:cTn id="140" presetID="10" presetClass="entr" presetSubtype="0" fill="hold" grpId="0" nodeType="afterEffect">
                                  <p:stCondLst>
                                    <p:cond delay="0"/>
                                  </p:stCondLst>
                                  <p:childTnLst>
                                    <p:set>
                                      <p:cBhvr>
                                        <p:cTn id="141" dur="1" fill="hold">
                                          <p:stCondLst>
                                            <p:cond delay="0"/>
                                          </p:stCondLst>
                                        </p:cTn>
                                        <p:tgtEl>
                                          <p:spTgt spid="29"/>
                                        </p:tgtEl>
                                        <p:attrNameLst>
                                          <p:attrName>style.visibility</p:attrName>
                                        </p:attrNameLst>
                                      </p:cBhvr>
                                      <p:to>
                                        <p:strVal val="visible"/>
                                      </p:to>
                                    </p:set>
                                    <p:animEffect transition="in" filter="fade">
                                      <p:cBhvr>
                                        <p:cTn id="142" dur="500"/>
                                        <p:tgtEl>
                                          <p:spTgt spid="29"/>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animEffect transition="in" filter="wipe(down)">
                                      <p:cBhvr>
                                        <p:cTn id="145" dur="500"/>
                                        <p:tgtEl>
                                          <p:spTgt spid="47"/>
                                        </p:tgtEl>
                                      </p:cBhvr>
                                    </p:animEffect>
                                  </p:childTnLst>
                                </p:cTn>
                              </p:par>
                            </p:childTnLst>
                          </p:cTn>
                        </p:par>
                        <p:par>
                          <p:cTn id="146" fill="hold">
                            <p:stCondLst>
                              <p:cond delay="10850"/>
                            </p:stCondLst>
                            <p:childTnLst>
                              <p:par>
                                <p:cTn id="147" presetID="22" presetClass="entr" presetSubtype="4" fill="hold" nodeType="afterEffect">
                                  <p:stCondLst>
                                    <p:cond delay="0"/>
                                  </p:stCondLst>
                                  <p:childTnLst>
                                    <p:set>
                                      <p:cBhvr>
                                        <p:cTn id="148" dur="1" fill="hold">
                                          <p:stCondLst>
                                            <p:cond delay="0"/>
                                          </p:stCondLst>
                                        </p:cTn>
                                        <p:tgtEl>
                                          <p:spTgt spid="57"/>
                                        </p:tgtEl>
                                        <p:attrNameLst>
                                          <p:attrName>style.visibility</p:attrName>
                                        </p:attrNameLst>
                                      </p:cBhvr>
                                      <p:to>
                                        <p:strVal val="visible"/>
                                      </p:to>
                                    </p:set>
                                    <p:animEffect transition="in" filter="wipe(down)">
                                      <p:cBhvr>
                                        <p:cTn id="149" dur="500"/>
                                        <p:tgtEl>
                                          <p:spTgt spid="57"/>
                                        </p:tgtEl>
                                      </p:cBhvr>
                                    </p:animEffect>
                                  </p:childTnLst>
                                </p:cTn>
                              </p:par>
                            </p:childTnLst>
                          </p:cTn>
                        </p:par>
                        <p:par>
                          <p:cTn id="150" fill="hold">
                            <p:stCondLst>
                              <p:cond delay="11350"/>
                            </p:stCondLst>
                            <p:childTnLst>
                              <p:par>
                                <p:cTn id="151" presetID="10" presetClass="entr" presetSubtype="0" fill="hold" grpId="0" nodeType="afterEffect">
                                  <p:stCondLst>
                                    <p:cond delay="0"/>
                                  </p:stCondLst>
                                  <p:childTnLst>
                                    <p:set>
                                      <p:cBhvr>
                                        <p:cTn id="152" dur="1" fill="hold">
                                          <p:stCondLst>
                                            <p:cond delay="0"/>
                                          </p:stCondLst>
                                        </p:cTn>
                                        <p:tgtEl>
                                          <p:spTgt spid="30"/>
                                        </p:tgtEl>
                                        <p:attrNameLst>
                                          <p:attrName>style.visibility</p:attrName>
                                        </p:attrNameLst>
                                      </p:cBhvr>
                                      <p:to>
                                        <p:strVal val="visible"/>
                                      </p:to>
                                    </p:set>
                                    <p:animEffect transition="in" filter="fade">
                                      <p:cBhvr>
                                        <p:cTn id="153" dur="500"/>
                                        <p:tgtEl>
                                          <p:spTgt spid="30"/>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60"/>
                                        </p:tgtEl>
                                        <p:attrNameLst>
                                          <p:attrName>style.visibility</p:attrName>
                                        </p:attrNameLst>
                                      </p:cBhvr>
                                      <p:to>
                                        <p:strVal val="visible"/>
                                      </p:to>
                                    </p:set>
                                    <p:animEffect transition="in" filter="wipe(down)">
                                      <p:cBhvr>
                                        <p:cTn id="15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5" grpId="0" animBg="1"/>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51" grpId="0" animBg="1"/>
      <p:bldP spid="58" grpId="0"/>
      <p:bldP spid="59" grpId="0"/>
      <p:bldP spid="60" grpId="0"/>
      <p:bldP spid="73"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356036" y="644740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31" name="矩形 30"/>
          <p:cNvSpPr/>
          <p:nvPr/>
        </p:nvSpPr>
        <p:spPr>
          <a:xfrm>
            <a:off x="0" y="0"/>
            <a:ext cx="3722911" cy="6859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5786378" y="1573726"/>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1</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68" name="组合 67"/>
          <p:cNvGrpSpPr/>
          <p:nvPr/>
        </p:nvGrpSpPr>
        <p:grpSpPr>
          <a:xfrm>
            <a:off x="6667893" y="1573725"/>
            <a:ext cx="3741980" cy="511504"/>
            <a:chOff x="6339097" y="1573726"/>
            <a:chExt cx="3744416" cy="511504"/>
          </a:xfrm>
        </p:grpSpPr>
        <p:sp>
          <p:nvSpPr>
            <p:cNvPr id="69" name="圆角矩形 68"/>
            <p:cNvSpPr/>
            <p:nvPr/>
          </p:nvSpPr>
          <p:spPr>
            <a:xfrm>
              <a:off x="6339097" y="1573726"/>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0" name="矩形 69"/>
            <p:cNvSpPr/>
            <p:nvPr/>
          </p:nvSpPr>
          <p:spPr>
            <a:xfrm>
              <a:off x="6723350" y="1614014"/>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1" name="圆角矩形 70"/>
          <p:cNvSpPr/>
          <p:nvPr/>
        </p:nvSpPr>
        <p:spPr>
          <a:xfrm>
            <a:off x="5786378" y="2410178"/>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2</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2" name="组合 71"/>
          <p:cNvGrpSpPr/>
          <p:nvPr/>
        </p:nvGrpSpPr>
        <p:grpSpPr>
          <a:xfrm>
            <a:off x="6644011" y="2410178"/>
            <a:ext cx="3741980" cy="511504"/>
            <a:chOff x="6315199" y="2410178"/>
            <a:chExt cx="3744416" cy="511504"/>
          </a:xfrm>
        </p:grpSpPr>
        <p:sp>
          <p:nvSpPr>
            <p:cNvPr id="73" name="圆角矩形 72"/>
            <p:cNvSpPr/>
            <p:nvPr/>
          </p:nvSpPr>
          <p:spPr>
            <a:xfrm>
              <a:off x="6315199" y="241017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4" name="矩形 73"/>
            <p:cNvSpPr/>
            <p:nvPr/>
          </p:nvSpPr>
          <p:spPr>
            <a:xfrm>
              <a:off x="6747248" y="2450466"/>
              <a:ext cx="265307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5" name="圆角矩形 74"/>
          <p:cNvSpPr/>
          <p:nvPr/>
        </p:nvSpPr>
        <p:spPr>
          <a:xfrm>
            <a:off x="5786378" y="3296032"/>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3</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76" name="组合 75"/>
          <p:cNvGrpSpPr/>
          <p:nvPr/>
        </p:nvGrpSpPr>
        <p:grpSpPr>
          <a:xfrm>
            <a:off x="6667893" y="3296030"/>
            <a:ext cx="3741980" cy="511504"/>
            <a:chOff x="6339097" y="3296031"/>
            <a:chExt cx="3744416" cy="511504"/>
          </a:xfrm>
        </p:grpSpPr>
        <p:sp>
          <p:nvSpPr>
            <p:cNvPr id="77" name="圆角矩形 76"/>
            <p:cNvSpPr/>
            <p:nvPr/>
          </p:nvSpPr>
          <p:spPr>
            <a:xfrm>
              <a:off x="6339097" y="3296031"/>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78" name="矩形 77"/>
            <p:cNvSpPr/>
            <p:nvPr/>
          </p:nvSpPr>
          <p:spPr>
            <a:xfrm>
              <a:off x="6723349" y="3336319"/>
              <a:ext cx="2736305"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9" name="圆角矩形 78"/>
          <p:cNvSpPr/>
          <p:nvPr/>
        </p:nvSpPr>
        <p:spPr>
          <a:xfrm>
            <a:off x="5786378" y="418090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4</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0" name="组合 79"/>
          <p:cNvGrpSpPr/>
          <p:nvPr/>
        </p:nvGrpSpPr>
        <p:grpSpPr>
          <a:xfrm>
            <a:off x="6667893" y="4180900"/>
            <a:ext cx="3741980" cy="511503"/>
            <a:chOff x="6339097" y="4180903"/>
            <a:chExt cx="3744416" cy="511504"/>
          </a:xfrm>
        </p:grpSpPr>
        <p:sp>
          <p:nvSpPr>
            <p:cNvPr id="81" name="圆角矩形 80"/>
            <p:cNvSpPr/>
            <p:nvPr/>
          </p:nvSpPr>
          <p:spPr>
            <a:xfrm>
              <a:off x="6339097" y="418090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2" name="矩形 81"/>
            <p:cNvSpPr/>
            <p:nvPr/>
          </p:nvSpPr>
          <p:spPr>
            <a:xfrm>
              <a:off x="6723349" y="4221882"/>
              <a:ext cx="2736305" cy="430929"/>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3" name="圆角矩形 82"/>
          <p:cNvSpPr/>
          <p:nvPr/>
        </p:nvSpPr>
        <p:spPr>
          <a:xfrm>
            <a:off x="5786507" y="5057483"/>
            <a:ext cx="512927"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2" tIns="60946" rIns="121892" bIns="60946" anchor="ctr"/>
          <a:lstStyle/>
          <a:p>
            <a:pPr algn="ctr">
              <a:defRPr/>
            </a:pPr>
            <a:r>
              <a:rPr lang="en-US" altLang="zh-CN" sz="3600" dirty="0">
                <a:latin typeface="+mj-lt"/>
                <a:ea typeface="Arial Unicode MS" panose="020B0604020202020204" pitchFamily="34" charset="-122"/>
                <a:cs typeface="Arial Unicode MS" panose="020B0604020202020204" pitchFamily="34" charset="-122"/>
              </a:rPr>
              <a:t>5</a:t>
            </a:r>
            <a:endParaRPr lang="zh-CN" altLang="en-US" sz="3600" dirty="0">
              <a:latin typeface="+mj-lt"/>
              <a:ea typeface="Arial Unicode MS" panose="020B0604020202020204" pitchFamily="34" charset="-122"/>
              <a:cs typeface="Arial Unicode MS" panose="020B0604020202020204" pitchFamily="34" charset="-122"/>
            </a:endParaRPr>
          </a:p>
        </p:txBody>
      </p:sp>
      <p:grpSp>
        <p:nvGrpSpPr>
          <p:cNvPr id="84" name="组合 83"/>
          <p:cNvGrpSpPr/>
          <p:nvPr/>
        </p:nvGrpSpPr>
        <p:grpSpPr>
          <a:xfrm>
            <a:off x="6667893" y="5057483"/>
            <a:ext cx="3741980" cy="511504"/>
            <a:chOff x="6339097" y="5057483"/>
            <a:chExt cx="3744416" cy="511504"/>
          </a:xfrm>
        </p:grpSpPr>
        <p:sp>
          <p:nvSpPr>
            <p:cNvPr id="85" name="圆角矩形 84"/>
            <p:cNvSpPr/>
            <p:nvPr/>
          </p:nvSpPr>
          <p:spPr>
            <a:xfrm>
              <a:off x="6339097" y="5057483"/>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86" name="矩形 85"/>
            <p:cNvSpPr/>
            <p:nvPr/>
          </p:nvSpPr>
          <p:spPr>
            <a:xfrm>
              <a:off x="6723478" y="5085978"/>
              <a:ext cx="2736174" cy="430928"/>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7" name="TextBox 86"/>
          <p:cNvSpPr txBox="1"/>
          <p:nvPr/>
        </p:nvSpPr>
        <p:spPr>
          <a:xfrm>
            <a:off x="340362" y="2219568"/>
            <a:ext cx="2806485" cy="1354243"/>
          </a:xfrm>
          <a:prstGeom prst="rect">
            <a:avLst/>
          </a:prstGeom>
          <a:noFill/>
        </p:spPr>
        <p:txBody>
          <a:bodyPr wrap="square" lIns="121880" tIns="60938" rIns="121880" bIns="60938">
            <a:spAutoFit/>
          </a:bodyPr>
          <a:lstStyle/>
          <a:p>
            <a:pPr algn="r">
              <a:defRPr/>
            </a:pPr>
            <a:r>
              <a:rPr lang="zh-CN" altLang="en-US" sz="4800" b="1" spc="200" dirty="0">
                <a:solidFill>
                  <a:schemeClr val="bg1"/>
                </a:solidFill>
                <a:latin typeface="微软雅黑" pitchFamily="34" charset="-122"/>
                <a:ea typeface="微软雅黑" pitchFamily="34" charset="-122"/>
              </a:rPr>
              <a:t>目录 </a:t>
            </a:r>
            <a:endParaRPr lang="en-US" altLang="zh-CN" sz="4800" b="1" spc="200" dirty="0">
              <a:solidFill>
                <a:schemeClr val="bg1"/>
              </a:solidFill>
              <a:latin typeface="微软雅黑" pitchFamily="34" charset="-122"/>
              <a:ea typeface="微软雅黑" pitchFamily="34" charset="-122"/>
            </a:endParaRPr>
          </a:p>
          <a:p>
            <a:pPr algn="r">
              <a:defRPr/>
            </a:pPr>
            <a:r>
              <a:rPr lang="en-US" altLang="zh-CN" sz="3200" b="1" spc="200" dirty="0">
                <a:solidFill>
                  <a:schemeClr val="bg1"/>
                </a:solidFill>
                <a:latin typeface="微软雅黑" pitchFamily="34" charset="-122"/>
                <a:ea typeface="微软雅黑" pitchFamily="34" charset="-122"/>
              </a:rPr>
              <a:t>CONTENTS</a:t>
            </a:r>
            <a:endParaRPr lang="zh-CN" altLang="en-US" sz="3200" b="1" spc="200" dirty="0">
              <a:solidFill>
                <a:schemeClr val="bg1"/>
              </a:solidFill>
              <a:latin typeface="微软雅黑" pitchFamily="34" charset="-122"/>
              <a:ea typeface="微软雅黑" pitchFamily="34" charset="-122"/>
            </a:endParaRPr>
          </a:p>
        </p:txBody>
      </p:sp>
      <p:sp>
        <p:nvSpPr>
          <p:cNvPr id="88" name="下箭头 87"/>
          <p:cNvSpPr/>
          <p:nvPr/>
        </p:nvSpPr>
        <p:spPr>
          <a:xfrm rot="16200000">
            <a:off x="4608799" y="2370020"/>
            <a:ext cx="576064" cy="67938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a:p>
        </p:txBody>
      </p:sp>
    </p:spTree>
    <p:extLst>
      <p:ext uri="{BB962C8B-B14F-4D97-AF65-F5344CB8AC3E}">
        <p14:creationId xmlns:p14="http://schemas.microsoft.com/office/powerpoint/2010/main" val="219827529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additive="base">
                                        <p:cTn id="12" dur="500" fill="hold"/>
                                        <p:tgtEl>
                                          <p:spTgt spid="88"/>
                                        </p:tgtEl>
                                        <p:attrNameLst>
                                          <p:attrName>ppt_x</p:attrName>
                                        </p:attrNameLst>
                                      </p:cBhvr>
                                      <p:tavLst>
                                        <p:tav tm="0">
                                          <p:val>
                                            <p:strVal val="0-#ppt_w/2"/>
                                          </p:val>
                                        </p:tav>
                                        <p:tav tm="100000">
                                          <p:val>
                                            <p:strVal val="#ppt_x"/>
                                          </p:val>
                                        </p:tav>
                                      </p:tavLst>
                                    </p:anim>
                                    <p:anim calcmode="lin" valueType="num">
                                      <p:cBhvr additive="base">
                                        <p:cTn id="13" dur="500" fill="hold"/>
                                        <p:tgtEl>
                                          <p:spTgt spid="8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0" nodeType="afterEffect">
                                  <p:stCondLst>
                                    <p:cond delay="0"/>
                                  </p:stCondLst>
                                  <p:childTnLst>
                                    <p:animEffect transition="out" filter="fade">
                                      <p:cBhvr>
                                        <p:cTn id="16" dur="500" tmFilter="0, 0; .2, .5; .8, .5; 1, 0"/>
                                        <p:tgtEl>
                                          <p:spTgt spid="71"/>
                                        </p:tgtEl>
                                      </p:cBhvr>
                                    </p:animEffect>
                                    <p:animScale>
                                      <p:cBhvr>
                                        <p:cTn id="17" dur="250" autoRev="1" fill="hold"/>
                                        <p:tgtEl>
                                          <p:spTgt spid="71"/>
                                        </p:tgtEl>
                                      </p:cBhvr>
                                      <p:by x="105000" y="105000"/>
                                    </p:animScale>
                                  </p:childTnLst>
                                </p:cTn>
                              </p:par>
                              <p:par>
                                <p:cTn id="18" presetID="26" presetClass="emph" presetSubtype="0" fill="hold" nodeType="withEffect">
                                  <p:stCondLst>
                                    <p:cond delay="0"/>
                                  </p:stCondLst>
                                  <p:childTnLst>
                                    <p:animEffect transition="out" filter="fade">
                                      <p:cBhvr>
                                        <p:cTn id="19" dur="500" tmFilter="0, 0; .2, .5; .8, .5; 1, 0"/>
                                        <p:tgtEl>
                                          <p:spTgt spid="72"/>
                                        </p:tgtEl>
                                      </p:cBhvr>
                                    </p:animEffect>
                                    <p:animScale>
                                      <p:cBhvr>
                                        <p:cTn id="20"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71" grpId="0" animBg="1"/>
      <p:bldP spid="8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 name="ISPRING_PRESENTATION_TITLE" val="PowerPoint 演示文稿"/>
  <p:tag name="ISPRING_RESOURCE_PATHS_HASH_PRESENTER" val="af3f2d575d923f6e4ff64f325e7b41567660d7"/>
</p:tagLst>
</file>

<file path=ppt/theme/theme1.xml><?xml version="1.0" encoding="utf-8"?>
<a:theme xmlns:a="http://schemas.openxmlformats.org/drawingml/2006/main" name="第一PPT，www.1ppt.com">
  <a:themeElements>
    <a:clrScheme name="自定义 107">
      <a:dk1>
        <a:sysClr val="windowText" lastClr="000000"/>
      </a:dk1>
      <a:lt1>
        <a:sysClr val="window" lastClr="FFFFFF"/>
      </a:lt1>
      <a:dk2>
        <a:srgbClr val="1F497D"/>
      </a:dk2>
      <a:lt2>
        <a:srgbClr val="EEECE1"/>
      </a:lt2>
      <a:accent1>
        <a:srgbClr val="0070C0"/>
      </a:accent1>
      <a:accent2>
        <a:srgbClr val="FFC000"/>
      </a:accent2>
      <a:accent3>
        <a:srgbClr val="BFBFBF"/>
      </a:accent3>
      <a:accent4>
        <a:srgbClr val="BFBFBF"/>
      </a:accent4>
      <a:accent5>
        <a:srgbClr val="BFBFB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3437</Words>
  <Application>Microsoft Office PowerPoint</Application>
  <PresentationFormat>自定义</PresentationFormat>
  <Paragraphs>477</Paragraphs>
  <Slides>36</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Gulim</vt:lpstr>
      <vt:lpstr>Gulim</vt:lpstr>
      <vt:lpstr>微软雅黑</vt:lpstr>
      <vt:lpstr>Arial</vt:lpstr>
      <vt:lpstr>Arial Black</vt:lpstr>
      <vt:lpstr>Calibri</vt:lpstr>
      <vt:lpstr>Eras Bold ITC</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第一PPT</dc:creator>
  <cp:keywords>www.1ppt.com</cp:keywords>
  <cp:lastModifiedBy>Alan Yuan</cp:lastModifiedBy>
  <cp:revision>106</cp:revision>
  <dcterms:created xsi:type="dcterms:W3CDTF">2014-08-23T07:50:08Z</dcterms:created>
  <dcterms:modified xsi:type="dcterms:W3CDTF">2018-12-13T13:11:28Z</dcterms:modified>
</cp:coreProperties>
</file>