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7" r:id="rId10"/>
    <p:sldId id="264" r:id="rId11"/>
    <p:sldId id="265" r:id="rId12"/>
    <p:sldId id="269" r:id="rId13"/>
    <p:sldId id="268" r:id="rId14"/>
    <p:sldId id="271" r:id="rId15"/>
    <p:sldId id="266" r:id="rId16"/>
    <p:sldId id="279" r:id="rId17"/>
    <p:sldId id="281" r:id="rId18"/>
    <p:sldId id="273" r:id="rId19"/>
    <p:sldId id="275" r:id="rId20"/>
    <p:sldId id="274" r:id="rId21"/>
    <p:sldId id="270" r:id="rId22"/>
    <p:sldId id="272" r:id="rId23"/>
    <p:sldId id="28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86" d="100"/>
          <a:sy n="86" d="100"/>
        </p:scale>
        <p:origin x="595" y="7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E8B4E-BAD9-4FD4-B44E-3CC5016C176F}"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399E8-FB1B-4AC6-A363-2D8C9AC35D4D}" type="slidenum">
              <a:rPr lang="zh-CN" altLang="en-US" smtClean="0"/>
              <a:t>‹#›</a:t>
            </a:fld>
            <a:endParaRPr lang="zh-CN" altLang="en-US"/>
          </a:p>
        </p:txBody>
      </p:sp>
    </p:spTree>
    <p:extLst>
      <p:ext uri="{BB962C8B-B14F-4D97-AF65-F5344CB8AC3E}">
        <p14:creationId xmlns:p14="http://schemas.microsoft.com/office/powerpoint/2010/main" val="95995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a:t>
            </a:fld>
            <a:endParaRPr lang="zh-CN" altLang="en-US"/>
          </a:p>
        </p:txBody>
      </p:sp>
    </p:spTree>
    <p:extLst>
      <p:ext uri="{BB962C8B-B14F-4D97-AF65-F5344CB8AC3E}">
        <p14:creationId xmlns:p14="http://schemas.microsoft.com/office/powerpoint/2010/main" val="3101535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10</a:t>
            </a:fld>
            <a:endParaRPr lang="zh-CN" altLang="en-US"/>
          </a:p>
        </p:txBody>
      </p:sp>
    </p:spTree>
    <p:extLst>
      <p:ext uri="{BB962C8B-B14F-4D97-AF65-F5344CB8AC3E}">
        <p14:creationId xmlns:p14="http://schemas.microsoft.com/office/powerpoint/2010/main" val="15799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11</a:t>
            </a:fld>
            <a:endParaRPr lang="zh-CN" altLang="en-US"/>
          </a:p>
        </p:txBody>
      </p:sp>
    </p:spTree>
    <p:extLst>
      <p:ext uri="{BB962C8B-B14F-4D97-AF65-F5344CB8AC3E}">
        <p14:creationId xmlns:p14="http://schemas.microsoft.com/office/powerpoint/2010/main" val="835326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12</a:t>
            </a:fld>
            <a:endParaRPr lang="zh-CN" altLang="en-US"/>
          </a:p>
        </p:txBody>
      </p:sp>
    </p:spTree>
    <p:extLst>
      <p:ext uri="{BB962C8B-B14F-4D97-AF65-F5344CB8AC3E}">
        <p14:creationId xmlns:p14="http://schemas.microsoft.com/office/powerpoint/2010/main" val="163835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13</a:t>
            </a:fld>
            <a:endParaRPr lang="zh-CN" altLang="en-US"/>
          </a:p>
        </p:txBody>
      </p:sp>
    </p:spTree>
    <p:extLst>
      <p:ext uri="{BB962C8B-B14F-4D97-AF65-F5344CB8AC3E}">
        <p14:creationId xmlns:p14="http://schemas.microsoft.com/office/powerpoint/2010/main" val="217623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14</a:t>
            </a:fld>
            <a:endParaRPr lang="zh-CN" altLang="en-US"/>
          </a:p>
        </p:txBody>
      </p:sp>
    </p:spTree>
    <p:extLst>
      <p:ext uri="{BB962C8B-B14F-4D97-AF65-F5344CB8AC3E}">
        <p14:creationId xmlns:p14="http://schemas.microsoft.com/office/powerpoint/2010/main" val="640458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15</a:t>
            </a:fld>
            <a:endParaRPr lang="zh-CN" altLang="en-US"/>
          </a:p>
        </p:txBody>
      </p:sp>
    </p:spTree>
    <p:extLst>
      <p:ext uri="{BB962C8B-B14F-4D97-AF65-F5344CB8AC3E}">
        <p14:creationId xmlns:p14="http://schemas.microsoft.com/office/powerpoint/2010/main" val="3953194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16</a:t>
            </a:fld>
            <a:endParaRPr lang="zh-CN" altLang="en-US"/>
          </a:p>
        </p:txBody>
      </p:sp>
    </p:spTree>
    <p:extLst>
      <p:ext uri="{BB962C8B-B14F-4D97-AF65-F5344CB8AC3E}">
        <p14:creationId xmlns:p14="http://schemas.microsoft.com/office/powerpoint/2010/main" val="2785950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17</a:t>
            </a:fld>
            <a:endParaRPr lang="zh-CN" altLang="en-US"/>
          </a:p>
        </p:txBody>
      </p:sp>
    </p:spTree>
    <p:extLst>
      <p:ext uri="{BB962C8B-B14F-4D97-AF65-F5344CB8AC3E}">
        <p14:creationId xmlns:p14="http://schemas.microsoft.com/office/powerpoint/2010/main" val="2373129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18</a:t>
            </a:fld>
            <a:endParaRPr lang="zh-CN" altLang="en-US"/>
          </a:p>
        </p:txBody>
      </p:sp>
    </p:spTree>
    <p:extLst>
      <p:ext uri="{BB962C8B-B14F-4D97-AF65-F5344CB8AC3E}">
        <p14:creationId xmlns:p14="http://schemas.microsoft.com/office/powerpoint/2010/main" val="1811911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19</a:t>
            </a:fld>
            <a:endParaRPr lang="zh-CN" altLang="en-US"/>
          </a:p>
        </p:txBody>
      </p:sp>
    </p:spTree>
    <p:extLst>
      <p:ext uri="{BB962C8B-B14F-4D97-AF65-F5344CB8AC3E}">
        <p14:creationId xmlns:p14="http://schemas.microsoft.com/office/powerpoint/2010/main" val="35832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2</a:t>
            </a:fld>
            <a:endParaRPr lang="zh-CN" altLang="en-US"/>
          </a:p>
        </p:txBody>
      </p:sp>
    </p:spTree>
    <p:extLst>
      <p:ext uri="{BB962C8B-B14F-4D97-AF65-F5344CB8AC3E}">
        <p14:creationId xmlns:p14="http://schemas.microsoft.com/office/powerpoint/2010/main" val="958698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20</a:t>
            </a:fld>
            <a:endParaRPr lang="zh-CN" altLang="en-US"/>
          </a:p>
        </p:txBody>
      </p:sp>
    </p:spTree>
    <p:extLst>
      <p:ext uri="{BB962C8B-B14F-4D97-AF65-F5344CB8AC3E}">
        <p14:creationId xmlns:p14="http://schemas.microsoft.com/office/powerpoint/2010/main" val="72584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21</a:t>
            </a:fld>
            <a:endParaRPr lang="zh-CN" altLang="en-US"/>
          </a:p>
        </p:txBody>
      </p:sp>
    </p:spTree>
    <p:extLst>
      <p:ext uri="{BB962C8B-B14F-4D97-AF65-F5344CB8AC3E}">
        <p14:creationId xmlns:p14="http://schemas.microsoft.com/office/powerpoint/2010/main" val="650796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22</a:t>
            </a:fld>
            <a:endParaRPr lang="zh-CN" altLang="en-US"/>
          </a:p>
        </p:txBody>
      </p:sp>
    </p:spTree>
    <p:extLst>
      <p:ext uri="{BB962C8B-B14F-4D97-AF65-F5344CB8AC3E}">
        <p14:creationId xmlns:p14="http://schemas.microsoft.com/office/powerpoint/2010/main" val="2792792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23</a:t>
            </a:fld>
            <a:endParaRPr lang="zh-CN" altLang="en-US"/>
          </a:p>
        </p:txBody>
      </p:sp>
    </p:spTree>
    <p:extLst>
      <p:ext uri="{BB962C8B-B14F-4D97-AF65-F5344CB8AC3E}">
        <p14:creationId xmlns:p14="http://schemas.microsoft.com/office/powerpoint/2010/main" val="187204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3</a:t>
            </a:fld>
            <a:endParaRPr lang="zh-CN" altLang="en-US"/>
          </a:p>
        </p:txBody>
      </p:sp>
    </p:spTree>
    <p:extLst>
      <p:ext uri="{BB962C8B-B14F-4D97-AF65-F5344CB8AC3E}">
        <p14:creationId xmlns:p14="http://schemas.microsoft.com/office/powerpoint/2010/main" val="818921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4</a:t>
            </a:fld>
            <a:endParaRPr lang="zh-CN" altLang="en-US"/>
          </a:p>
        </p:txBody>
      </p:sp>
    </p:spTree>
    <p:extLst>
      <p:ext uri="{BB962C8B-B14F-4D97-AF65-F5344CB8AC3E}">
        <p14:creationId xmlns:p14="http://schemas.microsoft.com/office/powerpoint/2010/main" val="379465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5</a:t>
            </a:fld>
            <a:endParaRPr lang="zh-CN" altLang="en-US"/>
          </a:p>
        </p:txBody>
      </p:sp>
    </p:spTree>
    <p:extLst>
      <p:ext uri="{BB962C8B-B14F-4D97-AF65-F5344CB8AC3E}">
        <p14:creationId xmlns:p14="http://schemas.microsoft.com/office/powerpoint/2010/main" val="133287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6</a:t>
            </a:fld>
            <a:endParaRPr lang="zh-CN" altLang="en-US"/>
          </a:p>
        </p:txBody>
      </p:sp>
    </p:spTree>
    <p:extLst>
      <p:ext uri="{BB962C8B-B14F-4D97-AF65-F5344CB8AC3E}">
        <p14:creationId xmlns:p14="http://schemas.microsoft.com/office/powerpoint/2010/main" val="3816990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7</a:t>
            </a:fld>
            <a:endParaRPr lang="zh-CN" altLang="en-US"/>
          </a:p>
        </p:txBody>
      </p:sp>
    </p:spTree>
    <p:extLst>
      <p:ext uri="{BB962C8B-B14F-4D97-AF65-F5344CB8AC3E}">
        <p14:creationId xmlns:p14="http://schemas.microsoft.com/office/powerpoint/2010/main" val="2203739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8</a:t>
            </a:fld>
            <a:endParaRPr lang="zh-CN" altLang="en-US"/>
          </a:p>
        </p:txBody>
      </p:sp>
    </p:spTree>
    <p:extLst>
      <p:ext uri="{BB962C8B-B14F-4D97-AF65-F5344CB8AC3E}">
        <p14:creationId xmlns:p14="http://schemas.microsoft.com/office/powerpoint/2010/main" val="253277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t>9</a:t>
            </a:fld>
            <a:endParaRPr lang="zh-CN" altLang="en-US"/>
          </a:p>
        </p:txBody>
      </p:sp>
    </p:spTree>
    <p:extLst>
      <p:ext uri="{BB962C8B-B14F-4D97-AF65-F5344CB8AC3E}">
        <p14:creationId xmlns:p14="http://schemas.microsoft.com/office/powerpoint/2010/main" val="205493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3375722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11489680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1074783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22907688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714129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24533170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35594677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3470355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18612622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1221674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A4FAD5E-7809-45D5-9BDD-145AD1CA8285}" type="datetimeFigureOut">
              <a:rPr lang="zh-CN" altLang="en-US" smtClean="0"/>
              <a:t>2018/12/13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783987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FAD5E-7809-45D5-9BDD-145AD1CA8285}" type="datetimeFigureOut">
              <a:rPr lang="zh-CN" altLang="en-US" smtClean="0"/>
              <a:t>2018/12/13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8BE05-2ABC-48F8-81A4-69F4E5C27070}" type="slidenum">
              <a:rPr lang="zh-CN" altLang="en-US" smtClean="0"/>
              <a:t>‹#›</a:t>
            </a:fld>
            <a:endParaRPr lang="zh-CN" altLang="en-US"/>
          </a:p>
        </p:txBody>
      </p:sp>
    </p:spTree>
    <p:extLst>
      <p:ext uri="{BB962C8B-B14F-4D97-AF65-F5344CB8AC3E}">
        <p14:creationId xmlns:p14="http://schemas.microsoft.com/office/powerpoint/2010/main" val="130076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cxnSp>
        <p:nvCxnSpPr>
          <p:cNvPr id="9" name="直接连接符 8"/>
          <p:cNvCxnSpPr/>
          <p:nvPr/>
        </p:nvCxnSpPr>
        <p:spPr>
          <a:xfrm>
            <a:off x="3693989" y="3618568"/>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958678" y="2592574"/>
            <a:ext cx="6417141" cy="923330"/>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单击此处添加标题报</a:t>
            </a:r>
          </a:p>
        </p:txBody>
      </p:sp>
      <p:sp>
        <p:nvSpPr>
          <p:cNvPr id="11" name="文本框 10"/>
          <p:cNvSpPr txBox="1"/>
          <p:nvPr/>
        </p:nvSpPr>
        <p:spPr>
          <a:xfrm>
            <a:off x="4189605" y="3823897"/>
            <a:ext cx="6471241"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a:t>
            </a:r>
          </a:p>
        </p:txBody>
      </p:sp>
      <p:sp>
        <p:nvSpPr>
          <p:cNvPr id="3" name="文本框 2"/>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
        <p:nvSpPr>
          <p:cNvPr id="5" name="矩形 4"/>
          <p:cNvSpPr/>
          <p:nvPr/>
        </p:nvSpPr>
        <p:spPr>
          <a:xfrm>
            <a:off x="1101281" y="1515528"/>
            <a:ext cx="2472743" cy="2472743"/>
          </a:xfrm>
          <a:prstGeom prst="rect">
            <a:avLst/>
          </a:prstGeom>
          <a:solidFill>
            <a:schemeClr val="bg1">
              <a:alpha val="0"/>
            </a:schemeClr>
          </a:solidFill>
          <a:ln w="38100">
            <a:solidFill>
              <a:schemeClr val="bg1"/>
            </a:solidFill>
          </a:ln>
          <a:effectLst>
            <a:outerShdw blurRad="241300" dist="3175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5582" y="2520720"/>
            <a:ext cx="2472743" cy="2472743"/>
          </a:xfrm>
          <a:prstGeom prst="rect">
            <a:avLst/>
          </a:prstGeom>
          <a:solidFill>
            <a:schemeClr val="bg1">
              <a:alpha val="0"/>
            </a:schemeClr>
          </a:solidFill>
          <a:ln w="38100">
            <a:solidFill>
              <a:schemeClr val="bg1"/>
            </a:solidFill>
          </a:ln>
          <a:effectLst>
            <a:outerShdw blurRad="241300" dist="3175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65686" y="2751899"/>
            <a:ext cx="2146742" cy="1015663"/>
          </a:xfrm>
          <a:prstGeom prst="rect">
            <a:avLst/>
          </a:prstGeom>
          <a:noFill/>
        </p:spPr>
        <p:txBody>
          <a:bodyPr wrap="none" rtlCol="0">
            <a:spAutoFit/>
          </a:bodyPr>
          <a:lstStyle/>
          <a:p>
            <a:r>
              <a:rPr lang="en-US" altLang="zh-CN" sz="6000" b="1" dirty="0">
                <a:solidFill>
                  <a:schemeClr val="accent4">
                    <a:lumMod val="60000"/>
                    <a:lumOff val="40000"/>
                  </a:schemeClr>
                </a:solidFill>
                <a:latin typeface="微软雅黑" panose="020B0503020204020204" pitchFamily="34" charset="-122"/>
                <a:ea typeface="微软雅黑" panose="020B0503020204020204" pitchFamily="34" charset="-122"/>
              </a:rPr>
              <a:t>201X</a:t>
            </a:r>
            <a:endParaRPr lang="zh-CN" altLang="en-US" sz="6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0099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000"/>
                            </p:stCondLst>
                            <p:childTnLst>
                              <p:par>
                                <p:cTn id="16" presetID="19"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750" fill="hold"/>
                                        <p:tgtEl>
                                          <p:spTgt spid="8"/>
                                        </p:tgtEl>
                                        <p:attrNameLst>
                                          <p:attrName>ppt_w</p:attrName>
                                        </p:attrNameLst>
                                      </p:cBhvr>
                                      <p:tavLst>
                                        <p:tav tm="0" fmla="#ppt_w*sin(2.5*pi*$)">
                                          <p:val>
                                            <p:fltVal val="0"/>
                                          </p:val>
                                        </p:tav>
                                        <p:tav tm="100000">
                                          <p:val>
                                            <p:fltVal val="1"/>
                                          </p:val>
                                        </p:tav>
                                      </p:tavLst>
                                    </p:anim>
                                    <p:anim calcmode="lin" valueType="num">
                                      <p:cBhvr>
                                        <p:cTn id="19" dur="1750" fill="hold"/>
                                        <p:tgtEl>
                                          <p:spTgt spid="8"/>
                                        </p:tgtEl>
                                        <p:attrNameLst>
                                          <p:attrName>ppt_h</p:attrName>
                                        </p:attrNameLst>
                                      </p:cBhvr>
                                      <p:tavLst>
                                        <p:tav tm="0">
                                          <p:val>
                                            <p:strVal val="#ppt_h"/>
                                          </p:val>
                                        </p:tav>
                                        <p:tav tm="100000">
                                          <p:val>
                                            <p:strVal val="#ppt_h"/>
                                          </p:val>
                                        </p:tav>
                                      </p:tavLst>
                                    </p:anim>
                                  </p:childTnLst>
                                </p:cTn>
                              </p:par>
                            </p:childTnLst>
                          </p:cTn>
                        </p:par>
                        <p:par>
                          <p:cTn id="20" fill="hold">
                            <p:stCondLst>
                              <p:cond delay="275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325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calcmode="lin" valueType="num">
                                      <p:cBhvr>
                                        <p:cTn id="27" dur="7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750" fill="hold"/>
                                        <p:tgtEl>
                                          <p:spTgt spid="10"/>
                                        </p:tgtEl>
                                        <p:attrNameLst>
                                          <p:attrName>ppt_y</p:attrName>
                                        </p:attrNameLst>
                                      </p:cBhvr>
                                      <p:tavLst>
                                        <p:tav tm="0">
                                          <p:val>
                                            <p:strVal val="#ppt_y"/>
                                          </p:val>
                                        </p:tav>
                                        <p:tav tm="100000">
                                          <p:val>
                                            <p:strVal val="#ppt_y"/>
                                          </p:val>
                                        </p:tav>
                                      </p:tavLst>
                                    </p:anim>
                                    <p:anim calcmode="lin" valueType="num">
                                      <p:cBhvr>
                                        <p:cTn id="29" dur="7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7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750" tmFilter="0,0; .5, 1; 1, 1"/>
                                        <p:tgtEl>
                                          <p:spTgt spid="10"/>
                                        </p:tgtEl>
                                      </p:cBhvr>
                                    </p:animEffect>
                                  </p:childTnLst>
                                </p:cTn>
                              </p:par>
                            </p:childTnLst>
                          </p:cTn>
                        </p:par>
                        <p:par>
                          <p:cTn id="32" fill="hold">
                            <p:stCondLst>
                              <p:cond delay="4600"/>
                            </p:stCondLst>
                            <p:childTnLst>
                              <p:par>
                                <p:cTn id="33" presetID="10" presetClass="entr" presetSubtype="0" fill="hold" grpId="0" nodeType="afterEffect">
                                  <p:stCondLst>
                                    <p:cond delay="0"/>
                                  </p:stCondLst>
                                  <p:iterate type="wd">
                                    <p:tmPct val="10000"/>
                                  </p:iterate>
                                  <p:childTnLst>
                                    <p:set>
                                      <p:cBhvr>
                                        <p:cTn id="34" dur="1" fill="hold">
                                          <p:stCondLst>
                                            <p:cond delay="0"/>
                                          </p:stCondLst>
                                        </p:cTn>
                                        <p:tgtEl>
                                          <p:spTgt spid="11"/>
                                        </p:tgtEl>
                                        <p:attrNameLst>
                                          <p:attrName>style.visibility</p:attrName>
                                        </p:attrNameLst>
                                      </p:cBhvr>
                                      <p:to>
                                        <p:strVal val="visible"/>
                                      </p:to>
                                    </p:set>
                                    <p:animEffect transition="in" filter="fade">
                                      <p:cBhvr>
                                        <p:cTn id="35" dur="75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 grpId="0"/>
      <p:bldP spid="5" grpId="0" animBg="1"/>
      <p:bldP spid="12"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818" y="2787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5" name="矩形 4"/>
          <p:cNvSpPr/>
          <p:nvPr/>
        </p:nvSpPr>
        <p:spPr>
          <a:xfrm>
            <a:off x="947624" y="698868"/>
            <a:ext cx="1383712" cy="369332"/>
          </a:xfrm>
          <a:prstGeom prst="rect">
            <a:avLst/>
          </a:prstGeom>
        </p:spPr>
        <p:txBody>
          <a:bodyPr wrap="none">
            <a:spAutoFit/>
          </a:bodyPr>
          <a:lstStyle/>
          <a:p>
            <a:r>
              <a:rPr lang="zh-CN" altLang="en-US" dirty="0">
                <a:solidFill>
                  <a:schemeClr val="bg1"/>
                </a:solidFill>
              </a:rPr>
              <a:t>Add this title</a:t>
            </a:r>
          </a:p>
        </p:txBody>
      </p:sp>
      <p:pic>
        <p:nvPicPr>
          <p:cNvPr id="8" name="图片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文本框 8"/>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0" name="矩形 9"/>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sp>
        <p:nvSpPr>
          <p:cNvPr id="11" name="Freeform 5"/>
          <p:cNvSpPr>
            <a:spLocks/>
          </p:cNvSpPr>
          <p:nvPr/>
        </p:nvSpPr>
        <p:spPr bwMode="auto">
          <a:xfrm>
            <a:off x="1198033" y="2413424"/>
            <a:ext cx="2032000" cy="2034117"/>
          </a:xfrm>
          <a:custGeom>
            <a:avLst/>
            <a:gdLst>
              <a:gd name="T0" fmla="*/ 342 w 683"/>
              <a:gd name="T1" fmla="*/ 0 h 683"/>
              <a:gd name="T2" fmla="*/ 683 w 683"/>
              <a:gd name="T3" fmla="*/ 342 h 683"/>
              <a:gd name="T4" fmla="*/ 683 w 683"/>
              <a:gd name="T5" fmla="*/ 683 h 683"/>
              <a:gd name="T6" fmla="*/ 342 w 683"/>
              <a:gd name="T7" fmla="*/ 683 h 683"/>
              <a:gd name="T8" fmla="*/ 0 w 683"/>
              <a:gd name="T9" fmla="*/ 342 h 683"/>
              <a:gd name="T10" fmla="*/ 0 w 683"/>
              <a:gd name="T11" fmla="*/ 342 h 683"/>
              <a:gd name="T12" fmla="*/ 0 w 683"/>
              <a:gd name="T13" fmla="*/ 0 h 683"/>
              <a:gd name="T14" fmla="*/ 342 w 683"/>
              <a:gd name="T15" fmla="*/ 0 h 6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3" h="683">
                <a:moveTo>
                  <a:pt x="342" y="0"/>
                </a:moveTo>
                <a:cubicBezTo>
                  <a:pt x="530" y="0"/>
                  <a:pt x="683" y="153"/>
                  <a:pt x="683" y="342"/>
                </a:cubicBezTo>
                <a:cubicBezTo>
                  <a:pt x="683" y="683"/>
                  <a:pt x="683" y="683"/>
                  <a:pt x="683" y="683"/>
                </a:cubicBezTo>
                <a:cubicBezTo>
                  <a:pt x="342" y="683"/>
                  <a:pt x="342" y="683"/>
                  <a:pt x="342" y="683"/>
                </a:cubicBezTo>
                <a:cubicBezTo>
                  <a:pt x="153" y="683"/>
                  <a:pt x="0" y="530"/>
                  <a:pt x="0" y="342"/>
                </a:cubicBezTo>
                <a:cubicBezTo>
                  <a:pt x="0" y="342"/>
                  <a:pt x="0" y="342"/>
                  <a:pt x="0" y="342"/>
                </a:cubicBezTo>
                <a:cubicBezTo>
                  <a:pt x="0" y="0"/>
                  <a:pt x="0" y="0"/>
                  <a:pt x="0" y="0"/>
                </a:cubicBezTo>
                <a:lnTo>
                  <a:pt x="342" y="0"/>
                </a:lnTo>
                <a:close/>
              </a:path>
            </a:pathLst>
          </a:custGeom>
          <a:solidFill>
            <a:schemeClr val="bg1"/>
          </a:solidFill>
          <a:ln>
            <a:noFill/>
          </a:ln>
          <a:effectLst>
            <a:outerShdw blurRad="381000" dist="419100" dir="7500000" algn="ctr" rotWithShape="0">
              <a:srgbClr val="000000">
                <a:alpha val="61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2" name="Freeform 5"/>
          <p:cNvSpPr>
            <a:spLocks/>
          </p:cNvSpPr>
          <p:nvPr/>
        </p:nvSpPr>
        <p:spPr bwMode="auto">
          <a:xfrm>
            <a:off x="3829473" y="2413424"/>
            <a:ext cx="2032000" cy="2034117"/>
          </a:xfrm>
          <a:custGeom>
            <a:avLst/>
            <a:gdLst>
              <a:gd name="T0" fmla="*/ 342 w 683"/>
              <a:gd name="T1" fmla="*/ 0 h 683"/>
              <a:gd name="T2" fmla="*/ 683 w 683"/>
              <a:gd name="T3" fmla="*/ 342 h 683"/>
              <a:gd name="T4" fmla="*/ 683 w 683"/>
              <a:gd name="T5" fmla="*/ 683 h 683"/>
              <a:gd name="T6" fmla="*/ 342 w 683"/>
              <a:gd name="T7" fmla="*/ 683 h 683"/>
              <a:gd name="T8" fmla="*/ 0 w 683"/>
              <a:gd name="T9" fmla="*/ 342 h 683"/>
              <a:gd name="T10" fmla="*/ 0 w 683"/>
              <a:gd name="T11" fmla="*/ 342 h 683"/>
              <a:gd name="T12" fmla="*/ 0 w 683"/>
              <a:gd name="T13" fmla="*/ 0 h 683"/>
              <a:gd name="T14" fmla="*/ 342 w 683"/>
              <a:gd name="T15" fmla="*/ 0 h 6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3" h="683">
                <a:moveTo>
                  <a:pt x="342" y="0"/>
                </a:moveTo>
                <a:cubicBezTo>
                  <a:pt x="530" y="0"/>
                  <a:pt x="683" y="153"/>
                  <a:pt x="683" y="342"/>
                </a:cubicBezTo>
                <a:cubicBezTo>
                  <a:pt x="683" y="683"/>
                  <a:pt x="683" y="683"/>
                  <a:pt x="683" y="683"/>
                </a:cubicBezTo>
                <a:cubicBezTo>
                  <a:pt x="342" y="683"/>
                  <a:pt x="342" y="683"/>
                  <a:pt x="342" y="683"/>
                </a:cubicBezTo>
                <a:cubicBezTo>
                  <a:pt x="153" y="683"/>
                  <a:pt x="0" y="530"/>
                  <a:pt x="0" y="342"/>
                </a:cubicBezTo>
                <a:cubicBezTo>
                  <a:pt x="0" y="342"/>
                  <a:pt x="0" y="342"/>
                  <a:pt x="0" y="342"/>
                </a:cubicBezTo>
                <a:cubicBezTo>
                  <a:pt x="0" y="0"/>
                  <a:pt x="0" y="0"/>
                  <a:pt x="0" y="0"/>
                </a:cubicBezTo>
                <a:lnTo>
                  <a:pt x="342" y="0"/>
                </a:lnTo>
                <a:close/>
              </a:path>
            </a:pathLst>
          </a:custGeom>
          <a:solidFill>
            <a:schemeClr val="bg1"/>
          </a:solidFill>
          <a:ln>
            <a:noFill/>
          </a:ln>
          <a:effectLst>
            <a:outerShdw blurRad="381000" dist="419100" dir="7500000" algn="ctr" rotWithShape="0">
              <a:srgbClr val="000000">
                <a:alpha val="61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3" name="Freeform 5"/>
          <p:cNvSpPr>
            <a:spLocks/>
          </p:cNvSpPr>
          <p:nvPr/>
        </p:nvSpPr>
        <p:spPr bwMode="auto">
          <a:xfrm>
            <a:off x="6460913" y="2413424"/>
            <a:ext cx="2032000" cy="2034117"/>
          </a:xfrm>
          <a:custGeom>
            <a:avLst/>
            <a:gdLst>
              <a:gd name="T0" fmla="*/ 342 w 683"/>
              <a:gd name="T1" fmla="*/ 0 h 683"/>
              <a:gd name="T2" fmla="*/ 683 w 683"/>
              <a:gd name="T3" fmla="*/ 342 h 683"/>
              <a:gd name="T4" fmla="*/ 683 w 683"/>
              <a:gd name="T5" fmla="*/ 683 h 683"/>
              <a:gd name="T6" fmla="*/ 342 w 683"/>
              <a:gd name="T7" fmla="*/ 683 h 683"/>
              <a:gd name="T8" fmla="*/ 0 w 683"/>
              <a:gd name="T9" fmla="*/ 342 h 683"/>
              <a:gd name="T10" fmla="*/ 0 w 683"/>
              <a:gd name="T11" fmla="*/ 342 h 683"/>
              <a:gd name="T12" fmla="*/ 0 w 683"/>
              <a:gd name="T13" fmla="*/ 0 h 683"/>
              <a:gd name="T14" fmla="*/ 342 w 683"/>
              <a:gd name="T15" fmla="*/ 0 h 6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3" h="683">
                <a:moveTo>
                  <a:pt x="342" y="0"/>
                </a:moveTo>
                <a:cubicBezTo>
                  <a:pt x="530" y="0"/>
                  <a:pt x="683" y="153"/>
                  <a:pt x="683" y="342"/>
                </a:cubicBezTo>
                <a:cubicBezTo>
                  <a:pt x="683" y="683"/>
                  <a:pt x="683" y="683"/>
                  <a:pt x="683" y="683"/>
                </a:cubicBezTo>
                <a:cubicBezTo>
                  <a:pt x="342" y="683"/>
                  <a:pt x="342" y="683"/>
                  <a:pt x="342" y="683"/>
                </a:cubicBezTo>
                <a:cubicBezTo>
                  <a:pt x="153" y="683"/>
                  <a:pt x="0" y="530"/>
                  <a:pt x="0" y="342"/>
                </a:cubicBezTo>
                <a:cubicBezTo>
                  <a:pt x="0" y="342"/>
                  <a:pt x="0" y="342"/>
                  <a:pt x="0" y="342"/>
                </a:cubicBezTo>
                <a:cubicBezTo>
                  <a:pt x="0" y="0"/>
                  <a:pt x="0" y="0"/>
                  <a:pt x="0" y="0"/>
                </a:cubicBezTo>
                <a:lnTo>
                  <a:pt x="342" y="0"/>
                </a:lnTo>
                <a:close/>
              </a:path>
            </a:pathLst>
          </a:custGeom>
          <a:solidFill>
            <a:schemeClr val="bg1"/>
          </a:solidFill>
          <a:ln>
            <a:noFill/>
          </a:ln>
          <a:effectLst>
            <a:outerShdw blurRad="381000" dist="419100" dir="7500000" algn="ctr" rotWithShape="0">
              <a:srgbClr val="000000">
                <a:alpha val="61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4" name="Freeform 5"/>
          <p:cNvSpPr>
            <a:spLocks/>
          </p:cNvSpPr>
          <p:nvPr/>
        </p:nvSpPr>
        <p:spPr bwMode="auto">
          <a:xfrm>
            <a:off x="9092353" y="2413424"/>
            <a:ext cx="2032000" cy="2034117"/>
          </a:xfrm>
          <a:custGeom>
            <a:avLst/>
            <a:gdLst>
              <a:gd name="T0" fmla="*/ 342 w 683"/>
              <a:gd name="T1" fmla="*/ 0 h 683"/>
              <a:gd name="T2" fmla="*/ 683 w 683"/>
              <a:gd name="T3" fmla="*/ 342 h 683"/>
              <a:gd name="T4" fmla="*/ 683 w 683"/>
              <a:gd name="T5" fmla="*/ 683 h 683"/>
              <a:gd name="T6" fmla="*/ 342 w 683"/>
              <a:gd name="T7" fmla="*/ 683 h 683"/>
              <a:gd name="T8" fmla="*/ 0 w 683"/>
              <a:gd name="T9" fmla="*/ 342 h 683"/>
              <a:gd name="T10" fmla="*/ 0 w 683"/>
              <a:gd name="T11" fmla="*/ 342 h 683"/>
              <a:gd name="T12" fmla="*/ 0 w 683"/>
              <a:gd name="T13" fmla="*/ 0 h 683"/>
              <a:gd name="T14" fmla="*/ 342 w 683"/>
              <a:gd name="T15" fmla="*/ 0 h 6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3" h="683">
                <a:moveTo>
                  <a:pt x="342" y="0"/>
                </a:moveTo>
                <a:cubicBezTo>
                  <a:pt x="530" y="0"/>
                  <a:pt x="683" y="153"/>
                  <a:pt x="683" y="342"/>
                </a:cubicBezTo>
                <a:cubicBezTo>
                  <a:pt x="683" y="683"/>
                  <a:pt x="683" y="683"/>
                  <a:pt x="683" y="683"/>
                </a:cubicBezTo>
                <a:cubicBezTo>
                  <a:pt x="342" y="683"/>
                  <a:pt x="342" y="683"/>
                  <a:pt x="342" y="683"/>
                </a:cubicBezTo>
                <a:cubicBezTo>
                  <a:pt x="153" y="683"/>
                  <a:pt x="0" y="530"/>
                  <a:pt x="0" y="342"/>
                </a:cubicBezTo>
                <a:cubicBezTo>
                  <a:pt x="0" y="342"/>
                  <a:pt x="0" y="342"/>
                  <a:pt x="0" y="342"/>
                </a:cubicBezTo>
                <a:cubicBezTo>
                  <a:pt x="0" y="0"/>
                  <a:pt x="0" y="0"/>
                  <a:pt x="0" y="0"/>
                </a:cubicBezTo>
                <a:lnTo>
                  <a:pt x="342" y="0"/>
                </a:lnTo>
                <a:close/>
              </a:path>
            </a:pathLst>
          </a:custGeom>
          <a:solidFill>
            <a:schemeClr val="bg1"/>
          </a:solidFill>
          <a:ln>
            <a:noFill/>
          </a:ln>
          <a:effectLst>
            <a:outerShdw blurRad="381000" dist="419100" dir="7500000" algn="ctr" rotWithShape="0">
              <a:srgbClr val="000000">
                <a:alpha val="61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nvGrpSpPr>
          <p:cNvPr id="15" name="组合 14"/>
          <p:cNvGrpSpPr/>
          <p:nvPr/>
        </p:nvGrpSpPr>
        <p:grpSpPr>
          <a:xfrm>
            <a:off x="1424292" y="2645225"/>
            <a:ext cx="1558951" cy="1338650"/>
            <a:chOff x="1068219" y="2029639"/>
            <a:chExt cx="1169214" cy="1003988"/>
          </a:xfrm>
        </p:grpSpPr>
        <p:sp>
          <p:nvSpPr>
            <p:cNvPr id="16" name="文本框 15"/>
            <p:cNvSpPr txBox="1"/>
            <p:nvPr/>
          </p:nvSpPr>
          <p:spPr>
            <a:xfrm>
              <a:off x="1068219" y="2029639"/>
              <a:ext cx="1036583" cy="500090"/>
            </a:xfrm>
            <a:prstGeom prst="rect">
              <a:avLst/>
            </a:prstGeom>
            <a:noFill/>
          </p:spPr>
          <p:txBody>
            <a:bodyPr wrap="none" rtlCol="0">
              <a:spAutoFit/>
            </a:bodyPr>
            <a:lstStyle/>
            <a:p>
              <a:pPr defTabSz="1219170" eaLnBrk="0" fontAlgn="base" hangingPunct="0">
                <a:spcBef>
                  <a:spcPct val="0"/>
                </a:spcBef>
                <a:spcAft>
                  <a:spcPct val="0"/>
                </a:spcAft>
              </a:pPr>
              <a:r>
                <a:rPr lang="en-US" altLang="zh-CN" sz="3733" b="1" dirty="0">
                  <a:ln w="38100">
                    <a:noFill/>
                  </a:ln>
                  <a:solidFill>
                    <a:schemeClr val="tx1">
                      <a:lumMod val="75000"/>
                      <a:lumOff val="25000"/>
                    </a:schemeClr>
                  </a:solidFill>
                  <a:latin typeface="Arial" panose="020B0604020202020204" pitchFamily="34" charset="0"/>
                  <a:cs typeface="Arial" panose="020B0604020202020204" pitchFamily="34" charset="0"/>
                </a:rPr>
                <a:t>1,754</a:t>
              </a:r>
              <a:endParaRPr lang="zh-CN" altLang="en-US" sz="3733" b="1" dirty="0">
                <a:ln w="38100">
                  <a:noFill/>
                </a:ln>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任意多边形 16"/>
            <p:cNvSpPr/>
            <p:nvPr/>
          </p:nvSpPr>
          <p:spPr>
            <a:xfrm>
              <a:off x="1127760" y="2560320"/>
              <a:ext cx="1028700" cy="0"/>
            </a:xfrm>
            <a:custGeom>
              <a:avLst/>
              <a:gdLst>
                <a:gd name="connsiteX0" fmla="*/ 0 w 1028700"/>
                <a:gd name="connsiteY0" fmla="*/ 0 h 0"/>
                <a:gd name="connsiteX1" fmla="*/ 1028700 w 1028700"/>
                <a:gd name="connsiteY1" fmla="*/ 0 h 0"/>
              </a:gdLst>
              <a:ahLst/>
              <a:cxnLst>
                <a:cxn ang="0">
                  <a:pos x="connsiteX0" y="connsiteY0"/>
                </a:cxn>
                <a:cxn ang="0">
                  <a:pos x="connsiteX1" y="connsiteY1"/>
                </a:cxn>
              </a:cxnLst>
              <a:rect l="l" t="t" r="r" b="b"/>
              <a:pathLst>
                <a:path w="1028700">
                  <a:moveTo>
                    <a:pt x="0" y="0"/>
                  </a:moveTo>
                  <a:lnTo>
                    <a:pt x="1028700"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grpSp>
          <p:nvGrpSpPr>
            <p:cNvPr id="18" name="组合 17"/>
            <p:cNvGrpSpPr/>
            <p:nvPr/>
          </p:nvGrpSpPr>
          <p:grpSpPr>
            <a:xfrm>
              <a:off x="1093466" y="2614931"/>
              <a:ext cx="1143967" cy="418696"/>
              <a:chOff x="5511161" y="1430021"/>
              <a:chExt cx="1143967" cy="418696"/>
            </a:xfrm>
          </p:grpSpPr>
          <p:sp>
            <p:nvSpPr>
              <p:cNvPr id="19" name="矩形 18"/>
              <p:cNvSpPr/>
              <p:nvPr/>
            </p:nvSpPr>
            <p:spPr>
              <a:xfrm>
                <a:off x="5511161" y="1430021"/>
                <a:ext cx="1143967" cy="284742"/>
              </a:xfrm>
              <a:prstGeom prst="rect">
                <a:avLst/>
              </a:prstGeom>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dirty="0">
                  <a:solidFill>
                    <a:schemeClr val="tx1">
                      <a:lumMod val="75000"/>
                      <a:lumOff val="25000"/>
                    </a:schemeClr>
                  </a:solidFill>
                </a:endParaRPr>
              </a:p>
            </p:txBody>
          </p:sp>
          <p:sp>
            <p:nvSpPr>
              <p:cNvPr id="20" name="矩形 19"/>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this is a sample text. </a:t>
                </a:r>
                <a:endParaRPr lang="zh-CN" altLang="en-US" sz="2400" dirty="0">
                  <a:solidFill>
                    <a:schemeClr val="tx1">
                      <a:lumMod val="75000"/>
                      <a:lumOff val="25000"/>
                    </a:schemeClr>
                  </a:solidFill>
                </a:endParaRPr>
              </a:p>
            </p:txBody>
          </p:sp>
        </p:grpSp>
      </p:grpSp>
      <p:grpSp>
        <p:nvGrpSpPr>
          <p:cNvPr id="21" name="组合 20"/>
          <p:cNvGrpSpPr/>
          <p:nvPr/>
        </p:nvGrpSpPr>
        <p:grpSpPr>
          <a:xfrm>
            <a:off x="4025252" y="2645225"/>
            <a:ext cx="1558951" cy="1338650"/>
            <a:chOff x="1068219" y="2029639"/>
            <a:chExt cx="1169214" cy="1003988"/>
          </a:xfrm>
        </p:grpSpPr>
        <p:sp>
          <p:nvSpPr>
            <p:cNvPr id="22" name="文本框 21"/>
            <p:cNvSpPr txBox="1"/>
            <p:nvPr/>
          </p:nvSpPr>
          <p:spPr>
            <a:xfrm>
              <a:off x="1068219" y="2029639"/>
              <a:ext cx="1036583" cy="500090"/>
            </a:xfrm>
            <a:prstGeom prst="rect">
              <a:avLst/>
            </a:prstGeom>
            <a:noFill/>
          </p:spPr>
          <p:txBody>
            <a:bodyPr wrap="none" rtlCol="0">
              <a:spAutoFit/>
            </a:bodyPr>
            <a:lstStyle/>
            <a:p>
              <a:pPr defTabSz="1219170" eaLnBrk="0" fontAlgn="base" hangingPunct="0">
                <a:spcBef>
                  <a:spcPct val="0"/>
                </a:spcBef>
                <a:spcAft>
                  <a:spcPct val="0"/>
                </a:spcAft>
              </a:pPr>
              <a:r>
                <a:rPr lang="en-US" altLang="zh-CN" sz="3733" b="1" dirty="0">
                  <a:ln w="38100">
                    <a:noFill/>
                  </a:ln>
                  <a:solidFill>
                    <a:schemeClr val="tx1">
                      <a:lumMod val="75000"/>
                      <a:lumOff val="25000"/>
                    </a:schemeClr>
                  </a:solidFill>
                  <a:latin typeface="Arial" panose="020B0604020202020204" pitchFamily="34" charset="0"/>
                  <a:cs typeface="Arial" panose="020B0604020202020204" pitchFamily="34" charset="0"/>
                </a:rPr>
                <a:t>2,784</a:t>
              </a:r>
              <a:endParaRPr lang="zh-CN" altLang="en-US" sz="3733" b="1" dirty="0">
                <a:ln w="38100">
                  <a:noFill/>
                </a:ln>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任意多边形 22"/>
            <p:cNvSpPr/>
            <p:nvPr/>
          </p:nvSpPr>
          <p:spPr>
            <a:xfrm>
              <a:off x="1127760" y="2560320"/>
              <a:ext cx="1028700" cy="0"/>
            </a:xfrm>
            <a:custGeom>
              <a:avLst/>
              <a:gdLst>
                <a:gd name="connsiteX0" fmla="*/ 0 w 1028700"/>
                <a:gd name="connsiteY0" fmla="*/ 0 h 0"/>
                <a:gd name="connsiteX1" fmla="*/ 1028700 w 1028700"/>
                <a:gd name="connsiteY1" fmla="*/ 0 h 0"/>
              </a:gdLst>
              <a:ahLst/>
              <a:cxnLst>
                <a:cxn ang="0">
                  <a:pos x="connsiteX0" y="connsiteY0"/>
                </a:cxn>
                <a:cxn ang="0">
                  <a:pos x="connsiteX1" y="connsiteY1"/>
                </a:cxn>
              </a:cxnLst>
              <a:rect l="l" t="t" r="r" b="b"/>
              <a:pathLst>
                <a:path w="1028700">
                  <a:moveTo>
                    <a:pt x="0" y="0"/>
                  </a:moveTo>
                  <a:lnTo>
                    <a:pt x="1028700"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grpSp>
          <p:nvGrpSpPr>
            <p:cNvPr id="24" name="组合 23"/>
            <p:cNvGrpSpPr/>
            <p:nvPr/>
          </p:nvGrpSpPr>
          <p:grpSpPr>
            <a:xfrm>
              <a:off x="1093466" y="2614931"/>
              <a:ext cx="1143967" cy="418696"/>
              <a:chOff x="5511161" y="1430021"/>
              <a:chExt cx="1143967" cy="418696"/>
            </a:xfrm>
          </p:grpSpPr>
          <p:sp>
            <p:nvSpPr>
              <p:cNvPr id="25" name="矩形 24"/>
              <p:cNvSpPr/>
              <p:nvPr/>
            </p:nvSpPr>
            <p:spPr>
              <a:xfrm>
                <a:off x="5511161" y="1430021"/>
                <a:ext cx="1143967" cy="284742"/>
              </a:xfrm>
              <a:prstGeom prst="rect">
                <a:avLst/>
              </a:prstGeom>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dirty="0">
                  <a:solidFill>
                    <a:schemeClr val="tx1">
                      <a:lumMod val="75000"/>
                      <a:lumOff val="25000"/>
                    </a:schemeClr>
                  </a:solidFill>
                </a:endParaRPr>
              </a:p>
            </p:txBody>
          </p:sp>
          <p:sp>
            <p:nvSpPr>
              <p:cNvPr id="26" name="矩形 25"/>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this is a sample text. </a:t>
                </a:r>
                <a:endParaRPr lang="zh-CN" altLang="en-US" sz="2400" dirty="0">
                  <a:solidFill>
                    <a:schemeClr val="tx1">
                      <a:lumMod val="75000"/>
                      <a:lumOff val="25000"/>
                    </a:schemeClr>
                  </a:solidFill>
                </a:endParaRPr>
              </a:p>
            </p:txBody>
          </p:sp>
        </p:grpSp>
      </p:grpSp>
      <p:grpSp>
        <p:nvGrpSpPr>
          <p:cNvPr id="27" name="组合 26"/>
          <p:cNvGrpSpPr/>
          <p:nvPr/>
        </p:nvGrpSpPr>
        <p:grpSpPr>
          <a:xfrm>
            <a:off x="6687172" y="2645225"/>
            <a:ext cx="1558951" cy="1338650"/>
            <a:chOff x="1068219" y="2029639"/>
            <a:chExt cx="1169214" cy="1003988"/>
          </a:xfrm>
        </p:grpSpPr>
        <p:sp>
          <p:nvSpPr>
            <p:cNvPr id="28" name="文本框 27"/>
            <p:cNvSpPr txBox="1"/>
            <p:nvPr/>
          </p:nvSpPr>
          <p:spPr>
            <a:xfrm>
              <a:off x="1068219" y="2029639"/>
              <a:ext cx="1036583" cy="500090"/>
            </a:xfrm>
            <a:prstGeom prst="rect">
              <a:avLst/>
            </a:prstGeom>
            <a:noFill/>
          </p:spPr>
          <p:txBody>
            <a:bodyPr wrap="none" rtlCol="0">
              <a:spAutoFit/>
            </a:bodyPr>
            <a:lstStyle/>
            <a:p>
              <a:pPr defTabSz="1219170" eaLnBrk="0" fontAlgn="base" hangingPunct="0">
                <a:spcBef>
                  <a:spcPct val="0"/>
                </a:spcBef>
                <a:spcAft>
                  <a:spcPct val="0"/>
                </a:spcAft>
              </a:pPr>
              <a:r>
                <a:rPr lang="en-US" altLang="zh-CN" sz="3733" b="1" dirty="0">
                  <a:ln w="38100">
                    <a:noFill/>
                  </a:ln>
                  <a:solidFill>
                    <a:schemeClr val="tx1">
                      <a:lumMod val="75000"/>
                      <a:lumOff val="25000"/>
                    </a:schemeClr>
                  </a:solidFill>
                  <a:latin typeface="Arial" panose="020B0604020202020204" pitchFamily="34" charset="0"/>
                  <a:cs typeface="Arial" panose="020B0604020202020204" pitchFamily="34" charset="0"/>
                </a:rPr>
                <a:t>6,754</a:t>
              </a:r>
              <a:endParaRPr lang="zh-CN" altLang="en-US" sz="3733" b="1" dirty="0">
                <a:ln w="38100">
                  <a:noFill/>
                </a:ln>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任意多边形 28"/>
            <p:cNvSpPr/>
            <p:nvPr/>
          </p:nvSpPr>
          <p:spPr>
            <a:xfrm>
              <a:off x="1127760" y="2560320"/>
              <a:ext cx="1028700" cy="0"/>
            </a:xfrm>
            <a:custGeom>
              <a:avLst/>
              <a:gdLst>
                <a:gd name="connsiteX0" fmla="*/ 0 w 1028700"/>
                <a:gd name="connsiteY0" fmla="*/ 0 h 0"/>
                <a:gd name="connsiteX1" fmla="*/ 1028700 w 1028700"/>
                <a:gd name="connsiteY1" fmla="*/ 0 h 0"/>
              </a:gdLst>
              <a:ahLst/>
              <a:cxnLst>
                <a:cxn ang="0">
                  <a:pos x="connsiteX0" y="connsiteY0"/>
                </a:cxn>
                <a:cxn ang="0">
                  <a:pos x="connsiteX1" y="connsiteY1"/>
                </a:cxn>
              </a:cxnLst>
              <a:rect l="l" t="t" r="r" b="b"/>
              <a:pathLst>
                <a:path w="1028700">
                  <a:moveTo>
                    <a:pt x="0" y="0"/>
                  </a:moveTo>
                  <a:lnTo>
                    <a:pt x="1028700"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grpSp>
          <p:nvGrpSpPr>
            <p:cNvPr id="30" name="组合 29"/>
            <p:cNvGrpSpPr/>
            <p:nvPr/>
          </p:nvGrpSpPr>
          <p:grpSpPr>
            <a:xfrm>
              <a:off x="1093466" y="2614931"/>
              <a:ext cx="1143967" cy="418696"/>
              <a:chOff x="5511161" y="1430021"/>
              <a:chExt cx="1143967" cy="418696"/>
            </a:xfrm>
          </p:grpSpPr>
          <p:sp>
            <p:nvSpPr>
              <p:cNvPr id="31" name="矩形 30"/>
              <p:cNvSpPr/>
              <p:nvPr/>
            </p:nvSpPr>
            <p:spPr>
              <a:xfrm>
                <a:off x="5511161" y="1430021"/>
                <a:ext cx="1143967" cy="284742"/>
              </a:xfrm>
              <a:prstGeom prst="rect">
                <a:avLst/>
              </a:prstGeom>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dirty="0">
                  <a:solidFill>
                    <a:schemeClr val="tx1">
                      <a:lumMod val="75000"/>
                      <a:lumOff val="25000"/>
                    </a:schemeClr>
                  </a:solidFill>
                </a:endParaRPr>
              </a:p>
            </p:txBody>
          </p:sp>
          <p:sp>
            <p:nvSpPr>
              <p:cNvPr id="32" name="矩形 31"/>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this is a sample text. </a:t>
                </a:r>
                <a:endParaRPr lang="zh-CN" altLang="en-US" sz="2400" dirty="0">
                  <a:solidFill>
                    <a:schemeClr val="tx1">
                      <a:lumMod val="75000"/>
                      <a:lumOff val="25000"/>
                    </a:schemeClr>
                  </a:solidFill>
                </a:endParaRPr>
              </a:p>
            </p:txBody>
          </p:sp>
        </p:grpSp>
      </p:grpSp>
      <p:grpSp>
        <p:nvGrpSpPr>
          <p:cNvPr id="33" name="组合 32"/>
          <p:cNvGrpSpPr/>
          <p:nvPr/>
        </p:nvGrpSpPr>
        <p:grpSpPr>
          <a:xfrm>
            <a:off x="9338932" y="2645225"/>
            <a:ext cx="1558951" cy="1338650"/>
            <a:chOff x="1068219" y="2029639"/>
            <a:chExt cx="1169214" cy="1003988"/>
          </a:xfrm>
          <a:effectLst>
            <a:outerShdw dist="50800" sx="1000" sy="1000" algn="ctr" rotWithShape="0">
              <a:srgbClr val="000000"/>
            </a:outerShdw>
          </a:effectLst>
        </p:grpSpPr>
        <p:sp>
          <p:nvSpPr>
            <p:cNvPr id="34" name="文本框 33"/>
            <p:cNvSpPr txBox="1"/>
            <p:nvPr/>
          </p:nvSpPr>
          <p:spPr>
            <a:xfrm>
              <a:off x="1068219" y="2029639"/>
              <a:ext cx="1036583" cy="500090"/>
            </a:xfrm>
            <a:prstGeom prst="rect">
              <a:avLst/>
            </a:prstGeom>
            <a:noFill/>
          </p:spPr>
          <p:txBody>
            <a:bodyPr wrap="none" rtlCol="0">
              <a:spAutoFit/>
            </a:bodyPr>
            <a:lstStyle/>
            <a:p>
              <a:pPr defTabSz="1219170" eaLnBrk="0" fontAlgn="base" hangingPunct="0">
                <a:spcBef>
                  <a:spcPct val="0"/>
                </a:spcBef>
                <a:spcAft>
                  <a:spcPct val="0"/>
                </a:spcAft>
              </a:pPr>
              <a:r>
                <a:rPr lang="en-US" altLang="zh-CN" sz="3733" b="1" dirty="0">
                  <a:ln w="38100">
                    <a:noFill/>
                  </a:ln>
                  <a:solidFill>
                    <a:schemeClr val="tx1">
                      <a:lumMod val="75000"/>
                      <a:lumOff val="25000"/>
                    </a:schemeClr>
                  </a:solidFill>
                  <a:latin typeface="Arial" panose="020B0604020202020204" pitchFamily="34" charset="0"/>
                  <a:cs typeface="Arial" panose="020B0604020202020204" pitchFamily="34" charset="0"/>
                </a:rPr>
                <a:t>4,766</a:t>
              </a:r>
              <a:endParaRPr lang="zh-CN" altLang="en-US" sz="3733" b="1" dirty="0">
                <a:ln w="38100">
                  <a:noFill/>
                </a:ln>
                <a:solidFill>
                  <a:schemeClr val="tx1">
                    <a:lumMod val="75000"/>
                    <a:lumOff val="25000"/>
                  </a:schemeClr>
                </a:solidFill>
                <a:latin typeface="Arial" panose="020B0604020202020204" pitchFamily="34" charset="0"/>
                <a:cs typeface="Arial" panose="020B0604020202020204" pitchFamily="34" charset="0"/>
              </a:endParaRPr>
            </a:p>
          </p:txBody>
        </p:sp>
        <p:sp>
          <p:nvSpPr>
            <p:cNvPr id="35" name="任意多边形 34"/>
            <p:cNvSpPr/>
            <p:nvPr/>
          </p:nvSpPr>
          <p:spPr>
            <a:xfrm>
              <a:off x="1127760" y="2560320"/>
              <a:ext cx="1028700" cy="0"/>
            </a:xfrm>
            <a:custGeom>
              <a:avLst/>
              <a:gdLst>
                <a:gd name="connsiteX0" fmla="*/ 0 w 1028700"/>
                <a:gd name="connsiteY0" fmla="*/ 0 h 0"/>
                <a:gd name="connsiteX1" fmla="*/ 1028700 w 1028700"/>
                <a:gd name="connsiteY1" fmla="*/ 0 h 0"/>
              </a:gdLst>
              <a:ahLst/>
              <a:cxnLst>
                <a:cxn ang="0">
                  <a:pos x="connsiteX0" y="connsiteY0"/>
                </a:cxn>
                <a:cxn ang="0">
                  <a:pos x="connsiteX1" y="connsiteY1"/>
                </a:cxn>
              </a:cxnLst>
              <a:rect l="l" t="t" r="r" b="b"/>
              <a:pathLst>
                <a:path w="1028700">
                  <a:moveTo>
                    <a:pt x="0" y="0"/>
                  </a:moveTo>
                  <a:lnTo>
                    <a:pt x="1028700"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grpSp>
          <p:nvGrpSpPr>
            <p:cNvPr id="36" name="组合 35"/>
            <p:cNvGrpSpPr/>
            <p:nvPr/>
          </p:nvGrpSpPr>
          <p:grpSpPr>
            <a:xfrm>
              <a:off x="1093466" y="2614931"/>
              <a:ext cx="1143967" cy="418696"/>
              <a:chOff x="5511161" y="1430021"/>
              <a:chExt cx="1143967" cy="418696"/>
            </a:xfrm>
          </p:grpSpPr>
          <p:sp>
            <p:nvSpPr>
              <p:cNvPr id="37" name="矩形 36"/>
              <p:cNvSpPr/>
              <p:nvPr/>
            </p:nvSpPr>
            <p:spPr>
              <a:xfrm>
                <a:off x="5511161" y="1430021"/>
                <a:ext cx="1143967" cy="284742"/>
              </a:xfrm>
              <a:prstGeom prst="rect">
                <a:avLst/>
              </a:prstGeom>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dirty="0">
                  <a:solidFill>
                    <a:schemeClr val="tx1">
                      <a:lumMod val="75000"/>
                      <a:lumOff val="25000"/>
                    </a:schemeClr>
                  </a:solidFill>
                </a:endParaRPr>
              </a:p>
            </p:txBody>
          </p:sp>
          <p:sp>
            <p:nvSpPr>
              <p:cNvPr id="38" name="矩形 37"/>
              <p:cNvSpPr/>
              <p:nvPr/>
            </p:nvSpPr>
            <p:spPr>
              <a:xfrm>
                <a:off x="5531489" y="165630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this is a sample text. </a:t>
                </a:r>
                <a:endParaRPr lang="zh-CN" altLang="en-US" sz="2400" dirty="0">
                  <a:solidFill>
                    <a:schemeClr val="tx1">
                      <a:lumMod val="75000"/>
                      <a:lumOff val="25000"/>
                    </a:schemeClr>
                  </a:solidFill>
                </a:endParaRPr>
              </a:p>
            </p:txBody>
          </p:sp>
        </p:grpSp>
      </p:grpSp>
      <p:grpSp>
        <p:nvGrpSpPr>
          <p:cNvPr id="39" name="组合 38"/>
          <p:cNvGrpSpPr/>
          <p:nvPr/>
        </p:nvGrpSpPr>
        <p:grpSpPr>
          <a:xfrm>
            <a:off x="1338924" y="4804824"/>
            <a:ext cx="2261104" cy="808304"/>
            <a:chOff x="1964947" y="597930"/>
            <a:chExt cx="1695828" cy="606228"/>
          </a:xfrm>
          <a:effectLst>
            <a:outerShdw blurRad="241300" dist="127000" dir="5400000" algn="ctr" rotWithShape="0">
              <a:srgbClr val="000000">
                <a:alpha val="88000"/>
              </a:srgbClr>
            </a:outerShdw>
          </a:effectLst>
        </p:grpSpPr>
        <p:sp>
          <p:nvSpPr>
            <p:cNvPr id="40" name="文本框 39"/>
            <p:cNvSpPr txBox="1"/>
            <p:nvPr/>
          </p:nvSpPr>
          <p:spPr bwMode="auto">
            <a:xfrm>
              <a:off x="1964947" y="788660"/>
              <a:ext cx="1695828"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41"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2" name="组合 41"/>
          <p:cNvGrpSpPr/>
          <p:nvPr/>
        </p:nvGrpSpPr>
        <p:grpSpPr>
          <a:xfrm>
            <a:off x="4041484" y="4804824"/>
            <a:ext cx="2261104" cy="808304"/>
            <a:chOff x="1964947" y="597930"/>
            <a:chExt cx="1695828" cy="606228"/>
          </a:xfrm>
          <a:effectLst>
            <a:outerShdw blurRad="241300" dist="127000" dir="5400000" algn="ctr" rotWithShape="0">
              <a:srgbClr val="000000">
                <a:alpha val="88000"/>
              </a:srgbClr>
            </a:outerShdw>
          </a:effectLst>
        </p:grpSpPr>
        <p:sp>
          <p:nvSpPr>
            <p:cNvPr id="43" name="文本框 42"/>
            <p:cNvSpPr txBox="1"/>
            <p:nvPr/>
          </p:nvSpPr>
          <p:spPr bwMode="auto">
            <a:xfrm>
              <a:off x="1964947" y="788660"/>
              <a:ext cx="1695828"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44"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5" name="组合 44"/>
          <p:cNvGrpSpPr/>
          <p:nvPr/>
        </p:nvGrpSpPr>
        <p:grpSpPr>
          <a:xfrm>
            <a:off x="6713564" y="4804824"/>
            <a:ext cx="2261104" cy="808305"/>
            <a:chOff x="1964947" y="597930"/>
            <a:chExt cx="1695828" cy="606229"/>
          </a:xfrm>
          <a:effectLst>
            <a:outerShdw blurRad="241300" dist="127000" dir="5400000" algn="ctr" rotWithShape="0">
              <a:srgbClr val="000000">
                <a:alpha val="88000"/>
              </a:srgbClr>
            </a:outerShdw>
          </a:effectLst>
        </p:grpSpPr>
        <p:sp>
          <p:nvSpPr>
            <p:cNvPr id="46" name="文本框 45"/>
            <p:cNvSpPr txBox="1"/>
            <p:nvPr/>
          </p:nvSpPr>
          <p:spPr bwMode="auto">
            <a:xfrm>
              <a:off x="1964947" y="788661"/>
              <a:ext cx="1695828"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47"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48" name="组合 47"/>
          <p:cNvGrpSpPr/>
          <p:nvPr/>
        </p:nvGrpSpPr>
        <p:grpSpPr>
          <a:xfrm>
            <a:off x="9338932" y="4804824"/>
            <a:ext cx="2261104" cy="808304"/>
            <a:chOff x="1964947" y="597930"/>
            <a:chExt cx="1695828" cy="606228"/>
          </a:xfrm>
          <a:effectLst>
            <a:outerShdw blurRad="241300" dist="127000" dir="5400000" algn="ctr" rotWithShape="0">
              <a:srgbClr val="000000">
                <a:alpha val="88000"/>
              </a:srgbClr>
            </a:outerShdw>
          </a:effectLst>
        </p:grpSpPr>
        <p:sp>
          <p:nvSpPr>
            <p:cNvPr id="49" name="文本框 48"/>
            <p:cNvSpPr txBox="1"/>
            <p:nvPr/>
          </p:nvSpPr>
          <p:spPr bwMode="auto">
            <a:xfrm>
              <a:off x="1964947" y="788660"/>
              <a:ext cx="1695828"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50"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51" name="文本框 50"/>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725294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7"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7"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7"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7" presetClass="entr" presetSubtype="0"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7" presetClass="entr" presetSubtype="0"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7" presetClass="entr" presetSubtype="0"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anim calcmode="lin" valueType="num">
                                      <p:cBhvr>
                                        <p:cTn id="68" dur="1000" fill="hold"/>
                                        <p:tgtEl>
                                          <p:spTgt spid="27"/>
                                        </p:tgtEl>
                                        <p:attrNameLst>
                                          <p:attrName>ppt_x</p:attrName>
                                        </p:attrNameLst>
                                      </p:cBhvr>
                                      <p:tavLst>
                                        <p:tav tm="0">
                                          <p:val>
                                            <p:strVal val="#ppt_x"/>
                                          </p:val>
                                        </p:tav>
                                        <p:tav tm="100000">
                                          <p:val>
                                            <p:strVal val="#ppt_x"/>
                                          </p:val>
                                        </p:tav>
                                      </p:tavLst>
                                    </p:anim>
                                    <p:anim calcmode="lin" valueType="num">
                                      <p:cBhvr>
                                        <p:cTn id="69" dur="1000" fill="hold"/>
                                        <p:tgtEl>
                                          <p:spTgt spid="27"/>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7" presetClass="entr" presetSubtype="0"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1000"/>
                                        <p:tgtEl>
                                          <p:spTgt spid="39"/>
                                        </p:tgtEl>
                                      </p:cBhvr>
                                    </p:animEffect>
                                    <p:anim calcmode="lin" valueType="num">
                                      <p:cBhvr>
                                        <p:cTn id="80" dur="1000" fill="hold"/>
                                        <p:tgtEl>
                                          <p:spTgt spid="39"/>
                                        </p:tgtEl>
                                        <p:attrNameLst>
                                          <p:attrName>ppt_x</p:attrName>
                                        </p:attrNameLst>
                                      </p:cBhvr>
                                      <p:tavLst>
                                        <p:tav tm="0">
                                          <p:val>
                                            <p:strVal val="#ppt_x"/>
                                          </p:val>
                                        </p:tav>
                                        <p:tav tm="100000">
                                          <p:val>
                                            <p:strVal val="#ppt_x"/>
                                          </p:val>
                                        </p:tav>
                                      </p:tavLst>
                                    </p:anim>
                                    <p:anim calcmode="lin" valueType="num">
                                      <p:cBhvr>
                                        <p:cTn id="81" dur="1000" fill="hold"/>
                                        <p:tgtEl>
                                          <p:spTgt spid="39"/>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1000"/>
                                        <p:tgtEl>
                                          <p:spTgt spid="42"/>
                                        </p:tgtEl>
                                      </p:cBhvr>
                                    </p:animEffect>
                                    <p:anim calcmode="lin" valueType="num">
                                      <p:cBhvr>
                                        <p:cTn id="86" dur="1000" fill="hold"/>
                                        <p:tgtEl>
                                          <p:spTgt spid="42"/>
                                        </p:tgtEl>
                                        <p:attrNameLst>
                                          <p:attrName>ppt_x</p:attrName>
                                        </p:attrNameLst>
                                      </p:cBhvr>
                                      <p:tavLst>
                                        <p:tav tm="0">
                                          <p:val>
                                            <p:strVal val="#ppt_x"/>
                                          </p:val>
                                        </p:tav>
                                        <p:tav tm="100000">
                                          <p:val>
                                            <p:strVal val="#ppt_x"/>
                                          </p:val>
                                        </p:tav>
                                      </p:tavLst>
                                    </p:anim>
                                    <p:anim calcmode="lin" valueType="num">
                                      <p:cBhvr>
                                        <p:cTn id="87" dur="1000" fill="hold"/>
                                        <p:tgtEl>
                                          <p:spTgt spid="42"/>
                                        </p:tgtEl>
                                        <p:attrNameLst>
                                          <p:attrName>ppt_y</p:attrName>
                                        </p:attrNameLst>
                                      </p:cBhvr>
                                      <p:tavLst>
                                        <p:tav tm="0">
                                          <p:val>
                                            <p:strVal val="#ppt_y+.1"/>
                                          </p:val>
                                        </p:tav>
                                        <p:tav tm="100000">
                                          <p:val>
                                            <p:strVal val="#ppt_y"/>
                                          </p:val>
                                        </p:tav>
                                      </p:tavLst>
                                    </p:anim>
                                  </p:childTnLst>
                                </p:cTn>
                              </p:par>
                            </p:childTnLst>
                          </p:cTn>
                        </p:par>
                        <p:par>
                          <p:cTn id="88" fill="hold">
                            <p:stCondLst>
                              <p:cond delay="14000"/>
                            </p:stCondLst>
                            <p:childTnLst>
                              <p:par>
                                <p:cTn id="89" presetID="42" presetClass="entr" presetSubtype="0" fill="hold" nodeType="after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1000"/>
                                        <p:tgtEl>
                                          <p:spTgt spid="45"/>
                                        </p:tgtEl>
                                      </p:cBhvr>
                                    </p:animEffect>
                                    <p:anim calcmode="lin" valueType="num">
                                      <p:cBhvr>
                                        <p:cTn id="92" dur="1000" fill="hold"/>
                                        <p:tgtEl>
                                          <p:spTgt spid="45"/>
                                        </p:tgtEl>
                                        <p:attrNameLst>
                                          <p:attrName>ppt_x</p:attrName>
                                        </p:attrNameLst>
                                      </p:cBhvr>
                                      <p:tavLst>
                                        <p:tav tm="0">
                                          <p:val>
                                            <p:strVal val="#ppt_x"/>
                                          </p:val>
                                        </p:tav>
                                        <p:tav tm="100000">
                                          <p:val>
                                            <p:strVal val="#ppt_x"/>
                                          </p:val>
                                        </p:tav>
                                      </p:tavLst>
                                    </p:anim>
                                    <p:anim calcmode="lin" valueType="num">
                                      <p:cBhvr>
                                        <p:cTn id="93" dur="1000" fill="hold"/>
                                        <p:tgtEl>
                                          <p:spTgt spid="45"/>
                                        </p:tgtEl>
                                        <p:attrNameLst>
                                          <p:attrName>ppt_y</p:attrName>
                                        </p:attrNameLst>
                                      </p:cBhvr>
                                      <p:tavLst>
                                        <p:tav tm="0">
                                          <p:val>
                                            <p:strVal val="#ppt_y+.1"/>
                                          </p:val>
                                        </p:tav>
                                        <p:tav tm="100000">
                                          <p:val>
                                            <p:strVal val="#ppt_y"/>
                                          </p:val>
                                        </p:tav>
                                      </p:tavLst>
                                    </p:anim>
                                  </p:childTnLst>
                                </p:cTn>
                              </p:par>
                            </p:childTnLst>
                          </p:cTn>
                        </p:par>
                        <p:par>
                          <p:cTn id="94" fill="hold">
                            <p:stCondLst>
                              <p:cond delay="15000"/>
                            </p:stCondLst>
                            <p:childTnLst>
                              <p:par>
                                <p:cTn id="95" presetID="42" presetClass="entr" presetSubtype="0" fill="hold" nodeType="after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1000"/>
                                        <p:tgtEl>
                                          <p:spTgt spid="48"/>
                                        </p:tgtEl>
                                      </p:cBhvr>
                                    </p:animEffect>
                                    <p:anim calcmode="lin" valueType="num">
                                      <p:cBhvr>
                                        <p:cTn id="98" dur="1000" fill="hold"/>
                                        <p:tgtEl>
                                          <p:spTgt spid="48"/>
                                        </p:tgtEl>
                                        <p:attrNameLst>
                                          <p:attrName>ppt_x</p:attrName>
                                        </p:attrNameLst>
                                      </p:cBhvr>
                                      <p:tavLst>
                                        <p:tav tm="0">
                                          <p:val>
                                            <p:strVal val="#ppt_x"/>
                                          </p:val>
                                        </p:tav>
                                        <p:tav tm="100000">
                                          <p:val>
                                            <p:strVal val="#ppt_x"/>
                                          </p:val>
                                        </p:tav>
                                      </p:tavLst>
                                    </p:anim>
                                    <p:anim calcmode="lin" valueType="num">
                                      <p:cBhvr>
                                        <p:cTn id="9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down)">
                                      <p:cBhvr>
                                        <p:cTn id="10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1" grpId="0" animBg="1"/>
      <p:bldP spid="12" grpId="0" animBg="1"/>
      <p:bldP spid="13" grpId="0" animBg="1"/>
      <p:bldP spid="14" grpId="0"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818" y="2787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5" name="矩形 4"/>
          <p:cNvSpPr/>
          <p:nvPr/>
        </p:nvSpPr>
        <p:spPr>
          <a:xfrm>
            <a:off x="947624" y="698868"/>
            <a:ext cx="1383712" cy="369332"/>
          </a:xfrm>
          <a:prstGeom prst="rect">
            <a:avLst/>
          </a:prstGeom>
        </p:spPr>
        <p:txBody>
          <a:bodyPr wrap="none">
            <a:spAutoFit/>
          </a:bodyPr>
          <a:lstStyle/>
          <a:p>
            <a:r>
              <a:rPr lang="zh-CN" altLang="en-US" dirty="0">
                <a:solidFill>
                  <a:schemeClr val="bg1"/>
                </a:solidFill>
              </a:rPr>
              <a:t>Add this title</a:t>
            </a:r>
          </a:p>
        </p:txBody>
      </p:sp>
      <p:pic>
        <p:nvPicPr>
          <p:cNvPr id="8" name="图片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7143"/>
            <a:ext cx="12192000" cy="6858000"/>
          </a:xfrm>
          <a:prstGeom prst="rect">
            <a:avLst/>
          </a:prstGeom>
        </p:spPr>
      </p:pic>
      <p:sp>
        <p:nvSpPr>
          <p:cNvPr id="9" name="文本框 8"/>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0" name="矩形 9"/>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sp>
        <p:nvSpPr>
          <p:cNvPr id="7" name="Freeform 5"/>
          <p:cNvSpPr>
            <a:spLocks noEditPoints="1"/>
          </p:cNvSpPr>
          <p:nvPr/>
        </p:nvSpPr>
        <p:spPr bwMode="auto">
          <a:xfrm>
            <a:off x="4215047" y="2046458"/>
            <a:ext cx="1936749" cy="1936751"/>
          </a:xfrm>
          <a:custGeom>
            <a:avLst/>
            <a:gdLst>
              <a:gd name="T0" fmla="*/ 308 w 615"/>
              <a:gd name="T1" fmla="*/ 614 h 614"/>
              <a:gd name="T2" fmla="*/ 0 w 615"/>
              <a:gd name="T3" fmla="*/ 307 h 614"/>
              <a:gd name="T4" fmla="*/ 308 w 615"/>
              <a:gd name="T5" fmla="*/ 0 h 614"/>
              <a:gd name="T6" fmla="*/ 615 w 615"/>
              <a:gd name="T7" fmla="*/ 307 h 614"/>
              <a:gd name="T8" fmla="*/ 615 w 615"/>
              <a:gd name="T9" fmla="*/ 614 h 614"/>
              <a:gd name="T10" fmla="*/ 308 w 615"/>
              <a:gd name="T11" fmla="*/ 614 h 614"/>
              <a:gd name="T12" fmla="*/ 555 w 615"/>
              <a:gd name="T13" fmla="*/ 535 h 614"/>
              <a:gd name="T14" fmla="*/ 532 w 615"/>
              <a:gd name="T15" fmla="*/ 559 h 614"/>
              <a:gd name="T16" fmla="*/ 555 w 615"/>
              <a:gd name="T17" fmla="*/ 582 h 614"/>
              <a:gd name="T18" fmla="*/ 578 w 615"/>
              <a:gd name="T19" fmla="*/ 559 h 614"/>
              <a:gd name="T20" fmla="*/ 555 w 615"/>
              <a:gd name="T21" fmla="*/ 535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 h="614">
                <a:moveTo>
                  <a:pt x="308" y="614"/>
                </a:moveTo>
                <a:cubicBezTo>
                  <a:pt x="138" y="614"/>
                  <a:pt x="0" y="477"/>
                  <a:pt x="0" y="307"/>
                </a:cubicBezTo>
                <a:cubicBezTo>
                  <a:pt x="0" y="137"/>
                  <a:pt x="138" y="0"/>
                  <a:pt x="308" y="0"/>
                </a:cubicBezTo>
                <a:cubicBezTo>
                  <a:pt x="477" y="0"/>
                  <a:pt x="615" y="137"/>
                  <a:pt x="615" y="307"/>
                </a:cubicBezTo>
                <a:cubicBezTo>
                  <a:pt x="615" y="614"/>
                  <a:pt x="615" y="614"/>
                  <a:pt x="615" y="614"/>
                </a:cubicBezTo>
                <a:lnTo>
                  <a:pt x="308" y="614"/>
                </a:lnTo>
                <a:close/>
                <a:moveTo>
                  <a:pt x="555" y="535"/>
                </a:moveTo>
                <a:cubicBezTo>
                  <a:pt x="542" y="535"/>
                  <a:pt x="532" y="546"/>
                  <a:pt x="532" y="559"/>
                </a:cubicBezTo>
                <a:cubicBezTo>
                  <a:pt x="532" y="571"/>
                  <a:pt x="542" y="582"/>
                  <a:pt x="555" y="582"/>
                </a:cubicBezTo>
                <a:cubicBezTo>
                  <a:pt x="568" y="582"/>
                  <a:pt x="578" y="571"/>
                  <a:pt x="578" y="559"/>
                </a:cubicBezTo>
                <a:cubicBezTo>
                  <a:pt x="578" y="546"/>
                  <a:pt x="568" y="535"/>
                  <a:pt x="555" y="535"/>
                </a:cubicBezTo>
                <a:close/>
              </a:path>
            </a:pathLst>
          </a:custGeom>
          <a:solidFill>
            <a:schemeClr val="bg1"/>
          </a:solidFill>
          <a:ln>
            <a:noFill/>
          </a:ln>
          <a:effectLst>
            <a:outerShdw blurRad="381000" dist="419100" dir="7500000" algn="ctr" rotWithShape="0">
              <a:srgbClr val="000000">
                <a:alpha val="61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1" name="Freeform 6"/>
          <p:cNvSpPr>
            <a:spLocks noEditPoints="1"/>
          </p:cNvSpPr>
          <p:nvPr/>
        </p:nvSpPr>
        <p:spPr bwMode="auto">
          <a:xfrm>
            <a:off x="6291497" y="2035875"/>
            <a:ext cx="1934633" cy="1940984"/>
          </a:xfrm>
          <a:custGeom>
            <a:avLst/>
            <a:gdLst>
              <a:gd name="T0" fmla="*/ 307 w 614"/>
              <a:gd name="T1" fmla="*/ 615 h 615"/>
              <a:gd name="T2" fmla="*/ 614 w 614"/>
              <a:gd name="T3" fmla="*/ 308 h 615"/>
              <a:gd name="T4" fmla="*/ 307 w 614"/>
              <a:gd name="T5" fmla="*/ 0 h 615"/>
              <a:gd name="T6" fmla="*/ 0 w 614"/>
              <a:gd name="T7" fmla="*/ 308 h 615"/>
              <a:gd name="T8" fmla="*/ 0 w 614"/>
              <a:gd name="T9" fmla="*/ 615 h 615"/>
              <a:gd name="T10" fmla="*/ 307 w 614"/>
              <a:gd name="T11" fmla="*/ 615 h 615"/>
              <a:gd name="T12" fmla="*/ 60 w 614"/>
              <a:gd name="T13" fmla="*/ 536 h 615"/>
              <a:gd name="T14" fmla="*/ 83 w 614"/>
              <a:gd name="T15" fmla="*/ 560 h 615"/>
              <a:gd name="T16" fmla="*/ 60 w 614"/>
              <a:gd name="T17" fmla="*/ 583 h 615"/>
              <a:gd name="T18" fmla="*/ 36 w 614"/>
              <a:gd name="T19" fmla="*/ 560 h 615"/>
              <a:gd name="T20" fmla="*/ 60 w 614"/>
              <a:gd name="T21" fmla="*/ 536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4" h="615">
                <a:moveTo>
                  <a:pt x="307" y="615"/>
                </a:moveTo>
                <a:cubicBezTo>
                  <a:pt x="477" y="615"/>
                  <a:pt x="614" y="477"/>
                  <a:pt x="614" y="308"/>
                </a:cubicBezTo>
                <a:cubicBezTo>
                  <a:pt x="614" y="138"/>
                  <a:pt x="477" y="0"/>
                  <a:pt x="307" y="0"/>
                </a:cubicBezTo>
                <a:cubicBezTo>
                  <a:pt x="137" y="0"/>
                  <a:pt x="0" y="138"/>
                  <a:pt x="0" y="308"/>
                </a:cubicBezTo>
                <a:cubicBezTo>
                  <a:pt x="0" y="615"/>
                  <a:pt x="0" y="615"/>
                  <a:pt x="0" y="615"/>
                </a:cubicBezTo>
                <a:lnTo>
                  <a:pt x="307" y="615"/>
                </a:lnTo>
                <a:close/>
                <a:moveTo>
                  <a:pt x="60" y="536"/>
                </a:moveTo>
                <a:cubicBezTo>
                  <a:pt x="72" y="536"/>
                  <a:pt x="83" y="547"/>
                  <a:pt x="83" y="560"/>
                </a:cubicBezTo>
                <a:cubicBezTo>
                  <a:pt x="83" y="572"/>
                  <a:pt x="72" y="583"/>
                  <a:pt x="60" y="583"/>
                </a:cubicBezTo>
                <a:cubicBezTo>
                  <a:pt x="47" y="583"/>
                  <a:pt x="36" y="572"/>
                  <a:pt x="36" y="560"/>
                </a:cubicBezTo>
                <a:cubicBezTo>
                  <a:pt x="36" y="547"/>
                  <a:pt x="47" y="536"/>
                  <a:pt x="60" y="536"/>
                </a:cubicBezTo>
                <a:close/>
              </a:path>
            </a:pathLst>
          </a:custGeom>
          <a:solidFill>
            <a:schemeClr val="bg1"/>
          </a:solidFill>
          <a:ln>
            <a:noFill/>
          </a:ln>
          <a:effectLst>
            <a:outerShdw blurRad="381000" dist="419100" dir="5040000" algn="ctr" rotWithShape="0">
              <a:srgbClr val="000000">
                <a:alpha val="61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2" name="Freeform 7"/>
          <p:cNvSpPr>
            <a:spLocks noEditPoints="1"/>
          </p:cNvSpPr>
          <p:nvPr/>
        </p:nvSpPr>
        <p:spPr bwMode="auto">
          <a:xfrm>
            <a:off x="4215047" y="4103857"/>
            <a:ext cx="1936749" cy="1938867"/>
          </a:xfrm>
          <a:custGeom>
            <a:avLst/>
            <a:gdLst>
              <a:gd name="T0" fmla="*/ 308 w 615"/>
              <a:gd name="T1" fmla="*/ 0 h 615"/>
              <a:gd name="T2" fmla="*/ 0 w 615"/>
              <a:gd name="T3" fmla="*/ 308 h 615"/>
              <a:gd name="T4" fmla="*/ 308 w 615"/>
              <a:gd name="T5" fmla="*/ 615 h 615"/>
              <a:gd name="T6" fmla="*/ 615 w 615"/>
              <a:gd name="T7" fmla="*/ 308 h 615"/>
              <a:gd name="T8" fmla="*/ 615 w 615"/>
              <a:gd name="T9" fmla="*/ 0 h 615"/>
              <a:gd name="T10" fmla="*/ 308 w 615"/>
              <a:gd name="T11" fmla="*/ 0 h 615"/>
              <a:gd name="T12" fmla="*/ 555 w 615"/>
              <a:gd name="T13" fmla="*/ 79 h 615"/>
              <a:gd name="T14" fmla="*/ 532 w 615"/>
              <a:gd name="T15" fmla="*/ 56 h 615"/>
              <a:gd name="T16" fmla="*/ 555 w 615"/>
              <a:gd name="T17" fmla="*/ 33 h 615"/>
              <a:gd name="T18" fmla="*/ 578 w 615"/>
              <a:gd name="T19" fmla="*/ 56 h 615"/>
              <a:gd name="T20" fmla="*/ 555 w 615"/>
              <a:gd name="T21" fmla="*/ 7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5" h="615">
                <a:moveTo>
                  <a:pt x="308" y="0"/>
                </a:moveTo>
                <a:cubicBezTo>
                  <a:pt x="138" y="0"/>
                  <a:pt x="0" y="138"/>
                  <a:pt x="0" y="308"/>
                </a:cubicBezTo>
                <a:cubicBezTo>
                  <a:pt x="0" y="477"/>
                  <a:pt x="138" y="615"/>
                  <a:pt x="308" y="615"/>
                </a:cubicBezTo>
                <a:cubicBezTo>
                  <a:pt x="477" y="615"/>
                  <a:pt x="615" y="477"/>
                  <a:pt x="615" y="308"/>
                </a:cubicBezTo>
                <a:cubicBezTo>
                  <a:pt x="615" y="0"/>
                  <a:pt x="615" y="0"/>
                  <a:pt x="615" y="0"/>
                </a:cubicBezTo>
                <a:lnTo>
                  <a:pt x="308" y="0"/>
                </a:lnTo>
                <a:close/>
                <a:moveTo>
                  <a:pt x="555" y="79"/>
                </a:moveTo>
                <a:cubicBezTo>
                  <a:pt x="542" y="79"/>
                  <a:pt x="532" y="69"/>
                  <a:pt x="532" y="56"/>
                </a:cubicBezTo>
                <a:cubicBezTo>
                  <a:pt x="532" y="43"/>
                  <a:pt x="542" y="33"/>
                  <a:pt x="555" y="33"/>
                </a:cubicBezTo>
                <a:cubicBezTo>
                  <a:pt x="568" y="33"/>
                  <a:pt x="578" y="43"/>
                  <a:pt x="578" y="56"/>
                </a:cubicBezTo>
                <a:cubicBezTo>
                  <a:pt x="578" y="69"/>
                  <a:pt x="568" y="79"/>
                  <a:pt x="555" y="79"/>
                </a:cubicBezTo>
                <a:close/>
              </a:path>
            </a:pathLst>
          </a:custGeom>
          <a:solidFill>
            <a:schemeClr val="bg1"/>
          </a:solidFill>
          <a:ln>
            <a:noFill/>
          </a:ln>
          <a:effectLst>
            <a:outerShdw blurRad="381000" dist="419100" dir="7500000" algn="ctr" rotWithShape="0">
              <a:srgbClr val="000000">
                <a:alpha val="61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3" name="Freeform 8"/>
          <p:cNvSpPr>
            <a:spLocks noEditPoints="1"/>
          </p:cNvSpPr>
          <p:nvPr/>
        </p:nvSpPr>
        <p:spPr bwMode="auto">
          <a:xfrm>
            <a:off x="6291497" y="4103857"/>
            <a:ext cx="1934633" cy="1938867"/>
          </a:xfrm>
          <a:custGeom>
            <a:avLst/>
            <a:gdLst>
              <a:gd name="T0" fmla="*/ 307 w 614"/>
              <a:gd name="T1" fmla="*/ 0 h 615"/>
              <a:gd name="T2" fmla="*/ 614 w 614"/>
              <a:gd name="T3" fmla="*/ 308 h 615"/>
              <a:gd name="T4" fmla="*/ 307 w 614"/>
              <a:gd name="T5" fmla="*/ 615 h 615"/>
              <a:gd name="T6" fmla="*/ 0 w 614"/>
              <a:gd name="T7" fmla="*/ 308 h 615"/>
              <a:gd name="T8" fmla="*/ 0 w 614"/>
              <a:gd name="T9" fmla="*/ 0 h 615"/>
              <a:gd name="T10" fmla="*/ 307 w 614"/>
              <a:gd name="T11" fmla="*/ 0 h 615"/>
              <a:gd name="T12" fmla="*/ 60 w 614"/>
              <a:gd name="T13" fmla="*/ 79 h 615"/>
              <a:gd name="T14" fmla="*/ 83 w 614"/>
              <a:gd name="T15" fmla="*/ 56 h 615"/>
              <a:gd name="T16" fmla="*/ 60 w 614"/>
              <a:gd name="T17" fmla="*/ 33 h 615"/>
              <a:gd name="T18" fmla="*/ 36 w 614"/>
              <a:gd name="T19" fmla="*/ 56 h 615"/>
              <a:gd name="T20" fmla="*/ 60 w 614"/>
              <a:gd name="T21" fmla="*/ 7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4" h="615">
                <a:moveTo>
                  <a:pt x="307" y="0"/>
                </a:moveTo>
                <a:cubicBezTo>
                  <a:pt x="477" y="0"/>
                  <a:pt x="614" y="138"/>
                  <a:pt x="614" y="308"/>
                </a:cubicBezTo>
                <a:cubicBezTo>
                  <a:pt x="614" y="477"/>
                  <a:pt x="477" y="615"/>
                  <a:pt x="307" y="615"/>
                </a:cubicBezTo>
                <a:cubicBezTo>
                  <a:pt x="137" y="615"/>
                  <a:pt x="0" y="477"/>
                  <a:pt x="0" y="308"/>
                </a:cubicBezTo>
                <a:cubicBezTo>
                  <a:pt x="0" y="0"/>
                  <a:pt x="0" y="0"/>
                  <a:pt x="0" y="0"/>
                </a:cubicBezTo>
                <a:lnTo>
                  <a:pt x="307" y="0"/>
                </a:lnTo>
                <a:close/>
                <a:moveTo>
                  <a:pt x="60" y="79"/>
                </a:moveTo>
                <a:cubicBezTo>
                  <a:pt x="72" y="79"/>
                  <a:pt x="83" y="69"/>
                  <a:pt x="83" y="56"/>
                </a:cubicBezTo>
                <a:cubicBezTo>
                  <a:pt x="83" y="43"/>
                  <a:pt x="72" y="33"/>
                  <a:pt x="60" y="33"/>
                </a:cubicBezTo>
                <a:cubicBezTo>
                  <a:pt x="47" y="33"/>
                  <a:pt x="36" y="43"/>
                  <a:pt x="36" y="56"/>
                </a:cubicBezTo>
                <a:cubicBezTo>
                  <a:pt x="36" y="69"/>
                  <a:pt x="47" y="79"/>
                  <a:pt x="60" y="79"/>
                </a:cubicBezTo>
                <a:close/>
              </a:path>
            </a:pathLst>
          </a:custGeom>
          <a:solidFill>
            <a:schemeClr val="bg1"/>
          </a:solidFill>
          <a:ln>
            <a:noFill/>
          </a:ln>
          <a:effectLst>
            <a:outerShdw blurRad="381000" dist="419100" dir="4560000" algn="ctr" rotWithShape="0">
              <a:srgbClr val="000000">
                <a:alpha val="61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nvGrpSpPr>
          <p:cNvPr id="14" name="组合 13"/>
          <p:cNvGrpSpPr/>
          <p:nvPr/>
        </p:nvGrpSpPr>
        <p:grpSpPr>
          <a:xfrm>
            <a:off x="8797630" y="2137475"/>
            <a:ext cx="613833" cy="1615016"/>
            <a:chOff x="6008688" y="1593851"/>
            <a:chExt cx="460375" cy="1211262"/>
          </a:xfrm>
          <a:solidFill>
            <a:schemeClr val="bg1"/>
          </a:solidFill>
          <a:effectLst>
            <a:outerShdw blurRad="241300" dist="127000" dir="5400000" algn="ctr" rotWithShape="0">
              <a:srgbClr val="000000">
                <a:alpha val="88000"/>
              </a:srgbClr>
            </a:outerShdw>
          </a:effectLst>
        </p:grpSpPr>
        <p:sp>
          <p:nvSpPr>
            <p:cNvPr id="15" name="Freeform 13"/>
            <p:cNvSpPr>
              <a:spLocks/>
            </p:cNvSpPr>
            <p:nvPr/>
          </p:nvSpPr>
          <p:spPr bwMode="auto">
            <a:xfrm>
              <a:off x="6124575" y="1593851"/>
              <a:ext cx="238125" cy="230188"/>
            </a:xfrm>
            <a:custGeom>
              <a:avLst/>
              <a:gdLst>
                <a:gd name="T0" fmla="*/ 40 w 101"/>
                <a:gd name="T1" fmla="*/ 9 h 97"/>
                <a:gd name="T2" fmla="*/ 88 w 101"/>
                <a:gd name="T3" fmla="*/ 61 h 97"/>
                <a:gd name="T4" fmla="*/ 20 w 101"/>
                <a:gd name="T5" fmla="*/ 74 h 97"/>
                <a:gd name="T6" fmla="*/ 40 w 101"/>
                <a:gd name="T7" fmla="*/ 9 h 97"/>
              </a:gdLst>
              <a:ahLst/>
              <a:cxnLst>
                <a:cxn ang="0">
                  <a:pos x="T0" y="T1"/>
                </a:cxn>
                <a:cxn ang="0">
                  <a:pos x="T2" y="T3"/>
                </a:cxn>
                <a:cxn ang="0">
                  <a:pos x="T4" y="T5"/>
                </a:cxn>
                <a:cxn ang="0">
                  <a:pos x="T6" y="T7"/>
                </a:cxn>
              </a:cxnLst>
              <a:rect l="0" t="0" r="r" b="b"/>
              <a:pathLst>
                <a:path w="101" h="97">
                  <a:moveTo>
                    <a:pt x="40" y="9"/>
                  </a:moveTo>
                  <a:cubicBezTo>
                    <a:pt x="69" y="0"/>
                    <a:pt x="101" y="33"/>
                    <a:pt x="88" y="61"/>
                  </a:cubicBezTo>
                  <a:cubicBezTo>
                    <a:pt x="79" y="89"/>
                    <a:pt x="37" y="97"/>
                    <a:pt x="20" y="74"/>
                  </a:cubicBezTo>
                  <a:cubicBezTo>
                    <a:pt x="0" y="53"/>
                    <a:pt x="12" y="15"/>
                    <a:pt x="4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6" name="Freeform 14"/>
            <p:cNvSpPr>
              <a:spLocks/>
            </p:cNvSpPr>
            <p:nvPr/>
          </p:nvSpPr>
          <p:spPr bwMode="auto">
            <a:xfrm>
              <a:off x="6008688" y="1811338"/>
              <a:ext cx="460375" cy="993775"/>
            </a:xfrm>
            <a:custGeom>
              <a:avLst/>
              <a:gdLst>
                <a:gd name="T0" fmla="*/ 25 w 195"/>
                <a:gd name="T1" fmla="*/ 10 h 420"/>
                <a:gd name="T2" fmla="*/ 108 w 195"/>
                <a:gd name="T3" fmla="*/ 4 h 420"/>
                <a:gd name="T4" fmla="*/ 179 w 195"/>
                <a:gd name="T5" fmla="*/ 17 h 420"/>
                <a:gd name="T6" fmla="*/ 195 w 195"/>
                <a:gd name="T7" fmla="*/ 67 h 420"/>
                <a:gd name="T8" fmla="*/ 194 w 195"/>
                <a:gd name="T9" fmla="*/ 181 h 420"/>
                <a:gd name="T10" fmla="*/ 181 w 195"/>
                <a:gd name="T11" fmla="*/ 202 h 420"/>
                <a:gd name="T12" fmla="*/ 160 w 195"/>
                <a:gd name="T13" fmla="*/ 181 h 420"/>
                <a:gd name="T14" fmla="*/ 160 w 195"/>
                <a:gd name="T15" fmla="*/ 70 h 420"/>
                <a:gd name="T16" fmla="*/ 148 w 195"/>
                <a:gd name="T17" fmla="*/ 70 h 420"/>
                <a:gd name="T18" fmla="*/ 147 w 195"/>
                <a:gd name="T19" fmla="*/ 389 h 420"/>
                <a:gd name="T20" fmla="*/ 103 w 195"/>
                <a:gd name="T21" fmla="*/ 394 h 420"/>
                <a:gd name="T22" fmla="*/ 103 w 195"/>
                <a:gd name="T23" fmla="*/ 202 h 420"/>
                <a:gd name="T24" fmla="*/ 93 w 195"/>
                <a:gd name="T25" fmla="*/ 202 h 420"/>
                <a:gd name="T26" fmla="*/ 93 w 195"/>
                <a:gd name="T27" fmla="*/ 369 h 420"/>
                <a:gd name="T28" fmla="*/ 87 w 195"/>
                <a:gd name="T29" fmla="*/ 405 h 420"/>
                <a:gd name="T30" fmla="*/ 46 w 195"/>
                <a:gd name="T31" fmla="*/ 389 h 420"/>
                <a:gd name="T32" fmla="*/ 45 w 195"/>
                <a:gd name="T33" fmla="*/ 71 h 420"/>
                <a:gd name="T34" fmla="*/ 35 w 195"/>
                <a:gd name="T35" fmla="*/ 71 h 420"/>
                <a:gd name="T36" fmla="*/ 35 w 195"/>
                <a:gd name="T37" fmla="*/ 176 h 420"/>
                <a:gd name="T38" fmla="*/ 15 w 195"/>
                <a:gd name="T39" fmla="*/ 202 h 420"/>
                <a:gd name="T40" fmla="*/ 1 w 195"/>
                <a:gd name="T41" fmla="*/ 186 h 420"/>
                <a:gd name="T42" fmla="*/ 1 w 195"/>
                <a:gd name="T43" fmla="*/ 52 h 420"/>
                <a:gd name="T44" fmla="*/ 25 w 195"/>
                <a:gd name="T45" fmla="*/ 1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420">
                  <a:moveTo>
                    <a:pt x="25" y="10"/>
                  </a:moveTo>
                  <a:cubicBezTo>
                    <a:pt x="52" y="0"/>
                    <a:pt x="81" y="5"/>
                    <a:pt x="108" y="4"/>
                  </a:cubicBezTo>
                  <a:cubicBezTo>
                    <a:pt x="132" y="4"/>
                    <a:pt x="159" y="0"/>
                    <a:pt x="179" y="17"/>
                  </a:cubicBezTo>
                  <a:cubicBezTo>
                    <a:pt x="194" y="29"/>
                    <a:pt x="194" y="49"/>
                    <a:pt x="195" y="67"/>
                  </a:cubicBezTo>
                  <a:cubicBezTo>
                    <a:pt x="194" y="105"/>
                    <a:pt x="195" y="143"/>
                    <a:pt x="194" y="181"/>
                  </a:cubicBezTo>
                  <a:cubicBezTo>
                    <a:pt x="195" y="190"/>
                    <a:pt x="191" y="203"/>
                    <a:pt x="181" y="202"/>
                  </a:cubicBezTo>
                  <a:cubicBezTo>
                    <a:pt x="168" y="206"/>
                    <a:pt x="160" y="192"/>
                    <a:pt x="160" y="181"/>
                  </a:cubicBezTo>
                  <a:cubicBezTo>
                    <a:pt x="160" y="144"/>
                    <a:pt x="160" y="107"/>
                    <a:pt x="160" y="70"/>
                  </a:cubicBezTo>
                  <a:cubicBezTo>
                    <a:pt x="157" y="70"/>
                    <a:pt x="151" y="70"/>
                    <a:pt x="148" y="70"/>
                  </a:cubicBezTo>
                  <a:cubicBezTo>
                    <a:pt x="147" y="176"/>
                    <a:pt x="148" y="283"/>
                    <a:pt x="147" y="389"/>
                  </a:cubicBezTo>
                  <a:cubicBezTo>
                    <a:pt x="150" y="414"/>
                    <a:pt x="105" y="420"/>
                    <a:pt x="103" y="394"/>
                  </a:cubicBezTo>
                  <a:cubicBezTo>
                    <a:pt x="102" y="330"/>
                    <a:pt x="103" y="266"/>
                    <a:pt x="103" y="202"/>
                  </a:cubicBezTo>
                  <a:cubicBezTo>
                    <a:pt x="100" y="202"/>
                    <a:pt x="95" y="202"/>
                    <a:pt x="93" y="202"/>
                  </a:cubicBezTo>
                  <a:cubicBezTo>
                    <a:pt x="93" y="258"/>
                    <a:pt x="92" y="314"/>
                    <a:pt x="93" y="369"/>
                  </a:cubicBezTo>
                  <a:cubicBezTo>
                    <a:pt x="93" y="381"/>
                    <a:pt x="92" y="394"/>
                    <a:pt x="87" y="405"/>
                  </a:cubicBezTo>
                  <a:cubicBezTo>
                    <a:pt x="73" y="417"/>
                    <a:pt x="45" y="411"/>
                    <a:pt x="46" y="389"/>
                  </a:cubicBezTo>
                  <a:cubicBezTo>
                    <a:pt x="45" y="283"/>
                    <a:pt x="46" y="177"/>
                    <a:pt x="45" y="71"/>
                  </a:cubicBezTo>
                  <a:cubicBezTo>
                    <a:pt x="43" y="71"/>
                    <a:pt x="38" y="71"/>
                    <a:pt x="35" y="71"/>
                  </a:cubicBezTo>
                  <a:cubicBezTo>
                    <a:pt x="35" y="106"/>
                    <a:pt x="36" y="141"/>
                    <a:pt x="35" y="176"/>
                  </a:cubicBezTo>
                  <a:cubicBezTo>
                    <a:pt x="35" y="188"/>
                    <a:pt x="30" y="206"/>
                    <a:pt x="15" y="202"/>
                  </a:cubicBezTo>
                  <a:cubicBezTo>
                    <a:pt x="6" y="203"/>
                    <a:pt x="0" y="193"/>
                    <a:pt x="1" y="186"/>
                  </a:cubicBezTo>
                  <a:cubicBezTo>
                    <a:pt x="1" y="141"/>
                    <a:pt x="1" y="96"/>
                    <a:pt x="1" y="52"/>
                  </a:cubicBezTo>
                  <a:cubicBezTo>
                    <a:pt x="1" y="35"/>
                    <a:pt x="9" y="17"/>
                    <a:pt x="2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17" name="组合 16"/>
          <p:cNvGrpSpPr/>
          <p:nvPr/>
        </p:nvGrpSpPr>
        <p:grpSpPr>
          <a:xfrm>
            <a:off x="8753178" y="4364209"/>
            <a:ext cx="719667" cy="1612900"/>
            <a:chOff x="5975350" y="3263901"/>
            <a:chExt cx="539750" cy="1209675"/>
          </a:xfrm>
          <a:solidFill>
            <a:schemeClr val="accent3"/>
          </a:solidFill>
          <a:effectLst>
            <a:outerShdw blurRad="241300" dist="127000" dir="5400000" algn="ctr" rotWithShape="0">
              <a:srgbClr val="000000">
                <a:alpha val="88000"/>
              </a:srgbClr>
            </a:outerShdw>
          </a:effectLst>
        </p:grpSpPr>
        <p:sp>
          <p:nvSpPr>
            <p:cNvPr id="18" name="Freeform 15"/>
            <p:cNvSpPr>
              <a:spLocks/>
            </p:cNvSpPr>
            <p:nvPr/>
          </p:nvSpPr>
          <p:spPr bwMode="auto">
            <a:xfrm>
              <a:off x="6116638" y="3263901"/>
              <a:ext cx="230187" cy="233363"/>
            </a:xfrm>
            <a:custGeom>
              <a:avLst/>
              <a:gdLst>
                <a:gd name="T0" fmla="*/ 43 w 97"/>
                <a:gd name="T1" fmla="*/ 6 h 98"/>
                <a:gd name="T2" fmla="*/ 92 w 97"/>
                <a:gd name="T3" fmla="*/ 52 h 98"/>
                <a:gd name="T4" fmla="*/ 19 w 97"/>
                <a:gd name="T5" fmla="*/ 70 h 98"/>
                <a:gd name="T6" fmla="*/ 43 w 97"/>
                <a:gd name="T7" fmla="*/ 6 h 98"/>
              </a:gdLst>
              <a:ahLst/>
              <a:cxnLst>
                <a:cxn ang="0">
                  <a:pos x="T0" y="T1"/>
                </a:cxn>
                <a:cxn ang="0">
                  <a:pos x="T2" y="T3"/>
                </a:cxn>
                <a:cxn ang="0">
                  <a:pos x="T4" y="T5"/>
                </a:cxn>
                <a:cxn ang="0">
                  <a:pos x="T6" y="T7"/>
                </a:cxn>
              </a:cxnLst>
              <a:rect l="0" t="0" r="r" b="b"/>
              <a:pathLst>
                <a:path w="97" h="98">
                  <a:moveTo>
                    <a:pt x="43" y="6"/>
                  </a:moveTo>
                  <a:cubicBezTo>
                    <a:pt x="70" y="0"/>
                    <a:pt x="97" y="25"/>
                    <a:pt x="92" y="52"/>
                  </a:cubicBezTo>
                  <a:cubicBezTo>
                    <a:pt x="89" y="88"/>
                    <a:pt x="38" y="98"/>
                    <a:pt x="19" y="70"/>
                  </a:cubicBezTo>
                  <a:cubicBezTo>
                    <a:pt x="0" y="48"/>
                    <a:pt x="16" y="12"/>
                    <a:pt x="4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9" name="Freeform 16"/>
            <p:cNvSpPr>
              <a:spLocks/>
            </p:cNvSpPr>
            <p:nvPr/>
          </p:nvSpPr>
          <p:spPr bwMode="auto">
            <a:xfrm>
              <a:off x="5975350" y="3484563"/>
              <a:ext cx="539750" cy="989013"/>
            </a:xfrm>
            <a:custGeom>
              <a:avLst/>
              <a:gdLst>
                <a:gd name="T0" fmla="*/ 48 w 228"/>
                <a:gd name="T1" fmla="*/ 20 h 418"/>
                <a:gd name="T2" fmla="*/ 123 w 228"/>
                <a:gd name="T3" fmla="*/ 6 h 418"/>
                <a:gd name="T4" fmla="*/ 181 w 228"/>
                <a:gd name="T5" fmla="*/ 27 h 418"/>
                <a:gd name="T6" fmla="*/ 209 w 228"/>
                <a:gd name="T7" fmla="*/ 108 h 418"/>
                <a:gd name="T8" fmla="*/ 222 w 228"/>
                <a:gd name="T9" fmla="*/ 178 h 418"/>
                <a:gd name="T10" fmla="*/ 193 w 228"/>
                <a:gd name="T11" fmla="*/ 170 h 418"/>
                <a:gd name="T12" fmla="*/ 161 w 228"/>
                <a:gd name="T13" fmla="*/ 71 h 418"/>
                <a:gd name="T14" fmla="*/ 151 w 228"/>
                <a:gd name="T15" fmla="*/ 58 h 418"/>
                <a:gd name="T16" fmla="*/ 206 w 228"/>
                <a:gd name="T17" fmla="*/ 252 h 418"/>
                <a:gd name="T18" fmla="*/ 157 w 228"/>
                <a:gd name="T19" fmla="*/ 252 h 418"/>
                <a:gd name="T20" fmla="*/ 157 w 228"/>
                <a:gd name="T21" fmla="*/ 391 h 418"/>
                <a:gd name="T22" fmla="*/ 138 w 228"/>
                <a:gd name="T23" fmla="*/ 413 h 418"/>
                <a:gd name="T24" fmla="*/ 120 w 228"/>
                <a:gd name="T25" fmla="*/ 391 h 418"/>
                <a:gd name="T26" fmla="*/ 119 w 228"/>
                <a:gd name="T27" fmla="*/ 252 h 418"/>
                <a:gd name="T28" fmla="*/ 108 w 228"/>
                <a:gd name="T29" fmla="*/ 252 h 418"/>
                <a:gd name="T30" fmla="*/ 107 w 228"/>
                <a:gd name="T31" fmla="*/ 396 h 418"/>
                <a:gd name="T32" fmla="*/ 71 w 228"/>
                <a:gd name="T33" fmla="*/ 396 h 418"/>
                <a:gd name="T34" fmla="*/ 71 w 228"/>
                <a:gd name="T35" fmla="*/ 252 h 418"/>
                <a:gd name="T36" fmla="*/ 22 w 228"/>
                <a:gd name="T37" fmla="*/ 252 h 418"/>
                <a:gd name="T38" fmla="*/ 70 w 228"/>
                <a:gd name="T39" fmla="*/ 61 h 418"/>
                <a:gd name="T40" fmla="*/ 63 w 228"/>
                <a:gd name="T41" fmla="*/ 66 h 418"/>
                <a:gd name="T42" fmla="*/ 32 w 228"/>
                <a:gd name="T43" fmla="*/ 170 h 418"/>
                <a:gd name="T44" fmla="*/ 0 w 228"/>
                <a:gd name="T45" fmla="*/ 168 h 418"/>
                <a:gd name="T46" fmla="*/ 20 w 228"/>
                <a:gd name="T47" fmla="*/ 91 h 418"/>
                <a:gd name="T48" fmla="*/ 48 w 228"/>
                <a:gd name="T49" fmla="*/ 2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418">
                  <a:moveTo>
                    <a:pt x="48" y="20"/>
                  </a:moveTo>
                  <a:cubicBezTo>
                    <a:pt x="68" y="0"/>
                    <a:pt x="98" y="8"/>
                    <a:pt x="123" y="6"/>
                  </a:cubicBezTo>
                  <a:cubicBezTo>
                    <a:pt x="144" y="5"/>
                    <a:pt x="169" y="8"/>
                    <a:pt x="181" y="27"/>
                  </a:cubicBezTo>
                  <a:cubicBezTo>
                    <a:pt x="196" y="52"/>
                    <a:pt x="200" y="81"/>
                    <a:pt x="209" y="108"/>
                  </a:cubicBezTo>
                  <a:cubicBezTo>
                    <a:pt x="215" y="131"/>
                    <a:pt x="228" y="154"/>
                    <a:pt x="222" y="178"/>
                  </a:cubicBezTo>
                  <a:cubicBezTo>
                    <a:pt x="211" y="182"/>
                    <a:pt x="198" y="182"/>
                    <a:pt x="193" y="170"/>
                  </a:cubicBezTo>
                  <a:cubicBezTo>
                    <a:pt x="181" y="137"/>
                    <a:pt x="173" y="104"/>
                    <a:pt x="161" y="71"/>
                  </a:cubicBezTo>
                  <a:cubicBezTo>
                    <a:pt x="160" y="65"/>
                    <a:pt x="155" y="62"/>
                    <a:pt x="151" y="58"/>
                  </a:cubicBezTo>
                  <a:cubicBezTo>
                    <a:pt x="166" y="123"/>
                    <a:pt x="188" y="187"/>
                    <a:pt x="206" y="252"/>
                  </a:cubicBezTo>
                  <a:cubicBezTo>
                    <a:pt x="190" y="252"/>
                    <a:pt x="174" y="252"/>
                    <a:pt x="157" y="252"/>
                  </a:cubicBezTo>
                  <a:cubicBezTo>
                    <a:pt x="156" y="298"/>
                    <a:pt x="158" y="344"/>
                    <a:pt x="157" y="391"/>
                  </a:cubicBezTo>
                  <a:cubicBezTo>
                    <a:pt x="157" y="401"/>
                    <a:pt x="150" y="413"/>
                    <a:pt x="138" y="413"/>
                  </a:cubicBezTo>
                  <a:cubicBezTo>
                    <a:pt x="127" y="414"/>
                    <a:pt x="118" y="402"/>
                    <a:pt x="120" y="391"/>
                  </a:cubicBezTo>
                  <a:cubicBezTo>
                    <a:pt x="119" y="345"/>
                    <a:pt x="120" y="298"/>
                    <a:pt x="119" y="252"/>
                  </a:cubicBezTo>
                  <a:cubicBezTo>
                    <a:pt x="117" y="252"/>
                    <a:pt x="111" y="252"/>
                    <a:pt x="108" y="252"/>
                  </a:cubicBezTo>
                  <a:cubicBezTo>
                    <a:pt x="107" y="300"/>
                    <a:pt x="109" y="348"/>
                    <a:pt x="107" y="396"/>
                  </a:cubicBezTo>
                  <a:cubicBezTo>
                    <a:pt x="106" y="418"/>
                    <a:pt x="73" y="417"/>
                    <a:pt x="71" y="396"/>
                  </a:cubicBezTo>
                  <a:cubicBezTo>
                    <a:pt x="70" y="348"/>
                    <a:pt x="71" y="300"/>
                    <a:pt x="71" y="252"/>
                  </a:cubicBezTo>
                  <a:cubicBezTo>
                    <a:pt x="54" y="252"/>
                    <a:pt x="38" y="252"/>
                    <a:pt x="22" y="252"/>
                  </a:cubicBezTo>
                  <a:cubicBezTo>
                    <a:pt x="37" y="188"/>
                    <a:pt x="55" y="125"/>
                    <a:pt x="70" y="61"/>
                  </a:cubicBezTo>
                  <a:cubicBezTo>
                    <a:pt x="68" y="62"/>
                    <a:pt x="65" y="65"/>
                    <a:pt x="63" y="66"/>
                  </a:cubicBezTo>
                  <a:cubicBezTo>
                    <a:pt x="51" y="100"/>
                    <a:pt x="44" y="136"/>
                    <a:pt x="32" y="170"/>
                  </a:cubicBezTo>
                  <a:cubicBezTo>
                    <a:pt x="28" y="186"/>
                    <a:pt x="0" y="185"/>
                    <a:pt x="0" y="168"/>
                  </a:cubicBezTo>
                  <a:cubicBezTo>
                    <a:pt x="2" y="141"/>
                    <a:pt x="13" y="116"/>
                    <a:pt x="20" y="91"/>
                  </a:cubicBezTo>
                  <a:cubicBezTo>
                    <a:pt x="28" y="67"/>
                    <a:pt x="30" y="39"/>
                    <a:pt x="4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sp>
        <p:nvSpPr>
          <p:cNvPr id="20" name="矩形 19"/>
          <p:cNvSpPr/>
          <p:nvPr/>
        </p:nvSpPr>
        <p:spPr>
          <a:xfrm>
            <a:off x="4709918" y="2189329"/>
            <a:ext cx="960519" cy="666786"/>
          </a:xfrm>
          <a:prstGeom prst="rect">
            <a:avLst/>
          </a:prstGeom>
        </p:spPr>
        <p:txBody>
          <a:bodyPr wrap="none">
            <a:spAutoFit/>
          </a:bodyPr>
          <a:lstStyle/>
          <a:p>
            <a:pPr defTabSz="1219170" eaLnBrk="0" fontAlgn="base" hangingPunct="0">
              <a:spcBef>
                <a:spcPct val="0"/>
              </a:spcBef>
              <a:spcAft>
                <a:spcPct val="0"/>
              </a:spcAft>
            </a:pPr>
            <a:r>
              <a:rPr lang="en-US" altLang="zh-CN" sz="3733"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18</a:t>
            </a:r>
            <a:r>
              <a:rPr lang="en-US" altLang="zh-CN" sz="2133"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8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矩形 20"/>
          <p:cNvSpPr/>
          <p:nvPr/>
        </p:nvSpPr>
        <p:spPr>
          <a:xfrm>
            <a:off x="6818118" y="2189329"/>
            <a:ext cx="960519" cy="666786"/>
          </a:xfrm>
          <a:prstGeom prst="rect">
            <a:avLst/>
          </a:prstGeom>
        </p:spPr>
        <p:txBody>
          <a:bodyPr wrap="none">
            <a:spAutoFit/>
          </a:bodyPr>
          <a:lstStyle/>
          <a:p>
            <a:pPr defTabSz="1219170" eaLnBrk="0" fontAlgn="base" hangingPunct="0">
              <a:spcBef>
                <a:spcPct val="0"/>
              </a:spcBef>
              <a:spcAft>
                <a:spcPct val="0"/>
              </a:spcAft>
            </a:pPr>
            <a:r>
              <a:rPr lang="en-US" altLang="zh-CN" sz="3733"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26</a:t>
            </a:r>
            <a:r>
              <a:rPr lang="en-US" altLang="zh-CN" sz="2133"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8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矩形 21"/>
          <p:cNvSpPr/>
          <p:nvPr/>
        </p:nvSpPr>
        <p:spPr>
          <a:xfrm>
            <a:off x="4721478" y="4208629"/>
            <a:ext cx="960519" cy="666786"/>
          </a:xfrm>
          <a:prstGeom prst="rect">
            <a:avLst/>
          </a:prstGeom>
        </p:spPr>
        <p:txBody>
          <a:bodyPr wrap="none">
            <a:spAutoFit/>
          </a:bodyPr>
          <a:lstStyle/>
          <a:p>
            <a:pPr defTabSz="1219170" eaLnBrk="0" fontAlgn="base" hangingPunct="0">
              <a:spcBef>
                <a:spcPct val="0"/>
              </a:spcBef>
              <a:spcAft>
                <a:spcPct val="0"/>
              </a:spcAft>
            </a:pPr>
            <a:r>
              <a:rPr lang="en-US" altLang="zh-CN" sz="3733"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69</a:t>
            </a:r>
            <a:r>
              <a:rPr lang="en-US" altLang="zh-CN" sz="2133"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8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3" name="矩形 22"/>
          <p:cNvSpPr/>
          <p:nvPr/>
        </p:nvSpPr>
        <p:spPr>
          <a:xfrm>
            <a:off x="6818118" y="4208629"/>
            <a:ext cx="960519" cy="666786"/>
          </a:xfrm>
          <a:prstGeom prst="rect">
            <a:avLst/>
          </a:prstGeom>
        </p:spPr>
        <p:txBody>
          <a:bodyPr wrap="none">
            <a:spAutoFit/>
          </a:bodyPr>
          <a:lstStyle/>
          <a:p>
            <a:pPr defTabSz="1219170" eaLnBrk="0" fontAlgn="base" hangingPunct="0">
              <a:spcBef>
                <a:spcPct val="0"/>
              </a:spcBef>
              <a:spcAft>
                <a:spcPct val="0"/>
              </a:spcAft>
            </a:pPr>
            <a:r>
              <a:rPr lang="en-US" altLang="zh-CN" sz="3733"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82</a:t>
            </a:r>
            <a:r>
              <a:rPr lang="en-US" altLang="zh-CN" sz="2133"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t>
            </a:r>
            <a:endParaRPr lang="zh-CN" altLang="en-US" sz="88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4" name="组合 23"/>
          <p:cNvGrpSpPr/>
          <p:nvPr/>
        </p:nvGrpSpPr>
        <p:grpSpPr>
          <a:xfrm>
            <a:off x="4441098" y="2933340"/>
            <a:ext cx="1525289" cy="631076"/>
            <a:chOff x="2741291" y="2190750"/>
            <a:chExt cx="1143967" cy="473307"/>
          </a:xfrm>
        </p:grpSpPr>
        <p:sp>
          <p:nvSpPr>
            <p:cNvPr id="25" name="任意多边形 24"/>
            <p:cNvSpPr/>
            <p:nvPr/>
          </p:nvSpPr>
          <p:spPr>
            <a:xfrm>
              <a:off x="2775585" y="2190750"/>
              <a:ext cx="1028700" cy="0"/>
            </a:xfrm>
            <a:custGeom>
              <a:avLst/>
              <a:gdLst>
                <a:gd name="connsiteX0" fmla="*/ 0 w 1028700"/>
                <a:gd name="connsiteY0" fmla="*/ 0 h 0"/>
                <a:gd name="connsiteX1" fmla="*/ 1028700 w 1028700"/>
                <a:gd name="connsiteY1" fmla="*/ 0 h 0"/>
              </a:gdLst>
              <a:ahLst/>
              <a:cxnLst>
                <a:cxn ang="0">
                  <a:pos x="connsiteX0" y="connsiteY0"/>
                </a:cxn>
                <a:cxn ang="0">
                  <a:pos x="connsiteX1" y="connsiteY1"/>
                </a:cxn>
              </a:cxnLst>
              <a:rect l="l" t="t" r="r" b="b"/>
              <a:pathLst>
                <a:path w="1028700">
                  <a:moveTo>
                    <a:pt x="0" y="0"/>
                  </a:moveTo>
                  <a:lnTo>
                    <a:pt x="1028700"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26" name="矩形 25"/>
            <p:cNvSpPr/>
            <p:nvPr/>
          </p:nvSpPr>
          <p:spPr>
            <a:xfrm>
              <a:off x="2741291" y="2245361"/>
              <a:ext cx="1143967" cy="284742"/>
            </a:xfrm>
            <a:prstGeom prst="rect">
              <a:avLst/>
            </a:prstGeom>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dirty="0">
                <a:solidFill>
                  <a:schemeClr val="tx1">
                    <a:lumMod val="75000"/>
                    <a:lumOff val="25000"/>
                  </a:schemeClr>
                </a:solidFill>
              </a:endParaRPr>
            </a:p>
          </p:txBody>
        </p:sp>
        <p:sp>
          <p:nvSpPr>
            <p:cNvPr id="27" name="矩形 26"/>
            <p:cNvSpPr/>
            <p:nvPr/>
          </p:nvSpPr>
          <p:spPr>
            <a:xfrm>
              <a:off x="2761619" y="247164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this is a sample text</a:t>
              </a:r>
              <a:r>
                <a:rPr lang="en-US" altLang="zh-CN" sz="1067" dirty="0">
                  <a:solidFill>
                    <a:prstClr val="white"/>
                  </a:solidFill>
                  <a:latin typeface="Arial" panose="020B0604020202020204" pitchFamily="34" charset="0"/>
                  <a:ea typeface="微软雅黑" panose="020B0503020204020204" pitchFamily="34" charset="-122"/>
                  <a:cs typeface="Arial" panose="020B0604020202020204" pitchFamily="34" charset="0"/>
                </a:rPr>
                <a:t>. </a:t>
              </a:r>
              <a:endParaRPr lang="zh-CN" altLang="en-US" sz="2400" dirty="0">
                <a:solidFill>
                  <a:prstClr val="white"/>
                </a:solidFill>
              </a:endParaRPr>
            </a:p>
          </p:txBody>
        </p:sp>
      </p:grpSp>
      <p:grpSp>
        <p:nvGrpSpPr>
          <p:cNvPr id="28" name="组合 27"/>
          <p:cNvGrpSpPr/>
          <p:nvPr/>
        </p:nvGrpSpPr>
        <p:grpSpPr>
          <a:xfrm>
            <a:off x="6485798" y="2933340"/>
            <a:ext cx="1525289" cy="631076"/>
            <a:chOff x="2741291" y="2190750"/>
            <a:chExt cx="1143967" cy="473307"/>
          </a:xfrm>
        </p:grpSpPr>
        <p:sp>
          <p:nvSpPr>
            <p:cNvPr id="29" name="任意多边形 28"/>
            <p:cNvSpPr/>
            <p:nvPr/>
          </p:nvSpPr>
          <p:spPr>
            <a:xfrm>
              <a:off x="2775585" y="2190750"/>
              <a:ext cx="1028700" cy="0"/>
            </a:xfrm>
            <a:custGeom>
              <a:avLst/>
              <a:gdLst>
                <a:gd name="connsiteX0" fmla="*/ 0 w 1028700"/>
                <a:gd name="connsiteY0" fmla="*/ 0 h 0"/>
                <a:gd name="connsiteX1" fmla="*/ 1028700 w 1028700"/>
                <a:gd name="connsiteY1" fmla="*/ 0 h 0"/>
              </a:gdLst>
              <a:ahLst/>
              <a:cxnLst>
                <a:cxn ang="0">
                  <a:pos x="connsiteX0" y="connsiteY0"/>
                </a:cxn>
                <a:cxn ang="0">
                  <a:pos x="connsiteX1" y="connsiteY1"/>
                </a:cxn>
              </a:cxnLst>
              <a:rect l="l" t="t" r="r" b="b"/>
              <a:pathLst>
                <a:path w="1028700">
                  <a:moveTo>
                    <a:pt x="0" y="0"/>
                  </a:moveTo>
                  <a:lnTo>
                    <a:pt x="1028700"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30" name="矩形 29"/>
            <p:cNvSpPr/>
            <p:nvPr/>
          </p:nvSpPr>
          <p:spPr>
            <a:xfrm>
              <a:off x="2741291" y="2245361"/>
              <a:ext cx="1143967" cy="284742"/>
            </a:xfrm>
            <a:prstGeom prst="rect">
              <a:avLst/>
            </a:prstGeom>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dirty="0">
                <a:solidFill>
                  <a:schemeClr val="tx1">
                    <a:lumMod val="75000"/>
                    <a:lumOff val="25000"/>
                  </a:schemeClr>
                </a:solidFill>
              </a:endParaRPr>
            </a:p>
          </p:txBody>
        </p:sp>
        <p:sp>
          <p:nvSpPr>
            <p:cNvPr id="31" name="矩形 30"/>
            <p:cNvSpPr/>
            <p:nvPr/>
          </p:nvSpPr>
          <p:spPr>
            <a:xfrm>
              <a:off x="2761619" y="247164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this is a sample text. </a:t>
              </a:r>
              <a:endParaRPr lang="zh-CN" altLang="en-US" sz="2400" dirty="0">
                <a:solidFill>
                  <a:schemeClr val="tx1">
                    <a:lumMod val="75000"/>
                    <a:lumOff val="25000"/>
                  </a:schemeClr>
                </a:solidFill>
              </a:endParaRPr>
            </a:p>
          </p:txBody>
        </p:sp>
      </p:grpSp>
      <p:grpSp>
        <p:nvGrpSpPr>
          <p:cNvPr id="32" name="组合 31"/>
          <p:cNvGrpSpPr/>
          <p:nvPr/>
        </p:nvGrpSpPr>
        <p:grpSpPr>
          <a:xfrm>
            <a:off x="6485798" y="4952640"/>
            <a:ext cx="1525289" cy="631076"/>
            <a:chOff x="2741291" y="2190750"/>
            <a:chExt cx="1143967" cy="473307"/>
          </a:xfrm>
        </p:grpSpPr>
        <p:sp>
          <p:nvSpPr>
            <p:cNvPr id="33" name="任意多边形 32"/>
            <p:cNvSpPr/>
            <p:nvPr/>
          </p:nvSpPr>
          <p:spPr>
            <a:xfrm>
              <a:off x="2775585" y="2190750"/>
              <a:ext cx="1028700" cy="0"/>
            </a:xfrm>
            <a:custGeom>
              <a:avLst/>
              <a:gdLst>
                <a:gd name="connsiteX0" fmla="*/ 0 w 1028700"/>
                <a:gd name="connsiteY0" fmla="*/ 0 h 0"/>
                <a:gd name="connsiteX1" fmla="*/ 1028700 w 1028700"/>
                <a:gd name="connsiteY1" fmla="*/ 0 h 0"/>
              </a:gdLst>
              <a:ahLst/>
              <a:cxnLst>
                <a:cxn ang="0">
                  <a:pos x="connsiteX0" y="connsiteY0"/>
                </a:cxn>
                <a:cxn ang="0">
                  <a:pos x="connsiteX1" y="connsiteY1"/>
                </a:cxn>
              </a:cxnLst>
              <a:rect l="l" t="t" r="r" b="b"/>
              <a:pathLst>
                <a:path w="1028700">
                  <a:moveTo>
                    <a:pt x="0" y="0"/>
                  </a:moveTo>
                  <a:lnTo>
                    <a:pt x="1028700"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34" name="矩形 33"/>
            <p:cNvSpPr/>
            <p:nvPr/>
          </p:nvSpPr>
          <p:spPr>
            <a:xfrm>
              <a:off x="2741291" y="2245361"/>
              <a:ext cx="1143967" cy="284742"/>
            </a:xfrm>
            <a:prstGeom prst="rect">
              <a:avLst/>
            </a:prstGeom>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dirty="0">
                <a:solidFill>
                  <a:schemeClr val="tx1">
                    <a:lumMod val="75000"/>
                    <a:lumOff val="25000"/>
                  </a:schemeClr>
                </a:solidFill>
              </a:endParaRPr>
            </a:p>
          </p:txBody>
        </p:sp>
        <p:sp>
          <p:nvSpPr>
            <p:cNvPr id="35" name="矩形 34"/>
            <p:cNvSpPr/>
            <p:nvPr/>
          </p:nvSpPr>
          <p:spPr>
            <a:xfrm>
              <a:off x="2761619" y="247164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this is a sample text. </a:t>
              </a:r>
              <a:endParaRPr lang="zh-CN" altLang="en-US" sz="2400" dirty="0">
                <a:solidFill>
                  <a:schemeClr val="tx1">
                    <a:lumMod val="75000"/>
                    <a:lumOff val="25000"/>
                  </a:schemeClr>
                </a:solidFill>
              </a:endParaRPr>
            </a:p>
          </p:txBody>
        </p:sp>
      </p:grpSp>
      <p:grpSp>
        <p:nvGrpSpPr>
          <p:cNvPr id="36" name="组合 35"/>
          <p:cNvGrpSpPr/>
          <p:nvPr/>
        </p:nvGrpSpPr>
        <p:grpSpPr>
          <a:xfrm>
            <a:off x="4441098" y="4952640"/>
            <a:ext cx="1525289" cy="631076"/>
            <a:chOff x="2741291" y="2190750"/>
            <a:chExt cx="1143967" cy="473307"/>
          </a:xfrm>
        </p:grpSpPr>
        <p:sp>
          <p:nvSpPr>
            <p:cNvPr id="37" name="任意多边形 36"/>
            <p:cNvSpPr/>
            <p:nvPr/>
          </p:nvSpPr>
          <p:spPr>
            <a:xfrm>
              <a:off x="2775585" y="2190750"/>
              <a:ext cx="1028700" cy="0"/>
            </a:xfrm>
            <a:custGeom>
              <a:avLst/>
              <a:gdLst>
                <a:gd name="connsiteX0" fmla="*/ 0 w 1028700"/>
                <a:gd name="connsiteY0" fmla="*/ 0 h 0"/>
                <a:gd name="connsiteX1" fmla="*/ 1028700 w 1028700"/>
                <a:gd name="connsiteY1" fmla="*/ 0 h 0"/>
              </a:gdLst>
              <a:ahLst/>
              <a:cxnLst>
                <a:cxn ang="0">
                  <a:pos x="connsiteX0" y="connsiteY0"/>
                </a:cxn>
                <a:cxn ang="0">
                  <a:pos x="connsiteX1" y="connsiteY1"/>
                </a:cxn>
              </a:cxnLst>
              <a:rect l="l" t="t" r="r" b="b"/>
              <a:pathLst>
                <a:path w="1028700">
                  <a:moveTo>
                    <a:pt x="0" y="0"/>
                  </a:moveTo>
                  <a:lnTo>
                    <a:pt x="1028700"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38" name="矩形 37"/>
            <p:cNvSpPr/>
            <p:nvPr/>
          </p:nvSpPr>
          <p:spPr>
            <a:xfrm>
              <a:off x="2741291" y="2245361"/>
              <a:ext cx="1143967" cy="284742"/>
            </a:xfrm>
            <a:prstGeom prst="rect">
              <a:avLst/>
            </a:prstGeom>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dirty="0">
                <a:solidFill>
                  <a:schemeClr val="tx1">
                    <a:lumMod val="75000"/>
                    <a:lumOff val="25000"/>
                  </a:schemeClr>
                </a:solidFill>
              </a:endParaRPr>
            </a:p>
          </p:txBody>
        </p:sp>
        <p:sp>
          <p:nvSpPr>
            <p:cNvPr id="39" name="矩形 38"/>
            <p:cNvSpPr/>
            <p:nvPr/>
          </p:nvSpPr>
          <p:spPr>
            <a:xfrm>
              <a:off x="2761619" y="2471648"/>
              <a:ext cx="1097897"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this is a sample text. </a:t>
              </a:r>
              <a:endParaRPr lang="zh-CN" altLang="en-US" sz="2400" dirty="0">
                <a:solidFill>
                  <a:schemeClr val="tx1">
                    <a:lumMod val="75000"/>
                    <a:lumOff val="25000"/>
                  </a:schemeClr>
                </a:solidFill>
              </a:endParaRPr>
            </a:p>
          </p:txBody>
        </p:sp>
      </p:grpSp>
      <p:grpSp>
        <p:nvGrpSpPr>
          <p:cNvPr id="40" name="组合 39"/>
          <p:cNvGrpSpPr/>
          <p:nvPr/>
        </p:nvGrpSpPr>
        <p:grpSpPr>
          <a:xfrm>
            <a:off x="9576565" y="2891006"/>
            <a:ext cx="1130299" cy="388793"/>
            <a:chOff x="6592888" y="2159001"/>
            <a:chExt cx="847724" cy="291595"/>
          </a:xfrm>
          <a:solidFill>
            <a:srgbClr val="20B5BC"/>
          </a:solidFill>
          <a:effectLst>
            <a:outerShdw blurRad="241300" dist="127000" dir="5400000" algn="ctr" rotWithShape="0">
              <a:srgbClr val="000000">
                <a:alpha val="88000"/>
              </a:srgbClr>
            </a:outerShdw>
          </a:effectLst>
        </p:grpSpPr>
        <p:grpSp>
          <p:nvGrpSpPr>
            <p:cNvPr id="41" name="组合 40"/>
            <p:cNvGrpSpPr/>
            <p:nvPr/>
          </p:nvGrpSpPr>
          <p:grpSpPr>
            <a:xfrm>
              <a:off x="6592888" y="2159001"/>
              <a:ext cx="847724" cy="282575"/>
              <a:chOff x="6592888" y="2159001"/>
              <a:chExt cx="847724" cy="282575"/>
            </a:xfrm>
            <a:grpFill/>
          </p:grpSpPr>
          <p:sp>
            <p:nvSpPr>
              <p:cNvPr id="43" name="Freeform 9"/>
              <p:cNvSpPr>
                <a:spLocks/>
              </p:cNvSpPr>
              <p:nvPr/>
            </p:nvSpPr>
            <p:spPr bwMode="auto">
              <a:xfrm>
                <a:off x="6661150" y="2159001"/>
                <a:ext cx="779462" cy="282575"/>
              </a:xfrm>
              <a:custGeom>
                <a:avLst/>
                <a:gdLst>
                  <a:gd name="T0" fmla="*/ 0 w 330"/>
                  <a:gd name="T1" fmla="*/ 75 h 119"/>
                  <a:gd name="T2" fmla="*/ 45 w 330"/>
                  <a:gd name="T3" fmla="*/ 119 h 119"/>
                  <a:gd name="T4" fmla="*/ 285 w 330"/>
                  <a:gd name="T5" fmla="*/ 119 h 119"/>
                  <a:gd name="T6" fmla="*/ 330 w 330"/>
                  <a:gd name="T7" fmla="*/ 75 h 119"/>
                  <a:gd name="T8" fmla="*/ 330 w 330"/>
                  <a:gd name="T9" fmla="*/ 45 h 119"/>
                  <a:gd name="T10" fmla="*/ 285 w 330"/>
                  <a:gd name="T11" fmla="*/ 0 h 119"/>
                  <a:gd name="T12" fmla="*/ 45 w 330"/>
                  <a:gd name="T13" fmla="*/ 0 h 119"/>
                  <a:gd name="T14" fmla="*/ 0 w 330"/>
                  <a:gd name="T15" fmla="*/ 45 h 119"/>
                  <a:gd name="T16" fmla="*/ 0 w 330"/>
                  <a:gd name="T17" fmla="*/ 7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119">
                    <a:moveTo>
                      <a:pt x="0" y="75"/>
                    </a:moveTo>
                    <a:cubicBezTo>
                      <a:pt x="0" y="99"/>
                      <a:pt x="20" y="119"/>
                      <a:pt x="45" y="119"/>
                    </a:cubicBezTo>
                    <a:cubicBezTo>
                      <a:pt x="285" y="119"/>
                      <a:pt x="285" y="119"/>
                      <a:pt x="285" y="119"/>
                    </a:cubicBezTo>
                    <a:cubicBezTo>
                      <a:pt x="310" y="119"/>
                      <a:pt x="330" y="99"/>
                      <a:pt x="330" y="75"/>
                    </a:cubicBezTo>
                    <a:cubicBezTo>
                      <a:pt x="330" y="45"/>
                      <a:pt x="330" y="45"/>
                      <a:pt x="330" y="45"/>
                    </a:cubicBezTo>
                    <a:cubicBezTo>
                      <a:pt x="330" y="20"/>
                      <a:pt x="310" y="0"/>
                      <a:pt x="285" y="0"/>
                    </a:cubicBezTo>
                    <a:cubicBezTo>
                      <a:pt x="45" y="0"/>
                      <a:pt x="45" y="0"/>
                      <a:pt x="45" y="0"/>
                    </a:cubicBezTo>
                    <a:cubicBezTo>
                      <a:pt x="20" y="0"/>
                      <a:pt x="0" y="20"/>
                      <a:pt x="0" y="45"/>
                    </a:cubicBezTo>
                    <a:lnTo>
                      <a:pt x="0"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44" name="Freeform 10"/>
              <p:cNvSpPr>
                <a:spLocks/>
              </p:cNvSpPr>
              <p:nvPr/>
            </p:nvSpPr>
            <p:spPr bwMode="auto">
              <a:xfrm>
                <a:off x="6592888" y="2206626"/>
                <a:ext cx="188912" cy="188913"/>
              </a:xfrm>
              <a:custGeom>
                <a:avLst/>
                <a:gdLst>
                  <a:gd name="T0" fmla="*/ 119 w 119"/>
                  <a:gd name="T1" fmla="*/ 58 h 119"/>
                  <a:gd name="T2" fmla="*/ 59 w 119"/>
                  <a:gd name="T3" fmla="*/ 0 h 119"/>
                  <a:gd name="T4" fmla="*/ 0 w 119"/>
                  <a:gd name="T5" fmla="*/ 60 h 119"/>
                  <a:gd name="T6" fmla="*/ 58 w 119"/>
                  <a:gd name="T7" fmla="*/ 119 h 119"/>
                  <a:gd name="T8" fmla="*/ 119 w 119"/>
                  <a:gd name="T9" fmla="*/ 58 h 119"/>
                </a:gdLst>
                <a:ahLst/>
                <a:cxnLst>
                  <a:cxn ang="0">
                    <a:pos x="T0" y="T1"/>
                  </a:cxn>
                  <a:cxn ang="0">
                    <a:pos x="T2" y="T3"/>
                  </a:cxn>
                  <a:cxn ang="0">
                    <a:pos x="T4" y="T5"/>
                  </a:cxn>
                  <a:cxn ang="0">
                    <a:pos x="T6" y="T7"/>
                  </a:cxn>
                  <a:cxn ang="0">
                    <a:pos x="T8" y="T9"/>
                  </a:cxn>
                </a:cxnLst>
                <a:rect l="0" t="0" r="r" b="b"/>
                <a:pathLst>
                  <a:path w="119" h="119">
                    <a:moveTo>
                      <a:pt x="119" y="58"/>
                    </a:moveTo>
                    <a:lnTo>
                      <a:pt x="59" y="0"/>
                    </a:lnTo>
                    <a:lnTo>
                      <a:pt x="0" y="60"/>
                    </a:lnTo>
                    <a:lnTo>
                      <a:pt x="58" y="119"/>
                    </a:lnTo>
                    <a:lnTo>
                      <a:pt x="119"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sp>
          <p:nvSpPr>
            <p:cNvPr id="42" name="矩形 41"/>
            <p:cNvSpPr/>
            <p:nvPr/>
          </p:nvSpPr>
          <p:spPr>
            <a:xfrm>
              <a:off x="6788343" y="2165854"/>
              <a:ext cx="516536" cy="284742"/>
            </a:xfrm>
            <a:prstGeom prst="rect">
              <a:avLst/>
            </a:prstGeom>
            <a:solidFill>
              <a:schemeClr val="bg1"/>
            </a:solidFill>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r>
                <a:rPr lang="en-US" altLang="zh-CN" sz="1867" dirty="0">
                  <a:solidFill>
                    <a:prstClr val="white"/>
                  </a:solidFill>
                  <a:latin typeface="Arial" panose="020B0604020202020204" pitchFamily="34" charset="0"/>
                  <a:ea typeface="微软雅黑" panose="020B0503020204020204" pitchFamily="34" charset="-122"/>
                  <a:cs typeface="Arial" panose="020B0604020202020204" pitchFamily="34" charset="0"/>
                </a:rPr>
                <a:t> </a:t>
              </a:r>
              <a:endParaRPr lang="zh-CN" altLang="en-US" sz="1867" dirty="0">
                <a:solidFill>
                  <a:prstClr val="black"/>
                </a:solidFill>
              </a:endParaRPr>
            </a:p>
          </p:txBody>
        </p:sp>
      </p:grpSp>
      <p:grpSp>
        <p:nvGrpSpPr>
          <p:cNvPr id="45" name="组合 44"/>
          <p:cNvGrpSpPr/>
          <p:nvPr/>
        </p:nvGrpSpPr>
        <p:grpSpPr>
          <a:xfrm>
            <a:off x="9572333" y="5023919"/>
            <a:ext cx="1134532" cy="379656"/>
            <a:chOff x="6589713" y="3758684"/>
            <a:chExt cx="850899" cy="284742"/>
          </a:xfrm>
          <a:solidFill>
            <a:schemeClr val="bg1">
              <a:lumMod val="65000"/>
            </a:schemeClr>
          </a:solidFill>
          <a:effectLst>
            <a:outerShdw blurRad="241300" dist="127000" dir="5400000" algn="ctr" rotWithShape="0">
              <a:srgbClr val="000000">
                <a:alpha val="88000"/>
              </a:srgbClr>
            </a:outerShdw>
          </a:effectLst>
        </p:grpSpPr>
        <p:grpSp>
          <p:nvGrpSpPr>
            <p:cNvPr id="46" name="组合 45"/>
            <p:cNvGrpSpPr/>
            <p:nvPr/>
          </p:nvGrpSpPr>
          <p:grpSpPr>
            <a:xfrm>
              <a:off x="6589713" y="3760788"/>
              <a:ext cx="850899" cy="282575"/>
              <a:chOff x="6589713" y="3760788"/>
              <a:chExt cx="850899" cy="282575"/>
            </a:xfrm>
            <a:grpFill/>
          </p:grpSpPr>
          <p:sp>
            <p:nvSpPr>
              <p:cNvPr id="48" name="Freeform 11"/>
              <p:cNvSpPr>
                <a:spLocks/>
              </p:cNvSpPr>
              <p:nvPr/>
            </p:nvSpPr>
            <p:spPr bwMode="auto">
              <a:xfrm>
                <a:off x="6661150" y="3760788"/>
                <a:ext cx="779462" cy="282575"/>
              </a:xfrm>
              <a:custGeom>
                <a:avLst/>
                <a:gdLst>
                  <a:gd name="T0" fmla="*/ 0 w 330"/>
                  <a:gd name="T1" fmla="*/ 74 h 119"/>
                  <a:gd name="T2" fmla="*/ 45 w 330"/>
                  <a:gd name="T3" fmla="*/ 119 h 119"/>
                  <a:gd name="T4" fmla="*/ 285 w 330"/>
                  <a:gd name="T5" fmla="*/ 119 h 119"/>
                  <a:gd name="T6" fmla="*/ 330 w 330"/>
                  <a:gd name="T7" fmla="*/ 74 h 119"/>
                  <a:gd name="T8" fmla="*/ 330 w 330"/>
                  <a:gd name="T9" fmla="*/ 45 h 119"/>
                  <a:gd name="T10" fmla="*/ 285 w 330"/>
                  <a:gd name="T11" fmla="*/ 0 h 119"/>
                  <a:gd name="T12" fmla="*/ 45 w 330"/>
                  <a:gd name="T13" fmla="*/ 0 h 119"/>
                  <a:gd name="T14" fmla="*/ 0 w 330"/>
                  <a:gd name="T15" fmla="*/ 45 h 119"/>
                  <a:gd name="T16" fmla="*/ 0 w 330"/>
                  <a:gd name="T17"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119">
                    <a:moveTo>
                      <a:pt x="0" y="74"/>
                    </a:moveTo>
                    <a:cubicBezTo>
                      <a:pt x="0" y="99"/>
                      <a:pt x="20" y="119"/>
                      <a:pt x="45" y="119"/>
                    </a:cubicBezTo>
                    <a:cubicBezTo>
                      <a:pt x="285" y="119"/>
                      <a:pt x="285" y="119"/>
                      <a:pt x="285" y="119"/>
                    </a:cubicBezTo>
                    <a:cubicBezTo>
                      <a:pt x="310" y="119"/>
                      <a:pt x="330" y="99"/>
                      <a:pt x="330" y="74"/>
                    </a:cubicBezTo>
                    <a:cubicBezTo>
                      <a:pt x="330" y="45"/>
                      <a:pt x="330" y="45"/>
                      <a:pt x="330" y="45"/>
                    </a:cubicBezTo>
                    <a:cubicBezTo>
                      <a:pt x="330" y="20"/>
                      <a:pt x="310" y="0"/>
                      <a:pt x="285" y="0"/>
                    </a:cubicBezTo>
                    <a:cubicBezTo>
                      <a:pt x="45" y="0"/>
                      <a:pt x="45" y="0"/>
                      <a:pt x="45" y="0"/>
                    </a:cubicBezTo>
                    <a:cubicBezTo>
                      <a:pt x="20" y="0"/>
                      <a:pt x="0" y="20"/>
                      <a:pt x="0" y="45"/>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49" name="Freeform 12"/>
              <p:cNvSpPr>
                <a:spLocks/>
              </p:cNvSpPr>
              <p:nvPr/>
            </p:nvSpPr>
            <p:spPr bwMode="auto">
              <a:xfrm>
                <a:off x="6589713" y="3806826"/>
                <a:ext cx="188912" cy="188913"/>
              </a:xfrm>
              <a:custGeom>
                <a:avLst/>
                <a:gdLst>
                  <a:gd name="T0" fmla="*/ 119 w 119"/>
                  <a:gd name="T1" fmla="*/ 59 h 119"/>
                  <a:gd name="T2" fmla="*/ 59 w 119"/>
                  <a:gd name="T3" fmla="*/ 0 h 119"/>
                  <a:gd name="T4" fmla="*/ 0 w 119"/>
                  <a:gd name="T5" fmla="*/ 61 h 119"/>
                  <a:gd name="T6" fmla="*/ 58 w 119"/>
                  <a:gd name="T7" fmla="*/ 119 h 119"/>
                  <a:gd name="T8" fmla="*/ 119 w 119"/>
                  <a:gd name="T9" fmla="*/ 59 h 119"/>
                </a:gdLst>
                <a:ahLst/>
                <a:cxnLst>
                  <a:cxn ang="0">
                    <a:pos x="T0" y="T1"/>
                  </a:cxn>
                  <a:cxn ang="0">
                    <a:pos x="T2" y="T3"/>
                  </a:cxn>
                  <a:cxn ang="0">
                    <a:pos x="T4" y="T5"/>
                  </a:cxn>
                  <a:cxn ang="0">
                    <a:pos x="T6" y="T7"/>
                  </a:cxn>
                  <a:cxn ang="0">
                    <a:pos x="T8" y="T9"/>
                  </a:cxn>
                </a:cxnLst>
                <a:rect l="0" t="0" r="r" b="b"/>
                <a:pathLst>
                  <a:path w="119" h="119">
                    <a:moveTo>
                      <a:pt x="119" y="59"/>
                    </a:moveTo>
                    <a:lnTo>
                      <a:pt x="59" y="0"/>
                    </a:lnTo>
                    <a:lnTo>
                      <a:pt x="0" y="61"/>
                    </a:lnTo>
                    <a:lnTo>
                      <a:pt x="58" y="119"/>
                    </a:lnTo>
                    <a:lnTo>
                      <a:pt x="119"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sp>
          <p:nvSpPr>
            <p:cNvPr id="47" name="矩形 46"/>
            <p:cNvSpPr/>
            <p:nvPr/>
          </p:nvSpPr>
          <p:spPr>
            <a:xfrm>
              <a:off x="6774113" y="3758684"/>
              <a:ext cx="516536" cy="284742"/>
            </a:xfrm>
            <a:prstGeom prst="rect">
              <a:avLst/>
            </a:prstGeom>
            <a:grpFill/>
          </p:spPr>
          <p:txBody>
            <a:bodyPr wrap="none">
              <a:spAutoFit/>
            </a:bodyPr>
            <a:lstStyle/>
            <a:p>
              <a:pPr defTabSz="1219170" eaLnBrk="0" fontAlgn="base" hangingPunct="0">
                <a:spcBef>
                  <a:spcPct val="0"/>
                </a:spcBef>
                <a:spcAft>
                  <a:spcPct val="0"/>
                </a:spcAft>
              </a:pPr>
              <a:r>
                <a:rPr lang="en-US" altLang="zh-CN" sz="1867"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r>
                <a:rPr lang="en-US" altLang="zh-CN" sz="1867" dirty="0">
                  <a:solidFill>
                    <a:prstClr val="white"/>
                  </a:solidFill>
                  <a:latin typeface="Arial" panose="020B0604020202020204" pitchFamily="34" charset="0"/>
                  <a:ea typeface="微软雅黑" panose="020B0503020204020204" pitchFamily="34" charset="-122"/>
                  <a:cs typeface="Arial" panose="020B0604020202020204" pitchFamily="34" charset="0"/>
                </a:rPr>
                <a:t> </a:t>
              </a:r>
              <a:endParaRPr lang="zh-CN" altLang="en-US" sz="1867" dirty="0">
                <a:solidFill>
                  <a:prstClr val="black"/>
                </a:solidFill>
              </a:endParaRPr>
            </a:p>
          </p:txBody>
        </p:sp>
      </p:grpSp>
      <p:grpSp>
        <p:nvGrpSpPr>
          <p:cNvPr id="50" name="组合 49"/>
          <p:cNvGrpSpPr/>
          <p:nvPr/>
        </p:nvGrpSpPr>
        <p:grpSpPr>
          <a:xfrm>
            <a:off x="1639480" y="2236535"/>
            <a:ext cx="2086187" cy="3561876"/>
            <a:chOff x="678176" y="2153921"/>
            <a:chExt cx="1564640" cy="2671407"/>
          </a:xfrm>
          <a:effectLst>
            <a:outerShdw blurRad="241300" dist="127000" dir="5400000" algn="ctr" rotWithShape="0">
              <a:srgbClr val="000000">
                <a:alpha val="88000"/>
              </a:srgbClr>
            </a:outerShdw>
          </a:effectLst>
        </p:grpSpPr>
        <p:sp>
          <p:nvSpPr>
            <p:cNvPr id="51" name="矩形 50"/>
            <p:cNvSpPr/>
            <p:nvPr/>
          </p:nvSpPr>
          <p:spPr>
            <a:xfrm>
              <a:off x="678176" y="2153921"/>
              <a:ext cx="1147189" cy="284742"/>
            </a:xfrm>
            <a:prstGeom prst="rect">
              <a:avLst/>
            </a:prstGeom>
          </p:spPr>
          <p:txBody>
            <a:bodyPr wrap="none">
              <a:spAutoFit/>
            </a:bodyPr>
            <a:lstStyle/>
            <a:p>
              <a:pPr defTabSz="1219170" eaLnBrk="0" fontAlgn="base" hangingPunct="0">
                <a:spcBef>
                  <a:spcPct val="0"/>
                </a:spcBef>
                <a:spcAft>
                  <a:spcPct val="0"/>
                </a:spcAft>
              </a:pPr>
              <a:r>
                <a:rPr lang="en-US" altLang="zh-CN" sz="1867" b="1"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5333" b="1" dirty="0">
                <a:solidFill>
                  <a:schemeClr val="bg1"/>
                </a:solidFill>
              </a:endParaRPr>
            </a:p>
          </p:txBody>
        </p:sp>
        <p:sp>
          <p:nvSpPr>
            <p:cNvPr id="52" name="矩形 51"/>
            <p:cNvSpPr/>
            <p:nvPr/>
          </p:nvSpPr>
          <p:spPr>
            <a:xfrm>
              <a:off x="698504" y="2380208"/>
              <a:ext cx="1097896" cy="192409"/>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a:t>
              </a:r>
              <a:endParaRPr lang="zh-CN" altLang="en-US" sz="2400" dirty="0">
                <a:solidFill>
                  <a:schemeClr val="bg1"/>
                </a:solidFill>
              </a:endParaRPr>
            </a:p>
          </p:txBody>
        </p:sp>
        <p:sp>
          <p:nvSpPr>
            <p:cNvPr id="53" name="文本框 66"/>
            <p:cNvSpPr txBox="1">
              <a:spLocks noChangeArrowheads="1"/>
            </p:cNvSpPr>
            <p:nvPr/>
          </p:nvSpPr>
          <p:spPr bwMode="auto">
            <a:xfrm>
              <a:off x="690246" y="2717487"/>
              <a:ext cx="1552570" cy="934871"/>
            </a:xfrm>
            <a:prstGeom prst="rect">
              <a:avLst/>
            </a:prstGeom>
            <a:extLst/>
          </p:spPr>
          <p:txBody>
            <a:bodyPr wrap="square">
              <a:spAutoFit/>
            </a:bodyPr>
            <a:lstStyle>
              <a:defPPr>
                <a:defRPr lang="zh-CN"/>
              </a:defPPr>
              <a:lvl1pPr>
                <a:lnSpc>
                  <a:spcPts val="900"/>
                </a:lnSpc>
                <a:defRPr sz="600">
                  <a:solidFill>
                    <a:schemeClr val="tx1">
                      <a:lumMod val="90000"/>
                      <a:lumOff val="10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eaLnBrk="0" fontAlgn="base" hangingPunct="0">
                <a:lnSpc>
                  <a:spcPts val="1467"/>
                </a:lnSpc>
                <a:spcBef>
                  <a:spcPct val="0"/>
                </a:spcBef>
                <a:spcAft>
                  <a:spcPct val="0"/>
                </a:spcAft>
              </a:pPr>
              <a:r>
                <a:rPr lang="en-US" altLang="zh-CN" sz="800" dirty="0">
                  <a:solidFill>
                    <a:schemeClr val="bg1"/>
                  </a:solidFill>
                </a:rPr>
                <a:t>this is a sample text. insert your desired text here. Again. this is a dummy text. enter your own text here. this is a sample text. insert your desired text here. Again. this is a dummy text. enter your own text here</a:t>
              </a:r>
              <a:endParaRPr lang="zh-CN" altLang="en-US" sz="800" dirty="0">
                <a:solidFill>
                  <a:schemeClr val="bg1"/>
                </a:solidFill>
              </a:endParaRPr>
            </a:p>
          </p:txBody>
        </p:sp>
        <p:sp>
          <p:nvSpPr>
            <p:cNvPr id="54" name="文本框 66"/>
            <p:cNvSpPr txBox="1">
              <a:spLocks noChangeArrowheads="1"/>
            </p:cNvSpPr>
            <p:nvPr/>
          </p:nvSpPr>
          <p:spPr bwMode="auto">
            <a:xfrm>
              <a:off x="690246" y="3746187"/>
              <a:ext cx="1314990" cy="1079141"/>
            </a:xfrm>
            <a:prstGeom prst="rect">
              <a:avLst/>
            </a:prstGeom>
            <a:extLst/>
          </p:spPr>
          <p:txBody>
            <a:bodyPr wrap="square">
              <a:spAutoFit/>
            </a:bodyPr>
            <a:lstStyle>
              <a:defPPr>
                <a:defRPr lang="zh-CN"/>
              </a:defPPr>
              <a:lvl1pPr>
                <a:lnSpc>
                  <a:spcPts val="900"/>
                </a:lnSpc>
                <a:defRPr sz="600">
                  <a:solidFill>
                    <a:schemeClr val="tx1">
                      <a:lumMod val="90000"/>
                      <a:lumOff val="10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eaLnBrk="0" fontAlgn="base" hangingPunct="0">
                <a:lnSpc>
                  <a:spcPts val="1467"/>
                </a:lnSpc>
                <a:spcBef>
                  <a:spcPct val="0"/>
                </a:spcBef>
                <a:spcAft>
                  <a:spcPct val="0"/>
                </a:spcAft>
              </a:pPr>
              <a:r>
                <a:rPr lang="en-US" altLang="zh-CN" sz="800" dirty="0">
                  <a:solidFill>
                    <a:schemeClr val="bg1"/>
                  </a:solidFill>
                </a:rPr>
                <a:t>this is a sample text. insert your desired text here. Again. this is a dummy text. enter your own text here. this is a sample text. insert your desired text here. Again. this is a dummy text. enter your own text here</a:t>
              </a:r>
              <a:endParaRPr lang="zh-CN" altLang="en-US" sz="800" dirty="0">
                <a:solidFill>
                  <a:schemeClr val="bg1"/>
                </a:solidFill>
              </a:endParaRPr>
            </a:p>
          </p:txBody>
        </p:sp>
      </p:grpSp>
      <p:sp>
        <p:nvSpPr>
          <p:cNvPr id="55" name="文本框 54"/>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780480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2" presetClass="entr" presetSubtype="3"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childTnLst>
                          </p:cTn>
                        </p:par>
                        <p:par>
                          <p:cTn id="33" fill="hold">
                            <p:stCondLst>
                              <p:cond delay="4500"/>
                            </p:stCondLst>
                            <p:childTnLst>
                              <p:par>
                                <p:cTn id="34" presetID="2" presetClass="entr" presetSubtype="1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par>
                          <p:cTn id="38" fill="hold">
                            <p:stCondLst>
                              <p:cond delay="5000"/>
                            </p:stCondLst>
                            <p:childTnLst>
                              <p:par>
                                <p:cTn id="39" presetID="2" presetClass="entr" presetSubtype="9"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0-#ppt_h/2"/>
                                          </p:val>
                                        </p:tav>
                                        <p:tav tm="100000">
                                          <p:val>
                                            <p:strVal val="#ppt_y"/>
                                          </p:val>
                                        </p:tav>
                                      </p:tavLst>
                                    </p:anim>
                                  </p:childTnLst>
                                </p:cTn>
                              </p:par>
                            </p:childTnLst>
                          </p:cTn>
                        </p:par>
                        <p:par>
                          <p:cTn id="43" fill="hold">
                            <p:stCondLst>
                              <p:cond delay="5500"/>
                            </p:stCondLst>
                            <p:childTnLst>
                              <p:par>
                                <p:cTn id="44" presetID="2" presetClass="entr" presetSubtype="6"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par>
                          <p:cTn id="48" fill="hold">
                            <p:stCondLst>
                              <p:cond delay="6000"/>
                            </p:stCondLst>
                            <p:childTnLst>
                              <p:par>
                                <p:cTn id="49" presetID="10"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5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7000"/>
                            </p:stCondLst>
                            <p:childTnLst>
                              <p:par>
                                <p:cTn id="57" presetID="10" presetClass="entr" presetSubtype="0"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7500"/>
                            </p:stCondLst>
                            <p:childTnLst>
                              <p:par>
                                <p:cTn id="61" presetID="10" presetClass="entr" presetSubtype="0" fill="hold" nodeType="after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par>
                          <p:cTn id="64" fill="hold">
                            <p:stCondLst>
                              <p:cond delay="8000"/>
                            </p:stCondLst>
                            <p:childTnLst>
                              <p:par>
                                <p:cTn id="65" presetID="12" presetClass="entr" presetSubtype="8" fill="hold" nodeType="after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p:tgtEl>
                                          <p:spTgt spid="50"/>
                                        </p:tgtEl>
                                        <p:attrNameLst>
                                          <p:attrName>ppt_x</p:attrName>
                                        </p:attrNameLst>
                                      </p:cBhvr>
                                      <p:tavLst>
                                        <p:tav tm="0">
                                          <p:val>
                                            <p:strVal val="#ppt_x-#ppt_w*1.125000"/>
                                          </p:val>
                                        </p:tav>
                                        <p:tav tm="100000">
                                          <p:val>
                                            <p:strVal val="#ppt_x"/>
                                          </p:val>
                                        </p:tav>
                                      </p:tavLst>
                                    </p:anim>
                                    <p:animEffect transition="in" filter="wipe(right)">
                                      <p:cBhvr>
                                        <p:cTn id="68" dur="500"/>
                                        <p:tgtEl>
                                          <p:spTgt spid="5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down)">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7" grpId="0" animBg="1"/>
      <p:bldP spid="11" grpId="0" animBg="1"/>
      <p:bldP spid="12" grpId="0" animBg="1"/>
      <p:bldP spid="13"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046"/>
            <a:ext cx="12192000" cy="6858000"/>
          </a:xfrm>
          <a:prstGeom prst="rect">
            <a:avLst/>
          </a:prstGeom>
        </p:spPr>
      </p:pic>
      <p:sp>
        <p:nvSpPr>
          <p:cNvPr id="5" name="文本框 4"/>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grpSp>
        <p:nvGrpSpPr>
          <p:cNvPr id="3" name="组合 2"/>
          <p:cNvGrpSpPr/>
          <p:nvPr/>
        </p:nvGrpSpPr>
        <p:grpSpPr>
          <a:xfrm>
            <a:off x="2653512" y="2452901"/>
            <a:ext cx="1584102" cy="1584102"/>
            <a:chOff x="2537398" y="2518519"/>
            <a:chExt cx="1584102" cy="1584102"/>
          </a:xfrm>
        </p:grpSpPr>
        <p:sp>
          <p:nvSpPr>
            <p:cNvPr id="2" name="椭圆 1"/>
            <p:cNvSpPr/>
            <p:nvPr/>
          </p:nvSpPr>
          <p:spPr>
            <a:xfrm>
              <a:off x="2537398" y="2518519"/>
              <a:ext cx="1584102" cy="1584102"/>
            </a:xfrm>
            <a:prstGeom prst="ellipse">
              <a:avLst/>
            </a:prstGeom>
            <a:solidFill>
              <a:schemeClr val="bg1"/>
            </a:solidFill>
            <a:ln>
              <a:noFill/>
            </a:ln>
            <a:effectLst>
              <a:outerShdw blurRad="381000" dist="673100" dir="7920000" algn="ctr" rotWithShape="0">
                <a:srgbClr val="000000">
                  <a:alpha val="6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5"/>
            <p:cNvSpPr>
              <a:spLocks noEditPoints="1"/>
            </p:cNvSpPr>
            <p:nvPr/>
          </p:nvSpPr>
          <p:spPr bwMode="auto">
            <a:xfrm>
              <a:off x="3009215" y="2659755"/>
              <a:ext cx="571112" cy="538731"/>
            </a:xfrm>
            <a:custGeom>
              <a:avLst/>
              <a:gdLst>
                <a:gd name="T0" fmla="*/ 176 w 194"/>
                <a:gd name="T1" fmla="*/ 175 h 183"/>
                <a:gd name="T2" fmla="*/ 100 w 194"/>
                <a:gd name="T3" fmla="*/ 23 h 183"/>
                <a:gd name="T4" fmla="*/ 111 w 194"/>
                <a:gd name="T5" fmla="*/ 0 h 183"/>
                <a:gd name="T6" fmla="*/ 107 w 194"/>
                <a:gd name="T7" fmla="*/ 0 h 183"/>
                <a:gd name="T8" fmla="*/ 99 w 194"/>
                <a:gd name="T9" fmla="*/ 18 h 183"/>
                <a:gd name="T10" fmla="*/ 97 w 194"/>
                <a:gd name="T11" fmla="*/ 20 h 183"/>
                <a:gd name="T12" fmla="*/ 95 w 194"/>
                <a:gd name="T13" fmla="*/ 18 h 183"/>
                <a:gd name="T14" fmla="*/ 94 w 194"/>
                <a:gd name="T15" fmla="*/ 15 h 183"/>
                <a:gd name="T16" fmla="*/ 87 w 194"/>
                <a:gd name="T17" fmla="*/ 0 h 183"/>
                <a:gd name="T18" fmla="*/ 82 w 194"/>
                <a:gd name="T19" fmla="*/ 0 h 183"/>
                <a:gd name="T20" fmla="*/ 94 w 194"/>
                <a:gd name="T21" fmla="*/ 23 h 183"/>
                <a:gd name="T22" fmla="*/ 18 w 194"/>
                <a:gd name="T23" fmla="*/ 175 h 183"/>
                <a:gd name="T24" fmla="*/ 0 w 194"/>
                <a:gd name="T25" fmla="*/ 175 h 183"/>
                <a:gd name="T26" fmla="*/ 0 w 194"/>
                <a:gd name="T27" fmla="*/ 183 h 183"/>
                <a:gd name="T28" fmla="*/ 194 w 194"/>
                <a:gd name="T29" fmla="*/ 183 h 183"/>
                <a:gd name="T30" fmla="*/ 194 w 194"/>
                <a:gd name="T31" fmla="*/ 175 h 183"/>
                <a:gd name="T32" fmla="*/ 176 w 194"/>
                <a:gd name="T33" fmla="*/ 175 h 183"/>
                <a:gd name="T34" fmla="*/ 73 w 194"/>
                <a:gd name="T35" fmla="*/ 175 h 183"/>
                <a:gd name="T36" fmla="*/ 94 w 194"/>
                <a:gd name="T37" fmla="*/ 130 h 183"/>
                <a:gd name="T38" fmla="*/ 97 w 194"/>
                <a:gd name="T39" fmla="*/ 125 h 183"/>
                <a:gd name="T40" fmla="*/ 123 w 194"/>
                <a:gd name="T41" fmla="*/ 175 h 183"/>
                <a:gd name="T42" fmla="*/ 73 w 194"/>
                <a:gd name="T43" fmla="*/ 17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4" h="183">
                  <a:moveTo>
                    <a:pt x="176" y="175"/>
                  </a:moveTo>
                  <a:lnTo>
                    <a:pt x="100" y="23"/>
                  </a:lnTo>
                  <a:lnTo>
                    <a:pt x="111" y="0"/>
                  </a:lnTo>
                  <a:lnTo>
                    <a:pt x="107" y="0"/>
                  </a:lnTo>
                  <a:lnTo>
                    <a:pt x="99" y="18"/>
                  </a:lnTo>
                  <a:lnTo>
                    <a:pt x="97" y="20"/>
                  </a:lnTo>
                  <a:lnTo>
                    <a:pt x="95" y="18"/>
                  </a:lnTo>
                  <a:lnTo>
                    <a:pt x="94" y="15"/>
                  </a:lnTo>
                  <a:lnTo>
                    <a:pt x="87" y="0"/>
                  </a:lnTo>
                  <a:lnTo>
                    <a:pt x="82" y="0"/>
                  </a:lnTo>
                  <a:lnTo>
                    <a:pt x="94" y="23"/>
                  </a:lnTo>
                  <a:lnTo>
                    <a:pt x="18" y="175"/>
                  </a:lnTo>
                  <a:lnTo>
                    <a:pt x="0" y="175"/>
                  </a:lnTo>
                  <a:lnTo>
                    <a:pt x="0" y="183"/>
                  </a:lnTo>
                  <a:lnTo>
                    <a:pt x="194" y="183"/>
                  </a:lnTo>
                  <a:lnTo>
                    <a:pt x="194" y="175"/>
                  </a:lnTo>
                  <a:lnTo>
                    <a:pt x="176" y="175"/>
                  </a:lnTo>
                  <a:close/>
                  <a:moveTo>
                    <a:pt x="73" y="175"/>
                  </a:moveTo>
                  <a:lnTo>
                    <a:pt x="94" y="130"/>
                  </a:lnTo>
                  <a:lnTo>
                    <a:pt x="97" y="125"/>
                  </a:lnTo>
                  <a:lnTo>
                    <a:pt x="123" y="175"/>
                  </a:lnTo>
                  <a:lnTo>
                    <a:pt x="73" y="175"/>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2" name="文本框 11"/>
            <p:cNvSpPr txBox="1"/>
            <p:nvPr/>
          </p:nvSpPr>
          <p:spPr>
            <a:xfrm>
              <a:off x="2698507" y="3342776"/>
              <a:ext cx="1261884" cy="307777"/>
            </a:xfrm>
            <a:prstGeom prst="rect">
              <a:avLst/>
            </a:prstGeom>
            <a:noFill/>
          </p:spPr>
          <p:txBody>
            <a:bodyPr wrap="none" rtlCol="0">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此处添加标题</a:t>
              </a:r>
            </a:p>
          </p:txBody>
        </p:sp>
      </p:grpSp>
      <p:grpSp>
        <p:nvGrpSpPr>
          <p:cNvPr id="16" name="组合 15"/>
          <p:cNvGrpSpPr/>
          <p:nvPr/>
        </p:nvGrpSpPr>
        <p:grpSpPr>
          <a:xfrm>
            <a:off x="5435348" y="2452901"/>
            <a:ext cx="1584102" cy="1584102"/>
            <a:chOff x="5319234" y="2518519"/>
            <a:chExt cx="1584102" cy="1584102"/>
          </a:xfrm>
        </p:grpSpPr>
        <p:sp>
          <p:nvSpPr>
            <p:cNvPr id="7" name="椭圆 6"/>
            <p:cNvSpPr/>
            <p:nvPr/>
          </p:nvSpPr>
          <p:spPr>
            <a:xfrm>
              <a:off x="5319234" y="2518519"/>
              <a:ext cx="1584102" cy="1584102"/>
            </a:xfrm>
            <a:prstGeom prst="ellipse">
              <a:avLst/>
            </a:prstGeom>
            <a:solidFill>
              <a:schemeClr val="bg1"/>
            </a:solidFill>
            <a:ln>
              <a:noFill/>
            </a:ln>
            <a:effectLst>
              <a:outerShdw blurRad="381000" dist="673100" dir="7920000" algn="ctr" rotWithShape="0">
                <a:srgbClr val="000000">
                  <a:alpha val="6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1"/>
            <p:cNvSpPr>
              <a:spLocks/>
            </p:cNvSpPr>
            <p:nvPr/>
          </p:nvSpPr>
          <p:spPr bwMode="auto">
            <a:xfrm>
              <a:off x="5838235" y="2646035"/>
              <a:ext cx="546100" cy="552451"/>
            </a:xfrm>
            <a:custGeom>
              <a:avLst/>
              <a:gdLst>
                <a:gd name="T0" fmla="*/ 141 w 160"/>
                <a:gd name="T1" fmla="*/ 77 h 161"/>
                <a:gd name="T2" fmla="*/ 141 w 160"/>
                <a:gd name="T3" fmla="*/ 67 h 161"/>
                <a:gd name="T4" fmla="*/ 131 w 160"/>
                <a:gd name="T5" fmla="*/ 67 h 161"/>
                <a:gd name="T6" fmla="*/ 131 w 160"/>
                <a:gd name="T7" fmla="*/ 71 h 161"/>
                <a:gd name="T8" fmla="*/ 117 w 160"/>
                <a:gd name="T9" fmla="*/ 64 h 161"/>
                <a:gd name="T10" fmla="*/ 117 w 160"/>
                <a:gd name="T11" fmla="*/ 55 h 161"/>
                <a:gd name="T12" fmla="*/ 107 w 160"/>
                <a:gd name="T13" fmla="*/ 55 h 161"/>
                <a:gd name="T14" fmla="*/ 107 w 160"/>
                <a:gd name="T15" fmla="*/ 59 h 161"/>
                <a:gd name="T16" fmla="*/ 89 w 160"/>
                <a:gd name="T17" fmla="*/ 49 h 161"/>
                <a:gd name="T18" fmla="*/ 89 w 160"/>
                <a:gd name="T19" fmla="*/ 18 h 161"/>
                <a:gd name="T20" fmla="*/ 81 w 160"/>
                <a:gd name="T21" fmla="*/ 0 h 161"/>
                <a:gd name="T22" fmla="*/ 80 w 160"/>
                <a:gd name="T23" fmla="*/ 0 h 161"/>
                <a:gd name="T24" fmla="*/ 79 w 160"/>
                <a:gd name="T25" fmla="*/ 0 h 161"/>
                <a:gd name="T26" fmla="*/ 71 w 160"/>
                <a:gd name="T27" fmla="*/ 18 h 161"/>
                <a:gd name="T28" fmla="*/ 71 w 160"/>
                <a:gd name="T29" fmla="*/ 49 h 161"/>
                <a:gd name="T30" fmla="*/ 53 w 160"/>
                <a:gd name="T31" fmla="*/ 59 h 161"/>
                <a:gd name="T32" fmla="*/ 53 w 160"/>
                <a:gd name="T33" fmla="*/ 55 h 161"/>
                <a:gd name="T34" fmla="*/ 44 w 160"/>
                <a:gd name="T35" fmla="*/ 55 h 161"/>
                <a:gd name="T36" fmla="*/ 44 w 160"/>
                <a:gd name="T37" fmla="*/ 64 h 161"/>
                <a:gd name="T38" fmla="*/ 30 w 160"/>
                <a:gd name="T39" fmla="*/ 72 h 161"/>
                <a:gd name="T40" fmla="*/ 30 w 160"/>
                <a:gd name="T41" fmla="*/ 67 h 161"/>
                <a:gd name="T42" fmla="*/ 20 w 160"/>
                <a:gd name="T43" fmla="*/ 67 h 161"/>
                <a:gd name="T44" fmla="*/ 20 w 160"/>
                <a:gd name="T45" fmla="*/ 77 h 161"/>
                <a:gd name="T46" fmla="*/ 0 w 160"/>
                <a:gd name="T47" fmla="*/ 88 h 161"/>
                <a:gd name="T48" fmla="*/ 0 w 160"/>
                <a:gd name="T49" fmla="*/ 97 h 161"/>
                <a:gd name="T50" fmla="*/ 48 w 160"/>
                <a:gd name="T51" fmla="*/ 81 h 161"/>
                <a:gd name="T52" fmla="*/ 71 w 160"/>
                <a:gd name="T53" fmla="*/ 81 h 161"/>
                <a:gd name="T54" fmla="*/ 71 w 160"/>
                <a:gd name="T55" fmla="*/ 87 h 161"/>
                <a:gd name="T56" fmla="*/ 76 w 160"/>
                <a:gd name="T57" fmla="*/ 131 h 161"/>
                <a:gd name="T58" fmla="*/ 51 w 160"/>
                <a:gd name="T59" fmla="*/ 149 h 161"/>
                <a:gd name="T60" fmla="*/ 51 w 160"/>
                <a:gd name="T61" fmla="*/ 157 h 161"/>
                <a:gd name="T62" fmla="*/ 79 w 160"/>
                <a:gd name="T63" fmla="*/ 147 h 161"/>
                <a:gd name="T64" fmla="*/ 79 w 160"/>
                <a:gd name="T65" fmla="*/ 161 h 161"/>
                <a:gd name="T66" fmla="*/ 82 w 160"/>
                <a:gd name="T67" fmla="*/ 161 h 161"/>
                <a:gd name="T68" fmla="*/ 82 w 160"/>
                <a:gd name="T69" fmla="*/ 147 h 161"/>
                <a:gd name="T70" fmla="*/ 110 w 160"/>
                <a:gd name="T71" fmla="*/ 156 h 161"/>
                <a:gd name="T72" fmla="*/ 110 w 160"/>
                <a:gd name="T73" fmla="*/ 149 h 161"/>
                <a:gd name="T74" fmla="*/ 85 w 160"/>
                <a:gd name="T75" fmla="*/ 131 h 161"/>
                <a:gd name="T76" fmla="*/ 89 w 160"/>
                <a:gd name="T77" fmla="*/ 87 h 161"/>
                <a:gd name="T78" fmla="*/ 89 w 160"/>
                <a:gd name="T79" fmla="*/ 81 h 161"/>
                <a:gd name="T80" fmla="*/ 113 w 160"/>
                <a:gd name="T81" fmla="*/ 81 h 161"/>
                <a:gd name="T82" fmla="*/ 160 w 160"/>
                <a:gd name="T83" fmla="*/ 97 h 161"/>
                <a:gd name="T84" fmla="*/ 160 w 160"/>
                <a:gd name="T85" fmla="*/ 88 h 161"/>
                <a:gd name="T86" fmla="*/ 141 w 160"/>
                <a:gd name="T87" fmla="*/ 7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61">
                  <a:moveTo>
                    <a:pt x="141" y="77"/>
                  </a:moveTo>
                  <a:cubicBezTo>
                    <a:pt x="141" y="67"/>
                    <a:pt x="141" y="67"/>
                    <a:pt x="141" y="67"/>
                  </a:cubicBezTo>
                  <a:cubicBezTo>
                    <a:pt x="131" y="67"/>
                    <a:pt x="131" y="67"/>
                    <a:pt x="131" y="67"/>
                  </a:cubicBezTo>
                  <a:cubicBezTo>
                    <a:pt x="131" y="71"/>
                    <a:pt x="131" y="71"/>
                    <a:pt x="131" y="71"/>
                  </a:cubicBezTo>
                  <a:cubicBezTo>
                    <a:pt x="117" y="64"/>
                    <a:pt x="117" y="64"/>
                    <a:pt x="117" y="64"/>
                  </a:cubicBezTo>
                  <a:cubicBezTo>
                    <a:pt x="117" y="55"/>
                    <a:pt x="117" y="55"/>
                    <a:pt x="117" y="55"/>
                  </a:cubicBezTo>
                  <a:cubicBezTo>
                    <a:pt x="107" y="55"/>
                    <a:pt x="107" y="55"/>
                    <a:pt x="107" y="55"/>
                  </a:cubicBezTo>
                  <a:cubicBezTo>
                    <a:pt x="107" y="59"/>
                    <a:pt x="107" y="59"/>
                    <a:pt x="107" y="59"/>
                  </a:cubicBezTo>
                  <a:cubicBezTo>
                    <a:pt x="89" y="49"/>
                    <a:pt x="89" y="49"/>
                    <a:pt x="89" y="49"/>
                  </a:cubicBezTo>
                  <a:cubicBezTo>
                    <a:pt x="89" y="18"/>
                    <a:pt x="89" y="18"/>
                    <a:pt x="89" y="18"/>
                  </a:cubicBezTo>
                  <a:cubicBezTo>
                    <a:pt x="89" y="4"/>
                    <a:pt x="82" y="1"/>
                    <a:pt x="81" y="0"/>
                  </a:cubicBezTo>
                  <a:cubicBezTo>
                    <a:pt x="80" y="0"/>
                    <a:pt x="80" y="0"/>
                    <a:pt x="80" y="0"/>
                  </a:cubicBezTo>
                  <a:cubicBezTo>
                    <a:pt x="79" y="0"/>
                    <a:pt x="79" y="0"/>
                    <a:pt x="79" y="0"/>
                  </a:cubicBezTo>
                  <a:cubicBezTo>
                    <a:pt x="78" y="1"/>
                    <a:pt x="71" y="4"/>
                    <a:pt x="71" y="18"/>
                  </a:cubicBezTo>
                  <a:cubicBezTo>
                    <a:pt x="71" y="49"/>
                    <a:pt x="71" y="49"/>
                    <a:pt x="71" y="49"/>
                  </a:cubicBezTo>
                  <a:cubicBezTo>
                    <a:pt x="53" y="59"/>
                    <a:pt x="53" y="59"/>
                    <a:pt x="53" y="59"/>
                  </a:cubicBezTo>
                  <a:cubicBezTo>
                    <a:pt x="53" y="55"/>
                    <a:pt x="53" y="55"/>
                    <a:pt x="53" y="55"/>
                  </a:cubicBezTo>
                  <a:cubicBezTo>
                    <a:pt x="44" y="55"/>
                    <a:pt x="44" y="55"/>
                    <a:pt x="44" y="55"/>
                  </a:cubicBezTo>
                  <a:cubicBezTo>
                    <a:pt x="44" y="64"/>
                    <a:pt x="44" y="64"/>
                    <a:pt x="44" y="64"/>
                  </a:cubicBezTo>
                  <a:cubicBezTo>
                    <a:pt x="30" y="72"/>
                    <a:pt x="30" y="72"/>
                    <a:pt x="30" y="72"/>
                  </a:cubicBezTo>
                  <a:cubicBezTo>
                    <a:pt x="30" y="67"/>
                    <a:pt x="30" y="67"/>
                    <a:pt x="30" y="67"/>
                  </a:cubicBezTo>
                  <a:cubicBezTo>
                    <a:pt x="20" y="67"/>
                    <a:pt x="20" y="67"/>
                    <a:pt x="20" y="67"/>
                  </a:cubicBezTo>
                  <a:cubicBezTo>
                    <a:pt x="20" y="77"/>
                    <a:pt x="20" y="77"/>
                    <a:pt x="20" y="77"/>
                  </a:cubicBezTo>
                  <a:cubicBezTo>
                    <a:pt x="0" y="88"/>
                    <a:pt x="0" y="88"/>
                    <a:pt x="0" y="88"/>
                  </a:cubicBezTo>
                  <a:cubicBezTo>
                    <a:pt x="0" y="97"/>
                    <a:pt x="0" y="97"/>
                    <a:pt x="0" y="97"/>
                  </a:cubicBezTo>
                  <a:cubicBezTo>
                    <a:pt x="48" y="81"/>
                    <a:pt x="48" y="81"/>
                    <a:pt x="48" y="81"/>
                  </a:cubicBezTo>
                  <a:cubicBezTo>
                    <a:pt x="71" y="81"/>
                    <a:pt x="71" y="81"/>
                    <a:pt x="71" y="81"/>
                  </a:cubicBezTo>
                  <a:cubicBezTo>
                    <a:pt x="71" y="85"/>
                    <a:pt x="71" y="87"/>
                    <a:pt x="71" y="87"/>
                  </a:cubicBezTo>
                  <a:cubicBezTo>
                    <a:pt x="76" y="131"/>
                    <a:pt x="76" y="131"/>
                    <a:pt x="76" y="131"/>
                  </a:cubicBezTo>
                  <a:cubicBezTo>
                    <a:pt x="51" y="149"/>
                    <a:pt x="51" y="149"/>
                    <a:pt x="51" y="149"/>
                  </a:cubicBezTo>
                  <a:cubicBezTo>
                    <a:pt x="51" y="157"/>
                    <a:pt x="51" y="157"/>
                    <a:pt x="51" y="157"/>
                  </a:cubicBezTo>
                  <a:cubicBezTo>
                    <a:pt x="79" y="147"/>
                    <a:pt x="79" y="147"/>
                    <a:pt x="79" y="147"/>
                  </a:cubicBezTo>
                  <a:cubicBezTo>
                    <a:pt x="79" y="161"/>
                    <a:pt x="79" y="161"/>
                    <a:pt x="79" y="161"/>
                  </a:cubicBezTo>
                  <a:cubicBezTo>
                    <a:pt x="82" y="161"/>
                    <a:pt x="82" y="161"/>
                    <a:pt x="82" y="161"/>
                  </a:cubicBezTo>
                  <a:cubicBezTo>
                    <a:pt x="82" y="147"/>
                    <a:pt x="82" y="147"/>
                    <a:pt x="82" y="147"/>
                  </a:cubicBezTo>
                  <a:cubicBezTo>
                    <a:pt x="110" y="156"/>
                    <a:pt x="110" y="156"/>
                    <a:pt x="110" y="156"/>
                  </a:cubicBezTo>
                  <a:cubicBezTo>
                    <a:pt x="110" y="149"/>
                    <a:pt x="110" y="149"/>
                    <a:pt x="110" y="149"/>
                  </a:cubicBezTo>
                  <a:cubicBezTo>
                    <a:pt x="85" y="131"/>
                    <a:pt x="85" y="131"/>
                    <a:pt x="85" y="131"/>
                  </a:cubicBezTo>
                  <a:cubicBezTo>
                    <a:pt x="89" y="87"/>
                    <a:pt x="89" y="87"/>
                    <a:pt x="89" y="87"/>
                  </a:cubicBezTo>
                  <a:cubicBezTo>
                    <a:pt x="89" y="87"/>
                    <a:pt x="89" y="85"/>
                    <a:pt x="89" y="81"/>
                  </a:cubicBezTo>
                  <a:cubicBezTo>
                    <a:pt x="113" y="81"/>
                    <a:pt x="113" y="81"/>
                    <a:pt x="113" y="81"/>
                  </a:cubicBezTo>
                  <a:cubicBezTo>
                    <a:pt x="160" y="97"/>
                    <a:pt x="160" y="97"/>
                    <a:pt x="160" y="97"/>
                  </a:cubicBezTo>
                  <a:cubicBezTo>
                    <a:pt x="160" y="88"/>
                    <a:pt x="160" y="88"/>
                    <a:pt x="160" y="88"/>
                  </a:cubicBezTo>
                  <a:lnTo>
                    <a:pt x="141" y="77"/>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3" name="文本框 12"/>
            <p:cNvSpPr txBox="1"/>
            <p:nvPr/>
          </p:nvSpPr>
          <p:spPr>
            <a:xfrm>
              <a:off x="5480343" y="3344212"/>
              <a:ext cx="1261884" cy="307777"/>
            </a:xfrm>
            <a:prstGeom prst="rect">
              <a:avLst/>
            </a:prstGeom>
            <a:noFill/>
          </p:spPr>
          <p:txBody>
            <a:bodyPr wrap="none" rtlCol="0">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此处添加标题</a:t>
              </a:r>
            </a:p>
          </p:txBody>
        </p:sp>
      </p:grpSp>
      <p:grpSp>
        <p:nvGrpSpPr>
          <p:cNvPr id="15" name="组合 14"/>
          <p:cNvGrpSpPr/>
          <p:nvPr/>
        </p:nvGrpSpPr>
        <p:grpSpPr>
          <a:xfrm>
            <a:off x="8217184" y="2452901"/>
            <a:ext cx="1584102" cy="1584102"/>
            <a:chOff x="8101070" y="2518519"/>
            <a:chExt cx="1584102" cy="1584102"/>
          </a:xfrm>
        </p:grpSpPr>
        <p:sp>
          <p:nvSpPr>
            <p:cNvPr id="8" name="椭圆 7"/>
            <p:cNvSpPr/>
            <p:nvPr/>
          </p:nvSpPr>
          <p:spPr>
            <a:xfrm>
              <a:off x="8101070" y="2518519"/>
              <a:ext cx="1584102" cy="1584102"/>
            </a:xfrm>
            <a:prstGeom prst="ellipse">
              <a:avLst/>
            </a:prstGeom>
            <a:solidFill>
              <a:schemeClr val="bg1"/>
            </a:solidFill>
            <a:ln>
              <a:noFill/>
            </a:ln>
            <a:effectLst>
              <a:outerShdw blurRad="381000" dist="673100" dir="7920000" algn="ctr" rotWithShape="0">
                <a:srgbClr val="000000">
                  <a:alpha val="6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6"/>
            <p:cNvSpPr>
              <a:spLocks/>
            </p:cNvSpPr>
            <p:nvPr/>
          </p:nvSpPr>
          <p:spPr bwMode="auto">
            <a:xfrm>
              <a:off x="8657436" y="2646035"/>
              <a:ext cx="471370" cy="465675"/>
            </a:xfrm>
            <a:custGeom>
              <a:avLst/>
              <a:gdLst>
                <a:gd name="T0" fmla="*/ 1054 w 2064"/>
                <a:gd name="T1" fmla="*/ 22 h 2039"/>
                <a:gd name="T2" fmla="*/ 1035 w 2064"/>
                <a:gd name="T3" fmla="*/ 31 h 2039"/>
                <a:gd name="T4" fmla="*/ 706 w 2064"/>
                <a:gd name="T5" fmla="*/ 268 h 2039"/>
                <a:gd name="T6" fmla="*/ 669 w 2064"/>
                <a:gd name="T7" fmla="*/ 338 h 2039"/>
                <a:gd name="T8" fmla="*/ 674 w 2064"/>
                <a:gd name="T9" fmla="*/ 373 h 2039"/>
                <a:gd name="T10" fmla="*/ 668 w 2064"/>
                <a:gd name="T11" fmla="*/ 424 h 2039"/>
                <a:gd name="T12" fmla="*/ 620 w 2064"/>
                <a:gd name="T13" fmla="*/ 470 h 2039"/>
                <a:gd name="T14" fmla="*/ 635 w 2064"/>
                <a:gd name="T15" fmla="*/ 486 h 2039"/>
                <a:gd name="T16" fmla="*/ 968 w 2064"/>
                <a:gd name="T17" fmla="*/ 818 h 2039"/>
                <a:gd name="T18" fmla="*/ 995 w 2064"/>
                <a:gd name="T19" fmla="*/ 829 h 2039"/>
                <a:gd name="T20" fmla="*/ 1055 w 2064"/>
                <a:gd name="T21" fmla="*/ 855 h 2039"/>
                <a:gd name="T22" fmla="*/ 1429 w 2064"/>
                <a:gd name="T23" fmla="*/ 1210 h 2039"/>
                <a:gd name="T24" fmla="*/ 2021 w 2064"/>
                <a:gd name="T25" fmla="*/ 1772 h 2039"/>
                <a:gd name="T26" fmla="*/ 2023 w 2064"/>
                <a:gd name="T27" fmla="*/ 1892 h 2039"/>
                <a:gd name="T28" fmla="*/ 1911 w 2064"/>
                <a:gd name="T29" fmla="*/ 2004 h 2039"/>
                <a:gd name="T30" fmla="*/ 1799 w 2064"/>
                <a:gd name="T31" fmla="*/ 2003 h 2039"/>
                <a:gd name="T32" fmla="*/ 879 w 2064"/>
                <a:gd name="T33" fmla="*/ 1033 h 2039"/>
                <a:gd name="T34" fmla="*/ 852 w 2064"/>
                <a:gd name="T35" fmla="*/ 967 h 2039"/>
                <a:gd name="T36" fmla="*/ 846 w 2064"/>
                <a:gd name="T37" fmla="*/ 949 h 2039"/>
                <a:gd name="T38" fmla="*/ 498 w 2064"/>
                <a:gd name="T39" fmla="*/ 601 h 2039"/>
                <a:gd name="T40" fmla="*/ 491 w 2064"/>
                <a:gd name="T41" fmla="*/ 597 h 2039"/>
                <a:gd name="T42" fmla="*/ 448 w 2064"/>
                <a:gd name="T43" fmla="*/ 643 h 2039"/>
                <a:gd name="T44" fmla="*/ 395 w 2064"/>
                <a:gd name="T45" fmla="*/ 652 h 2039"/>
                <a:gd name="T46" fmla="*/ 360 w 2064"/>
                <a:gd name="T47" fmla="*/ 659 h 2039"/>
                <a:gd name="T48" fmla="*/ 303 w 2064"/>
                <a:gd name="T49" fmla="*/ 715 h 2039"/>
                <a:gd name="T50" fmla="*/ 299 w 2064"/>
                <a:gd name="T51" fmla="*/ 755 h 2039"/>
                <a:gd name="T52" fmla="*/ 295 w 2064"/>
                <a:gd name="T53" fmla="*/ 796 h 2039"/>
                <a:gd name="T54" fmla="*/ 216 w 2064"/>
                <a:gd name="T55" fmla="*/ 875 h 2039"/>
                <a:gd name="T56" fmla="*/ 167 w 2064"/>
                <a:gd name="T57" fmla="*/ 875 h 2039"/>
                <a:gd name="T58" fmla="*/ 16 w 2064"/>
                <a:gd name="T59" fmla="*/ 723 h 2039"/>
                <a:gd name="T60" fmla="*/ 16 w 2064"/>
                <a:gd name="T61" fmla="*/ 673 h 2039"/>
                <a:gd name="T62" fmla="*/ 92 w 2064"/>
                <a:gd name="T63" fmla="*/ 597 h 2039"/>
                <a:gd name="T64" fmla="*/ 137 w 2064"/>
                <a:gd name="T65" fmla="*/ 592 h 2039"/>
                <a:gd name="T66" fmla="*/ 170 w 2064"/>
                <a:gd name="T67" fmla="*/ 590 h 2039"/>
                <a:gd name="T68" fmla="*/ 235 w 2064"/>
                <a:gd name="T69" fmla="*/ 526 h 2039"/>
                <a:gd name="T70" fmla="*/ 236 w 2064"/>
                <a:gd name="T71" fmla="*/ 492 h 2039"/>
                <a:gd name="T72" fmla="*/ 240 w 2064"/>
                <a:gd name="T73" fmla="*/ 449 h 2039"/>
                <a:gd name="T74" fmla="*/ 245 w 2064"/>
                <a:gd name="T75" fmla="*/ 443 h 2039"/>
                <a:gd name="T76" fmla="*/ 516 w 2064"/>
                <a:gd name="T77" fmla="*/ 174 h 2039"/>
                <a:gd name="T78" fmla="*/ 939 w 2064"/>
                <a:gd name="T79" fmla="*/ 0 h 2039"/>
                <a:gd name="T80" fmla="*/ 1035 w 2064"/>
                <a:gd name="T81" fmla="*/ 11 h 2039"/>
                <a:gd name="T82" fmla="*/ 1053 w 2064"/>
                <a:gd name="T83" fmla="*/ 16 h 2039"/>
                <a:gd name="T84" fmla="*/ 1054 w 2064"/>
                <a:gd name="T85" fmla="*/ 22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64" h="2039">
                  <a:moveTo>
                    <a:pt x="1054" y="22"/>
                  </a:moveTo>
                  <a:cubicBezTo>
                    <a:pt x="1048" y="25"/>
                    <a:pt x="1042" y="29"/>
                    <a:pt x="1035" y="31"/>
                  </a:cubicBezTo>
                  <a:cubicBezTo>
                    <a:pt x="902" y="77"/>
                    <a:pt x="793" y="158"/>
                    <a:pt x="706" y="268"/>
                  </a:cubicBezTo>
                  <a:cubicBezTo>
                    <a:pt x="689" y="288"/>
                    <a:pt x="678" y="313"/>
                    <a:pt x="669" y="338"/>
                  </a:cubicBezTo>
                  <a:cubicBezTo>
                    <a:pt x="665" y="348"/>
                    <a:pt x="669" y="363"/>
                    <a:pt x="674" y="373"/>
                  </a:cubicBezTo>
                  <a:cubicBezTo>
                    <a:pt x="684" y="394"/>
                    <a:pt x="684" y="407"/>
                    <a:pt x="668" y="424"/>
                  </a:cubicBezTo>
                  <a:cubicBezTo>
                    <a:pt x="653" y="439"/>
                    <a:pt x="637" y="454"/>
                    <a:pt x="620" y="470"/>
                  </a:cubicBezTo>
                  <a:cubicBezTo>
                    <a:pt x="626" y="477"/>
                    <a:pt x="631" y="482"/>
                    <a:pt x="635" y="486"/>
                  </a:cubicBezTo>
                  <a:cubicBezTo>
                    <a:pt x="746" y="597"/>
                    <a:pt x="857" y="708"/>
                    <a:pt x="968" y="818"/>
                  </a:cubicBezTo>
                  <a:cubicBezTo>
                    <a:pt x="974" y="825"/>
                    <a:pt x="986" y="829"/>
                    <a:pt x="995" y="829"/>
                  </a:cubicBezTo>
                  <a:cubicBezTo>
                    <a:pt x="1019" y="829"/>
                    <a:pt x="1038" y="839"/>
                    <a:pt x="1055" y="855"/>
                  </a:cubicBezTo>
                  <a:cubicBezTo>
                    <a:pt x="1180" y="974"/>
                    <a:pt x="1305" y="1092"/>
                    <a:pt x="1429" y="1210"/>
                  </a:cubicBezTo>
                  <a:cubicBezTo>
                    <a:pt x="1627" y="1397"/>
                    <a:pt x="1824" y="1585"/>
                    <a:pt x="2021" y="1772"/>
                  </a:cubicBezTo>
                  <a:cubicBezTo>
                    <a:pt x="2063" y="1812"/>
                    <a:pt x="2064" y="1851"/>
                    <a:pt x="2023" y="1892"/>
                  </a:cubicBezTo>
                  <a:cubicBezTo>
                    <a:pt x="1986" y="1929"/>
                    <a:pt x="1949" y="1967"/>
                    <a:pt x="1911" y="2004"/>
                  </a:cubicBezTo>
                  <a:cubicBezTo>
                    <a:pt x="1876" y="2039"/>
                    <a:pt x="1834" y="2039"/>
                    <a:pt x="1799" y="2003"/>
                  </a:cubicBezTo>
                  <a:cubicBezTo>
                    <a:pt x="1492" y="1680"/>
                    <a:pt x="1186" y="1356"/>
                    <a:pt x="879" y="1033"/>
                  </a:cubicBezTo>
                  <a:cubicBezTo>
                    <a:pt x="861" y="1014"/>
                    <a:pt x="850" y="993"/>
                    <a:pt x="852" y="967"/>
                  </a:cubicBezTo>
                  <a:cubicBezTo>
                    <a:pt x="853" y="961"/>
                    <a:pt x="850" y="953"/>
                    <a:pt x="846" y="949"/>
                  </a:cubicBezTo>
                  <a:cubicBezTo>
                    <a:pt x="730" y="833"/>
                    <a:pt x="614" y="717"/>
                    <a:pt x="498" y="601"/>
                  </a:cubicBezTo>
                  <a:cubicBezTo>
                    <a:pt x="497" y="601"/>
                    <a:pt x="496" y="600"/>
                    <a:pt x="491" y="597"/>
                  </a:cubicBezTo>
                  <a:cubicBezTo>
                    <a:pt x="477" y="612"/>
                    <a:pt x="463" y="628"/>
                    <a:pt x="448" y="643"/>
                  </a:cubicBezTo>
                  <a:cubicBezTo>
                    <a:pt x="429" y="663"/>
                    <a:pt x="421" y="662"/>
                    <a:pt x="395" y="652"/>
                  </a:cubicBezTo>
                  <a:cubicBezTo>
                    <a:pt x="385" y="649"/>
                    <a:pt x="368" y="652"/>
                    <a:pt x="360" y="659"/>
                  </a:cubicBezTo>
                  <a:cubicBezTo>
                    <a:pt x="339" y="675"/>
                    <a:pt x="321" y="695"/>
                    <a:pt x="303" y="715"/>
                  </a:cubicBezTo>
                  <a:cubicBezTo>
                    <a:pt x="292" y="726"/>
                    <a:pt x="288" y="740"/>
                    <a:pt x="299" y="755"/>
                  </a:cubicBezTo>
                  <a:cubicBezTo>
                    <a:pt x="310" y="770"/>
                    <a:pt x="306" y="784"/>
                    <a:pt x="295" y="796"/>
                  </a:cubicBezTo>
                  <a:cubicBezTo>
                    <a:pt x="269" y="823"/>
                    <a:pt x="243" y="850"/>
                    <a:pt x="216" y="875"/>
                  </a:cubicBezTo>
                  <a:cubicBezTo>
                    <a:pt x="201" y="889"/>
                    <a:pt x="181" y="889"/>
                    <a:pt x="167" y="875"/>
                  </a:cubicBezTo>
                  <a:cubicBezTo>
                    <a:pt x="116" y="825"/>
                    <a:pt x="66" y="774"/>
                    <a:pt x="16" y="723"/>
                  </a:cubicBezTo>
                  <a:cubicBezTo>
                    <a:pt x="0" y="708"/>
                    <a:pt x="1" y="689"/>
                    <a:pt x="16" y="673"/>
                  </a:cubicBezTo>
                  <a:cubicBezTo>
                    <a:pt x="41" y="647"/>
                    <a:pt x="66" y="622"/>
                    <a:pt x="92" y="597"/>
                  </a:cubicBezTo>
                  <a:cubicBezTo>
                    <a:pt x="105" y="584"/>
                    <a:pt x="119" y="581"/>
                    <a:pt x="137" y="592"/>
                  </a:cubicBezTo>
                  <a:cubicBezTo>
                    <a:pt x="146" y="596"/>
                    <a:pt x="163" y="596"/>
                    <a:pt x="170" y="590"/>
                  </a:cubicBezTo>
                  <a:cubicBezTo>
                    <a:pt x="193" y="571"/>
                    <a:pt x="216" y="549"/>
                    <a:pt x="235" y="526"/>
                  </a:cubicBezTo>
                  <a:cubicBezTo>
                    <a:pt x="241" y="519"/>
                    <a:pt x="240" y="501"/>
                    <a:pt x="236" y="492"/>
                  </a:cubicBezTo>
                  <a:cubicBezTo>
                    <a:pt x="227" y="475"/>
                    <a:pt x="230" y="462"/>
                    <a:pt x="240" y="449"/>
                  </a:cubicBezTo>
                  <a:cubicBezTo>
                    <a:pt x="241" y="447"/>
                    <a:pt x="243" y="445"/>
                    <a:pt x="245" y="443"/>
                  </a:cubicBezTo>
                  <a:cubicBezTo>
                    <a:pt x="335" y="354"/>
                    <a:pt x="424" y="262"/>
                    <a:pt x="516" y="174"/>
                  </a:cubicBezTo>
                  <a:cubicBezTo>
                    <a:pt x="634" y="62"/>
                    <a:pt x="775" y="0"/>
                    <a:pt x="939" y="0"/>
                  </a:cubicBezTo>
                  <a:cubicBezTo>
                    <a:pt x="971" y="0"/>
                    <a:pt x="1003" y="7"/>
                    <a:pt x="1035" y="11"/>
                  </a:cubicBezTo>
                  <a:cubicBezTo>
                    <a:pt x="1041" y="11"/>
                    <a:pt x="1047" y="14"/>
                    <a:pt x="1053" y="16"/>
                  </a:cubicBezTo>
                  <a:cubicBezTo>
                    <a:pt x="1053" y="18"/>
                    <a:pt x="1054" y="20"/>
                    <a:pt x="1054" y="2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14" name="文本框 13"/>
            <p:cNvSpPr txBox="1"/>
            <p:nvPr/>
          </p:nvSpPr>
          <p:spPr>
            <a:xfrm>
              <a:off x="8262179" y="3345648"/>
              <a:ext cx="1261884" cy="307777"/>
            </a:xfrm>
            <a:prstGeom prst="rect">
              <a:avLst/>
            </a:prstGeom>
            <a:noFill/>
          </p:spPr>
          <p:txBody>
            <a:bodyPr wrap="none" rtlCol="0">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此处添加标题</a:t>
              </a:r>
            </a:p>
          </p:txBody>
        </p:sp>
      </p:grpSp>
      <p:sp>
        <p:nvSpPr>
          <p:cNvPr id="17" name="文本框 16"/>
          <p:cNvSpPr txBox="1"/>
          <p:nvPr/>
        </p:nvSpPr>
        <p:spPr>
          <a:xfrm>
            <a:off x="1907994" y="4711689"/>
            <a:ext cx="2745083"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18" name="文本框 17"/>
          <p:cNvSpPr txBox="1"/>
          <p:nvPr/>
        </p:nvSpPr>
        <p:spPr>
          <a:xfrm>
            <a:off x="4854857" y="4711689"/>
            <a:ext cx="2745083"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19" name="文本框 18"/>
          <p:cNvSpPr txBox="1"/>
          <p:nvPr/>
        </p:nvSpPr>
        <p:spPr>
          <a:xfrm>
            <a:off x="7801720" y="4684767"/>
            <a:ext cx="2745083"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20" name="文本框 19"/>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847599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par>
                          <p:cTn id="21" fill="hold">
                            <p:stCondLst>
                              <p:cond delay="2500"/>
                            </p:stCondLst>
                            <p:childTnLst>
                              <p:par>
                                <p:cTn id="22" presetID="1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p:tgtEl>
                                          <p:spTgt spid="16"/>
                                        </p:tgtEl>
                                        <p:attrNameLst>
                                          <p:attrName>ppt_y</p:attrName>
                                        </p:attrNameLst>
                                      </p:cBhvr>
                                      <p:tavLst>
                                        <p:tav tm="0">
                                          <p:val>
                                            <p:strVal val="#ppt_y+#ppt_h*1.125000"/>
                                          </p:val>
                                        </p:tav>
                                        <p:tav tm="100000">
                                          <p:val>
                                            <p:strVal val="#ppt_y"/>
                                          </p:val>
                                        </p:tav>
                                      </p:tavLst>
                                    </p:anim>
                                    <p:animEffect transition="in" filter="wipe(up)">
                                      <p:cBhvr>
                                        <p:cTn id="25" dur="500"/>
                                        <p:tgtEl>
                                          <p:spTgt spid="16"/>
                                        </p:tgtEl>
                                      </p:cBhvr>
                                    </p:animEffect>
                                  </p:childTnLst>
                                </p:cTn>
                              </p:par>
                            </p:childTnLst>
                          </p:cTn>
                        </p:par>
                        <p:par>
                          <p:cTn id="26" fill="hold">
                            <p:stCondLst>
                              <p:cond delay="3000"/>
                            </p:stCondLst>
                            <p:childTnLst>
                              <p:par>
                                <p:cTn id="27" presetID="12" presetClass="entr" presetSubtype="4"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p:tgtEl>
                                          <p:spTgt spid="15"/>
                                        </p:tgtEl>
                                        <p:attrNameLst>
                                          <p:attrName>ppt_y</p:attrName>
                                        </p:attrNameLst>
                                      </p:cBhvr>
                                      <p:tavLst>
                                        <p:tav tm="0">
                                          <p:val>
                                            <p:strVal val="#ppt_y+#ppt_h*1.125000"/>
                                          </p:val>
                                        </p:tav>
                                        <p:tav tm="100000">
                                          <p:val>
                                            <p:strVal val="#ppt_y"/>
                                          </p:val>
                                        </p:tav>
                                      </p:tavLst>
                                    </p:anim>
                                    <p:animEffect transition="in" filter="wipe(up)">
                                      <p:cBhvr>
                                        <p:cTn id="30" dur="500"/>
                                        <p:tgtEl>
                                          <p:spTgt spid="15"/>
                                        </p:tgtEl>
                                      </p:cBhvr>
                                    </p:animEffect>
                                  </p:childTnLst>
                                </p:cTn>
                              </p:par>
                            </p:childTnLst>
                          </p:cTn>
                        </p:par>
                        <p:par>
                          <p:cTn id="31" fill="hold">
                            <p:stCondLst>
                              <p:cond delay="3500"/>
                            </p:stCondLst>
                            <p:childTnLst>
                              <p:par>
                                <p:cTn id="32" presetID="10" presetClass="entr" presetSubtype="0" fill="hold" grpId="0" nodeType="afterEffect">
                                  <p:stCondLst>
                                    <p:cond delay="0"/>
                                  </p:stCondLst>
                                  <p:iterate type="wd">
                                    <p:tmPct val="10000"/>
                                  </p:iterate>
                                  <p:childTnLst>
                                    <p:set>
                                      <p:cBhvr>
                                        <p:cTn id="33" dur="1" fill="hold">
                                          <p:stCondLst>
                                            <p:cond delay="0"/>
                                          </p:stCondLst>
                                        </p:cTn>
                                        <p:tgtEl>
                                          <p:spTgt spid="17"/>
                                        </p:tgtEl>
                                        <p:attrNameLst>
                                          <p:attrName>style.visibility</p:attrName>
                                        </p:attrNameLst>
                                      </p:cBhvr>
                                      <p:to>
                                        <p:strVal val="visible"/>
                                      </p:to>
                                    </p:set>
                                    <p:animEffect transition="in" filter="fade">
                                      <p:cBhvr>
                                        <p:cTn id="34" dur="750"/>
                                        <p:tgtEl>
                                          <p:spTgt spid="17"/>
                                        </p:tgtEl>
                                      </p:cBhvr>
                                    </p:animEffect>
                                  </p:childTnLst>
                                </p:cTn>
                              </p:par>
                            </p:childTnLst>
                          </p:cTn>
                        </p:par>
                        <p:par>
                          <p:cTn id="35" fill="hold">
                            <p:stCondLst>
                              <p:cond delay="7025"/>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18"/>
                                        </p:tgtEl>
                                        <p:attrNameLst>
                                          <p:attrName>style.visibility</p:attrName>
                                        </p:attrNameLst>
                                      </p:cBhvr>
                                      <p:to>
                                        <p:strVal val="visible"/>
                                      </p:to>
                                    </p:set>
                                    <p:animEffect transition="in" filter="fade">
                                      <p:cBhvr>
                                        <p:cTn id="38" dur="750"/>
                                        <p:tgtEl>
                                          <p:spTgt spid="18"/>
                                        </p:tgtEl>
                                      </p:cBhvr>
                                    </p:animEffect>
                                  </p:childTnLst>
                                </p:cTn>
                              </p:par>
                            </p:childTnLst>
                          </p:cTn>
                        </p:par>
                        <p:par>
                          <p:cTn id="39" fill="hold">
                            <p:stCondLst>
                              <p:cond delay="10550"/>
                            </p:stCondLst>
                            <p:childTnLst>
                              <p:par>
                                <p:cTn id="40" presetID="10" presetClass="entr" presetSubtype="0" fill="hold" grpId="0" nodeType="afterEffect">
                                  <p:stCondLst>
                                    <p:cond delay="0"/>
                                  </p:stCondLst>
                                  <p:iterate type="wd">
                                    <p:tmPct val="10000"/>
                                  </p:iterate>
                                  <p:childTnLst>
                                    <p:set>
                                      <p:cBhvr>
                                        <p:cTn id="41" dur="1" fill="hold">
                                          <p:stCondLst>
                                            <p:cond delay="0"/>
                                          </p:stCondLst>
                                        </p:cTn>
                                        <p:tgtEl>
                                          <p:spTgt spid="19"/>
                                        </p:tgtEl>
                                        <p:attrNameLst>
                                          <p:attrName>style.visibility</p:attrName>
                                        </p:attrNameLst>
                                      </p:cBhvr>
                                      <p:to>
                                        <p:strVal val="visible"/>
                                      </p:to>
                                    </p:set>
                                    <p:animEffect transition="in" filter="fade">
                                      <p:cBhvr>
                                        <p:cTn id="42" dur="75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文本框 4"/>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sp>
        <p:nvSpPr>
          <p:cNvPr id="7" name="任意多边形 6"/>
          <p:cNvSpPr/>
          <p:nvPr/>
        </p:nvSpPr>
        <p:spPr>
          <a:xfrm rot="9000000">
            <a:off x="2425335" y="2268013"/>
            <a:ext cx="1717453" cy="1519940"/>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533400" dist="1308100" dir="792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9000000">
            <a:off x="5244251" y="2268012"/>
            <a:ext cx="1717453" cy="1519940"/>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533400" dist="1308100" dir="792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9000000">
            <a:off x="8063165" y="2268013"/>
            <a:ext cx="1717453" cy="1519940"/>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533400" dist="1308100" dir="792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781361" y="2735594"/>
            <a:ext cx="1005403"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优势</a:t>
            </a:r>
          </a:p>
        </p:txBody>
      </p:sp>
      <p:sp>
        <p:nvSpPr>
          <p:cNvPr id="12" name="文本框 11"/>
          <p:cNvSpPr txBox="1"/>
          <p:nvPr/>
        </p:nvSpPr>
        <p:spPr>
          <a:xfrm>
            <a:off x="5600275" y="2735594"/>
            <a:ext cx="1005403"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劣势</a:t>
            </a:r>
          </a:p>
        </p:txBody>
      </p:sp>
      <p:sp>
        <p:nvSpPr>
          <p:cNvPr id="13" name="文本框 12"/>
          <p:cNvSpPr txBox="1"/>
          <p:nvPr/>
        </p:nvSpPr>
        <p:spPr>
          <a:xfrm>
            <a:off x="8419189" y="2735594"/>
            <a:ext cx="1005403"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能力</a:t>
            </a:r>
          </a:p>
        </p:txBody>
      </p:sp>
      <p:sp>
        <p:nvSpPr>
          <p:cNvPr id="14" name="文本框 13"/>
          <p:cNvSpPr txBox="1"/>
          <p:nvPr/>
        </p:nvSpPr>
        <p:spPr>
          <a:xfrm>
            <a:off x="2030117" y="4835365"/>
            <a:ext cx="8015439" cy="954107"/>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简单的概括性的内容文字，用户可以在投影机或者计算机上进行演示，也可以用户可以在投影机或者计算机上进行演示</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1923178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left)">
                                      <p:cBhvr>
                                        <p:cTn id="20" dur="500"/>
                                        <p:tgtEl>
                                          <p:spTgt spid="7"/>
                                        </p:tgtEl>
                                      </p:cBhvr>
                                    </p:animEffect>
                                  </p:childTnLst>
                                </p:cTn>
                              </p:par>
                            </p:childTnLst>
                          </p:cTn>
                        </p:par>
                        <p:par>
                          <p:cTn id="21" fill="hold">
                            <p:stCondLst>
                              <p:cond delay="2500"/>
                            </p:stCondLst>
                            <p:childTnLst>
                              <p:par>
                                <p:cTn id="22" presetID="12" presetClass="entr" presetSubtype="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ppt_x</p:attrName>
                                        </p:attrNameLst>
                                      </p:cBhvr>
                                      <p:tavLst>
                                        <p:tav tm="0">
                                          <p:val>
                                            <p:strVal val="#ppt_x+#ppt_w*1.125000"/>
                                          </p:val>
                                        </p:tav>
                                        <p:tav tm="100000">
                                          <p:val>
                                            <p:strVal val="#ppt_x"/>
                                          </p:val>
                                        </p:tav>
                                      </p:tavLst>
                                    </p:anim>
                                    <p:animEffect transition="in" filter="wipe(left)">
                                      <p:cBhvr>
                                        <p:cTn id="25" dur="500"/>
                                        <p:tgtEl>
                                          <p:spTgt spid="8"/>
                                        </p:tgtEl>
                                      </p:cBhvr>
                                    </p:animEffect>
                                  </p:childTnLst>
                                </p:cTn>
                              </p:par>
                            </p:childTnLst>
                          </p:cTn>
                        </p:par>
                        <p:par>
                          <p:cTn id="26" fill="hold">
                            <p:stCondLst>
                              <p:cond delay="3000"/>
                            </p:stCondLst>
                            <p:childTnLst>
                              <p:par>
                                <p:cTn id="27" presetID="12" presetClass="entr" presetSubtype="2"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p:tgtEl>
                                          <p:spTgt spid="9"/>
                                        </p:tgtEl>
                                        <p:attrNameLst>
                                          <p:attrName>ppt_x</p:attrName>
                                        </p:attrNameLst>
                                      </p:cBhvr>
                                      <p:tavLst>
                                        <p:tav tm="0">
                                          <p:val>
                                            <p:strVal val="#ppt_x+#ppt_w*1.125000"/>
                                          </p:val>
                                        </p:tav>
                                        <p:tav tm="100000">
                                          <p:val>
                                            <p:strVal val="#ppt_x"/>
                                          </p:val>
                                        </p:tav>
                                      </p:tavLst>
                                    </p:anim>
                                    <p:animEffect transition="in" filter="wipe(left)">
                                      <p:cBhvr>
                                        <p:cTn id="30" dur="500"/>
                                        <p:tgtEl>
                                          <p:spTgt spid="9"/>
                                        </p:tgtEl>
                                      </p:cBhvr>
                                    </p:animEffect>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42" presetClass="entr" presetSubtype="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42"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par>
                          <p:cTn id="49" fill="hold">
                            <p:stCondLst>
                              <p:cond delay="6500"/>
                            </p:stCondLst>
                            <p:childTnLst>
                              <p:par>
                                <p:cTn id="50" presetID="10" presetClass="entr" presetSubtype="0" fill="hold" grpId="0" nodeType="afterEffect">
                                  <p:stCondLst>
                                    <p:cond delay="0"/>
                                  </p:stCondLst>
                                  <p:iterate type="wd">
                                    <p:tmPct val="10000"/>
                                  </p:iterate>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1"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椭圆 4"/>
          <p:cNvSpPr/>
          <p:nvPr/>
        </p:nvSpPr>
        <p:spPr>
          <a:xfrm>
            <a:off x="5135911" y="1253043"/>
            <a:ext cx="1844438" cy="1844438"/>
          </a:xfrm>
          <a:prstGeom prst="ellipse">
            <a:avLst/>
          </a:prstGeom>
          <a:solidFill>
            <a:schemeClr val="bg1">
              <a:alpha val="34000"/>
            </a:schemeClr>
          </a:solidFill>
          <a:ln w="28575">
            <a:solidFill>
              <a:schemeClr val="bg1"/>
            </a:solidFill>
          </a:ln>
          <a:effectLst>
            <a:outerShdw blurRad="266700" dist="965200" dir="876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02213" y="1413971"/>
            <a:ext cx="1511834" cy="1511834"/>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518590" y="1662056"/>
            <a:ext cx="1079080" cy="1015663"/>
          </a:xfrm>
          <a:prstGeom prst="rect">
            <a:avLst/>
          </a:prstGeom>
          <a:noFill/>
        </p:spPr>
        <p:txBody>
          <a:bodyPr wrap="square" rtlCol="0">
            <a:spAutoFit/>
          </a:bodyPr>
          <a:lstStyle/>
          <a:p>
            <a:r>
              <a:rPr lang="en-US" altLang="zh-CN" sz="60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8281" y="4391301"/>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41272" y="3561114"/>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0" name="矩形 9"/>
          <p:cNvSpPr/>
          <p:nvPr/>
        </p:nvSpPr>
        <p:spPr>
          <a:xfrm>
            <a:off x="5365078" y="3981192"/>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11" name="文本框 10"/>
          <p:cNvSpPr txBox="1"/>
          <p:nvPr/>
        </p:nvSpPr>
        <p:spPr>
          <a:xfrm>
            <a:off x="2083989" y="4629765"/>
            <a:ext cx="8015439" cy="954107"/>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简单的概括性的内容文字，用户可以在投影机或者计算机上进行演示，也可以用户可以在投影机或者计算机上进行演示</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2379995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iterate type="wd">
                                    <p:tmPct val="10000"/>
                                  </p:iterate>
                                  <p:childTnLst>
                                    <p:set>
                                      <p:cBhvr>
                                        <p:cTn id="34" dur="1" fill="hold">
                                          <p:stCondLst>
                                            <p:cond delay="0"/>
                                          </p:stCondLst>
                                        </p:cTn>
                                        <p:tgtEl>
                                          <p:spTgt spid="11"/>
                                        </p:tgtEl>
                                        <p:attrNameLst>
                                          <p:attrName>style.visibility</p:attrName>
                                        </p:attrNameLst>
                                      </p:cBhvr>
                                      <p:to>
                                        <p:strVal val="visible"/>
                                      </p:to>
                                    </p:set>
                                    <p:animEffect transition="in" filter="fade">
                                      <p:cBhvr>
                                        <p:cTn id="35" dur="75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3818" y="2787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5" name="矩形 4"/>
          <p:cNvSpPr/>
          <p:nvPr/>
        </p:nvSpPr>
        <p:spPr>
          <a:xfrm>
            <a:off x="947624" y="698868"/>
            <a:ext cx="1383712" cy="369332"/>
          </a:xfrm>
          <a:prstGeom prst="rect">
            <a:avLst/>
          </a:prstGeom>
        </p:spPr>
        <p:txBody>
          <a:bodyPr wrap="none">
            <a:spAutoFit/>
          </a:bodyPr>
          <a:lstStyle/>
          <a:p>
            <a:r>
              <a:rPr lang="zh-CN" altLang="en-US" dirty="0">
                <a:solidFill>
                  <a:schemeClr val="bg1"/>
                </a:solidFill>
              </a:rPr>
              <a:t>Add this title</a:t>
            </a:r>
          </a:p>
        </p:txBody>
      </p:sp>
      <p:pic>
        <p:nvPicPr>
          <p:cNvPr id="8" name="图片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文本框 8"/>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0" name="矩形 9"/>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sp>
        <p:nvSpPr>
          <p:cNvPr id="7" name="Rectangle 5"/>
          <p:cNvSpPr>
            <a:spLocks noChangeArrowheads="1"/>
          </p:cNvSpPr>
          <p:nvPr/>
        </p:nvSpPr>
        <p:spPr bwMode="auto">
          <a:xfrm>
            <a:off x="2127494" y="1989728"/>
            <a:ext cx="14817"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1" name="Rectangle 6"/>
          <p:cNvSpPr>
            <a:spLocks noChangeArrowheads="1"/>
          </p:cNvSpPr>
          <p:nvPr/>
        </p:nvSpPr>
        <p:spPr bwMode="auto">
          <a:xfrm>
            <a:off x="2404777" y="1989728"/>
            <a:ext cx="12700"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2" name="Rectangle 7"/>
          <p:cNvSpPr>
            <a:spLocks noChangeArrowheads="1"/>
          </p:cNvSpPr>
          <p:nvPr/>
        </p:nvSpPr>
        <p:spPr bwMode="auto">
          <a:xfrm>
            <a:off x="2675710" y="1989728"/>
            <a:ext cx="12700"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3" name="Rectangle 8"/>
          <p:cNvSpPr>
            <a:spLocks noChangeArrowheads="1"/>
          </p:cNvSpPr>
          <p:nvPr/>
        </p:nvSpPr>
        <p:spPr bwMode="auto">
          <a:xfrm>
            <a:off x="2942410" y="1989728"/>
            <a:ext cx="12700"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4" name="Rectangle 9"/>
          <p:cNvSpPr>
            <a:spLocks noChangeArrowheads="1"/>
          </p:cNvSpPr>
          <p:nvPr/>
        </p:nvSpPr>
        <p:spPr bwMode="auto">
          <a:xfrm>
            <a:off x="3206994" y="1989728"/>
            <a:ext cx="12700"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5" name="Rectangle 10"/>
          <p:cNvSpPr>
            <a:spLocks noChangeArrowheads="1"/>
          </p:cNvSpPr>
          <p:nvPr/>
        </p:nvSpPr>
        <p:spPr bwMode="auto">
          <a:xfrm>
            <a:off x="3484277" y="1989728"/>
            <a:ext cx="12700"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6" name="Rectangle 11"/>
          <p:cNvSpPr>
            <a:spLocks noChangeArrowheads="1"/>
          </p:cNvSpPr>
          <p:nvPr/>
        </p:nvSpPr>
        <p:spPr bwMode="auto">
          <a:xfrm>
            <a:off x="3753094" y="1989729"/>
            <a:ext cx="14817" cy="35433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7" name="Rectangle 12"/>
          <p:cNvSpPr>
            <a:spLocks noChangeArrowheads="1"/>
          </p:cNvSpPr>
          <p:nvPr/>
        </p:nvSpPr>
        <p:spPr bwMode="auto">
          <a:xfrm>
            <a:off x="4017677" y="1989728"/>
            <a:ext cx="12700"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8" name="Rectangle 13"/>
          <p:cNvSpPr>
            <a:spLocks noChangeArrowheads="1"/>
          </p:cNvSpPr>
          <p:nvPr/>
        </p:nvSpPr>
        <p:spPr bwMode="auto">
          <a:xfrm>
            <a:off x="4288610" y="1989729"/>
            <a:ext cx="12700" cy="35433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9" name="Rectangle 14"/>
          <p:cNvSpPr>
            <a:spLocks noChangeArrowheads="1"/>
          </p:cNvSpPr>
          <p:nvPr/>
        </p:nvSpPr>
        <p:spPr bwMode="auto">
          <a:xfrm>
            <a:off x="4568010" y="1989729"/>
            <a:ext cx="12700" cy="35433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0" name="Rectangle 15"/>
          <p:cNvSpPr>
            <a:spLocks noChangeArrowheads="1"/>
          </p:cNvSpPr>
          <p:nvPr/>
        </p:nvSpPr>
        <p:spPr bwMode="auto">
          <a:xfrm>
            <a:off x="4838944" y="1989728"/>
            <a:ext cx="14817"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1" name="Rectangle 16"/>
          <p:cNvSpPr>
            <a:spLocks noChangeArrowheads="1"/>
          </p:cNvSpPr>
          <p:nvPr/>
        </p:nvSpPr>
        <p:spPr bwMode="auto">
          <a:xfrm>
            <a:off x="5103527" y="1989729"/>
            <a:ext cx="12700" cy="35433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2" name="Rectangle 17"/>
          <p:cNvSpPr>
            <a:spLocks noChangeArrowheads="1"/>
          </p:cNvSpPr>
          <p:nvPr/>
        </p:nvSpPr>
        <p:spPr bwMode="auto">
          <a:xfrm>
            <a:off x="5374461" y="1989728"/>
            <a:ext cx="12700"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3" name="Freeform 18"/>
          <p:cNvSpPr>
            <a:spLocks/>
          </p:cNvSpPr>
          <p:nvPr/>
        </p:nvSpPr>
        <p:spPr bwMode="auto">
          <a:xfrm>
            <a:off x="1805760" y="5217646"/>
            <a:ext cx="4125384" cy="16933"/>
          </a:xfrm>
          <a:custGeom>
            <a:avLst/>
            <a:gdLst>
              <a:gd name="T0" fmla="*/ 1949 w 1949"/>
              <a:gd name="T1" fmla="*/ 2 h 8"/>
              <a:gd name="T2" fmla="*/ 1949 w 1949"/>
              <a:gd name="T3" fmla="*/ 8 h 8"/>
              <a:gd name="T4" fmla="*/ 0 w 1949"/>
              <a:gd name="T5" fmla="*/ 8 h 8"/>
              <a:gd name="T6" fmla="*/ 0 w 1949"/>
              <a:gd name="T7" fmla="*/ 0 h 8"/>
              <a:gd name="T8" fmla="*/ 1949 w 1949"/>
              <a:gd name="T9" fmla="*/ 2 h 8"/>
            </a:gdLst>
            <a:ahLst/>
            <a:cxnLst>
              <a:cxn ang="0">
                <a:pos x="T0" y="T1"/>
              </a:cxn>
              <a:cxn ang="0">
                <a:pos x="T2" y="T3"/>
              </a:cxn>
              <a:cxn ang="0">
                <a:pos x="T4" y="T5"/>
              </a:cxn>
              <a:cxn ang="0">
                <a:pos x="T6" y="T7"/>
              </a:cxn>
              <a:cxn ang="0">
                <a:pos x="T8" y="T9"/>
              </a:cxn>
            </a:cxnLst>
            <a:rect l="0" t="0" r="r" b="b"/>
            <a:pathLst>
              <a:path w="1949" h="8">
                <a:moveTo>
                  <a:pt x="1949" y="2"/>
                </a:moveTo>
                <a:lnTo>
                  <a:pt x="1949" y="8"/>
                </a:lnTo>
                <a:lnTo>
                  <a:pt x="0" y="8"/>
                </a:lnTo>
                <a:lnTo>
                  <a:pt x="0" y="0"/>
                </a:lnTo>
                <a:lnTo>
                  <a:pt x="1949" y="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4" name="Rectangle 19"/>
          <p:cNvSpPr>
            <a:spLocks noChangeArrowheads="1"/>
          </p:cNvSpPr>
          <p:nvPr/>
        </p:nvSpPr>
        <p:spPr bwMode="auto">
          <a:xfrm>
            <a:off x="1805761" y="4948829"/>
            <a:ext cx="4121151"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5" name="Rectangle 20"/>
          <p:cNvSpPr>
            <a:spLocks noChangeArrowheads="1"/>
          </p:cNvSpPr>
          <p:nvPr/>
        </p:nvSpPr>
        <p:spPr bwMode="auto">
          <a:xfrm>
            <a:off x="1805761" y="4671546"/>
            <a:ext cx="4119033"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6" name="Rectangle 21"/>
          <p:cNvSpPr>
            <a:spLocks noChangeArrowheads="1"/>
          </p:cNvSpPr>
          <p:nvPr/>
        </p:nvSpPr>
        <p:spPr bwMode="auto">
          <a:xfrm>
            <a:off x="1805760" y="4400613"/>
            <a:ext cx="4125384"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7" name="Rectangle 22"/>
          <p:cNvSpPr>
            <a:spLocks noChangeArrowheads="1"/>
          </p:cNvSpPr>
          <p:nvPr/>
        </p:nvSpPr>
        <p:spPr bwMode="auto">
          <a:xfrm>
            <a:off x="1805760" y="4140262"/>
            <a:ext cx="4125384"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8" name="Rectangle 23"/>
          <p:cNvSpPr>
            <a:spLocks noChangeArrowheads="1"/>
          </p:cNvSpPr>
          <p:nvPr/>
        </p:nvSpPr>
        <p:spPr bwMode="auto">
          <a:xfrm>
            <a:off x="1820577" y="3869328"/>
            <a:ext cx="4110567" cy="169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9" name="Rectangle 24"/>
          <p:cNvSpPr>
            <a:spLocks noChangeArrowheads="1"/>
          </p:cNvSpPr>
          <p:nvPr/>
        </p:nvSpPr>
        <p:spPr bwMode="auto">
          <a:xfrm>
            <a:off x="1820576" y="3594162"/>
            <a:ext cx="4106333"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0" name="Rectangle 25"/>
          <p:cNvSpPr>
            <a:spLocks noChangeArrowheads="1"/>
          </p:cNvSpPr>
          <p:nvPr/>
        </p:nvSpPr>
        <p:spPr bwMode="auto">
          <a:xfrm>
            <a:off x="1820577" y="3323229"/>
            <a:ext cx="4110567"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1" name="Rectangle 26"/>
          <p:cNvSpPr>
            <a:spLocks noChangeArrowheads="1"/>
          </p:cNvSpPr>
          <p:nvPr/>
        </p:nvSpPr>
        <p:spPr bwMode="auto">
          <a:xfrm>
            <a:off x="1820577" y="3058646"/>
            <a:ext cx="4104217"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2" name="Rectangle 27"/>
          <p:cNvSpPr>
            <a:spLocks noChangeArrowheads="1"/>
          </p:cNvSpPr>
          <p:nvPr/>
        </p:nvSpPr>
        <p:spPr bwMode="auto">
          <a:xfrm>
            <a:off x="1820576" y="2785595"/>
            <a:ext cx="4106333"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3" name="Rectangle 28"/>
          <p:cNvSpPr>
            <a:spLocks noChangeArrowheads="1"/>
          </p:cNvSpPr>
          <p:nvPr/>
        </p:nvSpPr>
        <p:spPr bwMode="auto">
          <a:xfrm>
            <a:off x="1820576" y="2510429"/>
            <a:ext cx="4106333"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4" name="Rectangle 29"/>
          <p:cNvSpPr>
            <a:spLocks noChangeArrowheads="1"/>
          </p:cNvSpPr>
          <p:nvPr/>
        </p:nvSpPr>
        <p:spPr bwMode="auto">
          <a:xfrm>
            <a:off x="1820577" y="2239495"/>
            <a:ext cx="4104217"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5" name="Rectangle 30"/>
          <p:cNvSpPr>
            <a:spLocks noChangeArrowheads="1"/>
          </p:cNvSpPr>
          <p:nvPr/>
        </p:nvSpPr>
        <p:spPr bwMode="auto">
          <a:xfrm>
            <a:off x="1820576" y="1981262"/>
            <a:ext cx="4106333" cy="127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6" name="Rectangle 31"/>
          <p:cNvSpPr>
            <a:spLocks noChangeArrowheads="1"/>
          </p:cNvSpPr>
          <p:nvPr/>
        </p:nvSpPr>
        <p:spPr bwMode="auto">
          <a:xfrm>
            <a:off x="5647510" y="1983379"/>
            <a:ext cx="12700" cy="35433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7" name="Rectangle 32"/>
          <p:cNvSpPr>
            <a:spLocks noChangeArrowheads="1"/>
          </p:cNvSpPr>
          <p:nvPr/>
        </p:nvSpPr>
        <p:spPr bwMode="auto">
          <a:xfrm>
            <a:off x="5918443" y="1983379"/>
            <a:ext cx="12700" cy="35475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8" name="Freeform 33"/>
          <p:cNvSpPr>
            <a:spLocks/>
          </p:cNvSpPr>
          <p:nvPr/>
        </p:nvSpPr>
        <p:spPr bwMode="auto">
          <a:xfrm>
            <a:off x="1786710" y="1775946"/>
            <a:ext cx="82551" cy="3795183"/>
          </a:xfrm>
          <a:custGeom>
            <a:avLst/>
            <a:gdLst>
              <a:gd name="T0" fmla="*/ 26 w 26"/>
              <a:gd name="T1" fmla="*/ 1189 h 1202"/>
              <a:gd name="T2" fmla="*/ 13 w 26"/>
              <a:gd name="T3" fmla="*/ 1202 h 1202"/>
              <a:gd name="T4" fmla="*/ 13 w 26"/>
              <a:gd name="T5" fmla="*/ 1202 h 1202"/>
              <a:gd name="T6" fmla="*/ 0 w 26"/>
              <a:gd name="T7" fmla="*/ 1189 h 1202"/>
              <a:gd name="T8" fmla="*/ 0 w 26"/>
              <a:gd name="T9" fmla="*/ 13 h 1202"/>
              <a:gd name="T10" fmla="*/ 13 w 26"/>
              <a:gd name="T11" fmla="*/ 0 h 1202"/>
              <a:gd name="T12" fmla="*/ 13 w 26"/>
              <a:gd name="T13" fmla="*/ 0 h 1202"/>
              <a:gd name="T14" fmla="*/ 26 w 26"/>
              <a:gd name="T15" fmla="*/ 13 h 1202"/>
              <a:gd name="T16" fmla="*/ 26 w 26"/>
              <a:gd name="T17" fmla="*/ 118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202">
                <a:moveTo>
                  <a:pt x="26" y="1189"/>
                </a:moveTo>
                <a:cubicBezTo>
                  <a:pt x="26" y="1196"/>
                  <a:pt x="20" y="1202"/>
                  <a:pt x="13" y="1202"/>
                </a:cubicBezTo>
                <a:cubicBezTo>
                  <a:pt x="13" y="1202"/>
                  <a:pt x="13" y="1202"/>
                  <a:pt x="13" y="1202"/>
                </a:cubicBezTo>
                <a:cubicBezTo>
                  <a:pt x="6" y="1202"/>
                  <a:pt x="0" y="1196"/>
                  <a:pt x="0" y="1189"/>
                </a:cubicBezTo>
                <a:cubicBezTo>
                  <a:pt x="0" y="13"/>
                  <a:pt x="0" y="13"/>
                  <a:pt x="0" y="13"/>
                </a:cubicBezTo>
                <a:cubicBezTo>
                  <a:pt x="0" y="5"/>
                  <a:pt x="6" y="0"/>
                  <a:pt x="13" y="0"/>
                </a:cubicBezTo>
                <a:cubicBezTo>
                  <a:pt x="13" y="0"/>
                  <a:pt x="13" y="0"/>
                  <a:pt x="13" y="0"/>
                </a:cubicBezTo>
                <a:cubicBezTo>
                  <a:pt x="20" y="0"/>
                  <a:pt x="26" y="5"/>
                  <a:pt x="26" y="13"/>
                </a:cubicBezTo>
                <a:lnTo>
                  <a:pt x="26" y="1189"/>
                </a:lnTo>
                <a:close/>
              </a:path>
            </a:pathLst>
          </a:custGeom>
          <a:solidFill>
            <a:schemeClr val="tx1">
              <a:lumMod val="25000"/>
              <a:lumOff val="7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39" name="Freeform 34"/>
          <p:cNvSpPr>
            <a:spLocks/>
          </p:cNvSpPr>
          <p:nvPr/>
        </p:nvSpPr>
        <p:spPr bwMode="auto">
          <a:xfrm>
            <a:off x="1786709" y="5497046"/>
            <a:ext cx="4286251" cy="78316"/>
          </a:xfrm>
          <a:custGeom>
            <a:avLst/>
            <a:gdLst>
              <a:gd name="T0" fmla="*/ 1344 w 1358"/>
              <a:gd name="T1" fmla="*/ 0 h 25"/>
              <a:gd name="T2" fmla="*/ 1358 w 1358"/>
              <a:gd name="T3" fmla="*/ 12 h 25"/>
              <a:gd name="T4" fmla="*/ 1358 w 1358"/>
              <a:gd name="T5" fmla="*/ 12 h 25"/>
              <a:gd name="T6" fmla="*/ 1344 w 1358"/>
              <a:gd name="T7" fmla="*/ 25 h 25"/>
              <a:gd name="T8" fmla="*/ 15 w 1358"/>
              <a:gd name="T9" fmla="*/ 25 h 25"/>
              <a:gd name="T10" fmla="*/ 0 w 1358"/>
              <a:gd name="T11" fmla="*/ 12 h 25"/>
              <a:gd name="T12" fmla="*/ 0 w 1358"/>
              <a:gd name="T13" fmla="*/ 12 h 25"/>
              <a:gd name="T14" fmla="*/ 15 w 1358"/>
              <a:gd name="T15" fmla="*/ 0 h 25"/>
              <a:gd name="T16" fmla="*/ 1344 w 135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8" h="25">
                <a:moveTo>
                  <a:pt x="1344" y="0"/>
                </a:moveTo>
                <a:cubicBezTo>
                  <a:pt x="1352" y="0"/>
                  <a:pt x="1358" y="5"/>
                  <a:pt x="1358" y="12"/>
                </a:cubicBezTo>
                <a:cubicBezTo>
                  <a:pt x="1358" y="12"/>
                  <a:pt x="1358" y="12"/>
                  <a:pt x="1358" y="12"/>
                </a:cubicBezTo>
                <a:cubicBezTo>
                  <a:pt x="1358" y="19"/>
                  <a:pt x="1352" y="25"/>
                  <a:pt x="1344" y="25"/>
                </a:cubicBezTo>
                <a:cubicBezTo>
                  <a:pt x="15" y="25"/>
                  <a:pt x="15" y="25"/>
                  <a:pt x="15" y="25"/>
                </a:cubicBezTo>
                <a:cubicBezTo>
                  <a:pt x="7" y="25"/>
                  <a:pt x="0" y="19"/>
                  <a:pt x="0" y="12"/>
                </a:cubicBezTo>
                <a:cubicBezTo>
                  <a:pt x="0" y="12"/>
                  <a:pt x="0" y="12"/>
                  <a:pt x="0" y="12"/>
                </a:cubicBezTo>
                <a:cubicBezTo>
                  <a:pt x="0" y="5"/>
                  <a:pt x="7" y="0"/>
                  <a:pt x="15" y="0"/>
                </a:cubicBezTo>
                <a:lnTo>
                  <a:pt x="1344" y="0"/>
                </a:lnTo>
                <a:close/>
              </a:path>
            </a:pathLst>
          </a:custGeom>
          <a:solidFill>
            <a:schemeClr val="tx1">
              <a:lumMod val="25000"/>
              <a:lumOff val="7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40" name="Freeform 35"/>
          <p:cNvSpPr>
            <a:spLocks/>
          </p:cNvSpPr>
          <p:nvPr/>
        </p:nvSpPr>
        <p:spPr bwMode="auto">
          <a:xfrm>
            <a:off x="1869261" y="3335928"/>
            <a:ext cx="4061884" cy="2156883"/>
          </a:xfrm>
          <a:custGeom>
            <a:avLst/>
            <a:gdLst>
              <a:gd name="T0" fmla="*/ 1919 w 1919"/>
              <a:gd name="T1" fmla="*/ 1019 h 1019"/>
              <a:gd name="T2" fmla="*/ 1716 w 1919"/>
              <a:gd name="T3" fmla="*/ 258 h 1019"/>
              <a:gd name="T4" fmla="*/ 1533 w 1919"/>
              <a:gd name="T5" fmla="*/ 892 h 1019"/>
              <a:gd name="T6" fmla="*/ 1299 w 1919"/>
              <a:gd name="T7" fmla="*/ 0 h 1019"/>
              <a:gd name="T8" fmla="*/ 1023 w 1919"/>
              <a:gd name="T9" fmla="*/ 897 h 1019"/>
              <a:gd name="T10" fmla="*/ 642 w 1919"/>
              <a:gd name="T11" fmla="*/ 255 h 1019"/>
              <a:gd name="T12" fmla="*/ 384 w 1919"/>
              <a:gd name="T13" fmla="*/ 767 h 1019"/>
              <a:gd name="T14" fmla="*/ 256 w 1919"/>
              <a:gd name="T15" fmla="*/ 504 h 1019"/>
              <a:gd name="T16" fmla="*/ 128 w 1919"/>
              <a:gd name="T17" fmla="*/ 767 h 1019"/>
              <a:gd name="T18" fmla="*/ 0 w 1919"/>
              <a:gd name="T19" fmla="*/ 506 h 1019"/>
              <a:gd name="T20" fmla="*/ 0 w 1919"/>
              <a:gd name="T21" fmla="*/ 1019 h 1019"/>
              <a:gd name="T22" fmla="*/ 1919 w 1919"/>
              <a:gd name="T23" fmla="*/ 1019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9" h="1019">
                <a:moveTo>
                  <a:pt x="1919" y="1019"/>
                </a:moveTo>
                <a:lnTo>
                  <a:pt x="1716" y="258"/>
                </a:lnTo>
                <a:lnTo>
                  <a:pt x="1533" y="892"/>
                </a:lnTo>
                <a:lnTo>
                  <a:pt x="1299" y="0"/>
                </a:lnTo>
                <a:lnTo>
                  <a:pt x="1023" y="897"/>
                </a:lnTo>
                <a:lnTo>
                  <a:pt x="642" y="255"/>
                </a:lnTo>
                <a:lnTo>
                  <a:pt x="384" y="767"/>
                </a:lnTo>
                <a:lnTo>
                  <a:pt x="256" y="504"/>
                </a:lnTo>
                <a:lnTo>
                  <a:pt x="128" y="767"/>
                </a:lnTo>
                <a:lnTo>
                  <a:pt x="0" y="506"/>
                </a:lnTo>
                <a:lnTo>
                  <a:pt x="0" y="1019"/>
                </a:lnTo>
                <a:lnTo>
                  <a:pt x="1919" y="1019"/>
                </a:lnTo>
                <a:close/>
              </a:path>
            </a:pathLst>
          </a:custGeom>
          <a:solidFill>
            <a:schemeClr val="bg1">
              <a:lumMod val="65000"/>
            </a:schemeClr>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41" name="Freeform 36"/>
          <p:cNvSpPr>
            <a:spLocks/>
          </p:cNvSpPr>
          <p:nvPr/>
        </p:nvSpPr>
        <p:spPr bwMode="auto">
          <a:xfrm>
            <a:off x="1869261" y="3875679"/>
            <a:ext cx="4061884" cy="1617133"/>
          </a:xfrm>
          <a:custGeom>
            <a:avLst/>
            <a:gdLst>
              <a:gd name="T0" fmla="*/ 0 w 1919"/>
              <a:gd name="T1" fmla="*/ 764 h 764"/>
              <a:gd name="T2" fmla="*/ 253 w 1919"/>
              <a:gd name="T3" fmla="*/ 379 h 764"/>
              <a:gd name="T4" fmla="*/ 384 w 1919"/>
              <a:gd name="T5" fmla="*/ 637 h 764"/>
              <a:gd name="T6" fmla="*/ 632 w 1919"/>
              <a:gd name="T7" fmla="*/ 251 h 764"/>
              <a:gd name="T8" fmla="*/ 894 w 1919"/>
              <a:gd name="T9" fmla="*/ 642 h 764"/>
              <a:gd name="T10" fmla="*/ 1275 w 1919"/>
              <a:gd name="T11" fmla="*/ 0 h 764"/>
              <a:gd name="T12" fmla="*/ 1533 w 1919"/>
              <a:gd name="T13" fmla="*/ 512 h 764"/>
              <a:gd name="T14" fmla="*/ 1658 w 1919"/>
              <a:gd name="T15" fmla="*/ 379 h 764"/>
              <a:gd name="T16" fmla="*/ 1789 w 1919"/>
              <a:gd name="T17" fmla="*/ 512 h 764"/>
              <a:gd name="T18" fmla="*/ 1919 w 1919"/>
              <a:gd name="T19" fmla="*/ 251 h 764"/>
              <a:gd name="T20" fmla="*/ 1919 w 1919"/>
              <a:gd name="T21" fmla="*/ 764 h 764"/>
              <a:gd name="T22" fmla="*/ 0 w 1919"/>
              <a:gd name="T23" fmla="*/ 76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9" h="764">
                <a:moveTo>
                  <a:pt x="0" y="764"/>
                </a:moveTo>
                <a:lnTo>
                  <a:pt x="253" y="379"/>
                </a:lnTo>
                <a:lnTo>
                  <a:pt x="384" y="637"/>
                </a:lnTo>
                <a:lnTo>
                  <a:pt x="632" y="251"/>
                </a:lnTo>
                <a:lnTo>
                  <a:pt x="894" y="642"/>
                </a:lnTo>
                <a:lnTo>
                  <a:pt x="1275" y="0"/>
                </a:lnTo>
                <a:lnTo>
                  <a:pt x="1533" y="512"/>
                </a:lnTo>
                <a:lnTo>
                  <a:pt x="1658" y="379"/>
                </a:lnTo>
                <a:lnTo>
                  <a:pt x="1789" y="512"/>
                </a:lnTo>
                <a:lnTo>
                  <a:pt x="1919" y="251"/>
                </a:lnTo>
                <a:lnTo>
                  <a:pt x="1919" y="764"/>
                </a:lnTo>
                <a:lnTo>
                  <a:pt x="0" y="764"/>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42" name="Rectangle 104"/>
          <p:cNvSpPr>
            <a:spLocks noChangeArrowheads="1"/>
          </p:cNvSpPr>
          <p:nvPr/>
        </p:nvSpPr>
        <p:spPr bwMode="auto">
          <a:xfrm>
            <a:off x="1777170" y="6135003"/>
            <a:ext cx="212501" cy="113397"/>
          </a:xfrm>
          <a:prstGeom prst="rect">
            <a:avLst/>
          </a:prstGeom>
          <a:solidFill>
            <a:schemeClr val="bg1"/>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43" name="文本框 42"/>
          <p:cNvSpPr txBox="1"/>
          <p:nvPr/>
        </p:nvSpPr>
        <p:spPr>
          <a:xfrm>
            <a:off x="1354274" y="5389435"/>
            <a:ext cx="26000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44" name="文本框 43"/>
          <p:cNvSpPr txBox="1"/>
          <p:nvPr/>
        </p:nvSpPr>
        <p:spPr>
          <a:xfrm>
            <a:off x="1289125" y="5122855"/>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45" name="文本框 44"/>
          <p:cNvSpPr txBox="1"/>
          <p:nvPr/>
        </p:nvSpPr>
        <p:spPr>
          <a:xfrm>
            <a:off x="1289125" y="480620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20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46" name="文本框 45"/>
          <p:cNvSpPr txBox="1"/>
          <p:nvPr/>
        </p:nvSpPr>
        <p:spPr>
          <a:xfrm>
            <a:off x="1289125" y="453962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30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47" name="文本框 46"/>
          <p:cNvSpPr txBox="1"/>
          <p:nvPr/>
        </p:nvSpPr>
        <p:spPr>
          <a:xfrm>
            <a:off x="1289125" y="4262710"/>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40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48" name="文本框 47"/>
          <p:cNvSpPr txBox="1"/>
          <p:nvPr/>
        </p:nvSpPr>
        <p:spPr>
          <a:xfrm>
            <a:off x="1289125" y="4009333"/>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50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49" name="文本框 48"/>
          <p:cNvSpPr txBox="1"/>
          <p:nvPr/>
        </p:nvSpPr>
        <p:spPr>
          <a:xfrm>
            <a:off x="1289125" y="372336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60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0" name="文本框 49"/>
          <p:cNvSpPr txBox="1"/>
          <p:nvPr/>
        </p:nvSpPr>
        <p:spPr>
          <a:xfrm>
            <a:off x="1289125" y="3463233"/>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70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1" name="文本框 50"/>
          <p:cNvSpPr txBox="1"/>
          <p:nvPr/>
        </p:nvSpPr>
        <p:spPr>
          <a:xfrm>
            <a:off x="1289125" y="3178977"/>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80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2" name="文本框 51"/>
          <p:cNvSpPr txBox="1"/>
          <p:nvPr/>
        </p:nvSpPr>
        <p:spPr>
          <a:xfrm>
            <a:off x="1289125" y="292559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90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3" name="文本框 52"/>
          <p:cNvSpPr txBox="1"/>
          <p:nvPr/>
        </p:nvSpPr>
        <p:spPr>
          <a:xfrm>
            <a:off x="1230904" y="2639635"/>
            <a:ext cx="410690"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100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4" name="文本框 53"/>
          <p:cNvSpPr txBox="1"/>
          <p:nvPr/>
        </p:nvSpPr>
        <p:spPr>
          <a:xfrm>
            <a:off x="1230904" y="2360235"/>
            <a:ext cx="410690"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110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5" name="文本框 54"/>
          <p:cNvSpPr txBox="1"/>
          <p:nvPr/>
        </p:nvSpPr>
        <p:spPr>
          <a:xfrm>
            <a:off x="1230904" y="2089302"/>
            <a:ext cx="410690"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110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6" name="文本框 55"/>
          <p:cNvSpPr txBox="1"/>
          <p:nvPr/>
        </p:nvSpPr>
        <p:spPr>
          <a:xfrm>
            <a:off x="1230904" y="1826835"/>
            <a:ext cx="410690"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120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7" name="文本框 56"/>
          <p:cNvSpPr txBox="1"/>
          <p:nvPr/>
        </p:nvSpPr>
        <p:spPr>
          <a:xfrm>
            <a:off x="1915659"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8" name="文本框 57"/>
          <p:cNvSpPr txBox="1"/>
          <p:nvPr/>
        </p:nvSpPr>
        <p:spPr>
          <a:xfrm>
            <a:off x="2211992"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20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59" name="文本框 58"/>
          <p:cNvSpPr txBox="1"/>
          <p:nvPr/>
        </p:nvSpPr>
        <p:spPr>
          <a:xfrm>
            <a:off x="2465992"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30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0" name="文本框 59"/>
          <p:cNvSpPr txBox="1"/>
          <p:nvPr/>
        </p:nvSpPr>
        <p:spPr>
          <a:xfrm>
            <a:off x="2762325"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40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1" name="文本框 60"/>
          <p:cNvSpPr txBox="1"/>
          <p:nvPr/>
        </p:nvSpPr>
        <p:spPr>
          <a:xfrm>
            <a:off x="3033259"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50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2" name="文本框 61"/>
          <p:cNvSpPr txBox="1"/>
          <p:nvPr/>
        </p:nvSpPr>
        <p:spPr>
          <a:xfrm>
            <a:off x="3312659"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60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3" name="文本框 62"/>
          <p:cNvSpPr txBox="1"/>
          <p:nvPr/>
        </p:nvSpPr>
        <p:spPr>
          <a:xfrm>
            <a:off x="3558192"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70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4" name="文本框 63"/>
          <p:cNvSpPr txBox="1"/>
          <p:nvPr/>
        </p:nvSpPr>
        <p:spPr>
          <a:xfrm>
            <a:off x="3854525"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80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5" name="文本框 64"/>
          <p:cNvSpPr txBox="1"/>
          <p:nvPr/>
        </p:nvSpPr>
        <p:spPr>
          <a:xfrm>
            <a:off x="4135135" y="5596989"/>
            <a:ext cx="335348"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90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6" name="文本框 65"/>
          <p:cNvSpPr txBox="1"/>
          <p:nvPr/>
        </p:nvSpPr>
        <p:spPr>
          <a:xfrm>
            <a:off x="4367363" y="5596989"/>
            <a:ext cx="410690"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100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7" name="文本框 66"/>
          <p:cNvSpPr txBox="1"/>
          <p:nvPr/>
        </p:nvSpPr>
        <p:spPr>
          <a:xfrm>
            <a:off x="4650560" y="5596989"/>
            <a:ext cx="410690"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110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8" name="文本框 67"/>
          <p:cNvSpPr txBox="1"/>
          <p:nvPr/>
        </p:nvSpPr>
        <p:spPr>
          <a:xfrm>
            <a:off x="5366597" y="5596989"/>
            <a:ext cx="410690"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130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69" name="文本框 68"/>
          <p:cNvSpPr txBox="1"/>
          <p:nvPr/>
        </p:nvSpPr>
        <p:spPr>
          <a:xfrm>
            <a:off x="4998901" y="5596989"/>
            <a:ext cx="410690" cy="256545"/>
          </a:xfrm>
          <a:prstGeom prst="rect">
            <a:avLst/>
          </a:prstGeom>
          <a:noFill/>
        </p:spPr>
        <p:txBody>
          <a:bodyPr wrap="none" rtlCol="0">
            <a:spAutoFit/>
          </a:bodyPr>
          <a:lstStyle/>
          <a:p>
            <a:pPr defTabSz="1219170" eaLnBrk="0" fontAlgn="base" hangingPunct="0">
              <a:spcBef>
                <a:spcPct val="0"/>
              </a:spcBef>
              <a:spcAft>
                <a:spcPct val="0"/>
              </a:spcAft>
            </a:pPr>
            <a:r>
              <a:rPr lang="en-US" altLang="zh-CN" sz="1067" dirty="0">
                <a:solidFill>
                  <a:prstClr val="black">
                    <a:lumMod val="50000"/>
                    <a:lumOff val="50000"/>
                  </a:prstClr>
                </a:solidFill>
                <a:latin typeface="Arial" panose="020B0604020202020204" pitchFamily="34" charset="0"/>
                <a:cs typeface="Arial" panose="020B0604020202020204" pitchFamily="34" charset="0"/>
              </a:rPr>
              <a:t>120</a:t>
            </a:r>
            <a:endParaRPr lang="zh-CN" altLang="en-US" sz="1067" dirty="0">
              <a:solidFill>
                <a:prstClr val="black">
                  <a:lumMod val="50000"/>
                  <a:lumOff val="50000"/>
                </a:prstClr>
              </a:solidFill>
              <a:latin typeface="Arial" panose="020B0604020202020204" pitchFamily="34" charset="0"/>
              <a:cs typeface="Arial" panose="020B0604020202020204" pitchFamily="34" charset="0"/>
            </a:endParaRPr>
          </a:p>
        </p:txBody>
      </p:sp>
      <p:sp>
        <p:nvSpPr>
          <p:cNvPr id="70" name="矩形 69"/>
          <p:cNvSpPr/>
          <p:nvPr/>
        </p:nvSpPr>
        <p:spPr>
          <a:xfrm>
            <a:off x="2023385" y="6053847"/>
            <a:ext cx="954107" cy="256545"/>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2400" dirty="0">
              <a:solidFill>
                <a:schemeClr val="bg1"/>
              </a:solidFill>
            </a:endParaRPr>
          </a:p>
        </p:txBody>
      </p:sp>
      <p:sp>
        <p:nvSpPr>
          <p:cNvPr id="71" name="Rectangle 104"/>
          <p:cNvSpPr>
            <a:spLocks noChangeArrowheads="1"/>
          </p:cNvSpPr>
          <p:nvPr/>
        </p:nvSpPr>
        <p:spPr bwMode="auto">
          <a:xfrm>
            <a:off x="3646610" y="6135003"/>
            <a:ext cx="212501" cy="113397"/>
          </a:xfrm>
          <a:prstGeom prst="rect">
            <a:avLst/>
          </a:prstGeom>
          <a:solidFill>
            <a:schemeClr val="accent3"/>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72" name="矩形 71"/>
          <p:cNvSpPr/>
          <p:nvPr/>
        </p:nvSpPr>
        <p:spPr>
          <a:xfrm>
            <a:off x="3892825" y="6053847"/>
            <a:ext cx="954107" cy="256545"/>
          </a:xfrm>
          <a:prstGeom prst="rect">
            <a:avLst/>
          </a:prstGeom>
        </p:spPr>
        <p:txBody>
          <a:bodyPr wrap="none">
            <a:spAutoFit/>
          </a:bodyPr>
          <a:lstStyle/>
          <a:p>
            <a:pPr defTabSz="1219170" eaLnBrk="0" fontAlgn="base" hangingPunct="0">
              <a:spcBef>
                <a:spcPct val="0"/>
              </a:spcBef>
              <a:spcAft>
                <a:spcPct val="0"/>
              </a:spcAft>
            </a:pPr>
            <a:r>
              <a:rPr lang="en-US" altLang="zh-CN" sz="1067" dirty="0">
                <a:solidFill>
                  <a:schemeClr val="bg1"/>
                </a:solidFill>
                <a:latin typeface="Arial" panose="020B0604020202020204" pitchFamily="34" charset="0"/>
                <a:ea typeface="微软雅黑" panose="020B0503020204020204" pitchFamily="34" charset="-122"/>
                <a:cs typeface="Arial" panose="020B0604020202020204" pitchFamily="34" charset="0"/>
              </a:rPr>
              <a:t>TEXT HERE</a:t>
            </a:r>
            <a:endParaRPr lang="zh-CN" altLang="en-US" sz="2400" dirty="0">
              <a:solidFill>
                <a:schemeClr val="bg1"/>
              </a:solidFill>
            </a:endParaRPr>
          </a:p>
        </p:txBody>
      </p:sp>
      <p:grpSp>
        <p:nvGrpSpPr>
          <p:cNvPr id="73" name="组合 72"/>
          <p:cNvGrpSpPr/>
          <p:nvPr/>
        </p:nvGrpSpPr>
        <p:grpSpPr>
          <a:xfrm>
            <a:off x="7056120" y="2054860"/>
            <a:ext cx="897467" cy="899584"/>
            <a:chOff x="7562850" y="1152525"/>
            <a:chExt cx="673100" cy="674688"/>
          </a:xfrm>
          <a:effectLst>
            <a:outerShdw blurRad="203200" dist="279400" dir="8760000" algn="ctr" rotWithShape="0">
              <a:srgbClr val="000000">
                <a:alpha val="45000"/>
              </a:srgbClr>
            </a:outerShdw>
          </a:effectLst>
        </p:grpSpPr>
        <p:sp>
          <p:nvSpPr>
            <p:cNvPr id="74" name="Freeform 12"/>
            <p:cNvSpPr>
              <a:spLocks/>
            </p:cNvSpPr>
            <p:nvPr/>
          </p:nvSpPr>
          <p:spPr bwMode="auto">
            <a:xfrm>
              <a:off x="7562850" y="1152525"/>
              <a:ext cx="673100" cy="674688"/>
            </a:xfrm>
            <a:custGeom>
              <a:avLst/>
              <a:gdLst>
                <a:gd name="T0" fmla="*/ 32 w 262"/>
                <a:gd name="T1" fmla="*/ 188 h 262"/>
                <a:gd name="T2" fmla="*/ 74 w 262"/>
                <a:gd name="T3" fmla="*/ 31 h 262"/>
                <a:gd name="T4" fmla="*/ 230 w 262"/>
                <a:gd name="T5" fmla="*/ 73 h 262"/>
                <a:gd name="T6" fmla="*/ 189 w 262"/>
                <a:gd name="T7" fmla="*/ 230 h 262"/>
                <a:gd name="T8" fmla="*/ 32 w 262"/>
                <a:gd name="T9" fmla="*/ 188 h 262"/>
              </a:gdLst>
              <a:ahLst/>
              <a:cxnLst>
                <a:cxn ang="0">
                  <a:pos x="T0" y="T1"/>
                </a:cxn>
                <a:cxn ang="0">
                  <a:pos x="T2" y="T3"/>
                </a:cxn>
                <a:cxn ang="0">
                  <a:pos x="T4" y="T5"/>
                </a:cxn>
                <a:cxn ang="0">
                  <a:pos x="T6" y="T7"/>
                </a:cxn>
                <a:cxn ang="0">
                  <a:pos x="T8" y="T9"/>
                </a:cxn>
              </a:cxnLst>
              <a:rect l="0" t="0" r="r" b="b"/>
              <a:pathLst>
                <a:path w="262" h="262">
                  <a:moveTo>
                    <a:pt x="32" y="188"/>
                  </a:moveTo>
                  <a:cubicBezTo>
                    <a:pt x="0" y="133"/>
                    <a:pt x="19" y="63"/>
                    <a:pt x="74" y="31"/>
                  </a:cubicBezTo>
                  <a:cubicBezTo>
                    <a:pt x="128" y="0"/>
                    <a:pt x="199" y="18"/>
                    <a:pt x="230" y="73"/>
                  </a:cubicBezTo>
                  <a:cubicBezTo>
                    <a:pt x="262" y="129"/>
                    <a:pt x="243" y="198"/>
                    <a:pt x="189" y="230"/>
                  </a:cubicBezTo>
                  <a:cubicBezTo>
                    <a:pt x="133" y="262"/>
                    <a:pt x="64" y="243"/>
                    <a:pt x="32" y="188"/>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75" name="Freeform 13"/>
            <p:cNvSpPr>
              <a:spLocks noEditPoints="1"/>
            </p:cNvSpPr>
            <p:nvPr/>
          </p:nvSpPr>
          <p:spPr bwMode="auto">
            <a:xfrm>
              <a:off x="7907338" y="1341438"/>
              <a:ext cx="287338" cy="444500"/>
            </a:xfrm>
            <a:custGeom>
              <a:avLst/>
              <a:gdLst>
                <a:gd name="T0" fmla="*/ 11 w 112"/>
                <a:gd name="T1" fmla="*/ 172 h 173"/>
                <a:gd name="T2" fmla="*/ 0 w 112"/>
                <a:gd name="T3" fmla="*/ 173 h 173"/>
                <a:gd name="T4" fmla="*/ 0 w 112"/>
                <a:gd name="T5" fmla="*/ 173 h 173"/>
                <a:gd name="T6" fmla="*/ 11 w 112"/>
                <a:gd name="T7" fmla="*/ 172 h 173"/>
                <a:gd name="T8" fmla="*/ 96 w 112"/>
                <a:gd name="T9" fmla="*/ 0 h 173"/>
                <a:gd name="T10" fmla="*/ 96 w 112"/>
                <a:gd name="T11" fmla="*/ 0 h 173"/>
                <a:gd name="T12" fmla="*/ 112 w 112"/>
                <a:gd name="T13" fmla="*/ 58 h 173"/>
                <a:gd name="T14" fmla="*/ 96 w 112"/>
                <a:gd name="T15" fmla="*/ 0 h 173"/>
                <a:gd name="T16" fmla="*/ 96 w 112"/>
                <a:gd name="T1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73">
                  <a:moveTo>
                    <a:pt x="11" y="172"/>
                  </a:moveTo>
                  <a:cubicBezTo>
                    <a:pt x="8" y="172"/>
                    <a:pt x="4" y="172"/>
                    <a:pt x="0" y="173"/>
                  </a:cubicBezTo>
                  <a:cubicBezTo>
                    <a:pt x="0" y="173"/>
                    <a:pt x="0" y="173"/>
                    <a:pt x="0" y="173"/>
                  </a:cubicBezTo>
                  <a:cubicBezTo>
                    <a:pt x="4" y="173"/>
                    <a:pt x="8" y="172"/>
                    <a:pt x="11" y="172"/>
                  </a:cubicBezTo>
                  <a:moveTo>
                    <a:pt x="96" y="0"/>
                  </a:moveTo>
                  <a:cubicBezTo>
                    <a:pt x="96" y="0"/>
                    <a:pt x="96" y="0"/>
                    <a:pt x="96" y="0"/>
                  </a:cubicBezTo>
                  <a:cubicBezTo>
                    <a:pt x="107" y="18"/>
                    <a:pt x="112" y="38"/>
                    <a:pt x="112" y="58"/>
                  </a:cubicBezTo>
                  <a:cubicBezTo>
                    <a:pt x="112" y="38"/>
                    <a:pt x="107" y="18"/>
                    <a:pt x="96" y="0"/>
                  </a:cubicBezTo>
                  <a:cubicBezTo>
                    <a:pt x="96" y="0"/>
                    <a:pt x="96" y="0"/>
                    <a:pt x="96" y="0"/>
                  </a:cubicBezTo>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76" name="Freeform 15"/>
            <p:cNvSpPr>
              <a:spLocks noEditPoints="1"/>
            </p:cNvSpPr>
            <p:nvPr/>
          </p:nvSpPr>
          <p:spPr bwMode="auto">
            <a:xfrm>
              <a:off x="7745413" y="1343025"/>
              <a:ext cx="307975" cy="290513"/>
            </a:xfrm>
            <a:custGeom>
              <a:avLst/>
              <a:gdLst>
                <a:gd name="T0" fmla="*/ 176 w 194"/>
                <a:gd name="T1" fmla="*/ 175 h 183"/>
                <a:gd name="T2" fmla="*/ 100 w 194"/>
                <a:gd name="T3" fmla="*/ 23 h 183"/>
                <a:gd name="T4" fmla="*/ 111 w 194"/>
                <a:gd name="T5" fmla="*/ 0 h 183"/>
                <a:gd name="T6" fmla="*/ 107 w 194"/>
                <a:gd name="T7" fmla="*/ 0 h 183"/>
                <a:gd name="T8" fmla="*/ 99 w 194"/>
                <a:gd name="T9" fmla="*/ 18 h 183"/>
                <a:gd name="T10" fmla="*/ 97 w 194"/>
                <a:gd name="T11" fmla="*/ 20 h 183"/>
                <a:gd name="T12" fmla="*/ 95 w 194"/>
                <a:gd name="T13" fmla="*/ 18 h 183"/>
                <a:gd name="T14" fmla="*/ 94 w 194"/>
                <a:gd name="T15" fmla="*/ 15 h 183"/>
                <a:gd name="T16" fmla="*/ 87 w 194"/>
                <a:gd name="T17" fmla="*/ 0 h 183"/>
                <a:gd name="T18" fmla="*/ 82 w 194"/>
                <a:gd name="T19" fmla="*/ 0 h 183"/>
                <a:gd name="T20" fmla="*/ 94 w 194"/>
                <a:gd name="T21" fmla="*/ 23 h 183"/>
                <a:gd name="T22" fmla="*/ 18 w 194"/>
                <a:gd name="T23" fmla="*/ 175 h 183"/>
                <a:gd name="T24" fmla="*/ 0 w 194"/>
                <a:gd name="T25" fmla="*/ 175 h 183"/>
                <a:gd name="T26" fmla="*/ 0 w 194"/>
                <a:gd name="T27" fmla="*/ 183 h 183"/>
                <a:gd name="T28" fmla="*/ 194 w 194"/>
                <a:gd name="T29" fmla="*/ 183 h 183"/>
                <a:gd name="T30" fmla="*/ 194 w 194"/>
                <a:gd name="T31" fmla="*/ 175 h 183"/>
                <a:gd name="T32" fmla="*/ 176 w 194"/>
                <a:gd name="T33" fmla="*/ 175 h 183"/>
                <a:gd name="T34" fmla="*/ 73 w 194"/>
                <a:gd name="T35" fmla="*/ 175 h 183"/>
                <a:gd name="T36" fmla="*/ 94 w 194"/>
                <a:gd name="T37" fmla="*/ 130 h 183"/>
                <a:gd name="T38" fmla="*/ 97 w 194"/>
                <a:gd name="T39" fmla="*/ 125 h 183"/>
                <a:gd name="T40" fmla="*/ 123 w 194"/>
                <a:gd name="T41" fmla="*/ 175 h 183"/>
                <a:gd name="T42" fmla="*/ 73 w 194"/>
                <a:gd name="T43" fmla="*/ 17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4" h="183">
                  <a:moveTo>
                    <a:pt x="176" y="175"/>
                  </a:moveTo>
                  <a:lnTo>
                    <a:pt x="100" y="23"/>
                  </a:lnTo>
                  <a:lnTo>
                    <a:pt x="111" y="0"/>
                  </a:lnTo>
                  <a:lnTo>
                    <a:pt x="107" y="0"/>
                  </a:lnTo>
                  <a:lnTo>
                    <a:pt x="99" y="18"/>
                  </a:lnTo>
                  <a:lnTo>
                    <a:pt x="97" y="20"/>
                  </a:lnTo>
                  <a:lnTo>
                    <a:pt x="95" y="18"/>
                  </a:lnTo>
                  <a:lnTo>
                    <a:pt x="94" y="15"/>
                  </a:lnTo>
                  <a:lnTo>
                    <a:pt x="87" y="0"/>
                  </a:lnTo>
                  <a:lnTo>
                    <a:pt x="82" y="0"/>
                  </a:lnTo>
                  <a:lnTo>
                    <a:pt x="94" y="23"/>
                  </a:lnTo>
                  <a:lnTo>
                    <a:pt x="18" y="175"/>
                  </a:lnTo>
                  <a:lnTo>
                    <a:pt x="0" y="175"/>
                  </a:lnTo>
                  <a:lnTo>
                    <a:pt x="0" y="183"/>
                  </a:lnTo>
                  <a:lnTo>
                    <a:pt x="194" y="183"/>
                  </a:lnTo>
                  <a:lnTo>
                    <a:pt x="194" y="175"/>
                  </a:lnTo>
                  <a:lnTo>
                    <a:pt x="176" y="175"/>
                  </a:lnTo>
                  <a:close/>
                  <a:moveTo>
                    <a:pt x="73" y="175"/>
                  </a:moveTo>
                  <a:lnTo>
                    <a:pt x="94" y="130"/>
                  </a:lnTo>
                  <a:lnTo>
                    <a:pt x="97" y="125"/>
                  </a:lnTo>
                  <a:lnTo>
                    <a:pt x="123" y="175"/>
                  </a:lnTo>
                  <a:lnTo>
                    <a:pt x="73" y="175"/>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77" name="Freeform 16"/>
            <p:cNvSpPr>
              <a:spLocks noEditPoints="1"/>
            </p:cNvSpPr>
            <p:nvPr/>
          </p:nvSpPr>
          <p:spPr bwMode="auto">
            <a:xfrm>
              <a:off x="7578725" y="1165225"/>
              <a:ext cx="641350" cy="646113"/>
            </a:xfrm>
            <a:custGeom>
              <a:avLst/>
              <a:gdLst>
                <a:gd name="T0" fmla="*/ 154 w 250"/>
                <a:gd name="T1" fmla="*/ 244 h 251"/>
                <a:gd name="T2" fmla="*/ 134 w 250"/>
                <a:gd name="T3" fmla="*/ 251 h 251"/>
                <a:gd name="T4" fmla="*/ 92 w 250"/>
                <a:gd name="T5" fmla="*/ 247 h 251"/>
                <a:gd name="T6" fmla="*/ 114 w 250"/>
                <a:gd name="T7" fmla="*/ 247 h 251"/>
                <a:gd name="T8" fmla="*/ 92 w 250"/>
                <a:gd name="T9" fmla="*/ 247 h 251"/>
                <a:gd name="T10" fmla="*/ 190 w 250"/>
                <a:gd name="T11" fmla="*/ 228 h 251"/>
                <a:gd name="T12" fmla="*/ 174 w 250"/>
                <a:gd name="T13" fmla="*/ 241 h 251"/>
                <a:gd name="T14" fmla="*/ 55 w 250"/>
                <a:gd name="T15" fmla="*/ 230 h 251"/>
                <a:gd name="T16" fmla="*/ 75 w 250"/>
                <a:gd name="T17" fmla="*/ 236 h 251"/>
                <a:gd name="T18" fmla="*/ 55 w 250"/>
                <a:gd name="T19" fmla="*/ 230 h 251"/>
                <a:gd name="T20" fmla="*/ 190 w 250"/>
                <a:gd name="T21" fmla="*/ 228 h 251"/>
                <a:gd name="T22" fmla="*/ 221 w 250"/>
                <a:gd name="T23" fmla="*/ 201 h 251"/>
                <a:gd name="T24" fmla="*/ 209 w 250"/>
                <a:gd name="T25" fmla="*/ 219 h 251"/>
                <a:gd name="T26" fmla="*/ 25 w 250"/>
                <a:gd name="T27" fmla="*/ 201 h 251"/>
                <a:gd name="T28" fmla="*/ 41 w 250"/>
                <a:gd name="T29" fmla="*/ 214 h 251"/>
                <a:gd name="T30" fmla="*/ 25 w 250"/>
                <a:gd name="T31" fmla="*/ 201 h 251"/>
                <a:gd name="T32" fmla="*/ 240 w 250"/>
                <a:gd name="T33" fmla="*/ 165 h 251"/>
                <a:gd name="T34" fmla="*/ 235 w 250"/>
                <a:gd name="T35" fmla="*/ 186 h 251"/>
                <a:gd name="T36" fmla="*/ 6 w 250"/>
                <a:gd name="T37" fmla="*/ 164 h 251"/>
                <a:gd name="T38" fmla="*/ 17 w 250"/>
                <a:gd name="T39" fmla="*/ 182 h 251"/>
                <a:gd name="T40" fmla="*/ 6 w 250"/>
                <a:gd name="T41" fmla="*/ 164 h 251"/>
                <a:gd name="T42" fmla="*/ 246 w 250"/>
                <a:gd name="T43" fmla="*/ 126 h 251"/>
                <a:gd name="T44" fmla="*/ 249 w 250"/>
                <a:gd name="T45" fmla="*/ 147 h 251"/>
                <a:gd name="T46" fmla="*/ 0 w 250"/>
                <a:gd name="T47" fmla="*/ 126 h 251"/>
                <a:gd name="T48" fmla="*/ 4 w 250"/>
                <a:gd name="T49" fmla="*/ 123 h 251"/>
                <a:gd name="T50" fmla="*/ 5 w 250"/>
                <a:gd name="T51" fmla="*/ 143 h 251"/>
                <a:gd name="T52" fmla="*/ 0 w 250"/>
                <a:gd name="T53" fmla="*/ 126 h 251"/>
                <a:gd name="T54" fmla="*/ 246 w 250"/>
                <a:gd name="T55" fmla="*/ 90 h 251"/>
                <a:gd name="T56" fmla="*/ 246 w 250"/>
                <a:gd name="T57" fmla="*/ 112 h 251"/>
                <a:gd name="T58" fmla="*/ 2 w 250"/>
                <a:gd name="T59" fmla="*/ 102 h 251"/>
                <a:gd name="T60" fmla="*/ 12 w 250"/>
                <a:gd name="T61" fmla="*/ 84 h 251"/>
                <a:gd name="T62" fmla="*/ 2 w 250"/>
                <a:gd name="T63" fmla="*/ 102 h 251"/>
                <a:gd name="T64" fmla="*/ 227 w 250"/>
                <a:gd name="T65" fmla="*/ 53 h 251"/>
                <a:gd name="T66" fmla="*/ 234 w 250"/>
                <a:gd name="T67" fmla="*/ 73 h 251"/>
                <a:gd name="T68" fmla="*/ 17 w 250"/>
                <a:gd name="T69" fmla="*/ 63 h 251"/>
                <a:gd name="T70" fmla="*/ 32 w 250"/>
                <a:gd name="T71" fmla="*/ 49 h 251"/>
                <a:gd name="T72" fmla="*/ 17 w 250"/>
                <a:gd name="T73" fmla="*/ 63 h 251"/>
                <a:gd name="T74" fmla="*/ 195 w 250"/>
                <a:gd name="T75" fmla="*/ 27 h 251"/>
                <a:gd name="T76" fmla="*/ 214 w 250"/>
                <a:gd name="T77" fmla="*/ 37 h 251"/>
                <a:gd name="T78" fmla="*/ 195 w 250"/>
                <a:gd name="T79" fmla="*/ 27 h 251"/>
                <a:gd name="T80" fmla="*/ 60 w 250"/>
                <a:gd name="T81" fmla="*/ 19 h 251"/>
                <a:gd name="T82" fmla="*/ 46 w 250"/>
                <a:gd name="T83" fmla="*/ 34 h 251"/>
                <a:gd name="T84" fmla="*/ 159 w 250"/>
                <a:gd name="T85" fmla="*/ 10 h 251"/>
                <a:gd name="T86" fmla="*/ 179 w 250"/>
                <a:gd name="T87" fmla="*/ 13 h 251"/>
                <a:gd name="T88" fmla="*/ 159 w 250"/>
                <a:gd name="T89" fmla="*/ 10 h 251"/>
                <a:gd name="T90" fmla="*/ 98 w 250"/>
                <a:gd name="T91" fmla="*/ 3 h 251"/>
                <a:gd name="T92" fmla="*/ 80 w 250"/>
                <a:gd name="T93" fmla="*/ 13 h 251"/>
                <a:gd name="T94" fmla="*/ 125 w 250"/>
                <a:gd name="T95" fmla="*/ 5 h 251"/>
                <a:gd name="T96" fmla="*/ 119 w 250"/>
                <a:gd name="T97" fmla="*/ 1 h 251"/>
                <a:gd name="T98" fmla="*/ 140 w 250"/>
                <a:gd name="T99" fmla="*/ 1 h 251"/>
                <a:gd name="T100" fmla="*/ 125 w 250"/>
                <a:gd name="T101" fmla="*/ 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0" h="251">
                  <a:moveTo>
                    <a:pt x="134" y="247"/>
                  </a:moveTo>
                  <a:cubicBezTo>
                    <a:pt x="141" y="246"/>
                    <a:pt x="147" y="245"/>
                    <a:pt x="154" y="244"/>
                  </a:cubicBezTo>
                  <a:cubicBezTo>
                    <a:pt x="155" y="247"/>
                    <a:pt x="155" y="247"/>
                    <a:pt x="155" y="247"/>
                  </a:cubicBezTo>
                  <a:cubicBezTo>
                    <a:pt x="148" y="250"/>
                    <a:pt x="141" y="250"/>
                    <a:pt x="134" y="251"/>
                  </a:cubicBezTo>
                  <a:lnTo>
                    <a:pt x="134" y="247"/>
                  </a:lnTo>
                  <a:close/>
                  <a:moveTo>
                    <a:pt x="92" y="247"/>
                  </a:moveTo>
                  <a:cubicBezTo>
                    <a:pt x="94" y="243"/>
                    <a:pt x="94" y="243"/>
                    <a:pt x="94" y="243"/>
                  </a:cubicBezTo>
                  <a:cubicBezTo>
                    <a:pt x="100" y="245"/>
                    <a:pt x="107" y="246"/>
                    <a:pt x="114" y="247"/>
                  </a:cubicBezTo>
                  <a:cubicBezTo>
                    <a:pt x="113" y="250"/>
                    <a:pt x="113" y="250"/>
                    <a:pt x="113" y="250"/>
                  </a:cubicBezTo>
                  <a:cubicBezTo>
                    <a:pt x="106" y="250"/>
                    <a:pt x="99" y="249"/>
                    <a:pt x="92" y="247"/>
                  </a:cubicBezTo>
                  <a:close/>
                  <a:moveTo>
                    <a:pt x="173" y="237"/>
                  </a:moveTo>
                  <a:cubicBezTo>
                    <a:pt x="179" y="235"/>
                    <a:pt x="185" y="232"/>
                    <a:pt x="190" y="228"/>
                  </a:cubicBezTo>
                  <a:cubicBezTo>
                    <a:pt x="193" y="231"/>
                    <a:pt x="193" y="231"/>
                    <a:pt x="193" y="231"/>
                  </a:cubicBezTo>
                  <a:cubicBezTo>
                    <a:pt x="187" y="235"/>
                    <a:pt x="181" y="238"/>
                    <a:pt x="174" y="241"/>
                  </a:cubicBezTo>
                  <a:lnTo>
                    <a:pt x="173" y="237"/>
                  </a:lnTo>
                  <a:close/>
                  <a:moveTo>
                    <a:pt x="55" y="230"/>
                  </a:moveTo>
                  <a:cubicBezTo>
                    <a:pt x="57" y="226"/>
                    <a:pt x="57" y="226"/>
                    <a:pt x="57" y="226"/>
                  </a:cubicBezTo>
                  <a:cubicBezTo>
                    <a:pt x="62" y="230"/>
                    <a:pt x="68" y="233"/>
                    <a:pt x="75" y="236"/>
                  </a:cubicBezTo>
                  <a:cubicBezTo>
                    <a:pt x="73" y="240"/>
                    <a:pt x="73" y="240"/>
                    <a:pt x="73" y="240"/>
                  </a:cubicBezTo>
                  <a:cubicBezTo>
                    <a:pt x="67" y="237"/>
                    <a:pt x="60" y="234"/>
                    <a:pt x="55" y="230"/>
                  </a:cubicBezTo>
                  <a:close/>
                  <a:moveTo>
                    <a:pt x="190" y="228"/>
                  </a:moveTo>
                  <a:cubicBezTo>
                    <a:pt x="190" y="228"/>
                    <a:pt x="190" y="228"/>
                    <a:pt x="190" y="228"/>
                  </a:cubicBezTo>
                  <a:moveTo>
                    <a:pt x="207" y="216"/>
                  </a:moveTo>
                  <a:cubicBezTo>
                    <a:pt x="211" y="211"/>
                    <a:pt x="216" y="206"/>
                    <a:pt x="221" y="201"/>
                  </a:cubicBezTo>
                  <a:cubicBezTo>
                    <a:pt x="223" y="203"/>
                    <a:pt x="223" y="203"/>
                    <a:pt x="223" y="203"/>
                  </a:cubicBezTo>
                  <a:cubicBezTo>
                    <a:pt x="219" y="209"/>
                    <a:pt x="215" y="214"/>
                    <a:pt x="209" y="219"/>
                  </a:cubicBezTo>
                  <a:lnTo>
                    <a:pt x="207" y="216"/>
                  </a:lnTo>
                  <a:close/>
                  <a:moveTo>
                    <a:pt x="25" y="201"/>
                  </a:moveTo>
                  <a:cubicBezTo>
                    <a:pt x="28" y="198"/>
                    <a:pt x="28" y="198"/>
                    <a:pt x="28" y="198"/>
                  </a:cubicBezTo>
                  <a:cubicBezTo>
                    <a:pt x="32" y="204"/>
                    <a:pt x="37" y="209"/>
                    <a:pt x="41" y="214"/>
                  </a:cubicBezTo>
                  <a:cubicBezTo>
                    <a:pt x="39" y="216"/>
                    <a:pt x="39" y="216"/>
                    <a:pt x="39" y="216"/>
                  </a:cubicBezTo>
                  <a:cubicBezTo>
                    <a:pt x="34" y="211"/>
                    <a:pt x="29" y="207"/>
                    <a:pt x="25" y="201"/>
                  </a:cubicBezTo>
                  <a:close/>
                  <a:moveTo>
                    <a:pt x="231" y="184"/>
                  </a:moveTo>
                  <a:cubicBezTo>
                    <a:pt x="234" y="178"/>
                    <a:pt x="237" y="172"/>
                    <a:pt x="240" y="165"/>
                  </a:cubicBezTo>
                  <a:cubicBezTo>
                    <a:pt x="244" y="167"/>
                    <a:pt x="244" y="167"/>
                    <a:pt x="244" y="167"/>
                  </a:cubicBezTo>
                  <a:cubicBezTo>
                    <a:pt x="241" y="174"/>
                    <a:pt x="238" y="180"/>
                    <a:pt x="235" y="186"/>
                  </a:cubicBezTo>
                  <a:lnTo>
                    <a:pt x="231" y="184"/>
                  </a:lnTo>
                  <a:close/>
                  <a:moveTo>
                    <a:pt x="6" y="164"/>
                  </a:moveTo>
                  <a:cubicBezTo>
                    <a:pt x="10" y="163"/>
                    <a:pt x="10" y="163"/>
                    <a:pt x="10" y="163"/>
                  </a:cubicBezTo>
                  <a:cubicBezTo>
                    <a:pt x="12" y="169"/>
                    <a:pt x="14" y="176"/>
                    <a:pt x="17" y="182"/>
                  </a:cubicBezTo>
                  <a:cubicBezTo>
                    <a:pt x="14" y="183"/>
                    <a:pt x="14" y="183"/>
                    <a:pt x="14" y="183"/>
                  </a:cubicBezTo>
                  <a:cubicBezTo>
                    <a:pt x="11" y="177"/>
                    <a:pt x="8" y="171"/>
                    <a:pt x="6" y="164"/>
                  </a:cubicBezTo>
                  <a:close/>
                  <a:moveTo>
                    <a:pt x="245" y="146"/>
                  </a:moveTo>
                  <a:cubicBezTo>
                    <a:pt x="246" y="140"/>
                    <a:pt x="246" y="133"/>
                    <a:pt x="246" y="126"/>
                  </a:cubicBezTo>
                  <a:cubicBezTo>
                    <a:pt x="250" y="126"/>
                    <a:pt x="250" y="126"/>
                    <a:pt x="250" y="126"/>
                  </a:cubicBezTo>
                  <a:cubicBezTo>
                    <a:pt x="250" y="133"/>
                    <a:pt x="250" y="140"/>
                    <a:pt x="249" y="147"/>
                  </a:cubicBezTo>
                  <a:lnTo>
                    <a:pt x="245" y="146"/>
                  </a:lnTo>
                  <a:close/>
                  <a:moveTo>
                    <a:pt x="0" y="126"/>
                  </a:moveTo>
                  <a:cubicBezTo>
                    <a:pt x="0" y="125"/>
                    <a:pt x="0" y="124"/>
                    <a:pt x="0" y="123"/>
                  </a:cubicBezTo>
                  <a:cubicBezTo>
                    <a:pt x="4" y="123"/>
                    <a:pt x="4" y="123"/>
                    <a:pt x="4" y="123"/>
                  </a:cubicBezTo>
                  <a:cubicBezTo>
                    <a:pt x="4" y="124"/>
                    <a:pt x="4" y="125"/>
                    <a:pt x="4" y="126"/>
                  </a:cubicBezTo>
                  <a:cubicBezTo>
                    <a:pt x="4" y="132"/>
                    <a:pt x="4" y="137"/>
                    <a:pt x="5" y="143"/>
                  </a:cubicBezTo>
                  <a:cubicBezTo>
                    <a:pt x="1" y="144"/>
                    <a:pt x="1" y="144"/>
                    <a:pt x="1" y="144"/>
                  </a:cubicBezTo>
                  <a:cubicBezTo>
                    <a:pt x="0" y="138"/>
                    <a:pt x="0" y="132"/>
                    <a:pt x="0" y="126"/>
                  </a:cubicBezTo>
                  <a:close/>
                  <a:moveTo>
                    <a:pt x="241" y="92"/>
                  </a:moveTo>
                  <a:cubicBezTo>
                    <a:pt x="246" y="90"/>
                    <a:pt x="246" y="90"/>
                    <a:pt x="246" y="90"/>
                  </a:cubicBezTo>
                  <a:cubicBezTo>
                    <a:pt x="247" y="97"/>
                    <a:pt x="249" y="104"/>
                    <a:pt x="250" y="111"/>
                  </a:cubicBezTo>
                  <a:cubicBezTo>
                    <a:pt x="246" y="112"/>
                    <a:pt x="246" y="112"/>
                    <a:pt x="246" y="112"/>
                  </a:cubicBezTo>
                  <a:cubicBezTo>
                    <a:pt x="245" y="105"/>
                    <a:pt x="243" y="98"/>
                    <a:pt x="241" y="92"/>
                  </a:cubicBezTo>
                  <a:close/>
                  <a:moveTo>
                    <a:pt x="2" y="102"/>
                  </a:moveTo>
                  <a:cubicBezTo>
                    <a:pt x="3" y="95"/>
                    <a:pt x="5" y="88"/>
                    <a:pt x="8" y="82"/>
                  </a:cubicBezTo>
                  <a:cubicBezTo>
                    <a:pt x="12" y="84"/>
                    <a:pt x="12" y="84"/>
                    <a:pt x="12" y="84"/>
                  </a:cubicBezTo>
                  <a:cubicBezTo>
                    <a:pt x="9" y="90"/>
                    <a:pt x="7" y="96"/>
                    <a:pt x="6" y="103"/>
                  </a:cubicBezTo>
                  <a:lnTo>
                    <a:pt x="2" y="102"/>
                  </a:lnTo>
                  <a:close/>
                  <a:moveTo>
                    <a:pt x="224" y="55"/>
                  </a:moveTo>
                  <a:cubicBezTo>
                    <a:pt x="227" y="53"/>
                    <a:pt x="227" y="53"/>
                    <a:pt x="227" y="53"/>
                  </a:cubicBezTo>
                  <a:cubicBezTo>
                    <a:pt x="231" y="59"/>
                    <a:pt x="234" y="65"/>
                    <a:pt x="238" y="71"/>
                  </a:cubicBezTo>
                  <a:cubicBezTo>
                    <a:pt x="234" y="73"/>
                    <a:pt x="234" y="73"/>
                    <a:pt x="234" y="73"/>
                  </a:cubicBezTo>
                  <a:cubicBezTo>
                    <a:pt x="231" y="67"/>
                    <a:pt x="228" y="61"/>
                    <a:pt x="224" y="55"/>
                  </a:cubicBezTo>
                  <a:close/>
                  <a:moveTo>
                    <a:pt x="17" y="63"/>
                  </a:moveTo>
                  <a:cubicBezTo>
                    <a:pt x="20" y="57"/>
                    <a:pt x="24" y="52"/>
                    <a:pt x="28" y="46"/>
                  </a:cubicBezTo>
                  <a:cubicBezTo>
                    <a:pt x="32" y="49"/>
                    <a:pt x="32" y="49"/>
                    <a:pt x="32" y="49"/>
                  </a:cubicBezTo>
                  <a:cubicBezTo>
                    <a:pt x="27" y="54"/>
                    <a:pt x="24" y="60"/>
                    <a:pt x="20" y="65"/>
                  </a:cubicBezTo>
                  <a:lnTo>
                    <a:pt x="17" y="63"/>
                  </a:lnTo>
                  <a:close/>
                  <a:moveTo>
                    <a:pt x="195" y="27"/>
                  </a:moveTo>
                  <a:cubicBezTo>
                    <a:pt x="195" y="27"/>
                    <a:pt x="195" y="27"/>
                    <a:pt x="195" y="27"/>
                  </a:cubicBezTo>
                  <a:cubicBezTo>
                    <a:pt x="198" y="24"/>
                    <a:pt x="198" y="24"/>
                    <a:pt x="198" y="24"/>
                  </a:cubicBezTo>
                  <a:cubicBezTo>
                    <a:pt x="203" y="28"/>
                    <a:pt x="209" y="32"/>
                    <a:pt x="214" y="37"/>
                  </a:cubicBezTo>
                  <a:cubicBezTo>
                    <a:pt x="211" y="40"/>
                    <a:pt x="211" y="40"/>
                    <a:pt x="211" y="40"/>
                  </a:cubicBezTo>
                  <a:cubicBezTo>
                    <a:pt x="206" y="35"/>
                    <a:pt x="201" y="31"/>
                    <a:pt x="195" y="27"/>
                  </a:cubicBezTo>
                  <a:close/>
                  <a:moveTo>
                    <a:pt x="43" y="31"/>
                  </a:moveTo>
                  <a:cubicBezTo>
                    <a:pt x="48" y="26"/>
                    <a:pt x="54" y="23"/>
                    <a:pt x="60" y="19"/>
                  </a:cubicBezTo>
                  <a:cubicBezTo>
                    <a:pt x="62" y="23"/>
                    <a:pt x="62" y="23"/>
                    <a:pt x="62" y="23"/>
                  </a:cubicBezTo>
                  <a:cubicBezTo>
                    <a:pt x="56" y="26"/>
                    <a:pt x="51" y="30"/>
                    <a:pt x="46" y="34"/>
                  </a:cubicBezTo>
                  <a:lnTo>
                    <a:pt x="43" y="31"/>
                  </a:lnTo>
                  <a:close/>
                  <a:moveTo>
                    <a:pt x="159" y="10"/>
                  </a:moveTo>
                  <a:cubicBezTo>
                    <a:pt x="160" y="6"/>
                    <a:pt x="160" y="6"/>
                    <a:pt x="160" y="6"/>
                  </a:cubicBezTo>
                  <a:cubicBezTo>
                    <a:pt x="167" y="8"/>
                    <a:pt x="174" y="10"/>
                    <a:pt x="179" y="13"/>
                  </a:cubicBezTo>
                  <a:cubicBezTo>
                    <a:pt x="178" y="17"/>
                    <a:pt x="178" y="17"/>
                    <a:pt x="178" y="17"/>
                  </a:cubicBezTo>
                  <a:cubicBezTo>
                    <a:pt x="172" y="14"/>
                    <a:pt x="166" y="12"/>
                    <a:pt x="159" y="10"/>
                  </a:cubicBezTo>
                  <a:close/>
                  <a:moveTo>
                    <a:pt x="79" y="10"/>
                  </a:moveTo>
                  <a:cubicBezTo>
                    <a:pt x="85" y="7"/>
                    <a:pt x="92" y="5"/>
                    <a:pt x="98" y="3"/>
                  </a:cubicBezTo>
                  <a:cubicBezTo>
                    <a:pt x="99" y="7"/>
                    <a:pt x="99" y="7"/>
                    <a:pt x="99" y="7"/>
                  </a:cubicBezTo>
                  <a:cubicBezTo>
                    <a:pt x="92" y="9"/>
                    <a:pt x="86" y="11"/>
                    <a:pt x="80" y="13"/>
                  </a:cubicBezTo>
                  <a:lnTo>
                    <a:pt x="79" y="10"/>
                  </a:lnTo>
                  <a:close/>
                  <a:moveTo>
                    <a:pt x="125" y="5"/>
                  </a:moveTo>
                  <a:cubicBezTo>
                    <a:pt x="123" y="5"/>
                    <a:pt x="121" y="5"/>
                    <a:pt x="120" y="5"/>
                  </a:cubicBezTo>
                  <a:cubicBezTo>
                    <a:pt x="119" y="1"/>
                    <a:pt x="119" y="1"/>
                    <a:pt x="119" y="1"/>
                  </a:cubicBezTo>
                  <a:cubicBezTo>
                    <a:pt x="121" y="1"/>
                    <a:pt x="123" y="0"/>
                    <a:pt x="125" y="0"/>
                  </a:cubicBezTo>
                  <a:cubicBezTo>
                    <a:pt x="130" y="0"/>
                    <a:pt x="135" y="1"/>
                    <a:pt x="140" y="1"/>
                  </a:cubicBezTo>
                  <a:cubicBezTo>
                    <a:pt x="140" y="6"/>
                    <a:pt x="140" y="6"/>
                    <a:pt x="140" y="6"/>
                  </a:cubicBezTo>
                  <a:cubicBezTo>
                    <a:pt x="135" y="5"/>
                    <a:pt x="130" y="5"/>
                    <a:pt x="125" y="5"/>
                  </a:cubicBezTo>
                  <a:close/>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78" name="组合 77"/>
          <p:cNvGrpSpPr/>
          <p:nvPr/>
        </p:nvGrpSpPr>
        <p:grpSpPr>
          <a:xfrm>
            <a:off x="7077287" y="4968665"/>
            <a:ext cx="855133" cy="861484"/>
            <a:chOff x="7578725" y="3941763"/>
            <a:chExt cx="641350" cy="646113"/>
          </a:xfrm>
          <a:effectLst>
            <a:outerShdw blurRad="203200" dist="279400" dir="8760000" algn="ctr" rotWithShape="0">
              <a:srgbClr val="000000">
                <a:alpha val="45000"/>
              </a:srgbClr>
            </a:outerShdw>
          </a:effectLst>
        </p:grpSpPr>
        <p:sp>
          <p:nvSpPr>
            <p:cNvPr id="79" name="Oval 22"/>
            <p:cNvSpPr>
              <a:spLocks noChangeArrowheads="1"/>
            </p:cNvSpPr>
            <p:nvPr/>
          </p:nvSpPr>
          <p:spPr bwMode="auto">
            <a:xfrm>
              <a:off x="7607300" y="3970338"/>
              <a:ext cx="590550" cy="5905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0" name="Freeform 23"/>
            <p:cNvSpPr>
              <a:spLocks/>
            </p:cNvSpPr>
            <p:nvPr/>
          </p:nvSpPr>
          <p:spPr bwMode="auto">
            <a:xfrm>
              <a:off x="7908925" y="3970338"/>
              <a:ext cx="128588" cy="33338"/>
            </a:xfrm>
            <a:custGeom>
              <a:avLst/>
              <a:gdLst>
                <a:gd name="T0" fmla="*/ 0 w 50"/>
                <a:gd name="T1" fmla="*/ 0 h 13"/>
                <a:gd name="T2" fmla="*/ 0 w 50"/>
                <a:gd name="T3" fmla="*/ 0 h 13"/>
                <a:gd name="T4" fmla="*/ 50 w 50"/>
                <a:gd name="T5" fmla="*/ 13 h 13"/>
                <a:gd name="T6" fmla="*/ 0 w 50"/>
                <a:gd name="T7" fmla="*/ 0 h 13"/>
              </a:gdLst>
              <a:ahLst/>
              <a:cxnLst>
                <a:cxn ang="0">
                  <a:pos x="T0" y="T1"/>
                </a:cxn>
                <a:cxn ang="0">
                  <a:pos x="T2" y="T3"/>
                </a:cxn>
                <a:cxn ang="0">
                  <a:pos x="T4" y="T5"/>
                </a:cxn>
                <a:cxn ang="0">
                  <a:pos x="T6" y="T7"/>
                </a:cxn>
              </a:cxnLst>
              <a:rect l="0" t="0" r="r" b="b"/>
              <a:pathLst>
                <a:path w="50" h="13">
                  <a:moveTo>
                    <a:pt x="0" y="0"/>
                  </a:moveTo>
                  <a:cubicBezTo>
                    <a:pt x="0" y="0"/>
                    <a:pt x="0" y="0"/>
                    <a:pt x="0" y="0"/>
                  </a:cubicBezTo>
                  <a:cubicBezTo>
                    <a:pt x="18" y="0"/>
                    <a:pt x="35" y="5"/>
                    <a:pt x="50" y="13"/>
                  </a:cubicBezTo>
                  <a:cubicBezTo>
                    <a:pt x="34" y="5"/>
                    <a:pt x="17" y="0"/>
                    <a:pt x="0" y="0"/>
                  </a:cubicBezTo>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1" name="Freeform 25"/>
            <p:cNvSpPr>
              <a:spLocks/>
            </p:cNvSpPr>
            <p:nvPr/>
          </p:nvSpPr>
          <p:spPr bwMode="auto">
            <a:xfrm>
              <a:off x="7742238" y="4111625"/>
              <a:ext cx="203200" cy="282575"/>
            </a:xfrm>
            <a:custGeom>
              <a:avLst/>
              <a:gdLst>
                <a:gd name="T0" fmla="*/ 21 w 79"/>
                <a:gd name="T1" fmla="*/ 45 h 110"/>
                <a:gd name="T2" fmla="*/ 17 w 79"/>
                <a:gd name="T3" fmla="*/ 15 h 110"/>
                <a:gd name="T4" fmla="*/ 51 w 79"/>
                <a:gd name="T5" fmla="*/ 22 h 110"/>
                <a:gd name="T6" fmla="*/ 46 w 79"/>
                <a:gd name="T7" fmla="*/ 64 h 110"/>
                <a:gd name="T8" fmla="*/ 60 w 79"/>
                <a:gd name="T9" fmla="*/ 101 h 110"/>
                <a:gd name="T10" fmla="*/ 35 w 79"/>
                <a:gd name="T11" fmla="*/ 69 h 110"/>
                <a:gd name="T12" fmla="*/ 21 w 79"/>
                <a:gd name="T13" fmla="*/ 45 h 110"/>
              </a:gdLst>
              <a:ahLst/>
              <a:cxnLst>
                <a:cxn ang="0">
                  <a:pos x="T0" y="T1"/>
                </a:cxn>
                <a:cxn ang="0">
                  <a:pos x="T2" y="T3"/>
                </a:cxn>
                <a:cxn ang="0">
                  <a:pos x="T4" y="T5"/>
                </a:cxn>
                <a:cxn ang="0">
                  <a:pos x="T6" y="T7"/>
                </a:cxn>
                <a:cxn ang="0">
                  <a:pos x="T8" y="T9"/>
                </a:cxn>
                <a:cxn ang="0">
                  <a:pos x="T10" y="T11"/>
                </a:cxn>
                <a:cxn ang="0">
                  <a:pos x="T12" y="T13"/>
                </a:cxn>
              </a:cxnLst>
              <a:rect l="0" t="0" r="r" b="b"/>
              <a:pathLst>
                <a:path w="79" h="110">
                  <a:moveTo>
                    <a:pt x="21" y="45"/>
                  </a:moveTo>
                  <a:cubicBezTo>
                    <a:pt x="21" y="45"/>
                    <a:pt x="0" y="29"/>
                    <a:pt x="17" y="15"/>
                  </a:cubicBezTo>
                  <a:cubicBezTo>
                    <a:pt x="35" y="0"/>
                    <a:pt x="64" y="4"/>
                    <a:pt x="51" y="22"/>
                  </a:cubicBezTo>
                  <a:cubicBezTo>
                    <a:pt x="39" y="40"/>
                    <a:pt x="35" y="55"/>
                    <a:pt x="46" y="64"/>
                  </a:cubicBezTo>
                  <a:cubicBezTo>
                    <a:pt x="57" y="74"/>
                    <a:pt x="79" y="92"/>
                    <a:pt x="60" y="101"/>
                  </a:cubicBezTo>
                  <a:cubicBezTo>
                    <a:pt x="41" y="110"/>
                    <a:pt x="39" y="80"/>
                    <a:pt x="35" y="69"/>
                  </a:cubicBezTo>
                  <a:cubicBezTo>
                    <a:pt x="31" y="58"/>
                    <a:pt x="27" y="52"/>
                    <a:pt x="21" y="45"/>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2" name="Freeform 26"/>
            <p:cNvSpPr>
              <a:spLocks/>
            </p:cNvSpPr>
            <p:nvPr/>
          </p:nvSpPr>
          <p:spPr bwMode="auto">
            <a:xfrm>
              <a:off x="7837488" y="4054475"/>
              <a:ext cx="69850" cy="68263"/>
            </a:xfrm>
            <a:custGeom>
              <a:avLst/>
              <a:gdLst>
                <a:gd name="T0" fmla="*/ 25 w 27"/>
                <a:gd name="T1" fmla="*/ 16 h 26"/>
                <a:gd name="T2" fmla="*/ 10 w 27"/>
                <a:gd name="T3" fmla="*/ 24 h 26"/>
                <a:gd name="T4" fmla="*/ 4 w 27"/>
                <a:gd name="T5" fmla="*/ 9 h 26"/>
                <a:gd name="T6" fmla="*/ 18 w 27"/>
                <a:gd name="T7" fmla="*/ 1 h 26"/>
                <a:gd name="T8" fmla="*/ 25 w 27"/>
                <a:gd name="T9" fmla="*/ 16 h 26"/>
              </a:gdLst>
              <a:ahLst/>
              <a:cxnLst>
                <a:cxn ang="0">
                  <a:pos x="T0" y="T1"/>
                </a:cxn>
                <a:cxn ang="0">
                  <a:pos x="T2" y="T3"/>
                </a:cxn>
                <a:cxn ang="0">
                  <a:pos x="T4" y="T5"/>
                </a:cxn>
                <a:cxn ang="0">
                  <a:pos x="T6" y="T7"/>
                </a:cxn>
                <a:cxn ang="0">
                  <a:pos x="T8" y="T9"/>
                </a:cxn>
              </a:cxnLst>
              <a:rect l="0" t="0" r="r" b="b"/>
              <a:pathLst>
                <a:path w="27" h="26">
                  <a:moveTo>
                    <a:pt x="25" y="16"/>
                  </a:moveTo>
                  <a:cubicBezTo>
                    <a:pt x="22" y="22"/>
                    <a:pt x="16" y="26"/>
                    <a:pt x="10" y="24"/>
                  </a:cubicBezTo>
                  <a:cubicBezTo>
                    <a:pt x="4" y="22"/>
                    <a:pt x="0" y="16"/>
                    <a:pt x="4" y="9"/>
                  </a:cubicBezTo>
                  <a:cubicBezTo>
                    <a:pt x="5" y="3"/>
                    <a:pt x="12" y="0"/>
                    <a:pt x="18" y="1"/>
                  </a:cubicBezTo>
                  <a:cubicBezTo>
                    <a:pt x="24" y="3"/>
                    <a:pt x="27" y="9"/>
                    <a:pt x="25" y="16"/>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3" name="Freeform 27"/>
            <p:cNvSpPr>
              <a:spLocks/>
            </p:cNvSpPr>
            <p:nvPr/>
          </p:nvSpPr>
          <p:spPr bwMode="auto">
            <a:xfrm>
              <a:off x="7808913" y="4081463"/>
              <a:ext cx="28575" cy="34925"/>
            </a:xfrm>
            <a:custGeom>
              <a:avLst/>
              <a:gdLst>
                <a:gd name="T0" fmla="*/ 11 w 11"/>
                <a:gd name="T1" fmla="*/ 7 h 14"/>
                <a:gd name="T2" fmla="*/ 7 w 11"/>
                <a:gd name="T3" fmla="*/ 13 h 14"/>
                <a:gd name="T4" fmla="*/ 1 w 11"/>
                <a:gd name="T5" fmla="*/ 7 h 14"/>
                <a:gd name="T6" fmla="*/ 5 w 11"/>
                <a:gd name="T7" fmla="*/ 1 h 14"/>
                <a:gd name="T8" fmla="*/ 11 w 11"/>
                <a:gd name="T9" fmla="*/ 7 h 14"/>
              </a:gdLst>
              <a:ahLst/>
              <a:cxnLst>
                <a:cxn ang="0">
                  <a:pos x="T0" y="T1"/>
                </a:cxn>
                <a:cxn ang="0">
                  <a:pos x="T2" y="T3"/>
                </a:cxn>
                <a:cxn ang="0">
                  <a:pos x="T4" y="T5"/>
                </a:cxn>
                <a:cxn ang="0">
                  <a:pos x="T6" y="T7"/>
                </a:cxn>
                <a:cxn ang="0">
                  <a:pos x="T8" y="T9"/>
                </a:cxn>
              </a:cxnLst>
              <a:rect l="0" t="0" r="r" b="b"/>
              <a:pathLst>
                <a:path w="11" h="14">
                  <a:moveTo>
                    <a:pt x="11" y="7"/>
                  </a:moveTo>
                  <a:cubicBezTo>
                    <a:pt x="11" y="10"/>
                    <a:pt x="9" y="13"/>
                    <a:pt x="7" y="13"/>
                  </a:cubicBezTo>
                  <a:cubicBezTo>
                    <a:pt x="4" y="14"/>
                    <a:pt x="1" y="11"/>
                    <a:pt x="1" y="7"/>
                  </a:cubicBezTo>
                  <a:cubicBezTo>
                    <a:pt x="0" y="4"/>
                    <a:pt x="2" y="1"/>
                    <a:pt x="5" y="1"/>
                  </a:cubicBezTo>
                  <a:cubicBezTo>
                    <a:pt x="8" y="0"/>
                    <a:pt x="10" y="2"/>
                    <a:pt x="11" y="7"/>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4" name="Freeform 28"/>
            <p:cNvSpPr>
              <a:spLocks/>
            </p:cNvSpPr>
            <p:nvPr/>
          </p:nvSpPr>
          <p:spPr bwMode="auto">
            <a:xfrm>
              <a:off x="7778750" y="4098925"/>
              <a:ext cx="30163" cy="30163"/>
            </a:xfrm>
            <a:custGeom>
              <a:avLst/>
              <a:gdLst>
                <a:gd name="T0" fmla="*/ 10 w 12"/>
                <a:gd name="T1" fmla="*/ 4 h 12"/>
                <a:gd name="T2" fmla="*/ 8 w 12"/>
                <a:gd name="T3" fmla="*/ 11 h 12"/>
                <a:gd name="T4" fmla="*/ 2 w 12"/>
                <a:gd name="T5" fmla="*/ 8 h 12"/>
                <a:gd name="T6" fmla="*/ 4 w 12"/>
                <a:gd name="T7" fmla="*/ 1 h 12"/>
                <a:gd name="T8" fmla="*/ 10 w 12"/>
                <a:gd name="T9" fmla="*/ 4 h 12"/>
              </a:gdLst>
              <a:ahLst/>
              <a:cxnLst>
                <a:cxn ang="0">
                  <a:pos x="T0" y="T1"/>
                </a:cxn>
                <a:cxn ang="0">
                  <a:pos x="T2" y="T3"/>
                </a:cxn>
                <a:cxn ang="0">
                  <a:pos x="T4" y="T5"/>
                </a:cxn>
                <a:cxn ang="0">
                  <a:pos x="T6" y="T7"/>
                </a:cxn>
                <a:cxn ang="0">
                  <a:pos x="T8" y="T9"/>
                </a:cxn>
              </a:cxnLst>
              <a:rect l="0" t="0" r="r" b="b"/>
              <a:pathLst>
                <a:path w="12" h="12">
                  <a:moveTo>
                    <a:pt x="10" y="4"/>
                  </a:moveTo>
                  <a:cubicBezTo>
                    <a:pt x="12" y="7"/>
                    <a:pt x="11" y="10"/>
                    <a:pt x="8" y="11"/>
                  </a:cubicBezTo>
                  <a:cubicBezTo>
                    <a:pt x="6" y="12"/>
                    <a:pt x="3" y="10"/>
                    <a:pt x="2" y="8"/>
                  </a:cubicBezTo>
                  <a:cubicBezTo>
                    <a:pt x="0" y="5"/>
                    <a:pt x="1" y="2"/>
                    <a:pt x="4" y="1"/>
                  </a:cubicBezTo>
                  <a:cubicBezTo>
                    <a:pt x="6" y="0"/>
                    <a:pt x="9" y="1"/>
                    <a:pt x="10" y="4"/>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5" name="Freeform 29"/>
            <p:cNvSpPr>
              <a:spLocks/>
            </p:cNvSpPr>
            <p:nvPr/>
          </p:nvSpPr>
          <p:spPr bwMode="auto">
            <a:xfrm>
              <a:off x="7754938" y="4119563"/>
              <a:ext cx="28575" cy="28575"/>
            </a:xfrm>
            <a:custGeom>
              <a:avLst/>
              <a:gdLst>
                <a:gd name="T0" fmla="*/ 10 w 11"/>
                <a:gd name="T1" fmla="*/ 3 h 11"/>
                <a:gd name="T2" fmla="*/ 8 w 11"/>
                <a:gd name="T3" fmla="*/ 10 h 11"/>
                <a:gd name="T4" fmla="*/ 1 w 11"/>
                <a:gd name="T5" fmla="*/ 7 h 11"/>
                <a:gd name="T6" fmla="*/ 3 w 11"/>
                <a:gd name="T7" fmla="*/ 1 h 11"/>
                <a:gd name="T8" fmla="*/ 10 w 11"/>
                <a:gd name="T9" fmla="*/ 3 h 11"/>
              </a:gdLst>
              <a:ahLst/>
              <a:cxnLst>
                <a:cxn ang="0">
                  <a:pos x="T0" y="T1"/>
                </a:cxn>
                <a:cxn ang="0">
                  <a:pos x="T2" y="T3"/>
                </a:cxn>
                <a:cxn ang="0">
                  <a:pos x="T4" y="T5"/>
                </a:cxn>
                <a:cxn ang="0">
                  <a:pos x="T6" y="T7"/>
                </a:cxn>
                <a:cxn ang="0">
                  <a:pos x="T8" y="T9"/>
                </a:cxn>
              </a:cxnLst>
              <a:rect l="0" t="0" r="r" b="b"/>
              <a:pathLst>
                <a:path w="11" h="11">
                  <a:moveTo>
                    <a:pt x="10" y="3"/>
                  </a:moveTo>
                  <a:cubicBezTo>
                    <a:pt x="11" y="6"/>
                    <a:pt x="10" y="9"/>
                    <a:pt x="8" y="10"/>
                  </a:cubicBezTo>
                  <a:cubicBezTo>
                    <a:pt x="6" y="11"/>
                    <a:pt x="3" y="10"/>
                    <a:pt x="1" y="7"/>
                  </a:cubicBezTo>
                  <a:cubicBezTo>
                    <a:pt x="0" y="5"/>
                    <a:pt x="1" y="2"/>
                    <a:pt x="3" y="1"/>
                  </a:cubicBezTo>
                  <a:cubicBezTo>
                    <a:pt x="5" y="0"/>
                    <a:pt x="9" y="1"/>
                    <a:pt x="10" y="3"/>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6" name="Freeform 30"/>
            <p:cNvSpPr>
              <a:spLocks/>
            </p:cNvSpPr>
            <p:nvPr/>
          </p:nvSpPr>
          <p:spPr bwMode="auto">
            <a:xfrm>
              <a:off x="7740650" y="4143375"/>
              <a:ext cx="26988" cy="22225"/>
            </a:xfrm>
            <a:custGeom>
              <a:avLst/>
              <a:gdLst>
                <a:gd name="T0" fmla="*/ 8 w 11"/>
                <a:gd name="T1" fmla="*/ 2 h 9"/>
                <a:gd name="T2" fmla="*/ 9 w 11"/>
                <a:gd name="T3" fmla="*/ 8 h 9"/>
                <a:gd name="T4" fmla="*/ 3 w 11"/>
                <a:gd name="T5" fmla="*/ 7 h 9"/>
                <a:gd name="T6" fmla="*/ 2 w 11"/>
                <a:gd name="T7" fmla="*/ 2 h 9"/>
                <a:gd name="T8" fmla="*/ 8 w 11"/>
                <a:gd name="T9" fmla="*/ 2 h 9"/>
              </a:gdLst>
              <a:ahLst/>
              <a:cxnLst>
                <a:cxn ang="0">
                  <a:pos x="T0" y="T1"/>
                </a:cxn>
                <a:cxn ang="0">
                  <a:pos x="T2" y="T3"/>
                </a:cxn>
                <a:cxn ang="0">
                  <a:pos x="T4" y="T5"/>
                </a:cxn>
                <a:cxn ang="0">
                  <a:pos x="T6" y="T7"/>
                </a:cxn>
                <a:cxn ang="0">
                  <a:pos x="T8" y="T9"/>
                </a:cxn>
              </a:cxnLst>
              <a:rect l="0" t="0" r="r" b="b"/>
              <a:pathLst>
                <a:path w="11" h="9">
                  <a:moveTo>
                    <a:pt x="8" y="2"/>
                  </a:moveTo>
                  <a:cubicBezTo>
                    <a:pt x="10" y="4"/>
                    <a:pt x="11" y="6"/>
                    <a:pt x="9" y="8"/>
                  </a:cubicBezTo>
                  <a:cubicBezTo>
                    <a:pt x="8" y="9"/>
                    <a:pt x="5" y="9"/>
                    <a:pt x="3" y="7"/>
                  </a:cubicBezTo>
                  <a:cubicBezTo>
                    <a:pt x="1" y="6"/>
                    <a:pt x="0" y="3"/>
                    <a:pt x="2" y="2"/>
                  </a:cubicBezTo>
                  <a:cubicBezTo>
                    <a:pt x="3" y="0"/>
                    <a:pt x="6" y="0"/>
                    <a:pt x="8" y="2"/>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7" name="Freeform 31"/>
            <p:cNvSpPr>
              <a:spLocks/>
            </p:cNvSpPr>
            <p:nvPr/>
          </p:nvSpPr>
          <p:spPr bwMode="auto">
            <a:xfrm>
              <a:off x="7862888" y="4206875"/>
              <a:ext cx="195263" cy="282575"/>
            </a:xfrm>
            <a:custGeom>
              <a:avLst/>
              <a:gdLst>
                <a:gd name="T0" fmla="*/ 56 w 76"/>
                <a:gd name="T1" fmla="*/ 44 h 110"/>
                <a:gd name="T2" fmla="*/ 58 w 76"/>
                <a:gd name="T3" fmla="*/ 14 h 110"/>
                <a:gd name="T4" fmla="*/ 25 w 76"/>
                <a:gd name="T5" fmla="*/ 23 h 110"/>
                <a:gd name="T6" fmla="*/ 32 w 76"/>
                <a:gd name="T7" fmla="*/ 64 h 110"/>
                <a:gd name="T8" fmla="*/ 19 w 76"/>
                <a:gd name="T9" fmla="*/ 102 h 110"/>
                <a:gd name="T10" fmla="*/ 44 w 76"/>
                <a:gd name="T11" fmla="*/ 69 h 110"/>
                <a:gd name="T12" fmla="*/ 56 w 76"/>
                <a:gd name="T13" fmla="*/ 44 h 110"/>
              </a:gdLst>
              <a:ahLst/>
              <a:cxnLst>
                <a:cxn ang="0">
                  <a:pos x="T0" y="T1"/>
                </a:cxn>
                <a:cxn ang="0">
                  <a:pos x="T2" y="T3"/>
                </a:cxn>
                <a:cxn ang="0">
                  <a:pos x="T4" y="T5"/>
                </a:cxn>
                <a:cxn ang="0">
                  <a:pos x="T6" y="T7"/>
                </a:cxn>
                <a:cxn ang="0">
                  <a:pos x="T8" y="T9"/>
                </a:cxn>
                <a:cxn ang="0">
                  <a:pos x="T10" y="T11"/>
                </a:cxn>
                <a:cxn ang="0">
                  <a:pos x="T12" y="T13"/>
                </a:cxn>
              </a:cxnLst>
              <a:rect l="0" t="0" r="r" b="b"/>
              <a:pathLst>
                <a:path w="76" h="110">
                  <a:moveTo>
                    <a:pt x="56" y="44"/>
                  </a:moveTo>
                  <a:cubicBezTo>
                    <a:pt x="56" y="44"/>
                    <a:pt x="76" y="28"/>
                    <a:pt x="58" y="14"/>
                  </a:cubicBezTo>
                  <a:cubicBezTo>
                    <a:pt x="41" y="0"/>
                    <a:pt x="11" y="5"/>
                    <a:pt x="25" y="23"/>
                  </a:cubicBezTo>
                  <a:cubicBezTo>
                    <a:pt x="39" y="40"/>
                    <a:pt x="43" y="54"/>
                    <a:pt x="32" y="64"/>
                  </a:cubicBezTo>
                  <a:cubicBezTo>
                    <a:pt x="21" y="74"/>
                    <a:pt x="0" y="94"/>
                    <a:pt x="19" y="102"/>
                  </a:cubicBezTo>
                  <a:cubicBezTo>
                    <a:pt x="38" y="110"/>
                    <a:pt x="41" y="80"/>
                    <a:pt x="44" y="69"/>
                  </a:cubicBezTo>
                  <a:cubicBezTo>
                    <a:pt x="46" y="58"/>
                    <a:pt x="51" y="51"/>
                    <a:pt x="56" y="4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8" name="Freeform 32"/>
            <p:cNvSpPr>
              <a:spLocks/>
            </p:cNvSpPr>
            <p:nvPr/>
          </p:nvSpPr>
          <p:spPr bwMode="auto">
            <a:xfrm>
              <a:off x="7888288" y="4149725"/>
              <a:ext cx="69850" cy="66675"/>
            </a:xfrm>
            <a:custGeom>
              <a:avLst/>
              <a:gdLst>
                <a:gd name="T0" fmla="*/ 3 w 27"/>
                <a:gd name="T1" fmla="*/ 17 h 26"/>
                <a:gd name="T2" fmla="*/ 18 w 27"/>
                <a:gd name="T3" fmla="*/ 24 h 26"/>
                <a:gd name="T4" fmla="*/ 24 w 27"/>
                <a:gd name="T5" fmla="*/ 9 h 26"/>
                <a:gd name="T6" fmla="*/ 9 w 27"/>
                <a:gd name="T7" fmla="*/ 2 h 26"/>
                <a:gd name="T8" fmla="*/ 3 w 27"/>
                <a:gd name="T9" fmla="*/ 17 h 26"/>
              </a:gdLst>
              <a:ahLst/>
              <a:cxnLst>
                <a:cxn ang="0">
                  <a:pos x="T0" y="T1"/>
                </a:cxn>
                <a:cxn ang="0">
                  <a:pos x="T2" y="T3"/>
                </a:cxn>
                <a:cxn ang="0">
                  <a:pos x="T4" y="T5"/>
                </a:cxn>
                <a:cxn ang="0">
                  <a:pos x="T6" y="T7"/>
                </a:cxn>
                <a:cxn ang="0">
                  <a:pos x="T8" y="T9"/>
                </a:cxn>
              </a:cxnLst>
              <a:rect l="0" t="0" r="r" b="b"/>
              <a:pathLst>
                <a:path w="27" h="26">
                  <a:moveTo>
                    <a:pt x="3" y="17"/>
                  </a:moveTo>
                  <a:cubicBezTo>
                    <a:pt x="5" y="23"/>
                    <a:pt x="12" y="26"/>
                    <a:pt x="18" y="24"/>
                  </a:cubicBezTo>
                  <a:cubicBezTo>
                    <a:pt x="24" y="22"/>
                    <a:pt x="27" y="15"/>
                    <a:pt x="24" y="9"/>
                  </a:cubicBezTo>
                  <a:cubicBezTo>
                    <a:pt x="22" y="3"/>
                    <a:pt x="15" y="0"/>
                    <a:pt x="9" y="2"/>
                  </a:cubicBezTo>
                  <a:cubicBezTo>
                    <a:pt x="3" y="4"/>
                    <a:pt x="0" y="11"/>
                    <a:pt x="3" y="17"/>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9" name="Freeform 33"/>
            <p:cNvSpPr>
              <a:spLocks/>
            </p:cNvSpPr>
            <p:nvPr/>
          </p:nvSpPr>
          <p:spPr bwMode="auto">
            <a:xfrm>
              <a:off x="7958138" y="4176713"/>
              <a:ext cx="31750" cy="33338"/>
            </a:xfrm>
            <a:custGeom>
              <a:avLst/>
              <a:gdLst>
                <a:gd name="T0" fmla="*/ 1 w 12"/>
                <a:gd name="T1" fmla="*/ 6 h 13"/>
                <a:gd name="T2" fmla="*/ 6 w 12"/>
                <a:gd name="T3" fmla="*/ 13 h 13"/>
                <a:gd name="T4" fmla="*/ 12 w 12"/>
                <a:gd name="T5" fmla="*/ 7 h 13"/>
                <a:gd name="T6" fmla="*/ 7 w 12"/>
                <a:gd name="T7" fmla="*/ 0 h 13"/>
                <a:gd name="T8" fmla="*/ 1 w 12"/>
                <a:gd name="T9" fmla="*/ 6 h 13"/>
              </a:gdLst>
              <a:ahLst/>
              <a:cxnLst>
                <a:cxn ang="0">
                  <a:pos x="T0" y="T1"/>
                </a:cxn>
                <a:cxn ang="0">
                  <a:pos x="T2" y="T3"/>
                </a:cxn>
                <a:cxn ang="0">
                  <a:pos x="T4" y="T5"/>
                </a:cxn>
                <a:cxn ang="0">
                  <a:pos x="T6" y="T7"/>
                </a:cxn>
                <a:cxn ang="0">
                  <a:pos x="T8" y="T9"/>
                </a:cxn>
              </a:cxnLst>
              <a:rect l="0" t="0" r="r" b="b"/>
              <a:pathLst>
                <a:path w="12" h="13">
                  <a:moveTo>
                    <a:pt x="1" y="6"/>
                  </a:moveTo>
                  <a:cubicBezTo>
                    <a:pt x="0" y="10"/>
                    <a:pt x="3" y="13"/>
                    <a:pt x="6" y="13"/>
                  </a:cubicBezTo>
                  <a:cubicBezTo>
                    <a:pt x="9" y="13"/>
                    <a:pt x="11" y="10"/>
                    <a:pt x="12" y="7"/>
                  </a:cubicBezTo>
                  <a:cubicBezTo>
                    <a:pt x="12" y="4"/>
                    <a:pt x="10" y="0"/>
                    <a:pt x="7" y="0"/>
                  </a:cubicBezTo>
                  <a:cubicBezTo>
                    <a:pt x="4" y="0"/>
                    <a:pt x="1" y="2"/>
                    <a:pt x="1" y="6"/>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0" name="Freeform 34"/>
            <p:cNvSpPr>
              <a:spLocks/>
            </p:cNvSpPr>
            <p:nvPr/>
          </p:nvSpPr>
          <p:spPr bwMode="auto">
            <a:xfrm>
              <a:off x="7991475" y="4191000"/>
              <a:ext cx="28575" cy="31750"/>
            </a:xfrm>
            <a:custGeom>
              <a:avLst/>
              <a:gdLst>
                <a:gd name="T0" fmla="*/ 1 w 11"/>
                <a:gd name="T1" fmla="*/ 4 h 12"/>
                <a:gd name="T2" fmla="*/ 4 w 11"/>
                <a:gd name="T3" fmla="*/ 11 h 12"/>
                <a:gd name="T4" fmla="*/ 10 w 11"/>
                <a:gd name="T5" fmla="*/ 7 h 12"/>
                <a:gd name="T6" fmla="*/ 7 w 11"/>
                <a:gd name="T7" fmla="*/ 1 h 12"/>
                <a:gd name="T8" fmla="*/ 1 w 11"/>
                <a:gd name="T9" fmla="*/ 4 h 12"/>
              </a:gdLst>
              <a:ahLst/>
              <a:cxnLst>
                <a:cxn ang="0">
                  <a:pos x="T0" y="T1"/>
                </a:cxn>
                <a:cxn ang="0">
                  <a:pos x="T2" y="T3"/>
                </a:cxn>
                <a:cxn ang="0">
                  <a:pos x="T4" y="T5"/>
                </a:cxn>
                <a:cxn ang="0">
                  <a:pos x="T6" y="T7"/>
                </a:cxn>
                <a:cxn ang="0">
                  <a:pos x="T8" y="T9"/>
                </a:cxn>
              </a:cxnLst>
              <a:rect l="0" t="0" r="r" b="b"/>
              <a:pathLst>
                <a:path w="11" h="12">
                  <a:moveTo>
                    <a:pt x="1" y="4"/>
                  </a:moveTo>
                  <a:cubicBezTo>
                    <a:pt x="0" y="7"/>
                    <a:pt x="1" y="10"/>
                    <a:pt x="4" y="11"/>
                  </a:cubicBezTo>
                  <a:cubicBezTo>
                    <a:pt x="6" y="12"/>
                    <a:pt x="8" y="10"/>
                    <a:pt x="10" y="7"/>
                  </a:cubicBezTo>
                  <a:cubicBezTo>
                    <a:pt x="11" y="5"/>
                    <a:pt x="10" y="2"/>
                    <a:pt x="7" y="1"/>
                  </a:cubicBezTo>
                  <a:cubicBezTo>
                    <a:pt x="5" y="0"/>
                    <a:pt x="2" y="2"/>
                    <a:pt x="1" y="4"/>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1" name="Freeform 35"/>
            <p:cNvSpPr>
              <a:spLocks/>
            </p:cNvSpPr>
            <p:nvPr/>
          </p:nvSpPr>
          <p:spPr bwMode="auto">
            <a:xfrm>
              <a:off x="8016875" y="4210050"/>
              <a:ext cx="26988" cy="30163"/>
            </a:xfrm>
            <a:custGeom>
              <a:avLst/>
              <a:gdLst>
                <a:gd name="T0" fmla="*/ 1 w 10"/>
                <a:gd name="T1" fmla="*/ 4 h 12"/>
                <a:gd name="T2" fmla="*/ 2 w 10"/>
                <a:gd name="T3" fmla="*/ 11 h 12"/>
                <a:gd name="T4" fmla="*/ 9 w 10"/>
                <a:gd name="T5" fmla="*/ 8 h 12"/>
                <a:gd name="T6" fmla="*/ 7 w 10"/>
                <a:gd name="T7" fmla="*/ 1 h 12"/>
                <a:gd name="T8" fmla="*/ 1 w 10"/>
                <a:gd name="T9" fmla="*/ 4 h 12"/>
              </a:gdLst>
              <a:ahLst/>
              <a:cxnLst>
                <a:cxn ang="0">
                  <a:pos x="T0" y="T1"/>
                </a:cxn>
                <a:cxn ang="0">
                  <a:pos x="T2" y="T3"/>
                </a:cxn>
                <a:cxn ang="0">
                  <a:pos x="T4" y="T5"/>
                </a:cxn>
                <a:cxn ang="0">
                  <a:pos x="T6" y="T7"/>
                </a:cxn>
                <a:cxn ang="0">
                  <a:pos x="T8" y="T9"/>
                </a:cxn>
              </a:cxnLst>
              <a:rect l="0" t="0" r="r" b="b"/>
              <a:pathLst>
                <a:path w="10" h="12">
                  <a:moveTo>
                    <a:pt x="1" y="4"/>
                  </a:moveTo>
                  <a:cubicBezTo>
                    <a:pt x="0" y="7"/>
                    <a:pt x="1" y="10"/>
                    <a:pt x="2" y="11"/>
                  </a:cubicBezTo>
                  <a:cubicBezTo>
                    <a:pt x="5" y="12"/>
                    <a:pt x="8" y="11"/>
                    <a:pt x="9" y="8"/>
                  </a:cubicBezTo>
                  <a:cubicBezTo>
                    <a:pt x="10" y="5"/>
                    <a:pt x="9" y="2"/>
                    <a:pt x="7" y="1"/>
                  </a:cubicBezTo>
                  <a:cubicBezTo>
                    <a:pt x="4" y="0"/>
                    <a:pt x="1" y="2"/>
                    <a:pt x="1" y="4"/>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2" name="Freeform 36"/>
            <p:cNvSpPr>
              <a:spLocks/>
            </p:cNvSpPr>
            <p:nvPr/>
          </p:nvSpPr>
          <p:spPr bwMode="auto">
            <a:xfrm>
              <a:off x="8032750" y="4235450"/>
              <a:ext cx="25400" cy="22225"/>
            </a:xfrm>
            <a:custGeom>
              <a:avLst/>
              <a:gdLst>
                <a:gd name="T0" fmla="*/ 2 w 10"/>
                <a:gd name="T1" fmla="*/ 2 h 9"/>
                <a:gd name="T2" fmla="*/ 1 w 10"/>
                <a:gd name="T3" fmla="*/ 7 h 9"/>
                <a:gd name="T4" fmla="*/ 8 w 10"/>
                <a:gd name="T5" fmla="*/ 7 h 9"/>
                <a:gd name="T6" fmla="*/ 8 w 10"/>
                <a:gd name="T7" fmla="*/ 1 h 9"/>
                <a:gd name="T8" fmla="*/ 2 w 10"/>
                <a:gd name="T9" fmla="*/ 2 h 9"/>
              </a:gdLst>
              <a:ahLst/>
              <a:cxnLst>
                <a:cxn ang="0">
                  <a:pos x="T0" y="T1"/>
                </a:cxn>
                <a:cxn ang="0">
                  <a:pos x="T2" y="T3"/>
                </a:cxn>
                <a:cxn ang="0">
                  <a:pos x="T4" y="T5"/>
                </a:cxn>
                <a:cxn ang="0">
                  <a:pos x="T6" y="T7"/>
                </a:cxn>
                <a:cxn ang="0">
                  <a:pos x="T8" y="T9"/>
                </a:cxn>
              </a:cxnLst>
              <a:rect l="0" t="0" r="r" b="b"/>
              <a:pathLst>
                <a:path w="10" h="9">
                  <a:moveTo>
                    <a:pt x="2" y="2"/>
                  </a:moveTo>
                  <a:cubicBezTo>
                    <a:pt x="0" y="4"/>
                    <a:pt x="0" y="6"/>
                    <a:pt x="1" y="7"/>
                  </a:cubicBezTo>
                  <a:cubicBezTo>
                    <a:pt x="3" y="9"/>
                    <a:pt x="6" y="9"/>
                    <a:pt x="8" y="7"/>
                  </a:cubicBezTo>
                  <a:cubicBezTo>
                    <a:pt x="9" y="5"/>
                    <a:pt x="10" y="3"/>
                    <a:pt x="8" y="1"/>
                  </a:cubicBezTo>
                  <a:cubicBezTo>
                    <a:pt x="7" y="0"/>
                    <a:pt x="4" y="0"/>
                    <a:pt x="2" y="2"/>
                  </a:cubicBezTo>
                  <a:close/>
                </a:path>
              </a:pathLst>
            </a:custGeom>
            <a:solidFill>
              <a:srgbClr val="EF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3" name="Freeform 37"/>
            <p:cNvSpPr>
              <a:spLocks noEditPoints="1"/>
            </p:cNvSpPr>
            <p:nvPr/>
          </p:nvSpPr>
          <p:spPr bwMode="auto">
            <a:xfrm>
              <a:off x="7578725" y="3941763"/>
              <a:ext cx="641350" cy="646113"/>
            </a:xfrm>
            <a:custGeom>
              <a:avLst/>
              <a:gdLst>
                <a:gd name="T0" fmla="*/ 154 w 250"/>
                <a:gd name="T1" fmla="*/ 244 h 251"/>
                <a:gd name="T2" fmla="*/ 134 w 250"/>
                <a:gd name="T3" fmla="*/ 251 h 251"/>
                <a:gd name="T4" fmla="*/ 93 w 250"/>
                <a:gd name="T5" fmla="*/ 247 h 251"/>
                <a:gd name="T6" fmla="*/ 113 w 250"/>
                <a:gd name="T7" fmla="*/ 247 h 251"/>
                <a:gd name="T8" fmla="*/ 93 w 250"/>
                <a:gd name="T9" fmla="*/ 247 h 251"/>
                <a:gd name="T10" fmla="*/ 191 w 250"/>
                <a:gd name="T11" fmla="*/ 228 h 251"/>
                <a:gd name="T12" fmla="*/ 174 w 250"/>
                <a:gd name="T13" fmla="*/ 241 h 251"/>
                <a:gd name="T14" fmla="*/ 55 w 250"/>
                <a:gd name="T15" fmla="*/ 230 h 251"/>
                <a:gd name="T16" fmla="*/ 75 w 250"/>
                <a:gd name="T17" fmla="*/ 236 h 251"/>
                <a:gd name="T18" fmla="*/ 55 w 250"/>
                <a:gd name="T19" fmla="*/ 230 h 251"/>
                <a:gd name="T20" fmla="*/ 191 w 250"/>
                <a:gd name="T21" fmla="*/ 228 h 251"/>
                <a:gd name="T22" fmla="*/ 221 w 250"/>
                <a:gd name="T23" fmla="*/ 201 h 251"/>
                <a:gd name="T24" fmla="*/ 210 w 250"/>
                <a:gd name="T25" fmla="*/ 219 h 251"/>
                <a:gd name="T26" fmla="*/ 25 w 250"/>
                <a:gd name="T27" fmla="*/ 201 h 251"/>
                <a:gd name="T28" fmla="*/ 41 w 250"/>
                <a:gd name="T29" fmla="*/ 214 h 251"/>
                <a:gd name="T30" fmla="*/ 25 w 250"/>
                <a:gd name="T31" fmla="*/ 201 h 251"/>
                <a:gd name="T32" fmla="*/ 241 w 250"/>
                <a:gd name="T33" fmla="*/ 165 h 251"/>
                <a:gd name="T34" fmla="*/ 236 w 250"/>
                <a:gd name="T35" fmla="*/ 186 h 251"/>
                <a:gd name="T36" fmla="*/ 6 w 250"/>
                <a:gd name="T37" fmla="*/ 164 h 251"/>
                <a:gd name="T38" fmla="*/ 18 w 250"/>
                <a:gd name="T39" fmla="*/ 181 h 251"/>
                <a:gd name="T40" fmla="*/ 6 w 250"/>
                <a:gd name="T41" fmla="*/ 164 h 251"/>
                <a:gd name="T42" fmla="*/ 246 w 250"/>
                <a:gd name="T43" fmla="*/ 126 h 251"/>
                <a:gd name="T44" fmla="*/ 249 w 250"/>
                <a:gd name="T45" fmla="*/ 147 h 251"/>
                <a:gd name="T46" fmla="*/ 0 w 250"/>
                <a:gd name="T47" fmla="*/ 126 h 251"/>
                <a:gd name="T48" fmla="*/ 4 w 250"/>
                <a:gd name="T49" fmla="*/ 123 h 251"/>
                <a:gd name="T50" fmla="*/ 5 w 250"/>
                <a:gd name="T51" fmla="*/ 143 h 251"/>
                <a:gd name="T52" fmla="*/ 0 w 250"/>
                <a:gd name="T53" fmla="*/ 126 h 251"/>
                <a:gd name="T54" fmla="*/ 246 w 250"/>
                <a:gd name="T55" fmla="*/ 90 h 251"/>
                <a:gd name="T56" fmla="*/ 246 w 250"/>
                <a:gd name="T57" fmla="*/ 111 h 251"/>
                <a:gd name="T58" fmla="*/ 2 w 250"/>
                <a:gd name="T59" fmla="*/ 102 h 251"/>
                <a:gd name="T60" fmla="*/ 12 w 250"/>
                <a:gd name="T61" fmla="*/ 84 h 251"/>
                <a:gd name="T62" fmla="*/ 2 w 250"/>
                <a:gd name="T63" fmla="*/ 102 h 251"/>
                <a:gd name="T64" fmla="*/ 228 w 250"/>
                <a:gd name="T65" fmla="*/ 53 h 251"/>
                <a:gd name="T66" fmla="*/ 235 w 250"/>
                <a:gd name="T67" fmla="*/ 73 h 251"/>
                <a:gd name="T68" fmla="*/ 17 w 250"/>
                <a:gd name="T69" fmla="*/ 63 h 251"/>
                <a:gd name="T70" fmla="*/ 32 w 250"/>
                <a:gd name="T71" fmla="*/ 49 h 251"/>
                <a:gd name="T72" fmla="*/ 17 w 250"/>
                <a:gd name="T73" fmla="*/ 63 h 251"/>
                <a:gd name="T74" fmla="*/ 196 w 250"/>
                <a:gd name="T75" fmla="*/ 27 h 251"/>
                <a:gd name="T76" fmla="*/ 214 w 250"/>
                <a:gd name="T77" fmla="*/ 37 h 251"/>
                <a:gd name="T78" fmla="*/ 196 w 250"/>
                <a:gd name="T79" fmla="*/ 27 h 251"/>
                <a:gd name="T80" fmla="*/ 60 w 250"/>
                <a:gd name="T81" fmla="*/ 19 h 251"/>
                <a:gd name="T82" fmla="*/ 46 w 250"/>
                <a:gd name="T83" fmla="*/ 34 h 251"/>
                <a:gd name="T84" fmla="*/ 160 w 250"/>
                <a:gd name="T85" fmla="*/ 9 h 251"/>
                <a:gd name="T86" fmla="*/ 180 w 250"/>
                <a:gd name="T87" fmla="*/ 13 h 251"/>
                <a:gd name="T88" fmla="*/ 160 w 250"/>
                <a:gd name="T89" fmla="*/ 9 h 251"/>
                <a:gd name="T90" fmla="*/ 99 w 250"/>
                <a:gd name="T91" fmla="*/ 3 h 251"/>
                <a:gd name="T92" fmla="*/ 80 w 250"/>
                <a:gd name="T93" fmla="*/ 13 h 251"/>
                <a:gd name="T94" fmla="*/ 125 w 250"/>
                <a:gd name="T95" fmla="*/ 4 h 251"/>
                <a:gd name="T96" fmla="*/ 119 w 250"/>
                <a:gd name="T97" fmla="*/ 0 h 251"/>
                <a:gd name="T98" fmla="*/ 140 w 250"/>
                <a:gd name="T99" fmla="*/ 1 h 251"/>
                <a:gd name="T100" fmla="*/ 125 w 250"/>
                <a:gd name="T101"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0" h="251">
                  <a:moveTo>
                    <a:pt x="134" y="247"/>
                  </a:moveTo>
                  <a:cubicBezTo>
                    <a:pt x="141" y="246"/>
                    <a:pt x="148" y="245"/>
                    <a:pt x="154" y="244"/>
                  </a:cubicBezTo>
                  <a:cubicBezTo>
                    <a:pt x="155" y="248"/>
                    <a:pt x="155" y="248"/>
                    <a:pt x="155" y="248"/>
                  </a:cubicBezTo>
                  <a:cubicBezTo>
                    <a:pt x="148" y="249"/>
                    <a:pt x="141" y="250"/>
                    <a:pt x="134" y="251"/>
                  </a:cubicBezTo>
                  <a:lnTo>
                    <a:pt x="134" y="247"/>
                  </a:lnTo>
                  <a:close/>
                  <a:moveTo>
                    <a:pt x="93" y="247"/>
                  </a:moveTo>
                  <a:cubicBezTo>
                    <a:pt x="94" y="243"/>
                    <a:pt x="94" y="243"/>
                    <a:pt x="94" y="243"/>
                  </a:cubicBezTo>
                  <a:cubicBezTo>
                    <a:pt x="100" y="245"/>
                    <a:pt x="107" y="246"/>
                    <a:pt x="113" y="247"/>
                  </a:cubicBezTo>
                  <a:cubicBezTo>
                    <a:pt x="113" y="251"/>
                    <a:pt x="113" y="251"/>
                    <a:pt x="113" y="251"/>
                  </a:cubicBezTo>
                  <a:cubicBezTo>
                    <a:pt x="106" y="250"/>
                    <a:pt x="99" y="249"/>
                    <a:pt x="93" y="247"/>
                  </a:cubicBezTo>
                  <a:close/>
                  <a:moveTo>
                    <a:pt x="173" y="237"/>
                  </a:moveTo>
                  <a:cubicBezTo>
                    <a:pt x="179" y="234"/>
                    <a:pt x="185" y="231"/>
                    <a:pt x="191" y="228"/>
                  </a:cubicBezTo>
                  <a:cubicBezTo>
                    <a:pt x="193" y="231"/>
                    <a:pt x="193" y="231"/>
                    <a:pt x="193" y="231"/>
                  </a:cubicBezTo>
                  <a:cubicBezTo>
                    <a:pt x="187" y="235"/>
                    <a:pt x="181" y="238"/>
                    <a:pt x="174" y="241"/>
                  </a:cubicBezTo>
                  <a:lnTo>
                    <a:pt x="173" y="237"/>
                  </a:lnTo>
                  <a:close/>
                  <a:moveTo>
                    <a:pt x="55" y="230"/>
                  </a:moveTo>
                  <a:cubicBezTo>
                    <a:pt x="57" y="226"/>
                    <a:pt x="57" y="226"/>
                    <a:pt x="57" y="226"/>
                  </a:cubicBezTo>
                  <a:cubicBezTo>
                    <a:pt x="63" y="230"/>
                    <a:pt x="69" y="233"/>
                    <a:pt x="75" y="236"/>
                  </a:cubicBezTo>
                  <a:cubicBezTo>
                    <a:pt x="73" y="240"/>
                    <a:pt x="73" y="240"/>
                    <a:pt x="73" y="240"/>
                  </a:cubicBezTo>
                  <a:cubicBezTo>
                    <a:pt x="67" y="237"/>
                    <a:pt x="61" y="233"/>
                    <a:pt x="55" y="230"/>
                  </a:cubicBezTo>
                  <a:close/>
                  <a:moveTo>
                    <a:pt x="191" y="228"/>
                  </a:moveTo>
                  <a:cubicBezTo>
                    <a:pt x="191" y="228"/>
                    <a:pt x="191" y="228"/>
                    <a:pt x="191" y="228"/>
                  </a:cubicBezTo>
                  <a:moveTo>
                    <a:pt x="207" y="216"/>
                  </a:moveTo>
                  <a:cubicBezTo>
                    <a:pt x="212" y="211"/>
                    <a:pt x="217" y="206"/>
                    <a:pt x="221" y="201"/>
                  </a:cubicBezTo>
                  <a:cubicBezTo>
                    <a:pt x="224" y="203"/>
                    <a:pt x="224" y="203"/>
                    <a:pt x="224" y="203"/>
                  </a:cubicBezTo>
                  <a:cubicBezTo>
                    <a:pt x="220" y="209"/>
                    <a:pt x="215" y="214"/>
                    <a:pt x="210" y="219"/>
                  </a:cubicBezTo>
                  <a:lnTo>
                    <a:pt x="207" y="216"/>
                  </a:lnTo>
                  <a:close/>
                  <a:moveTo>
                    <a:pt x="25" y="201"/>
                  </a:moveTo>
                  <a:cubicBezTo>
                    <a:pt x="28" y="199"/>
                    <a:pt x="28" y="199"/>
                    <a:pt x="28" y="199"/>
                  </a:cubicBezTo>
                  <a:cubicBezTo>
                    <a:pt x="33" y="204"/>
                    <a:pt x="37" y="209"/>
                    <a:pt x="41" y="214"/>
                  </a:cubicBezTo>
                  <a:cubicBezTo>
                    <a:pt x="38" y="217"/>
                    <a:pt x="38" y="217"/>
                    <a:pt x="38" y="217"/>
                  </a:cubicBezTo>
                  <a:cubicBezTo>
                    <a:pt x="33" y="212"/>
                    <a:pt x="30" y="206"/>
                    <a:pt x="25" y="201"/>
                  </a:cubicBezTo>
                  <a:close/>
                  <a:moveTo>
                    <a:pt x="232" y="184"/>
                  </a:moveTo>
                  <a:cubicBezTo>
                    <a:pt x="236" y="178"/>
                    <a:pt x="238" y="172"/>
                    <a:pt x="241" y="165"/>
                  </a:cubicBezTo>
                  <a:cubicBezTo>
                    <a:pt x="244" y="167"/>
                    <a:pt x="244" y="167"/>
                    <a:pt x="244" y="167"/>
                  </a:cubicBezTo>
                  <a:cubicBezTo>
                    <a:pt x="242" y="173"/>
                    <a:pt x="239" y="180"/>
                    <a:pt x="236" y="186"/>
                  </a:cubicBezTo>
                  <a:lnTo>
                    <a:pt x="232" y="184"/>
                  </a:lnTo>
                  <a:close/>
                  <a:moveTo>
                    <a:pt x="6" y="164"/>
                  </a:moveTo>
                  <a:cubicBezTo>
                    <a:pt x="10" y="163"/>
                    <a:pt x="10" y="163"/>
                    <a:pt x="10" y="163"/>
                  </a:cubicBezTo>
                  <a:cubicBezTo>
                    <a:pt x="12" y="169"/>
                    <a:pt x="15" y="175"/>
                    <a:pt x="18" y="181"/>
                  </a:cubicBezTo>
                  <a:cubicBezTo>
                    <a:pt x="14" y="183"/>
                    <a:pt x="14" y="183"/>
                    <a:pt x="14" y="183"/>
                  </a:cubicBezTo>
                  <a:cubicBezTo>
                    <a:pt x="11" y="177"/>
                    <a:pt x="8" y="171"/>
                    <a:pt x="6" y="164"/>
                  </a:cubicBezTo>
                  <a:close/>
                  <a:moveTo>
                    <a:pt x="246" y="146"/>
                  </a:moveTo>
                  <a:cubicBezTo>
                    <a:pt x="246" y="139"/>
                    <a:pt x="246" y="132"/>
                    <a:pt x="246" y="126"/>
                  </a:cubicBezTo>
                  <a:cubicBezTo>
                    <a:pt x="250" y="126"/>
                    <a:pt x="250" y="126"/>
                    <a:pt x="250" y="126"/>
                  </a:cubicBezTo>
                  <a:cubicBezTo>
                    <a:pt x="250" y="133"/>
                    <a:pt x="250" y="140"/>
                    <a:pt x="249" y="147"/>
                  </a:cubicBezTo>
                  <a:lnTo>
                    <a:pt x="246" y="146"/>
                  </a:lnTo>
                  <a:close/>
                  <a:moveTo>
                    <a:pt x="0" y="126"/>
                  </a:moveTo>
                  <a:cubicBezTo>
                    <a:pt x="0" y="125"/>
                    <a:pt x="0" y="124"/>
                    <a:pt x="0" y="123"/>
                  </a:cubicBezTo>
                  <a:cubicBezTo>
                    <a:pt x="4" y="123"/>
                    <a:pt x="4" y="123"/>
                    <a:pt x="4" y="123"/>
                  </a:cubicBezTo>
                  <a:cubicBezTo>
                    <a:pt x="4" y="124"/>
                    <a:pt x="4" y="125"/>
                    <a:pt x="4" y="126"/>
                  </a:cubicBezTo>
                  <a:cubicBezTo>
                    <a:pt x="4" y="132"/>
                    <a:pt x="5" y="137"/>
                    <a:pt x="5" y="143"/>
                  </a:cubicBezTo>
                  <a:cubicBezTo>
                    <a:pt x="1" y="144"/>
                    <a:pt x="1" y="144"/>
                    <a:pt x="1" y="144"/>
                  </a:cubicBezTo>
                  <a:cubicBezTo>
                    <a:pt x="0" y="138"/>
                    <a:pt x="0" y="132"/>
                    <a:pt x="0" y="126"/>
                  </a:cubicBezTo>
                  <a:close/>
                  <a:moveTo>
                    <a:pt x="242" y="92"/>
                  </a:moveTo>
                  <a:cubicBezTo>
                    <a:pt x="246" y="90"/>
                    <a:pt x="246" y="90"/>
                    <a:pt x="246" y="90"/>
                  </a:cubicBezTo>
                  <a:cubicBezTo>
                    <a:pt x="247" y="97"/>
                    <a:pt x="249" y="104"/>
                    <a:pt x="250" y="111"/>
                  </a:cubicBezTo>
                  <a:cubicBezTo>
                    <a:pt x="246" y="111"/>
                    <a:pt x="246" y="111"/>
                    <a:pt x="246" y="111"/>
                  </a:cubicBezTo>
                  <a:cubicBezTo>
                    <a:pt x="246" y="105"/>
                    <a:pt x="244" y="98"/>
                    <a:pt x="242" y="92"/>
                  </a:cubicBezTo>
                  <a:close/>
                  <a:moveTo>
                    <a:pt x="2" y="102"/>
                  </a:moveTo>
                  <a:cubicBezTo>
                    <a:pt x="4" y="95"/>
                    <a:pt x="6" y="89"/>
                    <a:pt x="8" y="82"/>
                  </a:cubicBezTo>
                  <a:cubicBezTo>
                    <a:pt x="12" y="84"/>
                    <a:pt x="12" y="84"/>
                    <a:pt x="12" y="84"/>
                  </a:cubicBezTo>
                  <a:cubicBezTo>
                    <a:pt x="10" y="90"/>
                    <a:pt x="8" y="96"/>
                    <a:pt x="6" y="103"/>
                  </a:cubicBezTo>
                  <a:lnTo>
                    <a:pt x="2" y="102"/>
                  </a:lnTo>
                  <a:close/>
                  <a:moveTo>
                    <a:pt x="224" y="56"/>
                  </a:moveTo>
                  <a:cubicBezTo>
                    <a:pt x="228" y="53"/>
                    <a:pt x="228" y="53"/>
                    <a:pt x="228" y="53"/>
                  </a:cubicBezTo>
                  <a:cubicBezTo>
                    <a:pt x="232" y="59"/>
                    <a:pt x="236" y="65"/>
                    <a:pt x="239" y="71"/>
                  </a:cubicBezTo>
                  <a:cubicBezTo>
                    <a:pt x="235" y="73"/>
                    <a:pt x="235" y="73"/>
                    <a:pt x="235" y="73"/>
                  </a:cubicBezTo>
                  <a:cubicBezTo>
                    <a:pt x="232" y="67"/>
                    <a:pt x="228" y="61"/>
                    <a:pt x="224" y="56"/>
                  </a:cubicBezTo>
                  <a:close/>
                  <a:moveTo>
                    <a:pt x="17" y="63"/>
                  </a:moveTo>
                  <a:cubicBezTo>
                    <a:pt x="21" y="57"/>
                    <a:pt x="25" y="51"/>
                    <a:pt x="28" y="46"/>
                  </a:cubicBezTo>
                  <a:cubicBezTo>
                    <a:pt x="32" y="49"/>
                    <a:pt x="32" y="49"/>
                    <a:pt x="32" y="49"/>
                  </a:cubicBezTo>
                  <a:cubicBezTo>
                    <a:pt x="28" y="53"/>
                    <a:pt x="24" y="59"/>
                    <a:pt x="21" y="65"/>
                  </a:cubicBezTo>
                  <a:lnTo>
                    <a:pt x="17" y="63"/>
                  </a:lnTo>
                  <a:close/>
                  <a:moveTo>
                    <a:pt x="196" y="27"/>
                  </a:moveTo>
                  <a:cubicBezTo>
                    <a:pt x="196" y="27"/>
                    <a:pt x="196" y="27"/>
                    <a:pt x="196" y="27"/>
                  </a:cubicBezTo>
                  <a:cubicBezTo>
                    <a:pt x="198" y="24"/>
                    <a:pt x="198" y="24"/>
                    <a:pt x="198" y="24"/>
                  </a:cubicBezTo>
                  <a:cubicBezTo>
                    <a:pt x="204" y="27"/>
                    <a:pt x="209" y="32"/>
                    <a:pt x="214" y="37"/>
                  </a:cubicBezTo>
                  <a:cubicBezTo>
                    <a:pt x="211" y="40"/>
                    <a:pt x="211" y="40"/>
                    <a:pt x="211" y="40"/>
                  </a:cubicBezTo>
                  <a:cubicBezTo>
                    <a:pt x="206" y="35"/>
                    <a:pt x="201" y="31"/>
                    <a:pt x="196" y="27"/>
                  </a:cubicBezTo>
                  <a:close/>
                  <a:moveTo>
                    <a:pt x="43" y="31"/>
                  </a:moveTo>
                  <a:cubicBezTo>
                    <a:pt x="48" y="26"/>
                    <a:pt x="54" y="22"/>
                    <a:pt x="60" y="19"/>
                  </a:cubicBezTo>
                  <a:cubicBezTo>
                    <a:pt x="62" y="22"/>
                    <a:pt x="62" y="22"/>
                    <a:pt x="62" y="22"/>
                  </a:cubicBezTo>
                  <a:cubicBezTo>
                    <a:pt x="56" y="26"/>
                    <a:pt x="51" y="30"/>
                    <a:pt x="46" y="34"/>
                  </a:cubicBezTo>
                  <a:lnTo>
                    <a:pt x="43" y="31"/>
                  </a:lnTo>
                  <a:close/>
                  <a:moveTo>
                    <a:pt x="160" y="9"/>
                  </a:moveTo>
                  <a:cubicBezTo>
                    <a:pt x="161" y="5"/>
                    <a:pt x="161" y="5"/>
                    <a:pt x="161" y="5"/>
                  </a:cubicBezTo>
                  <a:cubicBezTo>
                    <a:pt x="168" y="7"/>
                    <a:pt x="173" y="10"/>
                    <a:pt x="180" y="13"/>
                  </a:cubicBezTo>
                  <a:cubicBezTo>
                    <a:pt x="178" y="17"/>
                    <a:pt x="178" y="17"/>
                    <a:pt x="178" y="17"/>
                  </a:cubicBezTo>
                  <a:cubicBezTo>
                    <a:pt x="172" y="14"/>
                    <a:pt x="167" y="11"/>
                    <a:pt x="160" y="9"/>
                  </a:cubicBezTo>
                  <a:close/>
                  <a:moveTo>
                    <a:pt x="79" y="9"/>
                  </a:moveTo>
                  <a:cubicBezTo>
                    <a:pt x="85" y="7"/>
                    <a:pt x="92" y="5"/>
                    <a:pt x="99" y="3"/>
                  </a:cubicBezTo>
                  <a:cubicBezTo>
                    <a:pt x="99" y="7"/>
                    <a:pt x="99" y="7"/>
                    <a:pt x="99" y="7"/>
                  </a:cubicBezTo>
                  <a:cubicBezTo>
                    <a:pt x="93" y="9"/>
                    <a:pt x="87" y="11"/>
                    <a:pt x="80" y="13"/>
                  </a:cubicBezTo>
                  <a:lnTo>
                    <a:pt x="79" y="9"/>
                  </a:lnTo>
                  <a:close/>
                  <a:moveTo>
                    <a:pt x="125" y="4"/>
                  </a:moveTo>
                  <a:cubicBezTo>
                    <a:pt x="123" y="4"/>
                    <a:pt x="121" y="5"/>
                    <a:pt x="119" y="5"/>
                  </a:cubicBezTo>
                  <a:cubicBezTo>
                    <a:pt x="119" y="0"/>
                    <a:pt x="119" y="0"/>
                    <a:pt x="119" y="0"/>
                  </a:cubicBezTo>
                  <a:cubicBezTo>
                    <a:pt x="121" y="0"/>
                    <a:pt x="123" y="0"/>
                    <a:pt x="125" y="0"/>
                  </a:cubicBezTo>
                  <a:cubicBezTo>
                    <a:pt x="130" y="0"/>
                    <a:pt x="135" y="1"/>
                    <a:pt x="140" y="1"/>
                  </a:cubicBezTo>
                  <a:cubicBezTo>
                    <a:pt x="140" y="5"/>
                    <a:pt x="140" y="5"/>
                    <a:pt x="140" y="5"/>
                  </a:cubicBezTo>
                  <a:cubicBezTo>
                    <a:pt x="135" y="5"/>
                    <a:pt x="130" y="4"/>
                    <a:pt x="125" y="4"/>
                  </a:cubicBezTo>
                  <a:close/>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94" name="组合 93"/>
          <p:cNvGrpSpPr/>
          <p:nvPr/>
        </p:nvGrpSpPr>
        <p:grpSpPr>
          <a:xfrm>
            <a:off x="7077287" y="3543302"/>
            <a:ext cx="855133" cy="859367"/>
            <a:chOff x="7578725" y="2559050"/>
            <a:chExt cx="641350" cy="644525"/>
          </a:xfrm>
          <a:effectLst>
            <a:outerShdw blurRad="203200" dist="279400" dir="8760000" algn="ctr" rotWithShape="0">
              <a:srgbClr val="000000">
                <a:alpha val="45000"/>
              </a:srgbClr>
            </a:outerShdw>
          </a:effectLst>
        </p:grpSpPr>
        <p:sp>
          <p:nvSpPr>
            <p:cNvPr id="95" name="Oval 48"/>
            <p:cNvSpPr>
              <a:spLocks noChangeArrowheads="1"/>
            </p:cNvSpPr>
            <p:nvPr/>
          </p:nvSpPr>
          <p:spPr bwMode="auto">
            <a:xfrm>
              <a:off x="7604125" y="2587625"/>
              <a:ext cx="590550" cy="5905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6" name="Freeform 49"/>
            <p:cNvSpPr>
              <a:spLocks/>
            </p:cNvSpPr>
            <p:nvPr/>
          </p:nvSpPr>
          <p:spPr bwMode="auto">
            <a:xfrm>
              <a:off x="7907338" y="3157538"/>
              <a:ext cx="96838" cy="20638"/>
            </a:xfrm>
            <a:custGeom>
              <a:avLst/>
              <a:gdLst>
                <a:gd name="T0" fmla="*/ 38 w 38"/>
                <a:gd name="T1" fmla="*/ 0 h 8"/>
                <a:gd name="T2" fmla="*/ 0 w 38"/>
                <a:gd name="T3" fmla="*/ 8 h 8"/>
                <a:gd name="T4" fmla="*/ 0 w 38"/>
                <a:gd name="T5" fmla="*/ 8 h 8"/>
                <a:gd name="T6" fmla="*/ 38 w 38"/>
                <a:gd name="T7" fmla="*/ 0 h 8"/>
              </a:gdLst>
              <a:ahLst/>
              <a:cxnLst>
                <a:cxn ang="0">
                  <a:pos x="T0" y="T1"/>
                </a:cxn>
                <a:cxn ang="0">
                  <a:pos x="T2" y="T3"/>
                </a:cxn>
                <a:cxn ang="0">
                  <a:pos x="T4" y="T5"/>
                </a:cxn>
                <a:cxn ang="0">
                  <a:pos x="T6" y="T7"/>
                </a:cxn>
              </a:cxnLst>
              <a:rect l="0" t="0" r="r" b="b"/>
              <a:pathLst>
                <a:path w="38" h="8">
                  <a:moveTo>
                    <a:pt x="38" y="0"/>
                  </a:moveTo>
                  <a:cubicBezTo>
                    <a:pt x="27" y="4"/>
                    <a:pt x="14" y="7"/>
                    <a:pt x="0" y="8"/>
                  </a:cubicBezTo>
                  <a:cubicBezTo>
                    <a:pt x="0" y="8"/>
                    <a:pt x="0" y="8"/>
                    <a:pt x="0" y="8"/>
                  </a:cubicBezTo>
                  <a:cubicBezTo>
                    <a:pt x="13" y="7"/>
                    <a:pt x="26" y="5"/>
                    <a:pt x="38" y="0"/>
                  </a:cubicBezTo>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7" name="Freeform 51"/>
            <p:cNvSpPr>
              <a:spLocks/>
            </p:cNvSpPr>
            <p:nvPr/>
          </p:nvSpPr>
          <p:spPr bwMode="auto">
            <a:xfrm>
              <a:off x="7694613" y="2674938"/>
              <a:ext cx="409575" cy="414338"/>
            </a:xfrm>
            <a:custGeom>
              <a:avLst/>
              <a:gdLst>
                <a:gd name="T0" fmla="*/ 141 w 160"/>
                <a:gd name="T1" fmla="*/ 77 h 161"/>
                <a:gd name="T2" fmla="*/ 141 w 160"/>
                <a:gd name="T3" fmla="*/ 67 h 161"/>
                <a:gd name="T4" fmla="*/ 131 w 160"/>
                <a:gd name="T5" fmla="*/ 67 h 161"/>
                <a:gd name="T6" fmla="*/ 131 w 160"/>
                <a:gd name="T7" fmla="*/ 71 h 161"/>
                <a:gd name="T8" fmla="*/ 117 w 160"/>
                <a:gd name="T9" fmla="*/ 64 h 161"/>
                <a:gd name="T10" fmla="*/ 117 w 160"/>
                <a:gd name="T11" fmla="*/ 55 h 161"/>
                <a:gd name="T12" fmla="*/ 107 w 160"/>
                <a:gd name="T13" fmla="*/ 55 h 161"/>
                <a:gd name="T14" fmla="*/ 107 w 160"/>
                <a:gd name="T15" fmla="*/ 59 h 161"/>
                <a:gd name="T16" fmla="*/ 89 w 160"/>
                <a:gd name="T17" fmla="*/ 49 h 161"/>
                <a:gd name="T18" fmla="*/ 89 w 160"/>
                <a:gd name="T19" fmla="*/ 18 h 161"/>
                <a:gd name="T20" fmla="*/ 81 w 160"/>
                <a:gd name="T21" fmla="*/ 0 h 161"/>
                <a:gd name="T22" fmla="*/ 80 w 160"/>
                <a:gd name="T23" fmla="*/ 0 h 161"/>
                <a:gd name="T24" fmla="*/ 79 w 160"/>
                <a:gd name="T25" fmla="*/ 0 h 161"/>
                <a:gd name="T26" fmla="*/ 71 w 160"/>
                <a:gd name="T27" fmla="*/ 18 h 161"/>
                <a:gd name="T28" fmla="*/ 71 w 160"/>
                <a:gd name="T29" fmla="*/ 49 h 161"/>
                <a:gd name="T30" fmla="*/ 53 w 160"/>
                <a:gd name="T31" fmla="*/ 59 h 161"/>
                <a:gd name="T32" fmla="*/ 53 w 160"/>
                <a:gd name="T33" fmla="*/ 55 h 161"/>
                <a:gd name="T34" fmla="*/ 44 w 160"/>
                <a:gd name="T35" fmla="*/ 55 h 161"/>
                <a:gd name="T36" fmla="*/ 44 w 160"/>
                <a:gd name="T37" fmla="*/ 64 h 161"/>
                <a:gd name="T38" fmla="*/ 30 w 160"/>
                <a:gd name="T39" fmla="*/ 72 h 161"/>
                <a:gd name="T40" fmla="*/ 30 w 160"/>
                <a:gd name="T41" fmla="*/ 67 h 161"/>
                <a:gd name="T42" fmla="*/ 20 w 160"/>
                <a:gd name="T43" fmla="*/ 67 h 161"/>
                <a:gd name="T44" fmla="*/ 20 w 160"/>
                <a:gd name="T45" fmla="*/ 77 h 161"/>
                <a:gd name="T46" fmla="*/ 0 w 160"/>
                <a:gd name="T47" fmla="*/ 88 h 161"/>
                <a:gd name="T48" fmla="*/ 0 w 160"/>
                <a:gd name="T49" fmla="*/ 97 h 161"/>
                <a:gd name="T50" fmla="*/ 48 w 160"/>
                <a:gd name="T51" fmla="*/ 81 h 161"/>
                <a:gd name="T52" fmla="*/ 71 w 160"/>
                <a:gd name="T53" fmla="*/ 81 h 161"/>
                <a:gd name="T54" fmla="*/ 71 w 160"/>
                <a:gd name="T55" fmla="*/ 87 h 161"/>
                <a:gd name="T56" fmla="*/ 76 w 160"/>
                <a:gd name="T57" fmla="*/ 131 h 161"/>
                <a:gd name="T58" fmla="*/ 51 w 160"/>
                <a:gd name="T59" fmla="*/ 149 h 161"/>
                <a:gd name="T60" fmla="*/ 51 w 160"/>
                <a:gd name="T61" fmla="*/ 157 h 161"/>
                <a:gd name="T62" fmla="*/ 79 w 160"/>
                <a:gd name="T63" fmla="*/ 147 h 161"/>
                <a:gd name="T64" fmla="*/ 79 w 160"/>
                <a:gd name="T65" fmla="*/ 161 h 161"/>
                <a:gd name="T66" fmla="*/ 82 w 160"/>
                <a:gd name="T67" fmla="*/ 161 h 161"/>
                <a:gd name="T68" fmla="*/ 82 w 160"/>
                <a:gd name="T69" fmla="*/ 147 h 161"/>
                <a:gd name="T70" fmla="*/ 110 w 160"/>
                <a:gd name="T71" fmla="*/ 156 h 161"/>
                <a:gd name="T72" fmla="*/ 110 w 160"/>
                <a:gd name="T73" fmla="*/ 149 h 161"/>
                <a:gd name="T74" fmla="*/ 85 w 160"/>
                <a:gd name="T75" fmla="*/ 131 h 161"/>
                <a:gd name="T76" fmla="*/ 89 w 160"/>
                <a:gd name="T77" fmla="*/ 87 h 161"/>
                <a:gd name="T78" fmla="*/ 89 w 160"/>
                <a:gd name="T79" fmla="*/ 81 h 161"/>
                <a:gd name="T80" fmla="*/ 113 w 160"/>
                <a:gd name="T81" fmla="*/ 81 h 161"/>
                <a:gd name="T82" fmla="*/ 160 w 160"/>
                <a:gd name="T83" fmla="*/ 97 h 161"/>
                <a:gd name="T84" fmla="*/ 160 w 160"/>
                <a:gd name="T85" fmla="*/ 88 h 161"/>
                <a:gd name="T86" fmla="*/ 141 w 160"/>
                <a:gd name="T87" fmla="*/ 7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61">
                  <a:moveTo>
                    <a:pt x="141" y="77"/>
                  </a:moveTo>
                  <a:cubicBezTo>
                    <a:pt x="141" y="67"/>
                    <a:pt x="141" y="67"/>
                    <a:pt x="141" y="67"/>
                  </a:cubicBezTo>
                  <a:cubicBezTo>
                    <a:pt x="131" y="67"/>
                    <a:pt x="131" y="67"/>
                    <a:pt x="131" y="67"/>
                  </a:cubicBezTo>
                  <a:cubicBezTo>
                    <a:pt x="131" y="71"/>
                    <a:pt x="131" y="71"/>
                    <a:pt x="131" y="71"/>
                  </a:cubicBezTo>
                  <a:cubicBezTo>
                    <a:pt x="117" y="64"/>
                    <a:pt x="117" y="64"/>
                    <a:pt x="117" y="64"/>
                  </a:cubicBezTo>
                  <a:cubicBezTo>
                    <a:pt x="117" y="55"/>
                    <a:pt x="117" y="55"/>
                    <a:pt x="117" y="55"/>
                  </a:cubicBezTo>
                  <a:cubicBezTo>
                    <a:pt x="107" y="55"/>
                    <a:pt x="107" y="55"/>
                    <a:pt x="107" y="55"/>
                  </a:cubicBezTo>
                  <a:cubicBezTo>
                    <a:pt x="107" y="59"/>
                    <a:pt x="107" y="59"/>
                    <a:pt x="107" y="59"/>
                  </a:cubicBezTo>
                  <a:cubicBezTo>
                    <a:pt x="89" y="49"/>
                    <a:pt x="89" y="49"/>
                    <a:pt x="89" y="49"/>
                  </a:cubicBezTo>
                  <a:cubicBezTo>
                    <a:pt x="89" y="18"/>
                    <a:pt x="89" y="18"/>
                    <a:pt x="89" y="18"/>
                  </a:cubicBezTo>
                  <a:cubicBezTo>
                    <a:pt x="89" y="4"/>
                    <a:pt x="82" y="1"/>
                    <a:pt x="81" y="0"/>
                  </a:cubicBezTo>
                  <a:cubicBezTo>
                    <a:pt x="80" y="0"/>
                    <a:pt x="80" y="0"/>
                    <a:pt x="80" y="0"/>
                  </a:cubicBezTo>
                  <a:cubicBezTo>
                    <a:pt x="79" y="0"/>
                    <a:pt x="79" y="0"/>
                    <a:pt x="79" y="0"/>
                  </a:cubicBezTo>
                  <a:cubicBezTo>
                    <a:pt x="78" y="1"/>
                    <a:pt x="71" y="4"/>
                    <a:pt x="71" y="18"/>
                  </a:cubicBezTo>
                  <a:cubicBezTo>
                    <a:pt x="71" y="49"/>
                    <a:pt x="71" y="49"/>
                    <a:pt x="71" y="49"/>
                  </a:cubicBezTo>
                  <a:cubicBezTo>
                    <a:pt x="53" y="59"/>
                    <a:pt x="53" y="59"/>
                    <a:pt x="53" y="59"/>
                  </a:cubicBezTo>
                  <a:cubicBezTo>
                    <a:pt x="53" y="55"/>
                    <a:pt x="53" y="55"/>
                    <a:pt x="53" y="55"/>
                  </a:cubicBezTo>
                  <a:cubicBezTo>
                    <a:pt x="44" y="55"/>
                    <a:pt x="44" y="55"/>
                    <a:pt x="44" y="55"/>
                  </a:cubicBezTo>
                  <a:cubicBezTo>
                    <a:pt x="44" y="64"/>
                    <a:pt x="44" y="64"/>
                    <a:pt x="44" y="64"/>
                  </a:cubicBezTo>
                  <a:cubicBezTo>
                    <a:pt x="30" y="72"/>
                    <a:pt x="30" y="72"/>
                    <a:pt x="30" y="72"/>
                  </a:cubicBezTo>
                  <a:cubicBezTo>
                    <a:pt x="30" y="67"/>
                    <a:pt x="30" y="67"/>
                    <a:pt x="30" y="67"/>
                  </a:cubicBezTo>
                  <a:cubicBezTo>
                    <a:pt x="20" y="67"/>
                    <a:pt x="20" y="67"/>
                    <a:pt x="20" y="67"/>
                  </a:cubicBezTo>
                  <a:cubicBezTo>
                    <a:pt x="20" y="77"/>
                    <a:pt x="20" y="77"/>
                    <a:pt x="20" y="77"/>
                  </a:cubicBezTo>
                  <a:cubicBezTo>
                    <a:pt x="0" y="88"/>
                    <a:pt x="0" y="88"/>
                    <a:pt x="0" y="88"/>
                  </a:cubicBezTo>
                  <a:cubicBezTo>
                    <a:pt x="0" y="97"/>
                    <a:pt x="0" y="97"/>
                    <a:pt x="0" y="97"/>
                  </a:cubicBezTo>
                  <a:cubicBezTo>
                    <a:pt x="48" y="81"/>
                    <a:pt x="48" y="81"/>
                    <a:pt x="48" y="81"/>
                  </a:cubicBezTo>
                  <a:cubicBezTo>
                    <a:pt x="71" y="81"/>
                    <a:pt x="71" y="81"/>
                    <a:pt x="71" y="81"/>
                  </a:cubicBezTo>
                  <a:cubicBezTo>
                    <a:pt x="71" y="85"/>
                    <a:pt x="71" y="87"/>
                    <a:pt x="71" y="87"/>
                  </a:cubicBezTo>
                  <a:cubicBezTo>
                    <a:pt x="76" y="131"/>
                    <a:pt x="76" y="131"/>
                    <a:pt x="76" y="131"/>
                  </a:cubicBezTo>
                  <a:cubicBezTo>
                    <a:pt x="51" y="149"/>
                    <a:pt x="51" y="149"/>
                    <a:pt x="51" y="149"/>
                  </a:cubicBezTo>
                  <a:cubicBezTo>
                    <a:pt x="51" y="157"/>
                    <a:pt x="51" y="157"/>
                    <a:pt x="51" y="157"/>
                  </a:cubicBezTo>
                  <a:cubicBezTo>
                    <a:pt x="79" y="147"/>
                    <a:pt x="79" y="147"/>
                    <a:pt x="79" y="147"/>
                  </a:cubicBezTo>
                  <a:cubicBezTo>
                    <a:pt x="79" y="161"/>
                    <a:pt x="79" y="161"/>
                    <a:pt x="79" y="161"/>
                  </a:cubicBezTo>
                  <a:cubicBezTo>
                    <a:pt x="82" y="161"/>
                    <a:pt x="82" y="161"/>
                    <a:pt x="82" y="161"/>
                  </a:cubicBezTo>
                  <a:cubicBezTo>
                    <a:pt x="82" y="147"/>
                    <a:pt x="82" y="147"/>
                    <a:pt x="82" y="147"/>
                  </a:cubicBezTo>
                  <a:cubicBezTo>
                    <a:pt x="110" y="156"/>
                    <a:pt x="110" y="156"/>
                    <a:pt x="110" y="156"/>
                  </a:cubicBezTo>
                  <a:cubicBezTo>
                    <a:pt x="110" y="149"/>
                    <a:pt x="110" y="149"/>
                    <a:pt x="110" y="149"/>
                  </a:cubicBezTo>
                  <a:cubicBezTo>
                    <a:pt x="85" y="131"/>
                    <a:pt x="85" y="131"/>
                    <a:pt x="85" y="131"/>
                  </a:cubicBezTo>
                  <a:cubicBezTo>
                    <a:pt x="89" y="87"/>
                    <a:pt x="89" y="87"/>
                    <a:pt x="89" y="87"/>
                  </a:cubicBezTo>
                  <a:cubicBezTo>
                    <a:pt x="89" y="87"/>
                    <a:pt x="89" y="85"/>
                    <a:pt x="89" y="81"/>
                  </a:cubicBezTo>
                  <a:cubicBezTo>
                    <a:pt x="113" y="81"/>
                    <a:pt x="113" y="81"/>
                    <a:pt x="113" y="81"/>
                  </a:cubicBezTo>
                  <a:cubicBezTo>
                    <a:pt x="160" y="97"/>
                    <a:pt x="160" y="97"/>
                    <a:pt x="160" y="97"/>
                  </a:cubicBezTo>
                  <a:cubicBezTo>
                    <a:pt x="160" y="88"/>
                    <a:pt x="160" y="88"/>
                    <a:pt x="160" y="88"/>
                  </a:cubicBezTo>
                  <a:lnTo>
                    <a:pt x="141" y="77"/>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8" name="Freeform 52"/>
            <p:cNvSpPr>
              <a:spLocks noEditPoints="1"/>
            </p:cNvSpPr>
            <p:nvPr/>
          </p:nvSpPr>
          <p:spPr bwMode="auto">
            <a:xfrm>
              <a:off x="7578725" y="2559050"/>
              <a:ext cx="641350" cy="644525"/>
            </a:xfrm>
            <a:custGeom>
              <a:avLst/>
              <a:gdLst>
                <a:gd name="T0" fmla="*/ 154 w 250"/>
                <a:gd name="T1" fmla="*/ 244 h 251"/>
                <a:gd name="T2" fmla="*/ 134 w 250"/>
                <a:gd name="T3" fmla="*/ 251 h 251"/>
                <a:gd name="T4" fmla="*/ 93 w 250"/>
                <a:gd name="T5" fmla="*/ 247 h 251"/>
                <a:gd name="T6" fmla="*/ 114 w 250"/>
                <a:gd name="T7" fmla="*/ 246 h 251"/>
                <a:gd name="T8" fmla="*/ 93 w 250"/>
                <a:gd name="T9" fmla="*/ 247 h 251"/>
                <a:gd name="T10" fmla="*/ 191 w 250"/>
                <a:gd name="T11" fmla="*/ 228 h 251"/>
                <a:gd name="T12" fmla="*/ 175 w 250"/>
                <a:gd name="T13" fmla="*/ 241 h 251"/>
                <a:gd name="T14" fmla="*/ 55 w 250"/>
                <a:gd name="T15" fmla="*/ 230 h 251"/>
                <a:gd name="T16" fmla="*/ 75 w 250"/>
                <a:gd name="T17" fmla="*/ 236 h 251"/>
                <a:gd name="T18" fmla="*/ 55 w 250"/>
                <a:gd name="T19" fmla="*/ 230 h 251"/>
                <a:gd name="T20" fmla="*/ 191 w 250"/>
                <a:gd name="T21" fmla="*/ 228 h 251"/>
                <a:gd name="T22" fmla="*/ 221 w 250"/>
                <a:gd name="T23" fmla="*/ 201 h 251"/>
                <a:gd name="T24" fmla="*/ 210 w 250"/>
                <a:gd name="T25" fmla="*/ 218 h 251"/>
                <a:gd name="T26" fmla="*/ 25 w 250"/>
                <a:gd name="T27" fmla="*/ 201 h 251"/>
                <a:gd name="T28" fmla="*/ 42 w 250"/>
                <a:gd name="T29" fmla="*/ 213 h 251"/>
                <a:gd name="T30" fmla="*/ 25 w 250"/>
                <a:gd name="T31" fmla="*/ 201 h 251"/>
                <a:gd name="T32" fmla="*/ 240 w 250"/>
                <a:gd name="T33" fmla="*/ 165 h 251"/>
                <a:gd name="T34" fmla="*/ 235 w 250"/>
                <a:gd name="T35" fmla="*/ 186 h 251"/>
                <a:gd name="T36" fmla="*/ 6 w 250"/>
                <a:gd name="T37" fmla="*/ 164 h 251"/>
                <a:gd name="T38" fmla="*/ 18 w 250"/>
                <a:gd name="T39" fmla="*/ 182 h 251"/>
                <a:gd name="T40" fmla="*/ 6 w 250"/>
                <a:gd name="T41" fmla="*/ 164 h 251"/>
                <a:gd name="T42" fmla="*/ 246 w 250"/>
                <a:gd name="T43" fmla="*/ 126 h 251"/>
                <a:gd name="T44" fmla="*/ 249 w 250"/>
                <a:gd name="T45" fmla="*/ 147 h 251"/>
                <a:gd name="T46" fmla="*/ 0 w 250"/>
                <a:gd name="T47" fmla="*/ 126 h 251"/>
                <a:gd name="T48" fmla="*/ 4 w 250"/>
                <a:gd name="T49" fmla="*/ 123 h 251"/>
                <a:gd name="T50" fmla="*/ 5 w 250"/>
                <a:gd name="T51" fmla="*/ 143 h 251"/>
                <a:gd name="T52" fmla="*/ 0 w 250"/>
                <a:gd name="T53" fmla="*/ 126 h 251"/>
                <a:gd name="T54" fmla="*/ 246 w 250"/>
                <a:gd name="T55" fmla="*/ 90 h 251"/>
                <a:gd name="T56" fmla="*/ 246 w 250"/>
                <a:gd name="T57" fmla="*/ 112 h 251"/>
                <a:gd name="T58" fmla="*/ 2 w 250"/>
                <a:gd name="T59" fmla="*/ 102 h 251"/>
                <a:gd name="T60" fmla="*/ 12 w 250"/>
                <a:gd name="T61" fmla="*/ 84 h 251"/>
                <a:gd name="T62" fmla="*/ 2 w 250"/>
                <a:gd name="T63" fmla="*/ 102 h 251"/>
                <a:gd name="T64" fmla="*/ 227 w 250"/>
                <a:gd name="T65" fmla="*/ 53 h 251"/>
                <a:gd name="T66" fmla="*/ 234 w 250"/>
                <a:gd name="T67" fmla="*/ 73 h 251"/>
                <a:gd name="T68" fmla="*/ 17 w 250"/>
                <a:gd name="T69" fmla="*/ 63 h 251"/>
                <a:gd name="T70" fmla="*/ 32 w 250"/>
                <a:gd name="T71" fmla="*/ 49 h 251"/>
                <a:gd name="T72" fmla="*/ 17 w 250"/>
                <a:gd name="T73" fmla="*/ 63 h 251"/>
                <a:gd name="T74" fmla="*/ 195 w 250"/>
                <a:gd name="T75" fmla="*/ 27 h 251"/>
                <a:gd name="T76" fmla="*/ 214 w 250"/>
                <a:gd name="T77" fmla="*/ 37 h 251"/>
                <a:gd name="T78" fmla="*/ 195 w 250"/>
                <a:gd name="T79" fmla="*/ 27 h 251"/>
                <a:gd name="T80" fmla="*/ 60 w 250"/>
                <a:gd name="T81" fmla="*/ 19 h 251"/>
                <a:gd name="T82" fmla="*/ 46 w 250"/>
                <a:gd name="T83" fmla="*/ 34 h 251"/>
                <a:gd name="T84" fmla="*/ 159 w 250"/>
                <a:gd name="T85" fmla="*/ 10 h 251"/>
                <a:gd name="T86" fmla="*/ 180 w 250"/>
                <a:gd name="T87" fmla="*/ 13 h 251"/>
                <a:gd name="T88" fmla="*/ 159 w 250"/>
                <a:gd name="T89" fmla="*/ 10 h 251"/>
                <a:gd name="T90" fmla="*/ 98 w 250"/>
                <a:gd name="T91" fmla="*/ 3 h 251"/>
                <a:gd name="T92" fmla="*/ 80 w 250"/>
                <a:gd name="T93" fmla="*/ 13 h 251"/>
                <a:gd name="T94" fmla="*/ 125 w 250"/>
                <a:gd name="T95" fmla="*/ 5 h 251"/>
                <a:gd name="T96" fmla="*/ 119 w 250"/>
                <a:gd name="T97" fmla="*/ 1 h 251"/>
                <a:gd name="T98" fmla="*/ 140 w 250"/>
                <a:gd name="T99" fmla="*/ 1 h 251"/>
                <a:gd name="T100" fmla="*/ 125 w 250"/>
                <a:gd name="T101" fmla="*/ 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0" h="251">
                  <a:moveTo>
                    <a:pt x="134" y="246"/>
                  </a:moveTo>
                  <a:cubicBezTo>
                    <a:pt x="141" y="246"/>
                    <a:pt x="147" y="245"/>
                    <a:pt x="154" y="244"/>
                  </a:cubicBezTo>
                  <a:cubicBezTo>
                    <a:pt x="155" y="247"/>
                    <a:pt x="155" y="247"/>
                    <a:pt x="155" y="247"/>
                  </a:cubicBezTo>
                  <a:cubicBezTo>
                    <a:pt x="148" y="249"/>
                    <a:pt x="141" y="250"/>
                    <a:pt x="134" y="251"/>
                  </a:cubicBezTo>
                  <a:lnTo>
                    <a:pt x="134" y="246"/>
                  </a:lnTo>
                  <a:close/>
                  <a:moveTo>
                    <a:pt x="93" y="247"/>
                  </a:moveTo>
                  <a:cubicBezTo>
                    <a:pt x="94" y="243"/>
                    <a:pt x="94" y="243"/>
                    <a:pt x="94" y="243"/>
                  </a:cubicBezTo>
                  <a:cubicBezTo>
                    <a:pt x="100" y="244"/>
                    <a:pt x="107" y="246"/>
                    <a:pt x="114" y="246"/>
                  </a:cubicBezTo>
                  <a:cubicBezTo>
                    <a:pt x="113" y="250"/>
                    <a:pt x="113" y="250"/>
                    <a:pt x="113" y="250"/>
                  </a:cubicBezTo>
                  <a:cubicBezTo>
                    <a:pt x="106" y="250"/>
                    <a:pt x="99" y="248"/>
                    <a:pt x="93" y="247"/>
                  </a:cubicBezTo>
                  <a:close/>
                  <a:moveTo>
                    <a:pt x="173" y="237"/>
                  </a:moveTo>
                  <a:cubicBezTo>
                    <a:pt x="179" y="235"/>
                    <a:pt x="185" y="232"/>
                    <a:pt x="191" y="228"/>
                  </a:cubicBezTo>
                  <a:cubicBezTo>
                    <a:pt x="193" y="231"/>
                    <a:pt x="193" y="231"/>
                    <a:pt x="193" y="231"/>
                  </a:cubicBezTo>
                  <a:cubicBezTo>
                    <a:pt x="187" y="235"/>
                    <a:pt x="181" y="238"/>
                    <a:pt x="175" y="241"/>
                  </a:cubicBezTo>
                  <a:lnTo>
                    <a:pt x="173" y="237"/>
                  </a:lnTo>
                  <a:close/>
                  <a:moveTo>
                    <a:pt x="55" y="230"/>
                  </a:moveTo>
                  <a:cubicBezTo>
                    <a:pt x="57" y="226"/>
                    <a:pt x="57" y="226"/>
                    <a:pt x="57" y="226"/>
                  </a:cubicBezTo>
                  <a:cubicBezTo>
                    <a:pt x="63" y="230"/>
                    <a:pt x="69" y="233"/>
                    <a:pt x="75" y="236"/>
                  </a:cubicBezTo>
                  <a:cubicBezTo>
                    <a:pt x="73" y="240"/>
                    <a:pt x="73" y="240"/>
                    <a:pt x="73" y="240"/>
                  </a:cubicBezTo>
                  <a:cubicBezTo>
                    <a:pt x="67" y="237"/>
                    <a:pt x="60" y="234"/>
                    <a:pt x="55" y="230"/>
                  </a:cubicBezTo>
                  <a:close/>
                  <a:moveTo>
                    <a:pt x="191" y="228"/>
                  </a:moveTo>
                  <a:cubicBezTo>
                    <a:pt x="191" y="228"/>
                    <a:pt x="191" y="228"/>
                    <a:pt x="191" y="228"/>
                  </a:cubicBezTo>
                  <a:moveTo>
                    <a:pt x="207" y="216"/>
                  </a:moveTo>
                  <a:cubicBezTo>
                    <a:pt x="212" y="211"/>
                    <a:pt x="216" y="206"/>
                    <a:pt x="221" y="201"/>
                  </a:cubicBezTo>
                  <a:cubicBezTo>
                    <a:pt x="223" y="203"/>
                    <a:pt x="223" y="203"/>
                    <a:pt x="223" y="203"/>
                  </a:cubicBezTo>
                  <a:cubicBezTo>
                    <a:pt x="219" y="209"/>
                    <a:pt x="215" y="214"/>
                    <a:pt x="210" y="218"/>
                  </a:cubicBezTo>
                  <a:lnTo>
                    <a:pt x="207" y="216"/>
                  </a:lnTo>
                  <a:close/>
                  <a:moveTo>
                    <a:pt x="25" y="201"/>
                  </a:moveTo>
                  <a:cubicBezTo>
                    <a:pt x="28" y="198"/>
                    <a:pt x="28" y="198"/>
                    <a:pt x="28" y="198"/>
                  </a:cubicBezTo>
                  <a:cubicBezTo>
                    <a:pt x="32" y="204"/>
                    <a:pt x="37" y="209"/>
                    <a:pt x="42" y="213"/>
                  </a:cubicBezTo>
                  <a:cubicBezTo>
                    <a:pt x="39" y="216"/>
                    <a:pt x="39" y="216"/>
                    <a:pt x="39" y="216"/>
                  </a:cubicBezTo>
                  <a:cubicBezTo>
                    <a:pt x="34" y="212"/>
                    <a:pt x="29" y="207"/>
                    <a:pt x="25" y="201"/>
                  </a:cubicBezTo>
                  <a:close/>
                  <a:moveTo>
                    <a:pt x="231" y="184"/>
                  </a:moveTo>
                  <a:cubicBezTo>
                    <a:pt x="235" y="178"/>
                    <a:pt x="238" y="172"/>
                    <a:pt x="240" y="165"/>
                  </a:cubicBezTo>
                  <a:cubicBezTo>
                    <a:pt x="244" y="167"/>
                    <a:pt x="244" y="167"/>
                    <a:pt x="244" y="167"/>
                  </a:cubicBezTo>
                  <a:cubicBezTo>
                    <a:pt x="241" y="174"/>
                    <a:pt x="239" y="180"/>
                    <a:pt x="235" y="186"/>
                  </a:cubicBezTo>
                  <a:lnTo>
                    <a:pt x="231" y="184"/>
                  </a:lnTo>
                  <a:close/>
                  <a:moveTo>
                    <a:pt x="6" y="164"/>
                  </a:moveTo>
                  <a:cubicBezTo>
                    <a:pt x="10" y="163"/>
                    <a:pt x="10" y="163"/>
                    <a:pt x="10" y="163"/>
                  </a:cubicBezTo>
                  <a:cubicBezTo>
                    <a:pt x="12" y="169"/>
                    <a:pt x="14" y="176"/>
                    <a:pt x="18" y="182"/>
                  </a:cubicBezTo>
                  <a:cubicBezTo>
                    <a:pt x="14" y="183"/>
                    <a:pt x="14" y="183"/>
                    <a:pt x="14" y="183"/>
                  </a:cubicBezTo>
                  <a:cubicBezTo>
                    <a:pt x="11" y="177"/>
                    <a:pt x="8" y="171"/>
                    <a:pt x="6" y="164"/>
                  </a:cubicBezTo>
                  <a:close/>
                  <a:moveTo>
                    <a:pt x="245" y="146"/>
                  </a:moveTo>
                  <a:cubicBezTo>
                    <a:pt x="246" y="140"/>
                    <a:pt x="246" y="133"/>
                    <a:pt x="246" y="126"/>
                  </a:cubicBezTo>
                  <a:cubicBezTo>
                    <a:pt x="250" y="126"/>
                    <a:pt x="250" y="126"/>
                    <a:pt x="250" y="126"/>
                  </a:cubicBezTo>
                  <a:cubicBezTo>
                    <a:pt x="250" y="133"/>
                    <a:pt x="250" y="140"/>
                    <a:pt x="249" y="147"/>
                  </a:cubicBezTo>
                  <a:lnTo>
                    <a:pt x="245" y="146"/>
                  </a:lnTo>
                  <a:close/>
                  <a:moveTo>
                    <a:pt x="0" y="126"/>
                  </a:moveTo>
                  <a:cubicBezTo>
                    <a:pt x="0" y="125"/>
                    <a:pt x="0" y="124"/>
                    <a:pt x="0" y="123"/>
                  </a:cubicBezTo>
                  <a:cubicBezTo>
                    <a:pt x="4" y="123"/>
                    <a:pt x="4" y="123"/>
                    <a:pt x="4" y="123"/>
                  </a:cubicBezTo>
                  <a:cubicBezTo>
                    <a:pt x="4" y="124"/>
                    <a:pt x="4" y="125"/>
                    <a:pt x="4" y="126"/>
                  </a:cubicBezTo>
                  <a:cubicBezTo>
                    <a:pt x="4" y="132"/>
                    <a:pt x="4" y="137"/>
                    <a:pt x="5" y="143"/>
                  </a:cubicBezTo>
                  <a:cubicBezTo>
                    <a:pt x="1" y="144"/>
                    <a:pt x="1" y="144"/>
                    <a:pt x="1" y="144"/>
                  </a:cubicBezTo>
                  <a:cubicBezTo>
                    <a:pt x="1" y="138"/>
                    <a:pt x="0" y="132"/>
                    <a:pt x="0" y="126"/>
                  </a:cubicBezTo>
                  <a:close/>
                  <a:moveTo>
                    <a:pt x="242" y="92"/>
                  </a:moveTo>
                  <a:cubicBezTo>
                    <a:pt x="246" y="90"/>
                    <a:pt x="246" y="90"/>
                    <a:pt x="246" y="90"/>
                  </a:cubicBezTo>
                  <a:cubicBezTo>
                    <a:pt x="247" y="97"/>
                    <a:pt x="249" y="104"/>
                    <a:pt x="250" y="111"/>
                  </a:cubicBezTo>
                  <a:cubicBezTo>
                    <a:pt x="246" y="112"/>
                    <a:pt x="246" y="112"/>
                    <a:pt x="246" y="112"/>
                  </a:cubicBezTo>
                  <a:cubicBezTo>
                    <a:pt x="245" y="105"/>
                    <a:pt x="243" y="98"/>
                    <a:pt x="242" y="92"/>
                  </a:cubicBezTo>
                  <a:close/>
                  <a:moveTo>
                    <a:pt x="2" y="102"/>
                  </a:moveTo>
                  <a:cubicBezTo>
                    <a:pt x="3" y="95"/>
                    <a:pt x="5" y="88"/>
                    <a:pt x="8" y="82"/>
                  </a:cubicBezTo>
                  <a:cubicBezTo>
                    <a:pt x="12" y="84"/>
                    <a:pt x="12" y="84"/>
                    <a:pt x="12" y="84"/>
                  </a:cubicBezTo>
                  <a:cubicBezTo>
                    <a:pt x="9" y="90"/>
                    <a:pt x="7" y="96"/>
                    <a:pt x="6" y="103"/>
                  </a:cubicBezTo>
                  <a:lnTo>
                    <a:pt x="2" y="102"/>
                  </a:lnTo>
                  <a:close/>
                  <a:moveTo>
                    <a:pt x="224" y="56"/>
                  </a:moveTo>
                  <a:cubicBezTo>
                    <a:pt x="227" y="53"/>
                    <a:pt x="227" y="53"/>
                    <a:pt x="227" y="53"/>
                  </a:cubicBezTo>
                  <a:cubicBezTo>
                    <a:pt x="231" y="59"/>
                    <a:pt x="235" y="65"/>
                    <a:pt x="238" y="71"/>
                  </a:cubicBezTo>
                  <a:cubicBezTo>
                    <a:pt x="234" y="73"/>
                    <a:pt x="234" y="73"/>
                    <a:pt x="234" y="73"/>
                  </a:cubicBezTo>
                  <a:cubicBezTo>
                    <a:pt x="231" y="67"/>
                    <a:pt x="228" y="61"/>
                    <a:pt x="224" y="56"/>
                  </a:cubicBezTo>
                  <a:close/>
                  <a:moveTo>
                    <a:pt x="17" y="63"/>
                  </a:moveTo>
                  <a:cubicBezTo>
                    <a:pt x="20" y="57"/>
                    <a:pt x="24" y="52"/>
                    <a:pt x="28" y="46"/>
                  </a:cubicBezTo>
                  <a:cubicBezTo>
                    <a:pt x="32" y="49"/>
                    <a:pt x="32" y="49"/>
                    <a:pt x="32" y="49"/>
                  </a:cubicBezTo>
                  <a:cubicBezTo>
                    <a:pt x="28" y="54"/>
                    <a:pt x="24" y="59"/>
                    <a:pt x="20" y="65"/>
                  </a:cubicBezTo>
                  <a:lnTo>
                    <a:pt x="17" y="63"/>
                  </a:lnTo>
                  <a:close/>
                  <a:moveTo>
                    <a:pt x="195" y="27"/>
                  </a:moveTo>
                  <a:cubicBezTo>
                    <a:pt x="195" y="27"/>
                    <a:pt x="195" y="27"/>
                    <a:pt x="195" y="27"/>
                  </a:cubicBezTo>
                  <a:cubicBezTo>
                    <a:pt x="198" y="24"/>
                    <a:pt x="198" y="24"/>
                    <a:pt x="198" y="24"/>
                  </a:cubicBezTo>
                  <a:cubicBezTo>
                    <a:pt x="204" y="28"/>
                    <a:pt x="209" y="32"/>
                    <a:pt x="214" y="37"/>
                  </a:cubicBezTo>
                  <a:cubicBezTo>
                    <a:pt x="211" y="40"/>
                    <a:pt x="211" y="40"/>
                    <a:pt x="211" y="40"/>
                  </a:cubicBezTo>
                  <a:cubicBezTo>
                    <a:pt x="206" y="35"/>
                    <a:pt x="201" y="31"/>
                    <a:pt x="195" y="27"/>
                  </a:cubicBezTo>
                  <a:close/>
                  <a:moveTo>
                    <a:pt x="43" y="31"/>
                  </a:moveTo>
                  <a:cubicBezTo>
                    <a:pt x="48" y="26"/>
                    <a:pt x="54" y="23"/>
                    <a:pt x="60" y="19"/>
                  </a:cubicBezTo>
                  <a:cubicBezTo>
                    <a:pt x="62" y="23"/>
                    <a:pt x="62" y="23"/>
                    <a:pt x="62" y="23"/>
                  </a:cubicBezTo>
                  <a:cubicBezTo>
                    <a:pt x="57" y="26"/>
                    <a:pt x="51" y="30"/>
                    <a:pt x="46" y="34"/>
                  </a:cubicBezTo>
                  <a:lnTo>
                    <a:pt x="43" y="31"/>
                  </a:lnTo>
                  <a:close/>
                  <a:moveTo>
                    <a:pt x="159" y="10"/>
                  </a:moveTo>
                  <a:cubicBezTo>
                    <a:pt x="160" y="6"/>
                    <a:pt x="160" y="6"/>
                    <a:pt x="160" y="6"/>
                  </a:cubicBezTo>
                  <a:cubicBezTo>
                    <a:pt x="167" y="8"/>
                    <a:pt x="174" y="10"/>
                    <a:pt x="180" y="13"/>
                  </a:cubicBezTo>
                  <a:cubicBezTo>
                    <a:pt x="178" y="17"/>
                    <a:pt x="178" y="17"/>
                    <a:pt x="178" y="17"/>
                  </a:cubicBezTo>
                  <a:cubicBezTo>
                    <a:pt x="172" y="14"/>
                    <a:pt x="166" y="12"/>
                    <a:pt x="159" y="10"/>
                  </a:cubicBezTo>
                  <a:close/>
                  <a:moveTo>
                    <a:pt x="79" y="10"/>
                  </a:moveTo>
                  <a:cubicBezTo>
                    <a:pt x="85" y="7"/>
                    <a:pt x="91" y="5"/>
                    <a:pt x="98" y="3"/>
                  </a:cubicBezTo>
                  <a:cubicBezTo>
                    <a:pt x="99" y="7"/>
                    <a:pt x="99" y="7"/>
                    <a:pt x="99" y="7"/>
                  </a:cubicBezTo>
                  <a:cubicBezTo>
                    <a:pt x="93" y="9"/>
                    <a:pt x="87" y="11"/>
                    <a:pt x="80" y="13"/>
                  </a:cubicBezTo>
                  <a:lnTo>
                    <a:pt x="79" y="10"/>
                  </a:lnTo>
                  <a:close/>
                  <a:moveTo>
                    <a:pt x="125" y="5"/>
                  </a:moveTo>
                  <a:cubicBezTo>
                    <a:pt x="124" y="5"/>
                    <a:pt x="122" y="5"/>
                    <a:pt x="120" y="5"/>
                  </a:cubicBezTo>
                  <a:cubicBezTo>
                    <a:pt x="119" y="1"/>
                    <a:pt x="119" y="1"/>
                    <a:pt x="119" y="1"/>
                  </a:cubicBezTo>
                  <a:cubicBezTo>
                    <a:pt x="121" y="1"/>
                    <a:pt x="123" y="0"/>
                    <a:pt x="125" y="0"/>
                  </a:cubicBezTo>
                  <a:cubicBezTo>
                    <a:pt x="130" y="0"/>
                    <a:pt x="135" y="1"/>
                    <a:pt x="140" y="1"/>
                  </a:cubicBezTo>
                  <a:cubicBezTo>
                    <a:pt x="140" y="6"/>
                    <a:pt x="140" y="6"/>
                    <a:pt x="140" y="6"/>
                  </a:cubicBezTo>
                  <a:cubicBezTo>
                    <a:pt x="135" y="5"/>
                    <a:pt x="130" y="5"/>
                    <a:pt x="125" y="5"/>
                  </a:cubicBezTo>
                  <a:close/>
                </a:path>
              </a:pathLst>
            </a:custGeom>
            <a:solidFill>
              <a:srgbClr val="313A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99" name="组合 98"/>
          <p:cNvGrpSpPr/>
          <p:nvPr/>
        </p:nvGrpSpPr>
        <p:grpSpPr>
          <a:xfrm>
            <a:off x="8128344" y="2010824"/>
            <a:ext cx="2261104" cy="808304"/>
            <a:chOff x="1964947" y="597930"/>
            <a:chExt cx="1695828" cy="606228"/>
          </a:xfrm>
          <a:effectLst>
            <a:outerShdw blurRad="241300" dist="127000" dir="5400000" algn="ctr" rotWithShape="0">
              <a:srgbClr val="000000">
                <a:alpha val="88000"/>
              </a:srgbClr>
            </a:outerShdw>
          </a:effectLst>
        </p:grpSpPr>
        <p:sp>
          <p:nvSpPr>
            <p:cNvPr id="100" name="文本框 99"/>
            <p:cNvSpPr txBox="1"/>
            <p:nvPr/>
          </p:nvSpPr>
          <p:spPr bwMode="auto">
            <a:xfrm>
              <a:off x="1964947" y="788660"/>
              <a:ext cx="1695828"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101"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2" name="组合 101"/>
          <p:cNvGrpSpPr/>
          <p:nvPr/>
        </p:nvGrpSpPr>
        <p:grpSpPr>
          <a:xfrm>
            <a:off x="8128344" y="3504344"/>
            <a:ext cx="2261104" cy="808304"/>
            <a:chOff x="1964947" y="597930"/>
            <a:chExt cx="1695828" cy="606228"/>
          </a:xfrm>
          <a:effectLst>
            <a:outerShdw blurRad="241300" dist="127000" dir="5400000" algn="ctr" rotWithShape="0">
              <a:srgbClr val="000000">
                <a:alpha val="88000"/>
              </a:srgbClr>
            </a:outerShdw>
          </a:effectLst>
        </p:grpSpPr>
        <p:sp>
          <p:nvSpPr>
            <p:cNvPr id="103" name="文本框 102"/>
            <p:cNvSpPr txBox="1"/>
            <p:nvPr/>
          </p:nvSpPr>
          <p:spPr bwMode="auto">
            <a:xfrm>
              <a:off x="1964947" y="788660"/>
              <a:ext cx="1695828"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104"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5" name="组合 104"/>
          <p:cNvGrpSpPr/>
          <p:nvPr/>
        </p:nvGrpSpPr>
        <p:grpSpPr>
          <a:xfrm>
            <a:off x="8128344" y="4914044"/>
            <a:ext cx="2261104" cy="808304"/>
            <a:chOff x="1964947" y="597930"/>
            <a:chExt cx="1695828" cy="606228"/>
          </a:xfrm>
          <a:effectLst>
            <a:outerShdw blurRad="241300" dist="127000" dir="5400000" algn="ctr" rotWithShape="0">
              <a:srgbClr val="000000">
                <a:alpha val="88000"/>
              </a:srgbClr>
            </a:outerShdw>
          </a:effectLst>
        </p:grpSpPr>
        <p:sp>
          <p:nvSpPr>
            <p:cNvPr id="106" name="文本框 105"/>
            <p:cNvSpPr txBox="1"/>
            <p:nvPr/>
          </p:nvSpPr>
          <p:spPr bwMode="auto">
            <a:xfrm>
              <a:off x="1964947" y="788660"/>
              <a:ext cx="1695828"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107"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08" name="文本框 107"/>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4113877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grpId="0"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childTnLst>
                          </p:cTn>
                        </p:par>
                        <p:par>
                          <p:cTn id="88" fill="hold">
                            <p:stCondLst>
                              <p:cond delay="14000"/>
                            </p:stCondLst>
                            <p:childTnLst>
                              <p:par>
                                <p:cTn id="89" presetID="42" presetClass="entr" presetSubtype="0"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par>
                          <p:cTn id="94" fill="hold">
                            <p:stCondLst>
                              <p:cond delay="15000"/>
                            </p:stCondLst>
                            <p:childTnLst>
                              <p:par>
                                <p:cTn id="95" presetID="42" presetClass="entr" presetSubtype="0"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0"/>
                                        <p:tgtEl>
                                          <p:spTgt spid="21"/>
                                        </p:tgtEl>
                                      </p:cBhvr>
                                    </p:animEffect>
                                    <p:anim calcmode="lin" valueType="num">
                                      <p:cBhvr>
                                        <p:cTn id="98" dur="1000" fill="hold"/>
                                        <p:tgtEl>
                                          <p:spTgt spid="21"/>
                                        </p:tgtEl>
                                        <p:attrNameLst>
                                          <p:attrName>ppt_x</p:attrName>
                                        </p:attrNameLst>
                                      </p:cBhvr>
                                      <p:tavLst>
                                        <p:tav tm="0">
                                          <p:val>
                                            <p:strVal val="#ppt_x"/>
                                          </p:val>
                                        </p:tav>
                                        <p:tav tm="100000">
                                          <p:val>
                                            <p:strVal val="#ppt_x"/>
                                          </p:val>
                                        </p:tav>
                                      </p:tavLst>
                                    </p:anim>
                                    <p:anim calcmode="lin" valueType="num">
                                      <p:cBhvr>
                                        <p:cTn id="99" dur="1000" fill="hold"/>
                                        <p:tgtEl>
                                          <p:spTgt spid="21"/>
                                        </p:tgtEl>
                                        <p:attrNameLst>
                                          <p:attrName>ppt_y</p:attrName>
                                        </p:attrNameLst>
                                      </p:cBhvr>
                                      <p:tavLst>
                                        <p:tav tm="0">
                                          <p:val>
                                            <p:strVal val="#ppt_y+.1"/>
                                          </p:val>
                                        </p:tav>
                                        <p:tav tm="100000">
                                          <p:val>
                                            <p:strVal val="#ppt_y"/>
                                          </p:val>
                                        </p:tav>
                                      </p:tavLst>
                                    </p:anim>
                                  </p:childTnLst>
                                </p:cTn>
                              </p:par>
                            </p:childTnLst>
                          </p:cTn>
                        </p:par>
                        <p:par>
                          <p:cTn id="100" fill="hold">
                            <p:stCondLst>
                              <p:cond delay="16000"/>
                            </p:stCondLst>
                            <p:childTnLst>
                              <p:par>
                                <p:cTn id="101" presetID="42" presetClass="entr" presetSubtype="0"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childTnLst>
                          </p:cTn>
                        </p:par>
                        <p:par>
                          <p:cTn id="106" fill="hold">
                            <p:stCondLst>
                              <p:cond delay="17000"/>
                            </p:stCondLst>
                            <p:childTnLst>
                              <p:par>
                                <p:cTn id="107" presetID="42" presetClass="entr" presetSubtype="0" fill="hold" grpId="0"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1000"/>
                                        <p:tgtEl>
                                          <p:spTgt spid="23"/>
                                        </p:tgtEl>
                                      </p:cBhvr>
                                    </p:animEffect>
                                    <p:anim calcmode="lin" valueType="num">
                                      <p:cBhvr>
                                        <p:cTn id="110" dur="1000" fill="hold"/>
                                        <p:tgtEl>
                                          <p:spTgt spid="23"/>
                                        </p:tgtEl>
                                        <p:attrNameLst>
                                          <p:attrName>ppt_x</p:attrName>
                                        </p:attrNameLst>
                                      </p:cBhvr>
                                      <p:tavLst>
                                        <p:tav tm="0">
                                          <p:val>
                                            <p:strVal val="#ppt_x"/>
                                          </p:val>
                                        </p:tav>
                                        <p:tav tm="100000">
                                          <p:val>
                                            <p:strVal val="#ppt_x"/>
                                          </p:val>
                                        </p:tav>
                                      </p:tavLst>
                                    </p:anim>
                                    <p:anim calcmode="lin" valueType="num">
                                      <p:cBhvr>
                                        <p:cTn id="111" dur="1000" fill="hold"/>
                                        <p:tgtEl>
                                          <p:spTgt spid="23"/>
                                        </p:tgtEl>
                                        <p:attrNameLst>
                                          <p:attrName>ppt_y</p:attrName>
                                        </p:attrNameLst>
                                      </p:cBhvr>
                                      <p:tavLst>
                                        <p:tav tm="0">
                                          <p:val>
                                            <p:strVal val="#ppt_y+.1"/>
                                          </p:val>
                                        </p:tav>
                                        <p:tav tm="100000">
                                          <p:val>
                                            <p:strVal val="#ppt_y"/>
                                          </p:val>
                                        </p:tav>
                                      </p:tavLst>
                                    </p:anim>
                                  </p:childTnLst>
                                </p:cTn>
                              </p:par>
                            </p:childTnLst>
                          </p:cTn>
                        </p:par>
                        <p:par>
                          <p:cTn id="112" fill="hold">
                            <p:stCondLst>
                              <p:cond delay="18000"/>
                            </p:stCondLst>
                            <p:childTnLst>
                              <p:par>
                                <p:cTn id="113" presetID="42" presetClass="entr" presetSubtype="0" fill="hold" grpId="0" nodeType="after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fade">
                                      <p:cBhvr>
                                        <p:cTn id="115" dur="1000"/>
                                        <p:tgtEl>
                                          <p:spTgt spid="24"/>
                                        </p:tgtEl>
                                      </p:cBhvr>
                                    </p:animEffect>
                                    <p:anim calcmode="lin" valueType="num">
                                      <p:cBhvr>
                                        <p:cTn id="116" dur="1000" fill="hold"/>
                                        <p:tgtEl>
                                          <p:spTgt spid="24"/>
                                        </p:tgtEl>
                                        <p:attrNameLst>
                                          <p:attrName>ppt_x</p:attrName>
                                        </p:attrNameLst>
                                      </p:cBhvr>
                                      <p:tavLst>
                                        <p:tav tm="0">
                                          <p:val>
                                            <p:strVal val="#ppt_x"/>
                                          </p:val>
                                        </p:tav>
                                        <p:tav tm="100000">
                                          <p:val>
                                            <p:strVal val="#ppt_x"/>
                                          </p:val>
                                        </p:tav>
                                      </p:tavLst>
                                    </p:anim>
                                    <p:anim calcmode="lin" valueType="num">
                                      <p:cBhvr>
                                        <p:cTn id="117" dur="1000" fill="hold"/>
                                        <p:tgtEl>
                                          <p:spTgt spid="24"/>
                                        </p:tgtEl>
                                        <p:attrNameLst>
                                          <p:attrName>ppt_y</p:attrName>
                                        </p:attrNameLst>
                                      </p:cBhvr>
                                      <p:tavLst>
                                        <p:tav tm="0">
                                          <p:val>
                                            <p:strVal val="#ppt_y+.1"/>
                                          </p:val>
                                        </p:tav>
                                        <p:tav tm="100000">
                                          <p:val>
                                            <p:strVal val="#ppt_y"/>
                                          </p:val>
                                        </p:tav>
                                      </p:tavLst>
                                    </p:anim>
                                  </p:childTnLst>
                                </p:cTn>
                              </p:par>
                            </p:childTnLst>
                          </p:cTn>
                        </p:par>
                        <p:par>
                          <p:cTn id="118" fill="hold">
                            <p:stCondLst>
                              <p:cond delay="19000"/>
                            </p:stCondLst>
                            <p:childTnLst>
                              <p:par>
                                <p:cTn id="119" presetID="42" presetClass="entr" presetSubtype="0" fill="hold" grpId="0" nodeType="afterEffect">
                                  <p:stCondLst>
                                    <p:cond delay="0"/>
                                  </p:stCondLst>
                                  <p:childTnLst>
                                    <p:set>
                                      <p:cBhvr>
                                        <p:cTn id="120" dur="1" fill="hold">
                                          <p:stCondLst>
                                            <p:cond delay="0"/>
                                          </p:stCondLst>
                                        </p:cTn>
                                        <p:tgtEl>
                                          <p:spTgt spid="25"/>
                                        </p:tgtEl>
                                        <p:attrNameLst>
                                          <p:attrName>style.visibility</p:attrName>
                                        </p:attrNameLst>
                                      </p:cBhvr>
                                      <p:to>
                                        <p:strVal val="visible"/>
                                      </p:to>
                                    </p:set>
                                    <p:animEffect transition="in" filter="fade">
                                      <p:cBhvr>
                                        <p:cTn id="121" dur="1000"/>
                                        <p:tgtEl>
                                          <p:spTgt spid="25"/>
                                        </p:tgtEl>
                                      </p:cBhvr>
                                    </p:animEffect>
                                    <p:anim calcmode="lin" valueType="num">
                                      <p:cBhvr>
                                        <p:cTn id="122" dur="1000" fill="hold"/>
                                        <p:tgtEl>
                                          <p:spTgt spid="25"/>
                                        </p:tgtEl>
                                        <p:attrNameLst>
                                          <p:attrName>ppt_x</p:attrName>
                                        </p:attrNameLst>
                                      </p:cBhvr>
                                      <p:tavLst>
                                        <p:tav tm="0">
                                          <p:val>
                                            <p:strVal val="#ppt_x"/>
                                          </p:val>
                                        </p:tav>
                                        <p:tav tm="100000">
                                          <p:val>
                                            <p:strVal val="#ppt_x"/>
                                          </p:val>
                                        </p:tav>
                                      </p:tavLst>
                                    </p:anim>
                                    <p:anim calcmode="lin" valueType="num">
                                      <p:cBhvr>
                                        <p:cTn id="123" dur="1000" fill="hold"/>
                                        <p:tgtEl>
                                          <p:spTgt spid="25"/>
                                        </p:tgtEl>
                                        <p:attrNameLst>
                                          <p:attrName>ppt_y</p:attrName>
                                        </p:attrNameLst>
                                      </p:cBhvr>
                                      <p:tavLst>
                                        <p:tav tm="0">
                                          <p:val>
                                            <p:strVal val="#ppt_y+.1"/>
                                          </p:val>
                                        </p:tav>
                                        <p:tav tm="100000">
                                          <p:val>
                                            <p:strVal val="#ppt_y"/>
                                          </p:val>
                                        </p:tav>
                                      </p:tavLst>
                                    </p:anim>
                                  </p:childTnLst>
                                </p:cTn>
                              </p:par>
                            </p:childTnLst>
                          </p:cTn>
                        </p:par>
                        <p:par>
                          <p:cTn id="124" fill="hold">
                            <p:stCondLst>
                              <p:cond delay="20000"/>
                            </p:stCondLst>
                            <p:childTnLst>
                              <p:par>
                                <p:cTn id="125" presetID="42" presetClass="entr" presetSubtype="0" fill="hold" grpId="0" nodeType="after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fade">
                                      <p:cBhvr>
                                        <p:cTn id="127" dur="1000"/>
                                        <p:tgtEl>
                                          <p:spTgt spid="26"/>
                                        </p:tgtEl>
                                      </p:cBhvr>
                                    </p:animEffect>
                                    <p:anim calcmode="lin" valueType="num">
                                      <p:cBhvr>
                                        <p:cTn id="128" dur="1000" fill="hold"/>
                                        <p:tgtEl>
                                          <p:spTgt spid="26"/>
                                        </p:tgtEl>
                                        <p:attrNameLst>
                                          <p:attrName>ppt_x</p:attrName>
                                        </p:attrNameLst>
                                      </p:cBhvr>
                                      <p:tavLst>
                                        <p:tav tm="0">
                                          <p:val>
                                            <p:strVal val="#ppt_x"/>
                                          </p:val>
                                        </p:tav>
                                        <p:tav tm="100000">
                                          <p:val>
                                            <p:strVal val="#ppt_x"/>
                                          </p:val>
                                        </p:tav>
                                      </p:tavLst>
                                    </p:anim>
                                    <p:anim calcmode="lin" valueType="num">
                                      <p:cBhvr>
                                        <p:cTn id="129" dur="1000" fill="hold"/>
                                        <p:tgtEl>
                                          <p:spTgt spid="26"/>
                                        </p:tgtEl>
                                        <p:attrNameLst>
                                          <p:attrName>ppt_y</p:attrName>
                                        </p:attrNameLst>
                                      </p:cBhvr>
                                      <p:tavLst>
                                        <p:tav tm="0">
                                          <p:val>
                                            <p:strVal val="#ppt_y+.1"/>
                                          </p:val>
                                        </p:tav>
                                        <p:tav tm="100000">
                                          <p:val>
                                            <p:strVal val="#ppt_y"/>
                                          </p:val>
                                        </p:tav>
                                      </p:tavLst>
                                    </p:anim>
                                  </p:childTnLst>
                                </p:cTn>
                              </p:par>
                            </p:childTnLst>
                          </p:cTn>
                        </p:par>
                        <p:par>
                          <p:cTn id="130" fill="hold">
                            <p:stCondLst>
                              <p:cond delay="21000"/>
                            </p:stCondLst>
                            <p:childTnLst>
                              <p:par>
                                <p:cTn id="131" presetID="42" presetClass="entr" presetSubtype="0" fill="hold" grpId="0" nodeType="afterEffect">
                                  <p:stCondLst>
                                    <p:cond delay="0"/>
                                  </p:stCondLst>
                                  <p:childTnLst>
                                    <p:set>
                                      <p:cBhvr>
                                        <p:cTn id="132" dur="1" fill="hold">
                                          <p:stCondLst>
                                            <p:cond delay="0"/>
                                          </p:stCondLst>
                                        </p:cTn>
                                        <p:tgtEl>
                                          <p:spTgt spid="27"/>
                                        </p:tgtEl>
                                        <p:attrNameLst>
                                          <p:attrName>style.visibility</p:attrName>
                                        </p:attrNameLst>
                                      </p:cBhvr>
                                      <p:to>
                                        <p:strVal val="visible"/>
                                      </p:to>
                                    </p:set>
                                    <p:animEffect transition="in" filter="fade">
                                      <p:cBhvr>
                                        <p:cTn id="133" dur="1000"/>
                                        <p:tgtEl>
                                          <p:spTgt spid="27"/>
                                        </p:tgtEl>
                                      </p:cBhvr>
                                    </p:animEffect>
                                    <p:anim calcmode="lin" valueType="num">
                                      <p:cBhvr>
                                        <p:cTn id="134" dur="1000" fill="hold"/>
                                        <p:tgtEl>
                                          <p:spTgt spid="27"/>
                                        </p:tgtEl>
                                        <p:attrNameLst>
                                          <p:attrName>ppt_x</p:attrName>
                                        </p:attrNameLst>
                                      </p:cBhvr>
                                      <p:tavLst>
                                        <p:tav tm="0">
                                          <p:val>
                                            <p:strVal val="#ppt_x"/>
                                          </p:val>
                                        </p:tav>
                                        <p:tav tm="100000">
                                          <p:val>
                                            <p:strVal val="#ppt_x"/>
                                          </p:val>
                                        </p:tav>
                                      </p:tavLst>
                                    </p:anim>
                                    <p:anim calcmode="lin" valueType="num">
                                      <p:cBhvr>
                                        <p:cTn id="135" dur="1000" fill="hold"/>
                                        <p:tgtEl>
                                          <p:spTgt spid="27"/>
                                        </p:tgtEl>
                                        <p:attrNameLst>
                                          <p:attrName>ppt_y</p:attrName>
                                        </p:attrNameLst>
                                      </p:cBhvr>
                                      <p:tavLst>
                                        <p:tav tm="0">
                                          <p:val>
                                            <p:strVal val="#ppt_y+.1"/>
                                          </p:val>
                                        </p:tav>
                                        <p:tav tm="100000">
                                          <p:val>
                                            <p:strVal val="#ppt_y"/>
                                          </p:val>
                                        </p:tav>
                                      </p:tavLst>
                                    </p:anim>
                                  </p:childTnLst>
                                </p:cTn>
                              </p:par>
                            </p:childTnLst>
                          </p:cTn>
                        </p:par>
                        <p:par>
                          <p:cTn id="136" fill="hold">
                            <p:stCondLst>
                              <p:cond delay="22000"/>
                            </p:stCondLst>
                            <p:childTnLst>
                              <p:par>
                                <p:cTn id="137" presetID="42"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1000"/>
                                        <p:tgtEl>
                                          <p:spTgt spid="28"/>
                                        </p:tgtEl>
                                      </p:cBhvr>
                                    </p:animEffect>
                                    <p:anim calcmode="lin" valueType="num">
                                      <p:cBhvr>
                                        <p:cTn id="140" dur="1000" fill="hold"/>
                                        <p:tgtEl>
                                          <p:spTgt spid="28"/>
                                        </p:tgtEl>
                                        <p:attrNameLst>
                                          <p:attrName>ppt_x</p:attrName>
                                        </p:attrNameLst>
                                      </p:cBhvr>
                                      <p:tavLst>
                                        <p:tav tm="0">
                                          <p:val>
                                            <p:strVal val="#ppt_x"/>
                                          </p:val>
                                        </p:tav>
                                        <p:tav tm="100000">
                                          <p:val>
                                            <p:strVal val="#ppt_x"/>
                                          </p:val>
                                        </p:tav>
                                      </p:tavLst>
                                    </p:anim>
                                    <p:anim calcmode="lin" valueType="num">
                                      <p:cBhvr>
                                        <p:cTn id="141" dur="1000" fill="hold"/>
                                        <p:tgtEl>
                                          <p:spTgt spid="28"/>
                                        </p:tgtEl>
                                        <p:attrNameLst>
                                          <p:attrName>ppt_y</p:attrName>
                                        </p:attrNameLst>
                                      </p:cBhvr>
                                      <p:tavLst>
                                        <p:tav tm="0">
                                          <p:val>
                                            <p:strVal val="#ppt_y+.1"/>
                                          </p:val>
                                        </p:tav>
                                        <p:tav tm="100000">
                                          <p:val>
                                            <p:strVal val="#ppt_y"/>
                                          </p:val>
                                        </p:tav>
                                      </p:tavLst>
                                    </p:anim>
                                  </p:childTnLst>
                                </p:cTn>
                              </p:par>
                            </p:childTnLst>
                          </p:cTn>
                        </p:par>
                        <p:par>
                          <p:cTn id="142" fill="hold">
                            <p:stCondLst>
                              <p:cond delay="23000"/>
                            </p:stCondLst>
                            <p:childTnLst>
                              <p:par>
                                <p:cTn id="143" presetID="42" presetClass="entr" presetSubtype="0" fill="hold" grpId="0" nodeType="after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1000"/>
                                        <p:tgtEl>
                                          <p:spTgt spid="29"/>
                                        </p:tgtEl>
                                      </p:cBhvr>
                                    </p:animEffect>
                                    <p:anim calcmode="lin" valueType="num">
                                      <p:cBhvr>
                                        <p:cTn id="146" dur="1000" fill="hold"/>
                                        <p:tgtEl>
                                          <p:spTgt spid="29"/>
                                        </p:tgtEl>
                                        <p:attrNameLst>
                                          <p:attrName>ppt_x</p:attrName>
                                        </p:attrNameLst>
                                      </p:cBhvr>
                                      <p:tavLst>
                                        <p:tav tm="0">
                                          <p:val>
                                            <p:strVal val="#ppt_x"/>
                                          </p:val>
                                        </p:tav>
                                        <p:tav tm="100000">
                                          <p:val>
                                            <p:strVal val="#ppt_x"/>
                                          </p:val>
                                        </p:tav>
                                      </p:tavLst>
                                    </p:anim>
                                    <p:anim calcmode="lin" valueType="num">
                                      <p:cBhvr>
                                        <p:cTn id="147" dur="1000" fill="hold"/>
                                        <p:tgtEl>
                                          <p:spTgt spid="29"/>
                                        </p:tgtEl>
                                        <p:attrNameLst>
                                          <p:attrName>ppt_y</p:attrName>
                                        </p:attrNameLst>
                                      </p:cBhvr>
                                      <p:tavLst>
                                        <p:tav tm="0">
                                          <p:val>
                                            <p:strVal val="#ppt_y+.1"/>
                                          </p:val>
                                        </p:tav>
                                        <p:tav tm="100000">
                                          <p:val>
                                            <p:strVal val="#ppt_y"/>
                                          </p:val>
                                        </p:tav>
                                      </p:tavLst>
                                    </p:anim>
                                  </p:childTnLst>
                                </p:cTn>
                              </p:par>
                            </p:childTnLst>
                          </p:cTn>
                        </p:par>
                        <p:par>
                          <p:cTn id="148" fill="hold">
                            <p:stCondLst>
                              <p:cond delay="24000"/>
                            </p:stCondLst>
                            <p:childTnLst>
                              <p:par>
                                <p:cTn id="149" presetID="42" presetClass="entr" presetSubtype="0" fill="hold" grpId="0" nodeType="after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childTnLst>
                          </p:cTn>
                        </p:par>
                        <p:par>
                          <p:cTn id="154" fill="hold">
                            <p:stCondLst>
                              <p:cond delay="25000"/>
                            </p:stCondLst>
                            <p:childTnLst>
                              <p:par>
                                <p:cTn id="155" presetID="42" presetClass="entr" presetSubtype="0" fill="hold" grpId="0" nodeType="afterEffect">
                                  <p:stCondLst>
                                    <p:cond delay="0"/>
                                  </p:stCondLst>
                                  <p:childTnLst>
                                    <p:set>
                                      <p:cBhvr>
                                        <p:cTn id="156" dur="1" fill="hold">
                                          <p:stCondLst>
                                            <p:cond delay="0"/>
                                          </p:stCondLst>
                                        </p:cTn>
                                        <p:tgtEl>
                                          <p:spTgt spid="31"/>
                                        </p:tgtEl>
                                        <p:attrNameLst>
                                          <p:attrName>style.visibility</p:attrName>
                                        </p:attrNameLst>
                                      </p:cBhvr>
                                      <p:to>
                                        <p:strVal val="visible"/>
                                      </p:to>
                                    </p:set>
                                    <p:animEffect transition="in" filter="fade">
                                      <p:cBhvr>
                                        <p:cTn id="157" dur="1000"/>
                                        <p:tgtEl>
                                          <p:spTgt spid="31"/>
                                        </p:tgtEl>
                                      </p:cBhvr>
                                    </p:animEffect>
                                    <p:anim calcmode="lin" valueType="num">
                                      <p:cBhvr>
                                        <p:cTn id="158" dur="1000" fill="hold"/>
                                        <p:tgtEl>
                                          <p:spTgt spid="31"/>
                                        </p:tgtEl>
                                        <p:attrNameLst>
                                          <p:attrName>ppt_x</p:attrName>
                                        </p:attrNameLst>
                                      </p:cBhvr>
                                      <p:tavLst>
                                        <p:tav tm="0">
                                          <p:val>
                                            <p:strVal val="#ppt_x"/>
                                          </p:val>
                                        </p:tav>
                                        <p:tav tm="100000">
                                          <p:val>
                                            <p:strVal val="#ppt_x"/>
                                          </p:val>
                                        </p:tav>
                                      </p:tavLst>
                                    </p:anim>
                                    <p:anim calcmode="lin" valueType="num">
                                      <p:cBhvr>
                                        <p:cTn id="159" dur="1000" fill="hold"/>
                                        <p:tgtEl>
                                          <p:spTgt spid="31"/>
                                        </p:tgtEl>
                                        <p:attrNameLst>
                                          <p:attrName>ppt_y</p:attrName>
                                        </p:attrNameLst>
                                      </p:cBhvr>
                                      <p:tavLst>
                                        <p:tav tm="0">
                                          <p:val>
                                            <p:strVal val="#ppt_y+.1"/>
                                          </p:val>
                                        </p:tav>
                                        <p:tav tm="100000">
                                          <p:val>
                                            <p:strVal val="#ppt_y"/>
                                          </p:val>
                                        </p:tav>
                                      </p:tavLst>
                                    </p:anim>
                                  </p:childTnLst>
                                </p:cTn>
                              </p:par>
                            </p:childTnLst>
                          </p:cTn>
                        </p:par>
                        <p:par>
                          <p:cTn id="160" fill="hold">
                            <p:stCondLst>
                              <p:cond delay="26000"/>
                            </p:stCondLst>
                            <p:childTnLst>
                              <p:par>
                                <p:cTn id="161" presetID="42" presetClass="entr" presetSubtype="0" fill="hold" grpId="0" nodeType="after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1000"/>
                                        <p:tgtEl>
                                          <p:spTgt spid="32"/>
                                        </p:tgtEl>
                                      </p:cBhvr>
                                    </p:animEffect>
                                    <p:anim calcmode="lin" valueType="num">
                                      <p:cBhvr>
                                        <p:cTn id="164" dur="1000" fill="hold"/>
                                        <p:tgtEl>
                                          <p:spTgt spid="32"/>
                                        </p:tgtEl>
                                        <p:attrNameLst>
                                          <p:attrName>ppt_x</p:attrName>
                                        </p:attrNameLst>
                                      </p:cBhvr>
                                      <p:tavLst>
                                        <p:tav tm="0">
                                          <p:val>
                                            <p:strVal val="#ppt_x"/>
                                          </p:val>
                                        </p:tav>
                                        <p:tav tm="100000">
                                          <p:val>
                                            <p:strVal val="#ppt_x"/>
                                          </p:val>
                                        </p:tav>
                                      </p:tavLst>
                                    </p:anim>
                                    <p:anim calcmode="lin" valueType="num">
                                      <p:cBhvr>
                                        <p:cTn id="165" dur="1000" fill="hold"/>
                                        <p:tgtEl>
                                          <p:spTgt spid="32"/>
                                        </p:tgtEl>
                                        <p:attrNameLst>
                                          <p:attrName>ppt_y</p:attrName>
                                        </p:attrNameLst>
                                      </p:cBhvr>
                                      <p:tavLst>
                                        <p:tav tm="0">
                                          <p:val>
                                            <p:strVal val="#ppt_y+.1"/>
                                          </p:val>
                                        </p:tav>
                                        <p:tav tm="100000">
                                          <p:val>
                                            <p:strVal val="#ppt_y"/>
                                          </p:val>
                                        </p:tav>
                                      </p:tavLst>
                                    </p:anim>
                                  </p:childTnLst>
                                </p:cTn>
                              </p:par>
                            </p:childTnLst>
                          </p:cTn>
                        </p:par>
                        <p:par>
                          <p:cTn id="166" fill="hold">
                            <p:stCondLst>
                              <p:cond delay="27000"/>
                            </p:stCondLst>
                            <p:childTnLst>
                              <p:par>
                                <p:cTn id="167" presetID="42" presetClass="entr" presetSubtype="0" fill="hold" grpId="0" nodeType="afterEffect">
                                  <p:stCondLst>
                                    <p:cond delay="0"/>
                                  </p:stCondLst>
                                  <p:childTnLst>
                                    <p:set>
                                      <p:cBhvr>
                                        <p:cTn id="168" dur="1" fill="hold">
                                          <p:stCondLst>
                                            <p:cond delay="0"/>
                                          </p:stCondLst>
                                        </p:cTn>
                                        <p:tgtEl>
                                          <p:spTgt spid="33"/>
                                        </p:tgtEl>
                                        <p:attrNameLst>
                                          <p:attrName>style.visibility</p:attrName>
                                        </p:attrNameLst>
                                      </p:cBhvr>
                                      <p:to>
                                        <p:strVal val="visible"/>
                                      </p:to>
                                    </p:set>
                                    <p:animEffect transition="in" filter="fade">
                                      <p:cBhvr>
                                        <p:cTn id="169" dur="1000"/>
                                        <p:tgtEl>
                                          <p:spTgt spid="33"/>
                                        </p:tgtEl>
                                      </p:cBhvr>
                                    </p:animEffect>
                                    <p:anim calcmode="lin" valueType="num">
                                      <p:cBhvr>
                                        <p:cTn id="170" dur="1000" fill="hold"/>
                                        <p:tgtEl>
                                          <p:spTgt spid="33"/>
                                        </p:tgtEl>
                                        <p:attrNameLst>
                                          <p:attrName>ppt_x</p:attrName>
                                        </p:attrNameLst>
                                      </p:cBhvr>
                                      <p:tavLst>
                                        <p:tav tm="0">
                                          <p:val>
                                            <p:strVal val="#ppt_x"/>
                                          </p:val>
                                        </p:tav>
                                        <p:tav tm="100000">
                                          <p:val>
                                            <p:strVal val="#ppt_x"/>
                                          </p:val>
                                        </p:tav>
                                      </p:tavLst>
                                    </p:anim>
                                    <p:anim calcmode="lin" valueType="num">
                                      <p:cBhvr>
                                        <p:cTn id="171" dur="1000" fill="hold"/>
                                        <p:tgtEl>
                                          <p:spTgt spid="33"/>
                                        </p:tgtEl>
                                        <p:attrNameLst>
                                          <p:attrName>ppt_y</p:attrName>
                                        </p:attrNameLst>
                                      </p:cBhvr>
                                      <p:tavLst>
                                        <p:tav tm="0">
                                          <p:val>
                                            <p:strVal val="#ppt_y+.1"/>
                                          </p:val>
                                        </p:tav>
                                        <p:tav tm="100000">
                                          <p:val>
                                            <p:strVal val="#ppt_y"/>
                                          </p:val>
                                        </p:tav>
                                      </p:tavLst>
                                    </p:anim>
                                  </p:childTnLst>
                                </p:cTn>
                              </p:par>
                            </p:childTnLst>
                          </p:cTn>
                        </p:par>
                        <p:par>
                          <p:cTn id="172" fill="hold">
                            <p:stCondLst>
                              <p:cond delay="28000"/>
                            </p:stCondLst>
                            <p:childTnLst>
                              <p:par>
                                <p:cTn id="173" presetID="42" presetClass="entr" presetSubtype="0" fill="hold" grpId="0" nodeType="afterEffect">
                                  <p:stCondLst>
                                    <p:cond delay="0"/>
                                  </p:stCondLst>
                                  <p:childTnLst>
                                    <p:set>
                                      <p:cBhvr>
                                        <p:cTn id="174" dur="1" fill="hold">
                                          <p:stCondLst>
                                            <p:cond delay="0"/>
                                          </p:stCondLst>
                                        </p:cTn>
                                        <p:tgtEl>
                                          <p:spTgt spid="34"/>
                                        </p:tgtEl>
                                        <p:attrNameLst>
                                          <p:attrName>style.visibility</p:attrName>
                                        </p:attrNameLst>
                                      </p:cBhvr>
                                      <p:to>
                                        <p:strVal val="visible"/>
                                      </p:to>
                                    </p:set>
                                    <p:animEffect transition="in" filter="fade">
                                      <p:cBhvr>
                                        <p:cTn id="175" dur="1000"/>
                                        <p:tgtEl>
                                          <p:spTgt spid="34"/>
                                        </p:tgtEl>
                                      </p:cBhvr>
                                    </p:animEffect>
                                    <p:anim calcmode="lin" valueType="num">
                                      <p:cBhvr>
                                        <p:cTn id="176" dur="1000" fill="hold"/>
                                        <p:tgtEl>
                                          <p:spTgt spid="34"/>
                                        </p:tgtEl>
                                        <p:attrNameLst>
                                          <p:attrName>ppt_x</p:attrName>
                                        </p:attrNameLst>
                                      </p:cBhvr>
                                      <p:tavLst>
                                        <p:tav tm="0">
                                          <p:val>
                                            <p:strVal val="#ppt_x"/>
                                          </p:val>
                                        </p:tav>
                                        <p:tav tm="100000">
                                          <p:val>
                                            <p:strVal val="#ppt_x"/>
                                          </p:val>
                                        </p:tav>
                                      </p:tavLst>
                                    </p:anim>
                                    <p:anim calcmode="lin" valueType="num">
                                      <p:cBhvr>
                                        <p:cTn id="177" dur="1000" fill="hold"/>
                                        <p:tgtEl>
                                          <p:spTgt spid="34"/>
                                        </p:tgtEl>
                                        <p:attrNameLst>
                                          <p:attrName>ppt_y</p:attrName>
                                        </p:attrNameLst>
                                      </p:cBhvr>
                                      <p:tavLst>
                                        <p:tav tm="0">
                                          <p:val>
                                            <p:strVal val="#ppt_y+.1"/>
                                          </p:val>
                                        </p:tav>
                                        <p:tav tm="100000">
                                          <p:val>
                                            <p:strVal val="#ppt_y"/>
                                          </p:val>
                                        </p:tav>
                                      </p:tavLst>
                                    </p:anim>
                                  </p:childTnLst>
                                </p:cTn>
                              </p:par>
                            </p:childTnLst>
                          </p:cTn>
                        </p:par>
                        <p:par>
                          <p:cTn id="178" fill="hold">
                            <p:stCondLst>
                              <p:cond delay="29000"/>
                            </p:stCondLst>
                            <p:childTnLst>
                              <p:par>
                                <p:cTn id="179" presetID="42" presetClass="entr" presetSubtype="0" fill="hold" grpId="0" nodeType="afterEffect">
                                  <p:stCondLst>
                                    <p:cond delay="0"/>
                                  </p:stCondLst>
                                  <p:childTnLst>
                                    <p:set>
                                      <p:cBhvr>
                                        <p:cTn id="180" dur="1" fill="hold">
                                          <p:stCondLst>
                                            <p:cond delay="0"/>
                                          </p:stCondLst>
                                        </p:cTn>
                                        <p:tgtEl>
                                          <p:spTgt spid="35"/>
                                        </p:tgtEl>
                                        <p:attrNameLst>
                                          <p:attrName>style.visibility</p:attrName>
                                        </p:attrNameLst>
                                      </p:cBhvr>
                                      <p:to>
                                        <p:strVal val="visible"/>
                                      </p:to>
                                    </p:set>
                                    <p:animEffect transition="in" filter="fade">
                                      <p:cBhvr>
                                        <p:cTn id="181" dur="1000"/>
                                        <p:tgtEl>
                                          <p:spTgt spid="35"/>
                                        </p:tgtEl>
                                      </p:cBhvr>
                                    </p:animEffect>
                                    <p:anim calcmode="lin" valueType="num">
                                      <p:cBhvr>
                                        <p:cTn id="182" dur="1000" fill="hold"/>
                                        <p:tgtEl>
                                          <p:spTgt spid="35"/>
                                        </p:tgtEl>
                                        <p:attrNameLst>
                                          <p:attrName>ppt_x</p:attrName>
                                        </p:attrNameLst>
                                      </p:cBhvr>
                                      <p:tavLst>
                                        <p:tav tm="0">
                                          <p:val>
                                            <p:strVal val="#ppt_x"/>
                                          </p:val>
                                        </p:tav>
                                        <p:tav tm="100000">
                                          <p:val>
                                            <p:strVal val="#ppt_x"/>
                                          </p:val>
                                        </p:tav>
                                      </p:tavLst>
                                    </p:anim>
                                    <p:anim calcmode="lin" valueType="num">
                                      <p:cBhvr>
                                        <p:cTn id="183" dur="1000" fill="hold"/>
                                        <p:tgtEl>
                                          <p:spTgt spid="35"/>
                                        </p:tgtEl>
                                        <p:attrNameLst>
                                          <p:attrName>ppt_y</p:attrName>
                                        </p:attrNameLst>
                                      </p:cBhvr>
                                      <p:tavLst>
                                        <p:tav tm="0">
                                          <p:val>
                                            <p:strVal val="#ppt_y+.1"/>
                                          </p:val>
                                        </p:tav>
                                        <p:tav tm="100000">
                                          <p:val>
                                            <p:strVal val="#ppt_y"/>
                                          </p:val>
                                        </p:tav>
                                      </p:tavLst>
                                    </p:anim>
                                  </p:childTnLst>
                                </p:cTn>
                              </p:par>
                            </p:childTnLst>
                          </p:cTn>
                        </p:par>
                        <p:par>
                          <p:cTn id="184" fill="hold">
                            <p:stCondLst>
                              <p:cond delay="30000"/>
                            </p:stCondLst>
                            <p:childTnLst>
                              <p:par>
                                <p:cTn id="185" presetID="42" presetClass="entr" presetSubtype="0" fill="hold" grpId="0" nodeType="afterEffect">
                                  <p:stCondLst>
                                    <p:cond delay="0"/>
                                  </p:stCondLst>
                                  <p:childTnLst>
                                    <p:set>
                                      <p:cBhvr>
                                        <p:cTn id="186" dur="1" fill="hold">
                                          <p:stCondLst>
                                            <p:cond delay="0"/>
                                          </p:stCondLst>
                                        </p:cTn>
                                        <p:tgtEl>
                                          <p:spTgt spid="36"/>
                                        </p:tgtEl>
                                        <p:attrNameLst>
                                          <p:attrName>style.visibility</p:attrName>
                                        </p:attrNameLst>
                                      </p:cBhvr>
                                      <p:to>
                                        <p:strVal val="visible"/>
                                      </p:to>
                                    </p:set>
                                    <p:animEffect transition="in" filter="fade">
                                      <p:cBhvr>
                                        <p:cTn id="187" dur="1000"/>
                                        <p:tgtEl>
                                          <p:spTgt spid="36"/>
                                        </p:tgtEl>
                                      </p:cBhvr>
                                    </p:animEffect>
                                    <p:anim calcmode="lin" valueType="num">
                                      <p:cBhvr>
                                        <p:cTn id="188" dur="1000" fill="hold"/>
                                        <p:tgtEl>
                                          <p:spTgt spid="36"/>
                                        </p:tgtEl>
                                        <p:attrNameLst>
                                          <p:attrName>ppt_x</p:attrName>
                                        </p:attrNameLst>
                                      </p:cBhvr>
                                      <p:tavLst>
                                        <p:tav tm="0">
                                          <p:val>
                                            <p:strVal val="#ppt_x"/>
                                          </p:val>
                                        </p:tav>
                                        <p:tav tm="100000">
                                          <p:val>
                                            <p:strVal val="#ppt_x"/>
                                          </p:val>
                                        </p:tav>
                                      </p:tavLst>
                                    </p:anim>
                                    <p:anim calcmode="lin" valueType="num">
                                      <p:cBhvr>
                                        <p:cTn id="189" dur="1000" fill="hold"/>
                                        <p:tgtEl>
                                          <p:spTgt spid="36"/>
                                        </p:tgtEl>
                                        <p:attrNameLst>
                                          <p:attrName>ppt_y</p:attrName>
                                        </p:attrNameLst>
                                      </p:cBhvr>
                                      <p:tavLst>
                                        <p:tav tm="0">
                                          <p:val>
                                            <p:strVal val="#ppt_y+.1"/>
                                          </p:val>
                                        </p:tav>
                                        <p:tav tm="100000">
                                          <p:val>
                                            <p:strVal val="#ppt_y"/>
                                          </p:val>
                                        </p:tav>
                                      </p:tavLst>
                                    </p:anim>
                                  </p:childTnLst>
                                </p:cTn>
                              </p:par>
                            </p:childTnLst>
                          </p:cTn>
                        </p:par>
                        <p:par>
                          <p:cTn id="190" fill="hold">
                            <p:stCondLst>
                              <p:cond delay="31000"/>
                            </p:stCondLst>
                            <p:childTnLst>
                              <p:par>
                                <p:cTn id="191" presetID="42" presetClass="entr" presetSubtype="0" fill="hold" grpId="0" nodeType="afterEffect">
                                  <p:stCondLst>
                                    <p:cond delay="0"/>
                                  </p:stCondLst>
                                  <p:childTnLst>
                                    <p:set>
                                      <p:cBhvr>
                                        <p:cTn id="192" dur="1" fill="hold">
                                          <p:stCondLst>
                                            <p:cond delay="0"/>
                                          </p:stCondLst>
                                        </p:cTn>
                                        <p:tgtEl>
                                          <p:spTgt spid="37"/>
                                        </p:tgtEl>
                                        <p:attrNameLst>
                                          <p:attrName>style.visibility</p:attrName>
                                        </p:attrNameLst>
                                      </p:cBhvr>
                                      <p:to>
                                        <p:strVal val="visible"/>
                                      </p:to>
                                    </p:set>
                                    <p:animEffect transition="in" filter="fade">
                                      <p:cBhvr>
                                        <p:cTn id="193" dur="1000"/>
                                        <p:tgtEl>
                                          <p:spTgt spid="37"/>
                                        </p:tgtEl>
                                      </p:cBhvr>
                                    </p:animEffect>
                                    <p:anim calcmode="lin" valueType="num">
                                      <p:cBhvr>
                                        <p:cTn id="194" dur="1000" fill="hold"/>
                                        <p:tgtEl>
                                          <p:spTgt spid="37"/>
                                        </p:tgtEl>
                                        <p:attrNameLst>
                                          <p:attrName>ppt_x</p:attrName>
                                        </p:attrNameLst>
                                      </p:cBhvr>
                                      <p:tavLst>
                                        <p:tav tm="0">
                                          <p:val>
                                            <p:strVal val="#ppt_x"/>
                                          </p:val>
                                        </p:tav>
                                        <p:tav tm="100000">
                                          <p:val>
                                            <p:strVal val="#ppt_x"/>
                                          </p:val>
                                        </p:tav>
                                      </p:tavLst>
                                    </p:anim>
                                    <p:anim calcmode="lin" valueType="num">
                                      <p:cBhvr>
                                        <p:cTn id="195" dur="1000" fill="hold"/>
                                        <p:tgtEl>
                                          <p:spTgt spid="37"/>
                                        </p:tgtEl>
                                        <p:attrNameLst>
                                          <p:attrName>ppt_y</p:attrName>
                                        </p:attrNameLst>
                                      </p:cBhvr>
                                      <p:tavLst>
                                        <p:tav tm="0">
                                          <p:val>
                                            <p:strVal val="#ppt_y+.1"/>
                                          </p:val>
                                        </p:tav>
                                        <p:tav tm="100000">
                                          <p:val>
                                            <p:strVal val="#ppt_y"/>
                                          </p:val>
                                        </p:tav>
                                      </p:tavLst>
                                    </p:anim>
                                  </p:childTnLst>
                                </p:cTn>
                              </p:par>
                            </p:childTnLst>
                          </p:cTn>
                        </p:par>
                        <p:par>
                          <p:cTn id="196" fill="hold">
                            <p:stCondLst>
                              <p:cond delay="32000"/>
                            </p:stCondLst>
                            <p:childTnLst>
                              <p:par>
                                <p:cTn id="197" presetID="42" presetClass="entr" presetSubtype="0" fill="hold" grpId="0" nodeType="afterEffect">
                                  <p:stCondLst>
                                    <p:cond delay="0"/>
                                  </p:stCondLst>
                                  <p:childTnLst>
                                    <p:set>
                                      <p:cBhvr>
                                        <p:cTn id="198" dur="1" fill="hold">
                                          <p:stCondLst>
                                            <p:cond delay="0"/>
                                          </p:stCondLst>
                                        </p:cTn>
                                        <p:tgtEl>
                                          <p:spTgt spid="38"/>
                                        </p:tgtEl>
                                        <p:attrNameLst>
                                          <p:attrName>style.visibility</p:attrName>
                                        </p:attrNameLst>
                                      </p:cBhvr>
                                      <p:to>
                                        <p:strVal val="visible"/>
                                      </p:to>
                                    </p:set>
                                    <p:animEffect transition="in" filter="fade">
                                      <p:cBhvr>
                                        <p:cTn id="199" dur="1000"/>
                                        <p:tgtEl>
                                          <p:spTgt spid="38"/>
                                        </p:tgtEl>
                                      </p:cBhvr>
                                    </p:animEffect>
                                    <p:anim calcmode="lin" valueType="num">
                                      <p:cBhvr>
                                        <p:cTn id="200" dur="1000" fill="hold"/>
                                        <p:tgtEl>
                                          <p:spTgt spid="38"/>
                                        </p:tgtEl>
                                        <p:attrNameLst>
                                          <p:attrName>ppt_x</p:attrName>
                                        </p:attrNameLst>
                                      </p:cBhvr>
                                      <p:tavLst>
                                        <p:tav tm="0">
                                          <p:val>
                                            <p:strVal val="#ppt_x"/>
                                          </p:val>
                                        </p:tav>
                                        <p:tav tm="100000">
                                          <p:val>
                                            <p:strVal val="#ppt_x"/>
                                          </p:val>
                                        </p:tav>
                                      </p:tavLst>
                                    </p:anim>
                                    <p:anim calcmode="lin" valueType="num">
                                      <p:cBhvr>
                                        <p:cTn id="201" dur="1000" fill="hold"/>
                                        <p:tgtEl>
                                          <p:spTgt spid="38"/>
                                        </p:tgtEl>
                                        <p:attrNameLst>
                                          <p:attrName>ppt_y</p:attrName>
                                        </p:attrNameLst>
                                      </p:cBhvr>
                                      <p:tavLst>
                                        <p:tav tm="0">
                                          <p:val>
                                            <p:strVal val="#ppt_y+.1"/>
                                          </p:val>
                                        </p:tav>
                                        <p:tav tm="100000">
                                          <p:val>
                                            <p:strVal val="#ppt_y"/>
                                          </p:val>
                                        </p:tav>
                                      </p:tavLst>
                                    </p:anim>
                                  </p:childTnLst>
                                </p:cTn>
                              </p:par>
                            </p:childTnLst>
                          </p:cTn>
                        </p:par>
                        <p:par>
                          <p:cTn id="202" fill="hold">
                            <p:stCondLst>
                              <p:cond delay="33000"/>
                            </p:stCondLst>
                            <p:childTnLst>
                              <p:par>
                                <p:cTn id="203" presetID="42" presetClass="entr" presetSubtype="0" fill="hold" grpId="0" nodeType="afterEffect">
                                  <p:stCondLst>
                                    <p:cond delay="0"/>
                                  </p:stCondLst>
                                  <p:childTnLst>
                                    <p:set>
                                      <p:cBhvr>
                                        <p:cTn id="204" dur="1" fill="hold">
                                          <p:stCondLst>
                                            <p:cond delay="0"/>
                                          </p:stCondLst>
                                        </p:cTn>
                                        <p:tgtEl>
                                          <p:spTgt spid="39"/>
                                        </p:tgtEl>
                                        <p:attrNameLst>
                                          <p:attrName>style.visibility</p:attrName>
                                        </p:attrNameLst>
                                      </p:cBhvr>
                                      <p:to>
                                        <p:strVal val="visible"/>
                                      </p:to>
                                    </p:set>
                                    <p:animEffect transition="in" filter="fade">
                                      <p:cBhvr>
                                        <p:cTn id="205" dur="1000"/>
                                        <p:tgtEl>
                                          <p:spTgt spid="39"/>
                                        </p:tgtEl>
                                      </p:cBhvr>
                                    </p:animEffect>
                                    <p:anim calcmode="lin" valueType="num">
                                      <p:cBhvr>
                                        <p:cTn id="206" dur="1000" fill="hold"/>
                                        <p:tgtEl>
                                          <p:spTgt spid="39"/>
                                        </p:tgtEl>
                                        <p:attrNameLst>
                                          <p:attrName>ppt_x</p:attrName>
                                        </p:attrNameLst>
                                      </p:cBhvr>
                                      <p:tavLst>
                                        <p:tav tm="0">
                                          <p:val>
                                            <p:strVal val="#ppt_x"/>
                                          </p:val>
                                        </p:tav>
                                        <p:tav tm="100000">
                                          <p:val>
                                            <p:strVal val="#ppt_x"/>
                                          </p:val>
                                        </p:tav>
                                      </p:tavLst>
                                    </p:anim>
                                    <p:anim calcmode="lin" valueType="num">
                                      <p:cBhvr>
                                        <p:cTn id="207" dur="1000" fill="hold"/>
                                        <p:tgtEl>
                                          <p:spTgt spid="39"/>
                                        </p:tgtEl>
                                        <p:attrNameLst>
                                          <p:attrName>ppt_y</p:attrName>
                                        </p:attrNameLst>
                                      </p:cBhvr>
                                      <p:tavLst>
                                        <p:tav tm="0">
                                          <p:val>
                                            <p:strVal val="#ppt_y+.1"/>
                                          </p:val>
                                        </p:tav>
                                        <p:tav tm="100000">
                                          <p:val>
                                            <p:strVal val="#ppt_y"/>
                                          </p:val>
                                        </p:tav>
                                      </p:tavLst>
                                    </p:anim>
                                  </p:childTnLst>
                                </p:cTn>
                              </p:par>
                            </p:childTnLst>
                          </p:cTn>
                        </p:par>
                        <p:par>
                          <p:cTn id="208" fill="hold">
                            <p:stCondLst>
                              <p:cond delay="34000"/>
                            </p:stCondLst>
                            <p:childTnLst>
                              <p:par>
                                <p:cTn id="209" presetID="42" presetClass="entr" presetSubtype="0" fill="hold" grpId="0" nodeType="afterEffect">
                                  <p:stCondLst>
                                    <p:cond delay="0"/>
                                  </p:stCondLst>
                                  <p:childTnLst>
                                    <p:set>
                                      <p:cBhvr>
                                        <p:cTn id="210" dur="1" fill="hold">
                                          <p:stCondLst>
                                            <p:cond delay="0"/>
                                          </p:stCondLst>
                                        </p:cTn>
                                        <p:tgtEl>
                                          <p:spTgt spid="40"/>
                                        </p:tgtEl>
                                        <p:attrNameLst>
                                          <p:attrName>style.visibility</p:attrName>
                                        </p:attrNameLst>
                                      </p:cBhvr>
                                      <p:to>
                                        <p:strVal val="visible"/>
                                      </p:to>
                                    </p:set>
                                    <p:animEffect transition="in" filter="fade">
                                      <p:cBhvr>
                                        <p:cTn id="211" dur="1000"/>
                                        <p:tgtEl>
                                          <p:spTgt spid="40"/>
                                        </p:tgtEl>
                                      </p:cBhvr>
                                    </p:animEffect>
                                    <p:anim calcmode="lin" valueType="num">
                                      <p:cBhvr>
                                        <p:cTn id="212" dur="1000" fill="hold"/>
                                        <p:tgtEl>
                                          <p:spTgt spid="40"/>
                                        </p:tgtEl>
                                        <p:attrNameLst>
                                          <p:attrName>ppt_x</p:attrName>
                                        </p:attrNameLst>
                                      </p:cBhvr>
                                      <p:tavLst>
                                        <p:tav tm="0">
                                          <p:val>
                                            <p:strVal val="#ppt_x"/>
                                          </p:val>
                                        </p:tav>
                                        <p:tav tm="100000">
                                          <p:val>
                                            <p:strVal val="#ppt_x"/>
                                          </p:val>
                                        </p:tav>
                                      </p:tavLst>
                                    </p:anim>
                                    <p:anim calcmode="lin" valueType="num">
                                      <p:cBhvr>
                                        <p:cTn id="213" dur="1000" fill="hold"/>
                                        <p:tgtEl>
                                          <p:spTgt spid="40"/>
                                        </p:tgtEl>
                                        <p:attrNameLst>
                                          <p:attrName>ppt_y</p:attrName>
                                        </p:attrNameLst>
                                      </p:cBhvr>
                                      <p:tavLst>
                                        <p:tav tm="0">
                                          <p:val>
                                            <p:strVal val="#ppt_y+.1"/>
                                          </p:val>
                                        </p:tav>
                                        <p:tav tm="100000">
                                          <p:val>
                                            <p:strVal val="#ppt_y"/>
                                          </p:val>
                                        </p:tav>
                                      </p:tavLst>
                                    </p:anim>
                                  </p:childTnLst>
                                </p:cTn>
                              </p:par>
                            </p:childTnLst>
                          </p:cTn>
                        </p:par>
                        <p:par>
                          <p:cTn id="214" fill="hold">
                            <p:stCondLst>
                              <p:cond delay="35000"/>
                            </p:stCondLst>
                            <p:childTnLst>
                              <p:par>
                                <p:cTn id="215" presetID="42" presetClass="entr" presetSubtype="0" fill="hold" grpId="0" nodeType="afterEffect">
                                  <p:stCondLst>
                                    <p:cond delay="0"/>
                                  </p:stCondLst>
                                  <p:childTnLst>
                                    <p:set>
                                      <p:cBhvr>
                                        <p:cTn id="216" dur="1" fill="hold">
                                          <p:stCondLst>
                                            <p:cond delay="0"/>
                                          </p:stCondLst>
                                        </p:cTn>
                                        <p:tgtEl>
                                          <p:spTgt spid="41"/>
                                        </p:tgtEl>
                                        <p:attrNameLst>
                                          <p:attrName>style.visibility</p:attrName>
                                        </p:attrNameLst>
                                      </p:cBhvr>
                                      <p:to>
                                        <p:strVal val="visible"/>
                                      </p:to>
                                    </p:set>
                                    <p:animEffect transition="in" filter="fade">
                                      <p:cBhvr>
                                        <p:cTn id="217" dur="1000"/>
                                        <p:tgtEl>
                                          <p:spTgt spid="41"/>
                                        </p:tgtEl>
                                      </p:cBhvr>
                                    </p:animEffect>
                                    <p:anim calcmode="lin" valueType="num">
                                      <p:cBhvr>
                                        <p:cTn id="218" dur="1000" fill="hold"/>
                                        <p:tgtEl>
                                          <p:spTgt spid="41"/>
                                        </p:tgtEl>
                                        <p:attrNameLst>
                                          <p:attrName>ppt_x</p:attrName>
                                        </p:attrNameLst>
                                      </p:cBhvr>
                                      <p:tavLst>
                                        <p:tav tm="0">
                                          <p:val>
                                            <p:strVal val="#ppt_x"/>
                                          </p:val>
                                        </p:tav>
                                        <p:tav tm="100000">
                                          <p:val>
                                            <p:strVal val="#ppt_x"/>
                                          </p:val>
                                        </p:tav>
                                      </p:tavLst>
                                    </p:anim>
                                    <p:anim calcmode="lin" valueType="num">
                                      <p:cBhvr>
                                        <p:cTn id="219" dur="1000" fill="hold"/>
                                        <p:tgtEl>
                                          <p:spTgt spid="41"/>
                                        </p:tgtEl>
                                        <p:attrNameLst>
                                          <p:attrName>ppt_y</p:attrName>
                                        </p:attrNameLst>
                                      </p:cBhvr>
                                      <p:tavLst>
                                        <p:tav tm="0">
                                          <p:val>
                                            <p:strVal val="#ppt_y+.1"/>
                                          </p:val>
                                        </p:tav>
                                        <p:tav tm="100000">
                                          <p:val>
                                            <p:strVal val="#ppt_y"/>
                                          </p:val>
                                        </p:tav>
                                      </p:tavLst>
                                    </p:anim>
                                  </p:childTnLst>
                                </p:cTn>
                              </p:par>
                            </p:childTnLst>
                          </p:cTn>
                        </p:par>
                        <p:par>
                          <p:cTn id="220" fill="hold">
                            <p:stCondLst>
                              <p:cond delay="36000"/>
                            </p:stCondLst>
                            <p:childTnLst>
                              <p:par>
                                <p:cTn id="221" presetID="42" presetClass="entr" presetSubtype="0" fill="hold" grpId="0" nodeType="afterEffect">
                                  <p:stCondLst>
                                    <p:cond delay="0"/>
                                  </p:stCondLst>
                                  <p:childTnLst>
                                    <p:set>
                                      <p:cBhvr>
                                        <p:cTn id="222" dur="1" fill="hold">
                                          <p:stCondLst>
                                            <p:cond delay="0"/>
                                          </p:stCondLst>
                                        </p:cTn>
                                        <p:tgtEl>
                                          <p:spTgt spid="43"/>
                                        </p:tgtEl>
                                        <p:attrNameLst>
                                          <p:attrName>style.visibility</p:attrName>
                                        </p:attrNameLst>
                                      </p:cBhvr>
                                      <p:to>
                                        <p:strVal val="visible"/>
                                      </p:to>
                                    </p:set>
                                    <p:animEffect transition="in" filter="fade">
                                      <p:cBhvr>
                                        <p:cTn id="223" dur="1000"/>
                                        <p:tgtEl>
                                          <p:spTgt spid="43"/>
                                        </p:tgtEl>
                                      </p:cBhvr>
                                    </p:animEffect>
                                    <p:anim calcmode="lin" valueType="num">
                                      <p:cBhvr>
                                        <p:cTn id="224" dur="1000" fill="hold"/>
                                        <p:tgtEl>
                                          <p:spTgt spid="43"/>
                                        </p:tgtEl>
                                        <p:attrNameLst>
                                          <p:attrName>ppt_x</p:attrName>
                                        </p:attrNameLst>
                                      </p:cBhvr>
                                      <p:tavLst>
                                        <p:tav tm="0">
                                          <p:val>
                                            <p:strVal val="#ppt_x"/>
                                          </p:val>
                                        </p:tav>
                                        <p:tav tm="100000">
                                          <p:val>
                                            <p:strVal val="#ppt_x"/>
                                          </p:val>
                                        </p:tav>
                                      </p:tavLst>
                                    </p:anim>
                                    <p:anim calcmode="lin" valueType="num">
                                      <p:cBhvr>
                                        <p:cTn id="225" dur="1000" fill="hold"/>
                                        <p:tgtEl>
                                          <p:spTgt spid="43"/>
                                        </p:tgtEl>
                                        <p:attrNameLst>
                                          <p:attrName>ppt_y</p:attrName>
                                        </p:attrNameLst>
                                      </p:cBhvr>
                                      <p:tavLst>
                                        <p:tav tm="0">
                                          <p:val>
                                            <p:strVal val="#ppt_y+.1"/>
                                          </p:val>
                                        </p:tav>
                                        <p:tav tm="100000">
                                          <p:val>
                                            <p:strVal val="#ppt_y"/>
                                          </p:val>
                                        </p:tav>
                                      </p:tavLst>
                                    </p:anim>
                                  </p:childTnLst>
                                </p:cTn>
                              </p:par>
                            </p:childTnLst>
                          </p:cTn>
                        </p:par>
                        <p:par>
                          <p:cTn id="226" fill="hold">
                            <p:stCondLst>
                              <p:cond delay="37000"/>
                            </p:stCondLst>
                            <p:childTnLst>
                              <p:par>
                                <p:cTn id="227" presetID="42" presetClass="entr" presetSubtype="0" fill="hold" grpId="0" nodeType="afterEffect">
                                  <p:stCondLst>
                                    <p:cond delay="0"/>
                                  </p:stCondLst>
                                  <p:childTnLst>
                                    <p:set>
                                      <p:cBhvr>
                                        <p:cTn id="228" dur="1" fill="hold">
                                          <p:stCondLst>
                                            <p:cond delay="0"/>
                                          </p:stCondLst>
                                        </p:cTn>
                                        <p:tgtEl>
                                          <p:spTgt spid="44"/>
                                        </p:tgtEl>
                                        <p:attrNameLst>
                                          <p:attrName>style.visibility</p:attrName>
                                        </p:attrNameLst>
                                      </p:cBhvr>
                                      <p:to>
                                        <p:strVal val="visible"/>
                                      </p:to>
                                    </p:set>
                                    <p:animEffect transition="in" filter="fade">
                                      <p:cBhvr>
                                        <p:cTn id="229" dur="1000"/>
                                        <p:tgtEl>
                                          <p:spTgt spid="44"/>
                                        </p:tgtEl>
                                      </p:cBhvr>
                                    </p:animEffect>
                                    <p:anim calcmode="lin" valueType="num">
                                      <p:cBhvr>
                                        <p:cTn id="230" dur="1000" fill="hold"/>
                                        <p:tgtEl>
                                          <p:spTgt spid="44"/>
                                        </p:tgtEl>
                                        <p:attrNameLst>
                                          <p:attrName>ppt_x</p:attrName>
                                        </p:attrNameLst>
                                      </p:cBhvr>
                                      <p:tavLst>
                                        <p:tav tm="0">
                                          <p:val>
                                            <p:strVal val="#ppt_x"/>
                                          </p:val>
                                        </p:tav>
                                        <p:tav tm="100000">
                                          <p:val>
                                            <p:strVal val="#ppt_x"/>
                                          </p:val>
                                        </p:tav>
                                      </p:tavLst>
                                    </p:anim>
                                    <p:anim calcmode="lin" valueType="num">
                                      <p:cBhvr>
                                        <p:cTn id="231" dur="1000" fill="hold"/>
                                        <p:tgtEl>
                                          <p:spTgt spid="44"/>
                                        </p:tgtEl>
                                        <p:attrNameLst>
                                          <p:attrName>ppt_y</p:attrName>
                                        </p:attrNameLst>
                                      </p:cBhvr>
                                      <p:tavLst>
                                        <p:tav tm="0">
                                          <p:val>
                                            <p:strVal val="#ppt_y+.1"/>
                                          </p:val>
                                        </p:tav>
                                        <p:tav tm="100000">
                                          <p:val>
                                            <p:strVal val="#ppt_y"/>
                                          </p:val>
                                        </p:tav>
                                      </p:tavLst>
                                    </p:anim>
                                  </p:childTnLst>
                                </p:cTn>
                              </p:par>
                            </p:childTnLst>
                          </p:cTn>
                        </p:par>
                        <p:par>
                          <p:cTn id="232" fill="hold">
                            <p:stCondLst>
                              <p:cond delay="38000"/>
                            </p:stCondLst>
                            <p:childTnLst>
                              <p:par>
                                <p:cTn id="233" presetID="42" presetClass="entr" presetSubtype="0" fill="hold" grpId="0" nodeType="afterEffect">
                                  <p:stCondLst>
                                    <p:cond delay="0"/>
                                  </p:stCondLst>
                                  <p:childTnLst>
                                    <p:set>
                                      <p:cBhvr>
                                        <p:cTn id="234" dur="1" fill="hold">
                                          <p:stCondLst>
                                            <p:cond delay="0"/>
                                          </p:stCondLst>
                                        </p:cTn>
                                        <p:tgtEl>
                                          <p:spTgt spid="45"/>
                                        </p:tgtEl>
                                        <p:attrNameLst>
                                          <p:attrName>style.visibility</p:attrName>
                                        </p:attrNameLst>
                                      </p:cBhvr>
                                      <p:to>
                                        <p:strVal val="visible"/>
                                      </p:to>
                                    </p:set>
                                    <p:animEffect transition="in" filter="fade">
                                      <p:cBhvr>
                                        <p:cTn id="235" dur="1000"/>
                                        <p:tgtEl>
                                          <p:spTgt spid="45"/>
                                        </p:tgtEl>
                                      </p:cBhvr>
                                    </p:animEffect>
                                    <p:anim calcmode="lin" valueType="num">
                                      <p:cBhvr>
                                        <p:cTn id="236" dur="1000" fill="hold"/>
                                        <p:tgtEl>
                                          <p:spTgt spid="45"/>
                                        </p:tgtEl>
                                        <p:attrNameLst>
                                          <p:attrName>ppt_x</p:attrName>
                                        </p:attrNameLst>
                                      </p:cBhvr>
                                      <p:tavLst>
                                        <p:tav tm="0">
                                          <p:val>
                                            <p:strVal val="#ppt_x"/>
                                          </p:val>
                                        </p:tav>
                                        <p:tav tm="100000">
                                          <p:val>
                                            <p:strVal val="#ppt_x"/>
                                          </p:val>
                                        </p:tav>
                                      </p:tavLst>
                                    </p:anim>
                                    <p:anim calcmode="lin" valueType="num">
                                      <p:cBhvr>
                                        <p:cTn id="237" dur="1000" fill="hold"/>
                                        <p:tgtEl>
                                          <p:spTgt spid="45"/>
                                        </p:tgtEl>
                                        <p:attrNameLst>
                                          <p:attrName>ppt_y</p:attrName>
                                        </p:attrNameLst>
                                      </p:cBhvr>
                                      <p:tavLst>
                                        <p:tav tm="0">
                                          <p:val>
                                            <p:strVal val="#ppt_y+.1"/>
                                          </p:val>
                                        </p:tav>
                                        <p:tav tm="100000">
                                          <p:val>
                                            <p:strVal val="#ppt_y"/>
                                          </p:val>
                                        </p:tav>
                                      </p:tavLst>
                                    </p:anim>
                                  </p:childTnLst>
                                </p:cTn>
                              </p:par>
                            </p:childTnLst>
                          </p:cTn>
                        </p:par>
                        <p:par>
                          <p:cTn id="238" fill="hold">
                            <p:stCondLst>
                              <p:cond delay="39000"/>
                            </p:stCondLst>
                            <p:childTnLst>
                              <p:par>
                                <p:cTn id="239" presetID="42" presetClass="entr" presetSubtype="0" fill="hold" grpId="0" nodeType="afterEffect">
                                  <p:stCondLst>
                                    <p:cond delay="0"/>
                                  </p:stCondLst>
                                  <p:childTnLst>
                                    <p:set>
                                      <p:cBhvr>
                                        <p:cTn id="240" dur="1" fill="hold">
                                          <p:stCondLst>
                                            <p:cond delay="0"/>
                                          </p:stCondLst>
                                        </p:cTn>
                                        <p:tgtEl>
                                          <p:spTgt spid="46"/>
                                        </p:tgtEl>
                                        <p:attrNameLst>
                                          <p:attrName>style.visibility</p:attrName>
                                        </p:attrNameLst>
                                      </p:cBhvr>
                                      <p:to>
                                        <p:strVal val="visible"/>
                                      </p:to>
                                    </p:set>
                                    <p:animEffect transition="in" filter="fade">
                                      <p:cBhvr>
                                        <p:cTn id="241" dur="1000"/>
                                        <p:tgtEl>
                                          <p:spTgt spid="46"/>
                                        </p:tgtEl>
                                      </p:cBhvr>
                                    </p:animEffect>
                                    <p:anim calcmode="lin" valueType="num">
                                      <p:cBhvr>
                                        <p:cTn id="242" dur="1000" fill="hold"/>
                                        <p:tgtEl>
                                          <p:spTgt spid="46"/>
                                        </p:tgtEl>
                                        <p:attrNameLst>
                                          <p:attrName>ppt_x</p:attrName>
                                        </p:attrNameLst>
                                      </p:cBhvr>
                                      <p:tavLst>
                                        <p:tav tm="0">
                                          <p:val>
                                            <p:strVal val="#ppt_x"/>
                                          </p:val>
                                        </p:tav>
                                        <p:tav tm="100000">
                                          <p:val>
                                            <p:strVal val="#ppt_x"/>
                                          </p:val>
                                        </p:tav>
                                      </p:tavLst>
                                    </p:anim>
                                    <p:anim calcmode="lin" valueType="num">
                                      <p:cBhvr>
                                        <p:cTn id="243" dur="1000" fill="hold"/>
                                        <p:tgtEl>
                                          <p:spTgt spid="46"/>
                                        </p:tgtEl>
                                        <p:attrNameLst>
                                          <p:attrName>ppt_y</p:attrName>
                                        </p:attrNameLst>
                                      </p:cBhvr>
                                      <p:tavLst>
                                        <p:tav tm="0">
                                          <p:val>
                                            <p:strVal val="#ppt_y+.1"/>
                                          </p:val>
                                        </p:tav>
                                        <p:tav tm="100000">
                                          <p:val>
                                            <p:strVal val="#ppt_y"/>
                                          </p:val>
                                        </p:tav>
                                      </p:tavLst>
                                    </p:anim>
                                  </p:childTnLst>
                                </p:cTn>
                              </p:par>
                            </p:childTnLst>
                          </p:cTn>
                        </p:par>
                        <p:par>
                          <p:cTn id="244" fill="hold">
                            <p:stCondLst>
                              <p:cond delay="40000"/>
                            </p:stCondLst>
                            <p:childTnLst>
                              <p:par>
                                <p:cTn id="245" presetID="42" presetClass="entr" presetSubtype="0" fill="hold" grpId="0" nodeType="afterEffect">
                                  <p:stCondLst>
                                    <p:cond delay="0"/>
                                  </p:stCondLst>
                                  <p:childTnLst>
                                    <p:set>
                                      <p:cBhvr>
                                        <p:cTn id="246" dur="1" fill="hold">
                                          <p:stCondLst>
                                            <p:cond delay="0"/>
                                          </p:stCondLst>
                                        </p:cTn>
                                        <p:tgtEl>
                                          <p:spTgt spid="47"/>
                                        </p:tgtEl>
                                        <p:attrNameLst>
                                          <p:attrName>style.visibility</p:attrName>
                                        </p:attrNameLst>
                                      </p:cBhvr>
                                      <p:to>
                                        <p:strVal val="visible"/>
                                      </p:to>
                                    </p:set>
                                    <p:animEffect transition="in" filter="fade">
                                      <p:cBhvr>
                                        <p:cTn id="247" dur="1000"/>
                                        <p:tgtEl>
                                          <p:spTgt spid="47"/>
                                        </p:tgtEl>
                                      </p:cBhvr>
                                    </p:animEffect>
                                    <p:anim calcmode="lin" valueType="num">
                                      <p:cBhvr>
                                        <p:cTn id="248" dur="1000" fill="hold"/>
                                        <p:tgtEl>
                                          <p:spTgt spid="47"/>
                                        </p:tgtEl>
                                        <p:attrNameLst>
                                          <p:attrName>ppt_x</p:attrName>
                                        </p:attrNameLst>
                                      </p:cBhvr>
                                      <p:tavLst>
                                        <p:tav tm="0">
                                          <p:val>
                                            <p:strVal val="#ppt_x"/>
                                          </p:val>
                                        </p:tav>
                                        <p:tav tm="100000">
                                          <p:val>
                                            <p:strVal val="#ppt_x"/>
                                          </p:val>
                                        </p:tav>
                                      </p:tavLst>
                                    </p:anim>
                                    <p:anim calcmode="lin" valueType="num">
                                      <p:cBhvr>
                                        <p:cTn id="249" dur="1000" fill="hold"/>
                                        <p:tgtEl>
                                          <p:spTgt spid="47"/>
                                        </p:tgtEl>
                                        <p:attrNameLst>
                                          <p:attrName>ppt_y</p:attrName>
                                        </p:attrNameLst>
                                      </p:cBhvr>
                                      <p:tavLst>
                                        <p:tav tm="0">
                                          <p:val>
                                            <p:strVal val="#ppt_y+.1"/>
                                          </p:val>
                                        </p:tav>
                                        <p:tav tm="100000">
                                          <p:val>
                                            <p:strVal val="#ppt_y"/>
                                          </p:val>
                                        </p:tav>
                                      </p:tavLst>
                                    </p:anim>
                                  </p:childTnLst>
                                </p:cTn>
                              </p:par>
                            </p:childTnLst>
                          </p:cTn>
                        </p:par>
                        <p:par>
                          <p:cTn id="250" fill="hold">
                            <p:stCondLst>
                              <p:cond delay="41000"/>
                            </p:stCondLst>
                            <p:childTnLst>
                              <p:par>
                                <p:cTn id="251" presetID="42" presetClass="entr" presetSubtype="0" fill="hold" grpId="0" nodeType="afterEffect">
                                  <p:stCondLst>
                                    <p:cond delay="0"/>
                                  </p:stCondLst>
                                  <p:childTnLst>
                                    <p:set>
                                      <p:cBhvr>
                                        <p:cTn id="252" dur="1" fill="hold">
                                          <p:stCondLst>
                                            <p:cond delay="0"/>
                                          </p:stCondLst>
                                        </p:cTn>
                                        <p:tgtEl>
                                          <p:spTgt spid="48"/>
                                        </p:tgtEl>
                                        <p:attrNameLst>
                                          <p:attrName>style.visibility</p:attrName>
                                        </p:attrNameLst>
                                      </p:cBhvr>
                                      <p:to>
                                        <p:strVal val="visible"/>
                                      </p:to>
                                    </p:set>
                                    <p:animEffect transition="in" filter="fade">
                                      <p:cBhvr>
                                        <p:cTn id="253" dur="1000"/>
                                        <p:tgtEl>
                                          <p:spTgt spid="48"/>
                                        </p:tgtEl>
                                      </p:cBhvr>
                                    </p:animEffect>
                                    <p:anim calcmode="lin" valueType="num">
                                      <p:cBhvr>
                                        <p:cTn id="254" dur="1000" fill="hold"/>
                                        <p:tgtEl>
                                          <p:spTgt spid="48"/>
                                        </p:tgtEl>
                                        <p:attrNameLst>
                                          <p:attrName>ppt_x</p:attrName>
                                        </p:attrNameLst>
                                      </p:cBhvr>
                                      <p:tavLst>
                                        <p:tav tm="0">
                                          <p:val>
                                            <p:strVal val="#ppt_x"/>
                                          </p:val>
                                        </p:tav>
                                        <p:tav tm="100000">
                                          <p:val>
                                            <p:strVal val="#ppt_x"/>
                                          </p:val>
                                        </p:tav>
                                      </p:tavLst>
                                    </p:anim>
                                    <p:anim calcmode="lin" valueType="num">
                                      <p:cBhvr>
                                        <p:cTn id="255" dur="1000" fill="hold"/>
                                        <p:tgtEl>
                                          <p:spTgt spid="48"/>
                                        </p:tgtEl>
                                        <p:attrNameLst>
                                          <p:attrName>ppt_y</p:attrName>
                                        </p:attrNameLst>
                                      </p:cBhvr>
                                      <p:tavLst>
                                        <p:tav tm="0">
                                          <p:val>
                                            <p:strVal val="#ppt_y+.1"/>
                                          </p:val>
                                        </p:tav>
                                        <p:tav tm="100000">
                                          <p:val>
                                            <p:strVal val="#ppt_y"/>
                                          </p:val>
                                        </p:tav>
                                      </p:tavLst>
                                    </p:anim>
                                  </p:childTnLst>
                                </p:cTn>
                              </p:par>
                            </p:childTnLst>
                          </p:cTn>
                        </p:par>
                        <p:par>
                          <p:cTn id="256" fill="hold">
                            <p:stCondLst>
                              <p:cond delay="42000"/>
                            </p:stCondLst>
                            <p:childTnLst>
                              <p:par>
                                <p:cTn id="257" presetID="42" presetClass="entr" presetSubtype="0" fill="hold" grpId="0" nodeType="afterEffect">
                                  <p:stCondLst>
                                    <p:cond delay="0"/>
                                  </p:stCondLst>
                                  <p:childTnLst>
                                    <p:set>
                                      <p:cBhvr>
                                        <p:cTn id="258" dur="1" fill="hold">
                                          <p:stCondLst>
                                            <p:cond delay="0"/>
                                          </p:stCondLst>
                                        </p:cTn>
                                        <p:tgtEl>
                                          <p:spTgt spid="49"/>
                                        </p:tgtEl>
                                        <p:attrNameLst>
                                          <p:attrName>style.visibility</p:attrName>
                                        </p:attrNameLst>
                                      </p:cBhvr>
                                      <p:to>
                                        <p:strVal val="visible"/>
                                      </p:to>
                                    </p:set>
                                    <p:animEffect transition="in" filter="fade">
                                      <p:cBhvr>
                                        <p:cTn id="259" dur="1000"/>
                                        <p:tgtEl>
                                          <p:spTgt spid="49"/>
                                        </p:tgtEl>
                                      </p:cBhvr>
                                    </p:animEffect>
                                    <p:anim calcmode="lin" valueType="num">
                                      <p:cBhvr>
                                        <p:cTn id="260" dur="1000" fill="hold"/>
                                        <p:tgtEl>
                                          <p:spTgt spid="49"/>
                                        </p:tgtEl>
                                        <p:attrNameLst>
                                          <p:attrName>ppt_x</p:attrName>
                                        </p:attrNameLst>
                                      </p:cBhvr>
                                      <p:tavLst>
                                        <p:tav tm="0">
                                          <p:val>
                                            <p:strVal val="#ppt_x"/>
                                          </p:val>
                                        </p:tav>
                                        <p:tav tm="100000">
                                          <p:val>
                                            <p:strVal val="#ppt_x"/>
                                          </p:val>
                                        </p:tav>
                                      </p:tavLst>
                                    </p:anim>
                                    <p:anim calcmode="lin" valueType="num">
                                      <p:cBhvr>
                                        <p:cTn id="261" dur="1000" fill="hold"/>
                                        <p:tgtEl>
                                          <p:spTgt spid="49"/>
                                        </p:tgtEl>
                                        <p:attrNameLst>
                                          <p:attrName>ppt_y</p:attrName>
                                        </p:attrNameLst>
                                      </p:cBhvr>
                                      <p:tavLst>
                                        <p:tav tm="0">
                                          <p:val>
                                            <p:strVal val="#ppt_y+.1"/>
                                          </p:val>
                                        </p:tav>
                                        <p:tav tm="100000">
                                          <p:val>
                                            <p:strVal val="#ppt_y"/>
                                          </p:val>
                                        </p:tav>
                                      </p:tavLst>
                                    </p:anim>
                                  </p:childTnLst>
                                </p:cTn>
                              </p:par>
                            </p:childTnLst>
                          </p:cTn>
                        </p:par>
                        <p:par>
                          <p:cTn id="262" fill="hold">
                            <p:stCondLst>
                              <p:cond delay="43000"/>
                            </p:stCondLst>
                            <p:childTnLst>
                              <p:par>
                                <p:cTn id="263" presetID="42" presetClass="entr" presetSubtype="0" fill="hold" grpId="0" nodeType="afterEffect">
                                  <p:stCondLst>
                                    <p:cond delay="0"/>
                                  </p:stCondLst>
                                  <p:childTnLst>
                                    <p:set>
                                      <p:cBhvr>
                                        <p:cTn id="264" dur="1" fill="hold">
                                          <p:stCondLst>
                                            <p:cond delay="0"/>
                                          </p:stCondLst>
                                        </p:cTn>
                                        <p:tgtEl>
                                          <p:spTgt spid="50"/>
                                        </p:tgtEl>
                                        <p:attrNameLst>
                                          <p:attrName>style.visibility</p:attrName>
                                        </p:attrNameLst>
                                      </p:cBhvr>
                                      <p:to>
                                        <p:strVal val="visible"/>
                                      </p:to>
                                    </p:set>
                                    <p:animEffect transition="in" filter="fade">
                                      <p:cBhvr>
                                        <p:cTn id="265" dur="1000"/>
                                        <p:tgtEl>
                                          <p:spTgt spid="50"/>
                                        </p:tgtEl>
                                      </p:cBhvr>
                                    </p:animEffect>
                                    <p:anim calcmode="lin" valueType="num">
                                      <p:cBhvr>
                                        <p:cTn id="266" dur="1000" fill="hold"/>
                                        <p:tgtEl>
                                          <p:spTgt spid="50"/>
                                        </p:tgtEl>
                                        <p:attrNameLst>
                                          <p:attrName>ppt_x</p:attrName>
                                        </p:attrNameLst>
                                      </p:cBhvr>
                                      <p:tavLst>
                                        <p:tav tm="0">
                                          <p:val>
                                            <p:strVal val="#ppt_x"/>
                                          </p:val>
                                        </p:tav>
                                        <p:tav tm="100000">
                                          <p:val>
                                            <p:strVal val="#ppt_x"/>
                                          </p:val>
                                        </p:tav>
                                      </p:tavLst>
                                    </p:anim>
                                    <p:anim calcmode="lin" valueType="num">
                                      <p:cBhvr>
                                        <p:cTn id="267" dur="1000" fill="hold"/>
                                        <p:tgtEl>
                                          <p:spTgt spid="50"/>
                                        </p:tgtEl>
                                        <p:attrNameLst>
                                          <p:attrName>ppt_y</p:attrName>
                                        </p:attrNameLst>
                                      </p:cBhvr>
                                      <p:tavLst>
                                        <p:tav tm="0">
                                          <p:val>
                                            <p:strVal val="#ppt_y+.1"/>
                                          </p:val>
                                        </p:tav>
                                        <p:tav tm="100000">
                                          <p:val>
                                            <p:strVal val="#ppt_y"/>
                                          </p:val>
                                        </p:tav>
                                      </p:tavLst>
                                    </p:anim>
                                  </p:childTnLst>
                                </p:cTn>
                              </p:par>
                            </p:childTnLst>
                          </p:cTn>
                        </p:par>
                        <p:par>
                          <p:cTn id="268" fill="hold">
                            <p:stCondLst>
                              <p:cond delay="44000"/>
                            </p:stCondLst>
                            <p:childTnLst>
                              <p:par>
                                <p:cTn id="269" presetID="42" presetClass="entr" presetSubtype="0" fill="hold" grpId="0" nodeType="afterEffect">
                                  <p:stCondLst>
                                    <p:cond delay="0"/>
                                  </p:stCondLst>
                                  <p:childTnLst>
                                    <p:set>
                                      <p:cBhvr>
                                        <p:cTn id="270" dur="1" fill="hold">
                                          <p:stCondLst>
                                            <p:cond delay="0"/>
                                          </p:stCondLst>
                                        </p:cTn>
                                        <p:tgtEl>
                                          <p:spTgt spid="51"/>
                                        </p:tgtEl>
                                        <p:attrNameLst>
                                          <p:attrName>style.visibility</p:attrName>
                                        </p:attrNameLst>
                                      </p:cBhvr>
                                      <p:to>
                                        <p:strVal val="visible"/>
                                      </p:to>
                                    </p:set>
                                    <p:animEffect transition="in" filter="fade">
                                      <p:cBhvr>
                                        <p:cTn id="271" dur="1000"/>
                                        <p:tgtEl>
                                          <p:spTgt spid="51"/>
                                        </p:tgtEl>
                                      </p:cBhvr>
                                    </p:animEffect>
                                    <p:anim calcmode="lin" valueType="num">
                                      <p:cBhvr>
                                        <p:cTn id="272" dur="1000" fill="hold"/>
                                        <p:tgtEl>
                                          <p:spTgt spid="51"/>
                                        </p:tgtEl>
                                        <p:attrNameLst>
                                          <p:attrName>ppt_x</p:attrName>
                                        </p:attrNameLst>
                                      </p:cBhvr>
                                      <p:tavLst>
                                        <p:tav tm="0">
                                          <p:val>
                                            <p:strVal val="#ppt_x"/>
                                          </p:val>
                                        </p:tav>
                                        <p:tav tm="100000">
                                          <p:val>
                                            <p:strVal val="#ppt_x"/>
                                          </p:val>
                                        </p:tav>
                                      </p:tavLst>
                                    </p:anim>
                                    <p:anim calcmode="lin" valueType="num">
                                      <p:cBhvr>
                                        <p:cTn id="273" dur="1000" fill="hold"/>
                                        <p:tgtEl>
                                          <p:spTgt spid="51"/>
                                        </p:tgtEl>
                                        <p:attrNameLst>
                                          <p:attrName>ppt_y</p:attrName>
                                        </p:attrNameLst>
                                      </p:cBhvr>
                                      <p:tavLst>
                                        <p:tav tm="0">
                                          <p:val>
                                            <p:strVal val="#ppt_y+.1"/>
                                          </p:val>
                                        </p:tav>
                                        <p:tav tm="100000">
                                          <p:val>
                                            <p:strVal val="#ppt_y"/>
                                          </p:val>
                                        </p:tav>
                                      </p:tavLst>
                                    </p:anim>
                                  </p:childTnLst>
                                </p:cTn>
                              </p:par>
                            </p:childTnLst>
                          </p:cTn>
                        </p:par>
                        <p:par>
                          <p:cTn id="274" fill="hold">
                            <p:stCondLst>
                              <p:cond delay="45000"/>
                            </p:stCondLst>
                            <p:childTnLst>
                              <p:par>
                                <p:cTn id="275" presetID="42" presetClass="entr" presetSubtype="0" fill="hold" grpId="0" nodeType="afterEffect">
                                  <p:stCondLst>
                                    <p:cond delay="0"/>
                                  </p:stCondLst>
                                  <p:childTnLst>
                                    <p:set>
                                      <p:cBhvr>
                                        <p:cTn id="276" dur="1" fill="hold">
                                          <p:stCondLst>
                                            <p:cond delay="0"/>
                                          </p:stCondLst>
                                        </p:cTn>
                                        <p:tgtEl>
                                          <p:spTgt spid="52"/>
                                        </p:tgtEl>
                                        <p:attrNameLst>
                                          <p:attrName>style.visibility</p:attrName>
                                        </p:attrNameLst>
                                      </p:cBhvr>
                                      <p:to>
                                        <p:strVal val="visible"/>
                                      </p:to>
                                    </p:set>
                                    <p:animEffect transition="in" filter="fade">
                                      <p:cBhvr>
                                        <p:cTn id="277" dur="1000"/>
                                        <p:tgtEl>
                                          <p:spTgt spid="52"/>
                                        </p:tgtEl>
                                      </p:cBhvr>
                                    </p:animEffect>
                                    <p:anim calcmode="lin" valueType="num">
                                      <p:cBhvr>
                                        <p:cTn id="278" dur="1000" fill="hold"/>
                                        <p:tgtEl>
                                          <p:spTgt spid="52"/>
                                        </p:tgtEl>
                                        <p:attrNameLst>
                                          <p:attrName>ppt_x</p:attrName>
                                        </p:attrNameLst>
                                      </p:cBhvr>
                                      <p:tavLst>
                                        <p:tav tm="0">
                                          <p:val>
                                            <p:strVal val="#ppt_x"/>
                                          </p:val>
                                        </p:tav>
                                        <p:tav tm="100000">
                                          <p:val>
                                            <p:strVal val="#ppt_x"/>
                                          </p:val>
                                        </p:tav>
                                      </p:tavLst>
                                    </p:anim>
                                    <p:anim calcmode="lin" valueType="num">
                                      <p:cBhvr>
                                        <p:cTn id="279" dur="1000" fill="hold"/>
                                        <p:tgtEl>
                                          <p:spTgt spid="52"/>
                                        </p:tgtEl>
                                        <p:attrNameLst>
                                          <p:attrName>ppt_y</p:attrName>
                                        </p:attrNameLst>
                                      </p:cBhvr>
                                      <p:tavLst>
                                        <p:tav tm="0">
                                          <p:val>
                                            <p:strVal val="#ppt_y+.1"/>
                                          </p:val>
                                        </p:tav>
                                        <p:tav tm="100000">
                                          <p:val>
                                            <p:strVal val="#ppt_y"/>
                                          </p:val>
                                        </p:tav>
                                      </p:tavLst>
                                    </p:anim>
                                  </p:childTnLst>
                                </p:cTn>
                              </p:par>
                            </p:childTnLst>
                          </p:cTn>
                        </p:par>
                        <p:par>
                          <p:cTn id="280" fill="hold">
                            <p:stCondLst>
                              <p:cond delay="46000"/>
                            </p:stCondLst>
                            <p:childTnLst>
                              <p:par>
                                <p:cTn id="281" presetID="42" presetClass="entr" presetSubtype="0" fill="hold" grpId="0" nodeType="afterEffect">
                                  <p:stCondLst>
                                    <p:cond delay="0"/>
                                  </p:stCondLst>
                                  <p:childTnLst>
                                    <p:set>
                                      <p:cBhvr>
                                        <p:cTn id="282" dur="1" fill="hold">
                                          <p:stCondLst>
                                            <p:cond delay="0"/>
                                          </p:stCondLst>
                                        </p:cTn>
                                        <p:tgtEl>
                                          <p:spTgt spid="53"/>
                                        </p:tgtEl>
                                        <p:attrNameLst>
                                          <p:attrName>style.visibility</p:attrName>
                                        </p:attrNameLst>
                                      </p:cBhvr>
                                      <p:to>
                                        <p:strVal val="visible"/>
                                      </p:to>
                                    </p:set>
                                    <p:animEffect transition="in" filter="fade">
                                      <p:cBhvr>
                                        <p:cTn id="283" dur="1000"/>
                                        <p:tgtEl>
                                          <p:spTgt spid="53"/>
                                        </p:tgtEl>
                                      </p:cBhvr>
                                    </p:animEffect>
                                    <p:anim calcmode="lin" valueType="num">
                                      <p:cBhvr>
                                        <p:cTn id="284" dur="1000" fill="hold"/>
                                        <p:tgtEl>
                                          <p:spTgt spid="53"/>
                                        </p:tgtEl>
                                        <p:attrNameLst>
                                          <p:attrName>ppt_x</p:attrName>
                                        </p:attrNameLst>
                                      </p:cBhvr>
                                      <p:tavLst>
                                        <p:tav tm="0">
                                          <p:val>
                                            <p:strVal val="#ppt_x"/>
                                          </p:val>
                                        </p:tav>
                                        <p:tav tm="100000">
                                          <p:val>
                                            <p:strVal val="#ppt_x"/>
                                          </p:val>
                                        </p:tav>
                                      </p:tavLst>
                                    </p:anim>
                                    <p:anim calcmode="lin" valueType="num">
                                      <p:cBhvr>
                                        <p:cTn id="285" dur="1000" fill="hold"/>
                                        <p:tgtEl>
                                          <p:spTgt spid="53"/>
                                        </p:tgtEl>
                                        <p:attrNameLst>
                                          <p:attrName>ppt_y</p:attrName>
                                        </p:attrNameLst>
                                      </p:cBhvr>
                                      <p:tavLst>
                                        <p:tav tm="0">
                                          <p:val>
                                            <p:strVal val="#ppt_y+.1"/>
                                          </p:val>
                                        </p:tav>
                                        <p:tav tm="100000">
                                          <p:val>
                                            <p:strVal val="#ppt_y"/>
                                          </p:val>
                                        </p:tav>
                                      </p:tavLst>
                                    </p:anim>
                                  </p:childTnLst>
                                </p:cTn>
                              </p:par>
                            </p:childTnLst>
                          </p:cTn>
                        </p:par>
                        <p:par>
                          <p:cTn id="286" fill="hold">
                            <p:stCondLst>
                              <p:cond delay="47000"/>
                            </p:stCondLst>
                            <p:childTnLst>
                              <p:par>
                                <p:cTn id="287" presetID="42" presetClass="entr" presetSubtype="0" fill="hold" grpId="0" nodeType="afterEffect">
                                  <p:stCondLst>
                                    <p:cond delay="0"/>
                                  </p:stCondLst>
                                  <p:childTnLst>
                                    <p:set>
                                      <p:cBhvr>
                                        <p:cTn id="288" dur="1" fill="hold">
                                          <p:stCondLst>
                                            <p:cond delay="0"/>
                                          </p:stCondLst>
                                        </p:cTn>
                                        <p:tgtEl>
                                          <p:spTgt spid="54"/>
                                        </p:tgtEl>
                                        <p:attrNameLst>
                                          <p:attrName>style.visibility</p:attrName>
                                        </p:attrNameLst>
                                      </p:cBhvr>
                                      <p:to>
                                        <p:strVal val="visible"/>
                                      </p:to>
                                    </p:set>
                                    <p:animEffect transition="in" filter="fade">
                                      <p:cBhvr>
                                        <p:cTn id="289" dur="1000"/>
                                        <p:tgtEl>
                                          <p:spTgt spid="54"/>
                                        </p:tgtEl>
                                      </p:cBhvr>
                                    </p:animEffect>
                                    <p:anim calcmode="lin" valueType="num">
                                      <p:cBhvr>
                                        <p:cTn id="290" dur="1000" fill="hold"/>
                                        <p:tgtEl>
                                          <p:spTgt spid="54"/>
                                        </p:tgtEl>
                                        <p:attrNameLst>
                                          <p:attrName>ppt_x</p:attrName>
                                        </p:attrNameLst>
                                      </p:cBhvr>
                                      <p:tavLst>
                                        <p:tav tm="0">
                                          <p:val>
                                            <p:strVal val="#ppt_x"/>
                                          </p:val>
                                        </p:tav>
                                        <p:tav tm="100000">
                                          <p:val>
                                            <p:strVal val="#ppt_x"/>
                                          </p:val>
                                        </p:tav>
                                      </p:tavLst>
                                    </p:anim>
                                    <p:anim calcmode="lin" valueType="num">
                                      <p:cBhvr>
                                        <p:cTn id="291" dur="1000" fill="hold"/>
                                        <p:tgtEl>
                                          <p:spTgt spid="54"/>
                                        </p:tgtEl>
                                        <p:attrNameLst>
                                          <p:attrName>ppt_y</p:attrName>
                                        </p:attrNameLst>
                                      </p:cBhvr>
                                      <p:tavLst>
                                        <p:tav tm="0">
                                          <p:val>
                                            <p:strVal val="#ppt_y+.1"/>
                                          </p:val>
                                        </p:tav>
                                        <p:tav tm="100000">
                                          <p:val>
                                            <p:strVal val="#ppt_y"/>
                                          </p:val>
                                        </p:tav>
                                      </p:tavLst>
                                    </p:anim>
                                  </p:childTnLst>
                                </p:cTn>
                              </p:par>
                            </p:childTnLst>
                          </p:cTn>
                        </p:par>
                        <p:par>
                          <p:cTn id="292" fill="hold">
                            <p:stCondLst>
                              <p:cond delay="48000"/>
                            </p:stCondLst>
                            <p:childTnLst>
                              <p:par>
                                <p:cTn id="293" presetID="42" presetClass="entr" presetSubtype="0" fill="hold" grpId="0" nodeType="afterEffect">
                                  <p:stCondLst>
                                    <p:cond delay="0"/>
                                  </p:stCondLst>
                                  <p:childTnLst>
                                    <p:set>
                                      <p:cBhvr>
                                        <p:cTn id="294" dur="1" fill="hold">
                                          <p:stCondLst>
                                            <p:cond delay="0"/>
                                          </p:stCondLst>
                                        </p:cTn>
                                        <p:tgtEl>
                                          <p:spTgt spid="55"/>
                                        </p:tgtEl>
                                        <p:attrNameLst>
                                          <p:attrName>style.visibility</p:attrName>
                                        </p:attrNameLst>
                                      </p:cBhvr>
                                      <p:to>
                                        <p:strVal val="visible"/>
                                      </p:to>
                                    </p:set>
                                    <p:animEffect transition="in" filter="fade">
                                      <p:cBhvr>
                                        <p:cTn id="295" dur="1000"/>
                                        <p:tgtEl>
                                          <p:spTgt spid="55"/>
                                        </p:tgtEl>
                                      </p:cBhvr>
                                    </p:animEffect>
                                    <p:anim calcmode="lin" valueType="num">
                                      <p:cBhvr>
                                        <p:cTn id="296" dur="1000" fill="hold"/>
                                        <p:tgtEl>
                                          <p:spTgt spid="55"/>
                                        </p:tgtEl>
                                        <p:attrNameLst>
                                          <p:attrName>ppt_x</p:attrName>
                                        </p:attrNameLst>
                                      </p:cBhvr>
                                      <p:tavLst>
                                        <p:tav tm="0">
                                          <p:val>
                                            <p:strVal val="#ppt_x"/>
                                          </p:val>
                                        </p:tav>
                                        <p:tav tm="100000">
                                          <p:val>
                                            <p:strVal val="#ppt_x"/>
                                          </p:val>
                                        </p:tav>
                                      </p:tavLst>
                                    </p:anim>
                                    <p:anim calcmode="lin" valueType="num">
                                      <p:cBhvr>
                                        <p:cTn id="297" dur="1000" fill="hold"/>
                                        <p:tgtEl>
                                          <p:spTgt spid="55"/>
                                        </p:tgtEl>
                                        <p:attrNameLst>
                                          <p:attrName>ppt_y</p:attrName>
                                        </p:attrNameLst>
                                      </p:cBhvr>
                                      <p:tavLst>
                                        <p:tav tm="0">
                                          <p:val>
                                            <p:strVal val="#ppt_y+.1"/>
                                          </p:val>
                                        </p:tav>
                                        <p:tav tm="100000">
                                          <p:val>
                                            <p:strVal val="#ppt_y"/>
                                          </p:val>
                                        </p:tav>
                                      </p:tavLst>
                                    </p:anim>
                                  </p:childTnLst>
                                </p:cTn>
                              </p:par>
                            </p:childTnLst>
                          </p:cTn>
                        </p:par>
                        <p:par>
                          <p:cTn id="298" fill="hold">
                            <p:stCondLst>
                              <p:cond delay="49000"/>
                            </p:stCondLst>
                            <p:childTnLst>
                              <p:par>
                                <p:cTn id="299" presetID="42" presetClass="entr" presetSubtype="0" fill="hold" grpId="0" nodeType="afterEffect">
                                  <p:stCondLst>
                                    <p:cond delay="0"/>
                                  </p:stCondLst>
                                  <p:childTnLst>
                                    <p:set>
                                      <p:cBhvr>
                                        <p:cTn id="300" dur="1" fill="hold">
                                          <p:stCondLst>
                                            <p:cond delay="0"/>
                                          </p:stCondLst>
                                        </p:cTn>
                                        <p:tgtEl>
                                          <p:spTgt spid="56"/>
                                        </p:tgtEl>
                                        <p:attrNameLst>
                                          <p:attrName>style.visibility</p:attrName>
                                        </p:attrNameLst>
                                      </p:cBhvr>
                                      <p:to>
                                        <p:strVal val="visible"/>
                                      </p:to>
                                    </p:set>
                                    <p:animEffect transition="in" filter="fade">
                                      <p:cBhvr>
                                        <p:cTn id="301" dur="1000"/>
                                        <p:tgtEl>
                                          <p:spTgt spid="56"/>
                                        </p:tgtEl>
                                      </p:cBhvr>
                                    </p:animEffect>
                                    <p:anim calcmode="lin" valueType="num">
                                      <p:cBhvr>
                                        <p:cTn id="302" dur="1000" fill="hold"/>
                                        <p:tgtEl>
                                          <p:spTgt spid="56"/>
                                        </p:tgtEl>
                                        <p:attrNameLst>
                                          <p:attrName>ppt_x</p:attrName>
                                        </p:attrNameLst>
                                      </p:cBhvr>
                                      <p:tavLst>
                                        <p:tav tm="0">
                                          <p:val>
                                            <p:strVal val="#ppt_x"/>
                                          </p:val>
                                        </p:tav>
                                        <p:tav tm="100000">
                                          <p:val>
                                            <p:strVal val="#ppt_x"/>
                                          </p:val>
                                        </p:tav>
                                      </p:tavLst>
                                    </p:anim>
                                    <p:anim calcmode="lin" valueType="num">
                                      <p:cBhvr>
                                        <p:cTn id="303" dur="1000" fill="hold"/>
                                        <p:tgtEl>
                                          <p:spTgt spid="56"/>
                                        </p:tgtEl>
                                        <p:attrNameLst>
                                          <p:attrName>ppt_y</p:attrName>
                                        </p:attrNameLst>
                                      </p:cBhvr>
                                      <p:tavLst>
                                        <p:tav tm="0">
                                          <p:val>
                                            <p:strVal val="#ppt_y+.1"/>
                                          </p:val>
                                        </p:tav>
                                        <p:tav tm="100000">
                                          <p:val>
                                            <p:strVal val="#ppt_y"/>
                                          </p:val>
                                        </p:tav>
                                      </p:tavLst>
                                    </p:anim>
                                  </p:childTnLst>
                                </p:cTn>
                              </p:par>
                            </p:childTnLst>
                          </p:cTn>
                        </p:par>
                        <p:par>
                          <p:cTn id="304" fill="hold">
                            <p:stCondLst>
                              <p:cond delay="50000"/>
                            </p:stCondLst>
                            <p:childTnLst>
                              <p:par>
                                <p:cTn id="305" presetID="42" presetClass="entr" presetSubtype="0" fill="hold" grpId="0" nodeType="afterEffect">
                                  <p:stCondLst>
                                    <p:cond delay="0"/>
                                  </p:stCondLst>
                                  <p:childTnLst>
                                    <p:set>
                                      <p:cBhvr>
                                        <p:cTn id="306" dur="1" fill="hold">
                                          <p:stCondLst>
                                            <p:cond delay="0"/>
                                          </p:stCondLst>
                                        </p:cTn>
                                        <p:tgtEl>
                                          <p:spTgt spid="57"/>
                                        </p:tgtEl>
                                        <p:attrNameLst>
                                          <p:attrName>style.visibility</p:attrName>
                                        </p:attrNameLst>
                                      </p:cBhvr>
                                      <p:to>
                                        <p:strVal val="visible"/>
                                      </p:to>
                                    </p:set>
                                    <p:animEffect transition="in" filter="fade">
                                      <p:cBhvr>
                                        <p:cTn id="307" dur="1000"/>
                                        <p:tgtEl>
                                          <p:spTgt spid="57"/>
                                        </p:tgtEl>
                                      </p:cBhvr>
                                    </p:animEffect>
                                    <p:anim calcmode="lin" valueType="num">
                                      <p:cBhvr>
                                        <p:cTn id="308" dur="1000" fill="hold"/>
                                        <p:tgtEl>
                                          <p:spTgt spid="57"/>
                                        </p:tgtEl>
                                        <p:attrNameLst>
                                          <p:attrName>ppt_x</p:attrName>
                                        </p:attrNameLst>
                                      </p:cBhvr>
                                      <p:tavLst>
                                        <p:tav tm="0">
                                          <p:val>
                                            <p:strVal val="#ppt_x"/>
                                          </p:val>
                                        </p:tav>
                                        <p:tav tm="100000">
                                          <p:val>
                                            <p:strVal val="#ppt_x"/>
                                          </p:val>
                                        </p:tav>
                                      </p:tavLst>
                                    </p:anim>
                                    <p:anim calcmode="lin" valueType="num">
                                      <p:cBhvr>
                                        <p:cTn id="309" dur="1000" fill="hold"/>
                                        <p:tgtEl>
                                          <p:spTgt spid="57"/>
                                        </p:tgtEl>
                                        <p:attrNameLst>
                                          <p:attrName>ppt_y</p:attrName>
                                        </p:attrNameLst>
                                      </p:cBhvr>
                                      <p:tavLst>
                                        <p:tav tm="0">
                                          <p:val>
                                            <p:strVal val="#ppt_y+.1"/>
                                          </p:val>
                                        </p:tav>
                                        <p:tav tm="100000">
                                          <p:val>
                                            <p:strVal val="#ppt_y"/>
                                          </p:val>
                                        </p:tav>
                                      </p:tavLst>
                                    </p:anim>
                                  </p:childTnLst>
                                </p:cTn>
                              </p:par>
                            </p:childTnLst>
                          </p:cTn>
                        </p:par>
                        <p:par>
                          <p:cTn id="310" fill="hold">
                            <p:stCondLst>
                              <p:cond delay="51000"/>
                            </p:stCondLst>
                            <p:childTnLst>
                              <p:par>
                                <p:cTn id="311" presetID="42" presetClass="entr" presetSubtype="0" fill="hold" grpId="0" nodeType="afterEffect">
                                  <p:stCondLst>
                                    <p:cond delay="0"/>
                                  </p:stCondLst>
                                  <p:childTnLst>
                                    <p:set>
                                      <p:cBhvr>
                                        <p:cTn id="312" dur="1" fill="hold">
                                          <p:stCondLst>
                                            <p:cond delay="0"/>
                                          </p:stCondLst>
                                        </p:cTn>
                                        <p:tgtEl>
                                          <p:spTgt spid="58"/>
                                        </p:tgtEl>
                                        <p:attrNameLst>
                                          <p:attrName>style.visibility</p:attrName>
                                        </p:attrNameLst>
                                      </p:cBhvr>
                                      <p:to>
                                        <p:strVal val="visible"/>
                                      </p:to>
                                    </p:set>
                                    <p:animEffect transition="in" filter="fade">
                                      <p:cBhvr>
                                        <p:cTn id="313" dur="1000"/>
                                        <p:tgtEl>
                                          <p:spTgt spid="58"/>
                                        </p:tgtEl>
                                      </p:cBhvr>
                                    </p:animEffect>
                                    <p:anim calcmode="lin" valueType="num">
                                      <p:cBhvr>
                                        <p:cTn id="314" dur="1000" fill="hold"/>
                                        <p:tgtEl>
                                          <p:spTgt spid="58"/>
                                        </p:tgtEl>
                                        <p:attrNameLst>
                                          <p:attrName>ppt_x</p:attrName>
                                        </p:attrNameLst>
                                      </p:cBhvr>
                                      <p:tavLst>
                                        <p:tav tm="0">
                                          <p:val>
                                            <p:strVal val="#ppt_x"/>
                                          </p:val>
                                        </p:tav>
                                        <p:tav tm="100000">
                                          <p:val>
                                            <p:strVal val="#ppt_x"/>
                                          </p:val>
                                        </p:tav>
                                      </p:tavLst>
                                    </p:anim>
                                    <p:anim calcmode="lin" valueType="num">
                                      <p:cBhvr>
                                        <p:cTn id="315" dur="1000" fill="hold"/>
                                        <p:tgtEl>
                                          <p:spTgt spid="58"/>
                                        </p:tgtEl>
                                        <p:attrNameLst>
                                          <p:attrName>ppt_y</p:attrName>
                                        </p:attrNameLst>
                                      </p:cBhvr>
                                      <p:tavLst>
                                        <p:tav tm="0">
                                          <p:val>
                                            <p:strVal val="#ppt_y+.1"/>
                                          </p:val>
                                        </p:tav>
                                        <p:tav tm="100000">
                                          <p:val>
                                            <p:strVal val="#ppt_y"/>
                                          </p:val>
                                        </p:tav>
                                      </p:tavLst>
                                    </p:anim>
                                  </p:childTnLst>
                                </p:cTn>
                              </p:par>
                            </p:childTnLst>
                          </p:cTn>
                        </p:par>
                        <p:par>
                          <p:cTn id="316" fill="hold">
                            <p:stCondLst>
                              <p:cond delay="52000"/>
                            </p:stCondLst>
                            <p:childTnLst>
                              <p:par>
                                <p:cTn id="317" presetID="42" presetClass="entr" presetSubtype="0" fill="hold" grpId="0" nodeType="afterEffect">
                                  <p:stCondLst>
                                    <p:cond delay="0"/>
                                  </p:stCondLst>
                                  <p:childTnLst>
                                    <p:set>
                                      <p:cBhvr>
                                        <p:cTn id="318" dur="1" fill="hold">
                                          <p:stCondLst>
                                            <p:cond delay="0"/>
                                          </p:stCondLst>
                                        </p:cTn>
                                        <p:tgtEl>
                                          <p:spTgt spid="59"/>
                                        </p:tgtEl>
                                        <p:attrNameLst>
                                          <p:attrName>style.visibility</p:attrName>
                                        </p:attrNameLst>
                                      </p:cBhvr>
                                      <p:to>
                                        <p:strVal val="visible"/>
                                      </p:to>
                                    </p:set>
                                    <p:animEffect transition="in" filter="fade">
                                      <p:cBhvr>
                                        <p:cTn id="319" dur="1000"/>
                                        <p:tgtEl>
                                          <p:spTgt spid="59"/>
                                        </p:tgtEl>
                                      </p:cBhvr>
                                    </p:animEffect>
                                    <p:anim calcmode="lin" valueType="num">
                                      <p:cBhvr>
                                        <p:cTn id="320" dur="1000" fill="hold"/>
                                        <p:tgtEl>
                                          <p:spTgt spid="59"/>
                                        </p:tgtEl>
                                        <p:attrNameLst>
                                          <p:attrName>ppt_x</p:attrName>
                                        </p:attrNameLst>
                                      </p:cBhvr>
                                      <p:tavLst>
                                        <p:tav tm="0">
                                          <p:val>
                                            <p:strVal val="#ppt_x"/>
                                          </p:val>
                                        </p:tav>
                                        <p:tav tm="100000">
                                          <p:val>
                                            <p:strVal val="#ppt_x"/>
                                          </p:val>
                                        </p:tav>
                                      </p:tavLst>
                                    </p:anim>
                                    <p:anim calcmode="lin" valueType="num">
                                      <p:cBhvr>
                                        <p:cTn id="321" dur="1000" fill="hold"/>
                                        <p:tgtEl>
                                          <p:spTgt spid="59"/>
                                        </p:tgtEl>
                                        <p:attrNameLst>
                                          <p:attrName>ppt_y</p:attrName>
                                        </p:attrNameLst>
                                      </p:cBhvr>
                                      <p:tavLst>
                                        <p:tav tm="0">
                                          <p:val>
                                            <p:strVal val="#ppt_y+.1"/>
                                          </p:val>
                                        </p:tav>
                                        <p:tav tm="100000">
                                          <p:val>
                                            <p:strVal val="#ppt_y"/>
                                          </p:val>
                                        </p:tav>
                                      </p:tavLst>
                                    </p:anim>
                                  </p:childTnLst>
                                </p:cTn>
                              </p:par>
                            </p:childTnLst>
                          </p:cTn>
                        </p:par>
                        <p:par>
                          <p:cTn id="322" fill="hold">
                            <p:stCondLst>
                              <p:cond delay="53000"/>
                            </p:stCondLst>
                            <p:childTnLst>
                              <p:par>
                                <p:cTn id="323" presetID="42" presetClass="entr" presetSubtype="0" fill="hold" grpId="0" nodeType="afterEffect">
                                  <p:stCondLst>
                                    <p:cond delay="0"/>
                                  </p:stCondLst>
                                  <p:childTnLst>
                                    <p:set>
                                      <p:cBhvr>
                                        <p:cTn id="324" dur="1" fill="hold">
                                          <p:stCondLst>
                                            <p:cond delay="0"/>
                                          </p:stCondLst>
                                        </p:cTn>
                                        <p:tgtEl>
                                          <p:spTgt spid="60"/>
                                        </p:tgtEl>
                                        <p:attrNameLst>
                                          <p:attrName>style.visibility</p:attrName>
                                        </p:attrNameLst>
                                      </p:cBhvr>
                                      <p:to>
                                        <p:strVal val="visible"/>
                                      </p:to>
                                    </p:set>
                                    <p:animEffect transition="in" filter="fade">
                                      <p:cBhvr>
                                        <p:cTn id="325" dur="1000"/>
                                        <p:tgtEl>
                                          <p:spTgt spid="60"/>
                                        </p:tgtEl>
                                      </p:cBhvr>
                                    </p:animEffect>
                                    <p:anim calcmode="lin" valueType="num">
                                      <p:cBhvr>
                                        <p:cTn id="326" dur="1000" fill="hold"/>
                                        <p:tgtEl>
                                          <p:spTgt spid="60"/>
                                        </p:tgtEl>
                                        <p:attrNameLst>
                                          <p:attrName>ppt_x</p:attrName>
                                        </p:attrNameLst>
                                      </p:cBhvr>
                                      <p:tavLst>
                                        <p:tav tm="0">
                                          <p:val>
                                            <p:strVal val="#ppt_x"/>
                                          </p:val>
                                        </p:tav>
                                        <p:tav tm="100000">
                                          <p:val>
                                            <p:strVal val="#ppt_x"/>
                                          </p:val>
                                        </p:tav>
                                      </p:tavLst>
                                    </p:anim>
                                    <p:anim calcmode="lin" valueType="num">
                                      <p:cBhvr>
                                        <p:cTn id="327" dur="1000" fill="hold"/>
                                        <p:tgtEl>
                                          <p:spTgt spid="60"/>
                                        </p:tgtEl>
                                        <p:attrNameLst>
                                          <p:attrName>ppt_y</p:attrName>
                                        </p:attrNameLst>
                                      </p:cBhvr>
                                      <p:tavLst>
                                        <p:tav tm="0">
                                          <p:val>
                                            <p:strVal val="#ppt_y+.1"/>
                                          </p:val>
                                        </p:tav>
                                        <p:tav tm="100000">
                                          <p:val>
                                            <p:strVal val="#ppt_y"/>
                                          </p:val>
                                        </p:tav>
                                      </p:tavLst>
                                    </p:anim>
                                  </p:childTnLst>
                                </p:cTn>
                              </p:par>
                            </p:childTnLst>
                          </p:cTn>
                        </p:par>
                        <p:par>
                          <p:cTn id="328" fill="hold">
                            <p:stCondLst>
                              <p:cond delay="54000"/>
                            </p:stCondLst>
                            <p:childTnLst>
                              <p:par>
                                <p:cTn id="329" presetID="42" presetClass="entr" presetSubtype="0" fill="hold" grpId="0" nodeType="afterEffect">
                                  <p:stCondLst>
                                    <p:cond delay="0"/>
                                  </p:stCondLst>
                                  <p:childTnLst>
                                    <p:set>
                                      <p:cBhvr>
                                        <p:cTn id="330" dur="1" fill="hold">
                                          <p:stCondLst>
                                            <p:cond delay="0"/>
                                          </p:stCondLst>
                                        </p:cTn>
                                        <p:tgtEl>
                                          <p:spTgt spid="61"/>
                                        </p:tgtEl>
                                        <p:attrNameLst>
                                          <p:attrName>style.visibility</p:attrName>
                                        </p:attrNameLst>
                                      </p:cBhvr>
                                      <p:to>
                                        <p:strVal val="visible"/>
                                      </p:to>
                                    </p:set>
                                    <p:animEffect transition="in" filter="fade">
                                      <p:cBhvr>
                                        <p:cTn id="331" dur="1000"/>
                                        <p:tgtEl>
                                          <p:spTgt spid="61"/>
                                        </p:tgtEl>
                                      </p:cBhvr>
                                    </p:animEffect>
                                    <p:anim calcmode="lin" valueType="num">
                                      <p:cBhvr>
                                        <p:cTn id="332" dur="1000" fill="hold"/>
                                        <p:tgtEl>
                                          <p:spTgt spid="61"/>
                                        </p:tgtEl>
                                        <p:attrNameLst>
                                          <p:attrName>ppt_x</p:attrName>
                                        </p:attrNameLst>
                                      </p:cBhvr>
                                      <p:tavLst>
                                        <p:tav tm="0">
                                          <p:val>
                                            <p:strVal val="#ppt_x"/>
                                          </p:val>
                                        </p:tav>
                                        <p:tav tm="100000">
                                          <p:val>
                                            <p:strVal val="#ppt_x"/>
                                          </p:val>
                                        </p:tav>
                                      </p:tavLst>
                                    </p:anim>
                                    <p:anim calcmode="lin" valueType="num">
                                      <p:cBhvr>
                                        <p:cTn id="333" dur="1000" fill="hold"/>
                                        <p:tgtEl>
                                          <p:spTgt spid="61"/>
                                        </p:tgtEl>
                                        <p:attrNameLst>
                                          <p:attrName>ppt_y</p:attrName>
                                        </p:attrNameLst>
                                      </p:cBhvr>
                                      <p:tavLst>
                                        <p:tav tm="0">
                                          <p:val>
                                            <p:strVal val="#ppt_y+.1"/>
                                          </p:val>
                                        </p:tav>
                                        <p:tav tm="100000">
                                          <p:val>
                                            <p:strVal val="#ppt_y"/>
                                          </p:val>
                                        </p:tav>
                                      </p:tavLst>
                                    </p:anim>
                                  </p:childTnLst>
                                </p:cTn>
                              </p:par>
                            </p:childTnLst>
                          </p:cTn>
                        </p:par>
                        <p:par>
                          <p:cTn id="334" fill="hold">
                            <p:stCondLst>
                              <p:cond delay="55000"/>
                            </p:stCondLst>
                            <p:childTnLst>
                              <p:par>
                                <p:cTn id="335" presetID="42" presetClass="entr" presetSubtype="0" fill="hold" grpId="0" nodeType="afterEffect">
                                  <p:stCondLst>
                                    <p:cond delay="0"/>
                                  </p:stCondLst>
                                  <p:childTnLst>
                                    <p:set>
                                      <p:cBhvr>
                                        <p:cTn id="336" dur="1" fill="hold">
                                          <p:stCondLst>
                                            <p:cond delay="0"/>
                                          </p:stCondLst>
                                        </p:cTn>
                                        <p:tgtEl>
                                          <p:spTgt spid="62"/>
                                        </p:tgtEl>
                                        <p:attrNameLst>
                                          <p:attrName>style.visibility</p:attrName>
                                        </p:attrNameLst>
                                      </p:cBhvr>
                                      <p:to>
                                        <p:strVal val="visible"/>
                                      </p:to>
                                    </p:set>
                                    <p:animEffect transition="in" filter="fade">
                                      <p:cBhvr>
                                        <p:cTn id="337" dur="1000"/>
                                        <p:tgtEl>
                                          <p:spTgt spid="62"/>
                                        </p:tgtEl>
                                      </p:cBhvr>
                                    </p:animEffect>
                                    <p:anim calcmode="lin" valueType="num">
                                      <p:cBhvr>
                                        <p:cTn id="338" dur="1000" fill="hold"/>
                                        <p:tgtEl>
                                          <p:spTgt spid="62"/>
                                        </p:tgtEl>
                                        <p:attrNameLst>
                                          <p:attrName>ppt_x</p:attrName>
                                        </p:attrNameLst>
                                      </p:cBhvr>
                                      <p:tavLst>
                                        <p:tav tm="0">
                                          <p:val>
                                            <p:strVal val="#ppt_x"/>
                                          </p:val>
                                        </p:tav>
                                        <p:tav tm="100000">
                                          <p:val>
                                            <p:strVal val="#ppt_x"/>
                                          </p:val>
                                        </p:tav>
                                      </p:tavLst>
                                    </p:anim>
                                    <p:anim calcmode="lin" valueType="num">
                                      <p:cBhvr>
                                        <p:cTn id="339" dur="1000" fill="hold"/>
                                        <p:tgtEl>
                                          <p:spTgt spid="62"/>
                                        </p:tgtEl>
                                        <p:attrNameLst>
                                          <p:attrName>ppt_y</p:attrName>
                                        </p:attrNameLst>
                                      </p:cBhvr>
                                      <p:tavLst>
                                        <p:tav tm="0">
                                          <p:val>
                                            <p:strVal val="#ppt_y+.1"/>
                                          </p:val>
                                        </p:tav>
                                        <p:tav tm="100000">
                                          <p:val>
                                            <p:strVal val="#ppt_y"/>
                                          </p:val>
                                        </p:tav>
                                      </p:tavLst>
                                    </p:anim>
                                  </p:childTnLst>
                                </p:cTn>
                              </p:par>
                            </p:childTnLst>
                          </p:cTn>
                        </p:par>
                        <p:par>
                          <p:cTn id="340" fill="hold">
                            <p:stCondLst>
                              <p:cond delay="56000"/>
                            </p:stCondLst>
                            <p:childTnLst>
                              <p:par>
                                <p:cTn id="341" presetID="42" presetClass="entr" presetSubtype="0" fill="hold" grpId="0" nodeType="afterEffect">
                                  <p:stCondLst>
                                    <p:cond delay="0"/>
                                  </p:stCondLst>
                                  <p:childTnLst>
                                    <p:set>
                                      <p:cBhvr>
                                        <p:cTn id="342" dur="1" fill="hold">
                                          <p:stCondLst>
                                            <p:cond delay="0"/>
                                          </p:stCondLst>
                                        </p:cTn>
                                        <p:tgtEl>
                                          <p:spTgt spid="63"/>
                                        </p:tgtEl>
                                        <p:attrNameLst>
                                          <p:attrName>style.visibility</p:attrName>
                                        </p:attrNameLst>
                                      </p:cBhvr>
                                      <p:to>
                                        <p:strVal val="visible"/>
                                      </p:to>
                                    </p:set>
                                    <p:animEffect transition="in" filter="fade">
                                      <p:cBhvr>
                                        <p:cTn id="343" dur="1000"/>
                                        <p:tgtEl>
                                          <p:spTgt spid="63"/>
                                        </p:tgtEl>
                                      </p:cBhvr>
                                    </p:animEffect>
                                    <p:anim calcmode="lin" valueType="num">
                                      <p:cBhvr>
                                        <p:cTn id="344" dur="1000" fill="hold"/>
                                        <p:tgtEl>
                                          <p:spTgt spid="63"/>
                                        </p:tgtEl>
                                        <p:attrNameLst>
                                          <p:attrName>ppt_x</p:attrName>
                                        </p:attrNameLst>
                                      </p:cBhvr>
                                      <p:tavLst>
                                        <p:tav tm="0">
                                          <p:val>
                                            <p:strVal val="#ppt_x"/>
                                          </p:val>
                                        </p:tav>
                                        <p:tav tm="100000">
                                          <p:val>
                                            <p:strVal val="#ppt_x"/>
                                          </p:val>
                                        </p:tav>
                                      </p:tavLst>
                                    </p:anim>
                                    <p:anim calcmode="lin" valueType="num">
                                      <p:cBhvr>
                                        <p:cTn id="345" dur="1000" fill="hold"/>
                                        <p:tgtEl>
                                          <p:spTgt spid="63"/>
                                        </p:tgtEl>
                                        <p:attrNameLst>
                                          <p:attrName>ppt_y</p:attrName>
                                        </p:attrNameLst>
                                      </p:cBhvr>
                                      <p:tavLst>
                                        <p:tav tm="0">
                                          <p:val>
                                            <p:strVal val="#ppt_y+.1"/>
                                          </p:val>
                                        </p:tav>
                                        <p:tav tm="100000">
                                          <p:val>
                                            <p:strVal val="#ppt_y"/>
                                          </p:val>
                                        </p:tav>
                                      </p:tavLst>
                                    </p:anim>
                                  </p:childTnLst>
                                </p:cTn>
                              </p:par>
                            </p:childTnLst>
                          </p:cTn>
                        </p:par>
                        <p:par>
                          <p:cTn id="346" fill="hold">
                            <p:stCondLst>
                              <p:cond delay="57000"/>
                            </p:stCondLst>
                            <p:childTnLst>
                              <p:par>
                                <p:cTn id="347" presetID="42" presetClass="entr" presetSubtype="0" fill="hold" grpId="0" nodeType="afterEffect">
                                  <p:stCondLst>
                                    <p:cond delay="0"/>
                                  </p:stCondLst>
                                  <p:childTnLst>
                                    <p:set>
                                      <p:cBhvr>
                                        <p:cTn id="348" dur="1" fill="hold">
                                          <p:stCondLst>
                                            <p:cond delay="0"/>
                                          </p:stCondLst>
                                        </p:cTn>
                                        <p:tgtEl>
                                          <p:spTgt spid="64"/>
                                        </p:tgtEl>
                                        <p:attrNameLst>
                                          <p:attrName>style.visibility</p:attrName>
                                        </p:attrNameLst>
                                      </p:cBhvr>
                                      <p:to>
                                        <p:strVal val="visible"/>
                                      </p:to>
                                    </p:set>
                                    <p:animEffect transition="in" filter="fade">
                                      <p:cBhvr>
                                        <p:cTn id="349" dur="1000"/>
                                        <p:tgtEl>
                                          <p:spTgt spid="64"/>
                                        </p:tgtEl>
                                      </p:cBhvr>
                                    </p:animEffect>
                                    <p:anim calcmode="lin" valueType="num">
                                      <p:cBhvr>
                                        <p:cTn id="350" dur="1000" fill="hold"/>
                                        <p:tgtEl>
                                          <p:spTgt spid="64"/>
                                        </p:tgtEl>
                                        <p:attrNameLst>
                                          <p:attrName>ppt_x</p:attrName>
                                        </p:attrNameLst>
                                      </p:cBhvr>
                                      <p:tavLst>
                                        <p:tav tm="0">
                                          <p:val>
                                            <p:strVal val="#ppt_x"/>
                                          </p:val>
                                        </p:tav>
                                        <p:tav tm="100000">
                                          <p:val>
                                            <p:strVal val="#ppt_x"/>
                                          </p:val>
                                        </p:tav>
                                      </p:tavLst>
                                    </p:anim>
                                    <p:anim calcmode="lin" valueType="num">
                                      <p:cBhvr>
                                        <p:cTn id="351" dur="1000" fill="hold"/>
                                        <p:tgtEl>
                                          <p:spTgt spid="64"/>
                                        </p:tgtEl>
                                        <p:attrNameLst>
                                          <p:attrName>ppt_y</p:attrName>
                                        </p:attrNameLst>
                                      </p:cBhvr>
                                      <p:tavLst>
                                        <p:tav tm="0">
                                          <p:val>
                                            <p:strVal val="#ppt_y+.1"/>
                                          </p:val>
                                        </p:tav>
                                        <p:tav tm="100000">
                                          <p:val>
                                            <p:strVal val="#ppt_y"/>
                                          </p:val>
                                        </p:tav>
                                      </p:tavLst>
                                    </p:anim>
                                  </p:childTnLst>
                                </p:cTn>
                              </p:par>
                            </p:childTnLst>
                          </p:cTn>
                        </p:par>
                        <p:par>
                          <p:cTn id="352" fill="hold">
                            <p:stCondLst>
                              <p:cond delay="58000"/>
                            </p:stCondLst>
                            <p:childTnLst>
                              <p:par>
                                <p:cTn id="353" presetID="42" presetClass="entr" presetSubtype="0" fill="hold" grpId="0" nodeType="afterEffect">
                                  <p:stCondLst>
                                    <p:cond delay="0"/>
                                  </p:stCondLst>
                                  <p:childTnLst>
                                    <p:set>
                                      <p:cBhvr>
                                        <p:cTn id="354" dur="1" fill="hold">
                                          <p:stCondLst>
                                            <p:cond delay="0"/>
                                          </p:stCondLst>
                                        </p:cTn>
                                        <p:tgtEl>
                                          <p:spTgt spid="65"/>
                                        </p:tgtEl>
                                        <p:attrNameLst>
                                          <p:attrName>style.visibility</p:attrName>
                                        </p:attrNameLst>
                                      </p:cBhvr>
                                      <p:to>
                                        <p:strVal val="visible"/>
                                      </p:to>
                                    </p:set>
                                    <p:animEffect transition="in" filter="fade">
                                      <p:cBhvr>
                                        <p:cTn id="355" dur="1000"/>
                                        <p:tgtEl>
                                          <p:spTgt spid="65"/>
                                        </p:tgtEl>
                                      </p:cBhvr>
                                    </p:animEffect>
                                    <p:anim calcmode="lin" valueType="num">
                                      <p:cBhvr>
                                        <p:cTn id="356" dur="1000" fill="hold"/>
                                        <p:tgtEl>
                                          <p:spTgt spid="65"/>
                                        </p:tgtEl>
                                        <p:attrNameLst>
                                          <p:attrName>ppt_x</p:attrName>
                                        </p:attrNameLst>
                                      </p:cBhvr>
                                      <p:tavLst>
                                        <p:tav tm="0">
                                          <p:val>
                                            <p:strVal val="#ppt_x"/>
                                          </p:val>
                                        </p:tav>
                                        <p:tav tm="100000">
                                          <p:val>
                                            <p:strVal val="#ppt_x"/>
                                          </p:val>
                                        </p:tav>
                                      </p:tavLst>
                                    </p:anim>
                                    <p:anim calcmode="lin" valueType="num">
                                      <p:cBhvr>
                                        <p:cTn id="357" dur="1000" fill="hold"/>
                                        <p:tgtEl>
                                          <p:spTgt spid="65"/>
                                        </p:tgtEl>
                                        <p:attrNameLst>
                                          <p:attrName>ppt_y</p:attrName>
                                        </p:attrNameLst>
                                      </p:cBhvr>
                                      <p:tavLst>
                                        <p:tav tm="0">
                                          <p:val>
                                            <p:strVal val="#ppt_y+.1"/>
                                          </p:val>
                                        </p:tav>
                                        <p:tav tm="100000">
                                          <p:val>
                                            <p:strVal val="#ppt_y"/>
                                          </p:val>
                                        </p:tav>
                                      </p:tavLst>
                                    </p:anim>
                                  </p:childTnLst>
                                </p:cTn>
                              </p:par>
                            </p:childTnLst>
                          </p:cTn>
                        </p:par>
                        <p:par>
                          <p:cTn id="358" fill="hold">
                            <p:stCondLst>
                              <p:cond delay="59000"/>
                            </p:stCondLst>
                            <p:childTnLst>
                              <p:par>
                                <p:cTn id="359" presetID="42" presetClass="entr" presetSubtype="0" fill="hold" grpId="0" nodeType="afterEffect">
                                  <p:stCondLst>
                                    <p:cond delay="0"/>
                                  </p:stCondLst>
                                  <p:childTnLst>
                                    <p:set>
                                      <p:cBhvr>
                                        <p:cTn id="360" dur="1" fill="hold">
                                          <p:stCondLst>
                                            <p:cond delay="0"/>
                                          </p:stCondLst>
                                        </p:cTn>
                                        <p:tgtEl>
                                          <p:spTgt spid="66"/>
                                        </p:tgtEl>
                                        <p:attrNameLst>
                                          <p:attrName>style.visibility</p:attrName>
                                        </p:attrNameLst>
                                      </p:cBhvr>
                                      <p:to>
                                        <p:strVal val="visible"/>
                                      </p:to>
                                    </p:set>
                                    <p:animEffect transition="in" filter="fade">
                                      <p:cBhvr>
                                        <p:cTn id="361" dur="1000"/>
                                        <p:tgtEl>
                                          <p:spTgt spid="66"/>
                                        </p:tgtEl>
                                      </p:cBhvr>
                                    </p:animEffect>
                                    <p:anim calcmode="lin" valueType="num">
                                      <p:cBhvr>
                                        <p:cTn id="362" dur="1000" fill="hold"/>
                                        <p:tgtEl>
                                          <p:spTgt spid="66"/>
                                        </p:tgtEl>
                                        <p:attrNameLst>
                                          <p:attrName>ppt_x</p:attrName>
                                        </p:attrNameLst>
                                      </p:cBhvr>
                                      <p:tavLst>
                                        <p:tav tm="0">
                                          <p:val>
                                            <p:strVal val="#ppt_x"/>
                                          </p:val>
                                        </p:tav>
                                        <p:tav tm="100000">
                                          <p:val>
                                            <p:strVal val="#ppt_x"/>
                                          </p:val>
                                        </p:tav>
                                      </p:tavLst>
                                    </p:anim>
                                    <p:anim calcmode="lin" valueType="num">
                                      <p:cBhvr>
                                        <p:cTn id="363" dur="1000" fill="hold"/>
                                        <p:tgtEl>
                                          <p:spTgt spid="66"/>
                                        </p:tgtEl>
                                        <p:attrNameLst>
                                          <p:attrName>ppt_y</p:attrName>
                                        </p:attrNameLst>
                                      </p:cBhvr>
                                      <p:tavLst>
                                        <p:tav tm="0">
                                          <p:val>
                                            <p:strVal val="#ppt_y+.1"/>
                                          </p:val>
                                        </p:tav>
                                        <p:tav tm="100000">
                                          <p:val>
                                            <p:strVal val="#ppt_y"/>
                                          </p:val>
                                        </p:tav>
                                      </p:tavLst>
                                    </p:anim>
                                  </p:childTnLst>
                                </p:cTn>
                              </p:par>
                            </p:childTnLst>
                          </p:cTn>
                        </p:par>
                        <p:par>
                          <p:cTn id="364" fill="hold">
                            <p:stCondLst>
                              <p:cond delay="60000"/>
                            </p:stCondLst>
                            <p:childTnLst>
                              <p:par>
                                <p:cTn id="365" presetID="42" presetClass="entr" presetSubtype="0" fill="hold" grpId="0" nodeType="afterEffect">
                                  <p:stCondLst>
                                    <p:cond delay="0"/>
                                  </p:stCondLst>
                                  <p:childTnLst>
                                    <p:set>
                                      <p:cBhvr>
                                        <p:cTn id="366" dur="1" fill="hold">
                                          <p:stCondLst>
                                            <p:cond delay="0"/>
                                          </p:stCondLst>
                                        </p:cTn>
                                        <p:tgtEl>
                                          <p:spTgt spid="67"/>
                                        </p:tgtEl>
                                        <p:attrNameLst>
                                          <p:attrName>style.visibility</p:attrName>
                                        </p:attrNameLst>
                                      </p:cBhvr>
                                      <p:to>
                                        <p:strVal val="visible"/>
                                      </p:to>
                                    </p:set>
                                    <p:animEffect transition="in" filter="fade">
                                      <p:cBhvr>
                                        <p:cTn id="367" dur="1000"/>
                                        <p:tgtEl>
                                          <p:spTgt spid="67"/>
                                        </p:tgtEl>
                                      </p:cBhvr>
                                    </p:animEffect>
                                    <p:anim calcmode="lin" valueType="num">
                                      <p:cBhvr>
                                        <p:cTn id="368" dur="1000" fill="hold"/>
                                        <p:tgtEl>
                                          <p:spTgt spid="67"/>
                                        </p:tgtEl>
                                        <p:attrNameLst>
                                          <p:attrName>ppt_x</p:attrName>
                                        </p:attrNameLst>
                                      </p:cBhvr>
                                      <p:tavLst>
                                        <p:tav tm="0">
                                          <p:val>
                                            <p:strVal val="#ppt_x"/>
                                          </p:val>
                                        </p:tav>
                                        <p:tav tm="100000">
                                          <p:val>
                                            <p:strVal val="#ppt_x"/>
                                          </p:val>
                                        </p:tav>
                                      </p:tavLst>
                                    </p:anim>
                                    <p:anim calcmode="lin" valueType="num">
                                      <p:cBhvr>
                                        <p:cTn id="369" dur="1000" fill="hold"/>
                                        <p:tgtEl>
                                          <p:spTgt spid="67"/>
                                        </p:tgtEl>
                                        <p:attrNameLst>
                                          <p:attrName>ppt_y</p:attrName>
                                        </p:attrNameLst>
                                      </p:cBhvr>
                                      <p:tavLst>
                                        <p:tav tm="0">
                                          <p:val>
                                            <p:strVal val="#ppt_y+.1"/>
                                          </p:val>
                                        </p:tav>
                                        <p:tav tm="100000">
                                          <p:val>
                                            <p:strVal val="#ppt_y"/>
                                          </p:val>
                                        </p:tav>
                                      </p:tavLst>
                                    </p:anim>
                                  </p:childTnLst>
                                </p:cTn>
                              </p:par>
                            </p:childTnLst>
                          </p:cTn>
                        </p:par>
                        <p:par>
                          <p:cTn id="370" fill="hold">
                            <p:stCondLst>
                              <p:cond delay="61000"/>
                            </p:stCondLst>
                            <p:childTnLst>
                              <p:par>
                                <p:cTn id="371" presetID="42" presetClass="entr" presetSubtype="0" fill="hold" grpId="0" nodeType="afterEffect">
                                  <p:stCondLst>
                                    <p:cond delay="0"/>
                                  </p:stCondLst>
                                  <p:childTnLst>
                                    <p:set>
                                      <p:cBhvr>
                                        <p:cTn id="372" dur="1" fill="hold">
                                          <p:stCondLst>
                                            <p:cond delay="0"/>
                                          </p:stCondLst>
                                        </p:cTn>
                                        <p:tgtEl>
                                          <p:spTgt spid="68"/>
                                        </p:tgtEl>
                                        <p:attrNameLst>
                                          <p:attrName>style.visibility</p:attrName>
                                        </p:attrNameLst>
                                      </p:cBhvr>
                                      <p:to>
                                        <p:strVal val="visible"/>
                                      </p:to>
                                    </p:set>
                                    <p:animEffect transition="in" filter="fade">
                                      <p:cBhvr>
                                        <p:cTn id="373" dur="1000"/>
                                        <p:tgtEl>
                                          <p:spTgt spid="68"/>
                                        </p:tgtEl>
                                      </p:cBhvr>
                                    </p:animEffect>
                                    <p:anim calcmode="lin" valueType="num">
                                      <p:cBhvr>
                                        <p:cTn id="374" dur="1000" fill="hold"/>
                                        <p:tgtEl>
                                          <p:spTgt spid="68"/>
                                        </p:tgtEl>
                                        <p:attrNameLst>
                                          <p:attrName>ppt_x</p:attrName>
                                        </p:attrNameLst>
                                      </p:cBhvr>
                                      <p:tavLst>
                                        <p:tav tm="0">
                                          <p:val>
                                            <p:strVal val="#ppt_x"/>
                                          </p:val>
                                        </p:tav>
                                        <p:tav tm="100000">
                                          <p:val>
                                            <p:strVal val="#ppt_x"/>
                                          </p:val>
                                        </p:tav>
                                      </p:tavLst>
                                    </p:anim>
                                    <p:anim calcmode="lin" valueType="num">
                                      <p:cBhvr>
                                        <p:cTn id="375" dur="1000" fill="hold"/>
                                        <p:tgtEl>
                                          <p:spTgt spid="68"/>
                                        </p:tgtEl>
                                        <p:attrNameLst>
                                          <p:attrName>ppt_y</p:attrName>
                                        </p:attrNameLst>
                                      </p:cBhvr>
                                      <p:tavLst>
                                        <p:tav tm="0">
                                          <p:val>
                                            <p:strVal val="#ppt_y+.1"/>
                                          </p:val>
                                        </p:tav>
                                        <p:tav tm="100000">
                                          <p:val>
                                            <p:strVal val="#ppt_y"/>
                                          </p:val>
                                        </p:tav>
                                      </p:tavLst>
                                    </p:anim>
                                  </p:childTnLst>
                                </p:cTn>
                              </p:par>
                            </p:childTnLst>
                          </p:cTn>
                        </p:par>
                        <p:par>
                          <p:cTn id="376" fill="hold">
                            <p:stCondLst>
                              <p:cond delay="62000"/>
                            </p:stCondLst>
                            <p:childTnLst>
                              <p:par>
                                <p:cTn id="377" presetID="42" presetClass="entr" presetSubtype="0" fill="hold" grpId="0" nodeType="afterEffect">
                                  <p:stCondLst>
                                    <p:cond delay="0"/>
                                  </p:stCondLst>
                                  <p:childTnLst>
                                    <p:set>
                                      <p:cBhvr>
                                        <p:cTn id="378" dur="1" fill="hold">
                                          <p:stCondLst>
                                            <p:cond delay="0"/>
                                          </p:stCondLst>
                                        </p:cTn>
                                        <p:tgtEl>
                                          <p:spTgt spid="69"/>
                                        </p:tgtEl>
                                        <p:attrNameLst>
                                          <p:attrName>style.visibility</p:attrName>
                                        </p:attrNameLst>
                                      </p:cBhvr>
                                      <p:to>
                                        <p:strVal val="visible"/>
                                      </p:to>
                                    </p:set>
                                    <p:animEffect transition="in" filter="fade">
                                      <p:cBhvr>
                                        <p:cTn id="379" dur="1000"/>
                                        <p:tgtEl>
                                          <p:spTgt spid="69"/>
                                        </p:tgtEl>
                                      </p:cBhvr>
                                    </p:animEffect>
                                    <p:anim calcmode="lin" valueType="num">
                                      <p:cBhvr>
                                        <p:cTn id="380" dur="1000" fill="hold"/>
                                        <p:tgtEl>
                                          <p:spTgt spid="69"/>
                                        </p:tgtEl>
                                        <p:attrNameLst>
                                          <p:attrName>ppt_x</p:attrName>
                                        </p:attrNameLst>
                                      </p:cBhvr>
                                      <p:tavLst>
                                        <p:tav tm="0">
                                          <p:val>
                                            <p:strVal val="#ppt_x"/>
                                          </p:val>
                                        </p:tav>
                                        <p:tav tm="100000">
                                          <p:val>
                                            <p:strVal val="#ppt_x"/>
                                          </p:val>
                                        </p:tav>
                                      </p:tavLst>
                                    </p:anim>
                                    <p:anim calcmode="lin" valueType="num">
                                      <p:cBhvr>
                                        <p:cTn id="381" dur="1000" fill="hold"/>
                                        <p:tgtEl>
                                          <p:spTgt spid="69"/>
                                        </p:tgtEl>
                                        <p:attrNameLst>
                                          <p:attrName>ppt_y</p:attrName>
                                        </p:attrNameLst>
                                      </p:cBhvr>
                                      <p:tavLst>
                                        <p:tav tm="0">
                                          <p:val>
                                            <p:strVal val="#ppt_y+.1"/>
                                          </p:val>
                                        </p:tav>
                                        <p:tav tm="100000">
                                          <p:val>
                                            <p:strVal val="#ppt_y"/>
                                          </p:val>
                                        </p:tav>
                                      </p:tavLst>
                                    </p:anim>
                                  </p:childTnLst>
                                </p:cTn>
                              </p:par>
                            </p:childTnLst>
                          </p:cTn>
                        </p:par>
                        <p:par>
                          <p:cTn id="382" fill="hold">
                            <p:stCondLst>
                              <p:cond delay="63000"/>
                            </p:stCondLst>
                            <p:childTnLst>
                              <p:par>
                                <p:cTn id="383" presetID="12" presetClass="entr" presetSubtype="4" fill="hold" grpId="0" nodeType="afterEffect">
                                  <p:stCondLst>
                                    <p:cond delay="0"/>
                                  </p:stCondLst>
                                  <p:childTnLst>
                                    <p:set>
                                      <p:cBhvr>
                                        <p:cTn id="384" dur="1" fill="hold">
                                          <p:stCondLst>
                                            <p:cond delay="0"/>
                                          </p:stCondLst>
                                        </p:cTn>
                                        <p:tgtEl>
                                          <p:spTgt spid="42"/>
                                        </p:tgtEl>
                                        <p:attrNameLst>
                                          <p:attrName>style.visibility</p:attrName>
                                        </p:attrNameLst>
                                      </p:cBhvr>
                                      <p:to>
                                        <p:strVal val="visible"/>
                                      </p:to>
                                    </p:set>
                                    <p:anim calcmode="lin" valueType="num">
                                      <p:cBhvr additive="base">
                                        <p:cTn id="385" dur="500"/>
                                        <p:tgtEl>
                                          <p:spTgt spid="42"/>
                                        </p:tgtEl>
                                        <p:attrNameLst>
                                          <p:attrName>ppt_y</p:attrName>
                                        </p:attrNameLst>
                                      </p:cBhvr>
                                      <p:tavLst>
                                        <p:tav tm="0">
                                          <p:val>
                                            <p:strVal val="#ppt_y+#ppt_h*1.125000"/>
                                          </p:val>
                                        </p:tav>
                                        <p:tav tm="100000">
                                          <p:val>
                                            <p:strVal val="#ppt_y"/>
                                          </p:val>
                                        </p:tav>
                                      </p:tavLst>
                                    </p:anim>
                                    <p:animEffect transition="in" filter="wipe(up)">
                                      <p:cBhvr>
                                        <p:cTn id="386" dur="500"/>
                                        <p:tgtEl>
                                          <p:spTgt spid="42"/>
                                        </p:tgtEl>
                                      </p:cBhvr>
                                    </p:animEffect>
                                  </p:childTnLst>
                                </p:cTn>
                              </p:par>
                            </p:childTnLst>
                          </p:cTn>
                        </p:par>
                        <p:par>
                          <p:cTn id="387" fill="hold">
                            <p:stCondLst>
                              <p:cond delay="63500"/>
                            </p:stCondLst>
                            <p:childTnLst>
                              <p:par>
                                <p:cTn id="388" presetID="12" presetClass="entr" presetSubtype="4" fill="hold" grpId="0" nodeType="afterEffect">
                                  <p:stCondLst>
                                    <p:cond delay="0"/>
                                  </p:stCondLst>
                                  <p:childTnLst>
                                    <p:set>
                                      <p:cBhvr>
                                        <p:cTn id="389" dur="1" fill="hold">
                                          <p:stCondLst>
                                            <p:cond delay="0"/>
                                          </p:stCondLst>
                                        </p:cTn>
                                        <p:tgtEl>
                                          <p:spTgt spid="70"/>
                                        </p:tgtEl>
                                        <p:attrNameLst>
                                          <p:attrName>style.visibility</p:attrName>
                                        </p:attrNameLst>
                                      </p:cBhvr>
                                      <p:to>
                                        <p:strVal val="visible"/>
                                      </p:to>
                                    </p:set>
                                    <p:anim calcmode="lin" valueType="num">
                                      <p:cBhvr additive="base">
                                        <p:cTn id="390" dur="500"/>
                                        <p:tgtEl>
                                          <p:spTgt spid="70"/>
                                        </p:tgtEl>
                                        <p:attrNameLst>
                                          <p:attrName>ppt_y</p:attrName>
                                        </p:attrNameLst>
                                      </p:cBhvr>
                                      <p:tavLst>
                                        <p:tav tm="0">
                                          <p:val>
                                            <p:strVal val="#ppt_y+#ppt_h*1.125000"/>
                                          </p:val>
                                        </p:tav>
                                        <p:tav tm="100000">
                                          <p:val>
                                            <p:strVal val="#ppt_y"/>
                                          </p:val>
                                        </p:tav>
                                      </p:tavLst>
                                    </p:anim>
                                    <p:animEffect transition="in" filter="wipe(up)">
                                      <p:cBhvr>
                                        <p:cTn id="391" dur="500"/>
                                        <p:tgtEl>
                                          <p:spTgt spid="70"/>
                                        </p:tgtEl>
                                      </p:cBhvr>
                                    </p:animEffect>
                                  </p:childTnLst>
                                </p:cTn>
                              </p:par>
                            </p:childTnLst>
                          </p:cTn>
                        </p:par>
                        <p:par>
                          <p:cTn id="392" fill="hold">
                            <p:stCondLst>
                              <p:cond delay="64000"/>
                            </p:stCondLst>
                            <p:childTnLst>
                              <p:par>
                                <p:cTn id="393" presetID="12" presetClass="entr" presetSubtype="4" fill="hold" grpId="0" nodeType="afterEffect">
                                  <p:stCondLst>
                                    <p:cond delay="0"/>
                                  </p:stCondLst>
                                  <p:childTnLst>
                                    <p:set>
                                      <p:cBhvr>
                                        <p:cTn id="394" dur="1" fill="hold">
                                          <p:stCondLst>
                                            <p:cond delay="0"/>
                                          </p:stCondLst>
                                        </p:cTn>
                                        <p:tgtEl>
                                          <p:spTgt spid="71"/>
                                        </p:tgtEl>
                                        <p:attrNameLst>
                                          <p:attrName>style.visibility</p:attrName>
                                        </p:attrNameLst>
                                      </p:cBhvr>
                                      <p:to>
                                        <p:strVal val="visible"/>
                                      </p:to>
                                    </p:set>
                                    <p:anim calcmode="lin" valueType="num">
                                      <p:cBhvr additive="base">
                                        <p:cTn id="395" dur="500"/>
                                        <p:tgtEl>
                                          <p:spTgt spid="71"/>
                                        </p:tgtEl>
                                        <p:attrNameLst>
                                          <p:attrName>ppt_y</p:attrName>
                                        </p:attrNameLst>
                                      </p:cBhvr>
                                      <p:tavLst>
                                        <p:tav tm="0">
                                          <p:val>
                                            <p:strVal val="#ppt_y+#ppt_h*1.125000"/>
                                          </p:val>
                                        </p:tav>
                                        <p:tav tm="100000">
                                          <p:val>
                                            <p:strVal val="#ppt_y"/>
                                          </p:val>
                                        </p:tav>
                                      </p:tavLst>
                                    </p:anim>
                                    <p:animEffect transition="in" filter="wipe(up)">
                                      <p:cBhvr>
                                        <p:cTn id="396" dur="500"/>
                                        <p:tgtEl>
                                          <p:spTgt spid="71"/>
                                        </p:tgtEl>
                                      </p:cBhvr>
                                    </p:animEffect>
                                  </p:childTnLst>
                                </p:cTn>
                              </p:par>
                            </p:childTnLst>
                          </p:cTn>
                        </p:par>
                        <p:par>
                          <p:cTn id="397" fill="hold">
                            <p:stCondLst>
                              <p:cond delay="64500"/>
                            </p:stCondLst>
                            <p:childTnLst>
                              <p:par>
                                <p:cTn id="398" presetID="12" presetClass="entr" presetSubtype="4" fill="hold" grpId="0" nodeType="afterEffect">
                                  <p:stCondLst>
                                    <p:cond delay="0"/>
                                  </p:stCondLst>
                                  <p:childTnLst>
                                    <p:set>
                                      <p:cBhvr>
                                        <p:cTn id="399" dur="1" fill="hold">
                                          <p:stCondLst>
                                            <p:cond delay="0"/>
                                          </p:stCondLst>
                                        </p:cTn>
                                        <p:tgtEl>
                                          <p:spTgt spid="72"/>
                                        </p:tgtEl>
                                        <p:attrNameLst>
                                          <p:attrName>style.visibility</p:attrName>
                                        </p:attrNameLst>
                                      </p:cBhvr>
                                      <p:to>
                                        <p:strVal val="visible"/>
                                      </p:to>
                                    </p:set>
                                    <p:anim calcmode="lin" valueType="num">
                                      <p:cBhvr additive="base">
                                        <p:cTn id="400" dur="500"/>
                                        <p:tgtEl>
                                          <p:spTgt spid="72"/>
                                        </p:tgtEl>
                                        <p:attrNameLst>
                                          <p:attrName>ppt_y</p:attrName>
                                        </p:attrNameLst>
                                      </p:cBhvr>
                                      <p:tavLst>
                                        <p:tav tm="0">
                                          <p:val>
                                            <p:strVal val="#ppt_y+#ppt_h*1.125000"/>
                                          </p:val>
                                        </p:tav>
                                        <p:tav tm="100000">
                                          <p:val>
                                            <p:strVal val="#ppt_y"/>
                                          </p:val>
                                        </p:tav>
                                      </p:tavLst>
                                    </p:anim>
                                    <p:animEffect transition="in" filter="wipe(up)">
                                      <p:cBhvr>
                                        <p:cTn id="401" dur="500"/>
                                        <p:tgtEl>
                                          <p:spTgt spid="72"/>
                                        </p:tgtEl>
                                      </p:cBhvr>
                                    </p:animEffect>
                                  </p:childTnLst>
                                </p:cTn>
                              </p:par>
                            </p:childTnLst>
                          </p:cTn>
                        </p:par>
                        <p:par>
                          <p:cTn id="402" fill="hold">
                            <p:stCondLst>
                              <p:cond delay="65000"/>
                            </p:stCondLst>
                            <p:childTnLst>
                              <p:par>
                                <p:cTn id="403" presetID="2" presetClass="entr" presetSubtype="2" fill="hold" nodeType="afterEffect">
                                  <p:stCondLst>
                                    <p:cond delay="0"/>
                                  </p:stCondLst>
                                  <p:childTnLst>
                                    <p:set>
                                      <p:cBhvr>
                                        <p:cTn id="404" dur="1" fill="hold">
                                          <p:stCondLst>
                                            <p:cond delay="0"/>
                                          </p:stCondLst>
                                        </p:cTn>
                                        <p:tgtEl>
                                          <p:spTgt spid="73"/>
                                        </p:tgtEl>
                                        <p:attrNameLst>
                                          <p:attrName>style.visibility</p:attrName>
                                        </p:attrNameLst>
                                      </p:cBhvr>
                                      <p:to>
                                        <p:strVal val="visible"/>
                                      </p:to>
                                    </p:set>
                                    <p:anim calcmode="lin" valueType="num">
                                      <p:cBhvr additive="base">
                                        <p:cTn id="405" dur="500" fill="hold"/>
                                        <p:tgtEl>
                                          <p:spTgt spid="73"/>
                                        </p:tgtEl>
                                        <p:attrNameLst>
                                          <p:attrName>ppt_x</p:attrName>
                                        </p:attrNameLst>
                                      </p:cBhvr>
                                      <p:tavLst>
                                        <p:tav tm="0">
                                          <p:val>
                                            <p:strVal val="1+#ppt_w/2"/>
                                          </p:val>
                                        </p:tav>
                                        <p:tav tm="100000">
                                          <p:val>
                                            <p:strVal val="#ppt_x"/>
                                          </p:val>
                                        </p:tav>
                                      </p:tavLst>
                                    </p:anim>
                                    <p:anim calcmode="lin" valueType="num">
                                      <p:cBhvr additive="base">
                                        <p:cTn id="406" dur="500" fill="hold"/>
                                        <p:tgtEl>
                                          <p:spTgt spid="73"/>
                                        </p:tgtEl>
                                        <p:attrNameLst>
                                          <p:attrName>ppt_y</p:attrName>
                                        </p:attrNameLst>
                                      </p:cBhvr>
                                      <p:tavLst>
                                        <p:tav tm="0">
                                          <p:val>
                                            <p:strVal val="#ppt_y"/>
                                          </p:val>
                                        </p:tav>
                                        <p:tav tm="100000">
                                          <p:val>
                                            <p:strVal val="#ppt_y"/>
                                          </p:val>
                                        </p:tav>
                                      </p:tavLst>
                                    </p:anim>
                                  </p:childTnLst>
                                </p:cTn>
                              </p:par>
                            </p:childTnLst>
                          </p:cTn>
                        </p:par>
                        <p:par>
                          <p:cTn id="407" fill="hold">
                            <p:stCondLst>
                              <p:cond delay="65500"/>
                            </p:stCondLst>
                            <p:childTnLst>
                              <p:par>
                                <p:cTn id="408" presetID="2" presetClass="entr" presetSubtype="2" fill="hold" nodeType="afterEffect">
                                  <p:stCondLst>
                                    <p:cond delay="0"/>
                                  </p:stCondLst>
                                  <p:childTnLst>
                                    <p:set>
                                      <p:cBhvr>
                                        <p:cTn id="409" dur="1" fill="hold">
                                          <p:stCondLst>
                                            <p:cond delay="0"/>
                                          </p:stCondLst>
                                        </p:cTn>
                                        <p:tgtEl>
                                          <p:spTgt spid="99"/>
                                        </p:tgtEl>
                                        <p:attrNameLst>
                                          <p:attrName>style.visibility</p:attrName>
                                        </p:attrNameLst>
                                      </p:cBhvr>
                                      <p:to>
                                        <p:strVal val="visible"/>
                                      </p:to>
                                    </p:set>
                                    <p:anim calcmode="lin" valueType="num">
                                      <p:cBhvr additive="base">
                                        <p:cTn id="410" dur="500" fill="hold"/>
                                        <p:tgtEl>
                                          <p:spTgt spid="99"/>
                                        </p:tgtEl>
                                        <p:attrNameLst>
                                          <p:attrName>ppt_x</p:attrName>
                                        </p:attrNameLst>
                                      </p:cBhvr>
                                      <p:tavLst>
                                        <p:tav tm="0">
                                          <p:val>
                                            <p:strVal val="1+#ppt_w/2"/>
                                          </p:val>
                                        </p:tav>
                                        <p:tav tm="100000">
                                          <p:val>
                                            <p:strVal val="#ppt_x"/>
                                          </p:val>
                                        </p:tav>
                                      </p:tavLst>
                                    </p:anim>
                                    <p:anim calcmode="lin" valueType="num">
                                      <p:cBhvr additive="base">
                                        <p:cTn id="411" dur="500" fill="hold"/>
                                        <p:tgtEl>
                                          <p:spTgt spid="99"/>
                                        </p:tgtEl>
                                        <p:attrNameLst>
                                          <p:attrName>ppt_y</p:attrName>
                                        </p:attrNameLst>
                                      </p:cBhvr>
                                      <p:tavLst>
                                        <p:tav tm="0">
                                          <p:val>
                                            <p:strVal val="#ppt_y"/>
                                          </p:val>
                                        </p:tav>
                                        <p:tav tm="100000">
                                          <p:val>
                                            <p:strVal val="#ppt_y"/>
                                          </p:val>
                                        </p:tav>
                                      </p:tavLst>
                                    </p:anim>
                                  </p:childTnLst>
                                </p:cTn>
                              </p:par>
                            </p:childTnLst>
                          </p:cTn>
                        </p:par>
                        <p:par>
                          <p:cTn id="412" fill="hold">
                            <p:stCondLst>
                              <p:cond delay="66000"/>
                            </p:stCondLst>
                            <p:childTnLst>
                              <p:par>
                                <p:cTn id="413" presetID="2" presetClass="entr" presetSubtype="2" fill="hold" nodeType="afterEffect">
                                  <p:stCondLst>
                                    <p:cond delay="0"/>
                                  </p:stCondLst>
                                  <p:childTnLst>
                                    <p:set>
                                      <p:cBhvr>
                                        <p:cTn id="414" dur="1" fill="hold">
                                          <p:stCondLst>
                                            <p:cond delay="0"/>
                                          </p:stCondLst>
                                        </p:cTn>
                                        <p:tgtEl>
                                          <p:spTgt spid="94"/>
                                        </p:tgtEl>
                                        <p:attrNameLst>
                                          <p:attrName>style.visibility</p:attrName>
                                        </p:attrNameLst>
                                      </p:cBhvr>
                                      <p:to>
                                        <p:strVal val="visible"/>
                                      </p:to>
                                    </p:set>
                                    <p:anim calcmode="lin" valueType="num">
                                      <p:cBhvr additive="base">
                                        <p:cTn id="415" dur="500" fill="hold"/>
                                        <p:tgtEl>
                                          <p:spTgt spid="94"/>
                                        </p:tgtEl>
                                        <p:attrNameLst>
                                          <p:attrName>ppt_x</p:attrName>
                                        </p:attrNameLst>
                                      </p:cBhvr>
                                      <p:tavLst>
                                        <p:tav tm="0">
                                          <p:val>
                                            <p:strVal val="1+#ppt_w/2"/>
                                          </p:val>
                                        </p:tav>
                                        <p:tav tm="100000">
                                          <p:val>
                                            <p:strVal val="#ppt_x"/>
                                          </p:val>
                                        </p:tav>
                                      </p:tavLst>
                                    </p:anim>
                                    <p:anim calcmode="lin" valueType="num">
                                      <p:cBhvr additive="base">
                                        <p:cTn id="416" dur="500" fill="hold"/>
                                        <p:tgtEl>
                                          <p:spTgt spid="94"/>
                                        </p:tgtEl>
                                        <p:attrNameLst>
                                          <p:attrName>ppt_y</p:attrName>
                                        </p:attrNameLst>
                                      </p:cBhvr>
                                      <p:tavLst>
                                        <p:tav tm="0">
                                          <p:val>
                                            <p:strVal val="#ppt_y"/>
                                          </p:val>
                                        </p:tav>
                                        <p:tav tm="100000">
                                          <p:val>
                                            <p:strVal val="#ppt_y"/>
                                          </p:val>
                                        </p:tav>
                                      </p:tavLst>
                                    </p:anim>
                                  </p:childTnLst>
                                </p:cTn>
                              </p:par>
                            </p:childTnLst>
                          </p:cTn>
                        </p:par>
                        <p:par>
                          <p:cTn id="417" fill="hold">
                            <p:stCondLst>
                              <p:cond delay="66500"/>
                            </p:stCondLst>
                            <p:childTnLst>
                              <p:par>
                                <p:cTn id="418" presetID="2" presetClass="entr" presetSubtype="2" fill="hold" nodeType="afterEffect">
                                  <p:stCondLst>
                                    <p:cond delay="0"/>
                                  </p:stCondLst>
                                  <p:childTnLst>
                                    <p:set>
                                      <p:cBhvr>
                                        <p:cTn id="419" dur="1" fill="hold">
                                          <p:stCondLst>
                                            <p:cond delay="0"/>
                                          </p:stCondLst>
                                        </p:cTn>
                                        <p:tgtEl>
                                          <p:spTgt spid="102"/>
                                        </p:tgtEl>
                                        <p:attrNameLst>
                                          <p:attrName>style.visibility</p:attrName>
                                        </p:attrNameLst>
                                      </p:cBhvr>
                                      <p:to>
                                        <p:strVal val="visible"/>
                                      </p:to>
                                    </p:set>
                                    <p:anim calcmode="lin" valueType="num">
                                      <p:cBhvr additive="base">
                                        <p:cTn id="420" dur="500" fill="hold"/>
                                        <p:tgtEl>
                                          <p:spTgt spid="102"/>
                                        </p:tgtEl>
                                        <p:attrNameLst>
                                          <p:attrName>ppt_x</p:attrName>
                                        </p:attrNameLst>
                                      </p:cBhvr>
                                      <p:tavLst>
                                        <p:tav tm="0">
                                          <p:val>
                                            <p:strVal val="1+#ppt_w/2"/>
                                          </p:val>
                                        </p:tav>
                                        <p:tav tm="100000">
                                          <p:val>
                                            <p:strVal val="#ppt_x"/>
                                          </p:val>
                                        </p:tav>
                                      </p:tavLst>
                                    </p:anim>
                                    <p:anim calcmode="lin" valueType="num">
                                      <p:cBhvr additive="base">
                                        <p:cTn id="421" dur="500" fill="hold"/>
                                        <p:tgtEl>
                                          <p:spTgt spid="102"/>
                                        </p:tgtEl>
                                        <p:attrNameLst>
                                          <p:attrName>ppt_y</p:attrName>
                                        </p:attrNameLst>
                                      </p:cBhvr>
                                      <p:tavLst>
                                        <p:tav tm="0">
                                          <p:val>
                                            <p:strVal val="#ppt_y"/>
                                          </p:val>
                                        </p:tav>
                                        <p:tav tm="100000">
                                          <p:val>
                                            <p:strVal val="#ppt_y"/>
                                          </p:val>
                                        </p:tav>
                                      </p:tavLst>
                                    </p:anim>
                                  </p:childTnLst>
                                </p:cTn>
                              </p:par>
                            </p:childTnLst>
                          </p:cTn>
                        </p:par>
                        <p:par>
                          <p:cTn id="422" fill="hold">
                            <p:stCondLst>
                              <p:cond delay="67000"/>
                            </p:stCondLst>
                            <p:childTnLst>
                              <p:par>
                                <p:cTn id="423" presetID="2" presetClass="entr" presetSubtype="2" fill="hold" nodeType="afterEffect">
                                  <p:stCondLst>
                                    <p:cond delay="0"/>
                                  </p:stCondLst>
                                  <p:childTnLst>
                                    <p:set>
                                      <p:cBhvr>
                                        <p:cTn id="424" dur="1" fill="hold">
                                          <p:stCondLst>
                                            <p:cond delay="0"/>
                                          </p:stCondLst>
                                        </p:cTn>
                                        <p:tgtEl>
                                          <p:spTgt spid="78"/>
                                        </p:tgtEl>
                                        <p:attrNameLst>
                                          <p:attrName>style.visibility</p:attrName>
                                        </p:attrNameLst>
                                      </p:cBhvr>
                                      <p:to>
                                        <p:strVal val="visible"/>
                                      </p:to>
                                    </p:set>
                                    <p:anim calcmode="lin" valueType="num">
                                      <p:cBhvr additive="base">
                                        <p:cTn id="425" dur="500" fill="hold"/>
                                        <p:tgtEl>
                                          <p:spTgt spid="78"/>
                                        </p:tgtEl>
                                        <p:attrNameLst>
                                          <p:attrName>ppt_x</p:attrName>
                                        </p:attrNameLst>
                                      </p:cBhvr>
                                      <p:tavLst>
                                        <p:tav tm="0">
                                          <p:val>
                                            <p:strVal val="1+#ppt_w/2"/>
                                          </p:val>
                                        </p:tav>
                                        <p:tav tm="100000">
                                          <p:val>
                                            <p:strVal val="#ppt_x"/>
                                          </p:val>
                                        </p:tav>
                                      </p:tavLst>
                                    </p:anim>
                                    <p:anim calcmode="lin" valueType="num">
                                      <p:cBhvr additive="base">
                                        <p:cTn id="426" dur="500" fill="hold"/>
                                        <p:tgtEl>
                                          <p:spTgt spid="78"/>
                                        </p:tgtEl>
                                        <p:attrNameLst>
                                          <p:attrName>ppt_y</p:attrName>
                                        </p:attrNameLst>
                                      </p:cBhvr>
                                      <p:tavLst>
                                        <p:tav tm="0">
                                          <p:val>
                                            <p:strVal val="#ppt_y"/>
                                          </p:val>
                                        </p:tav>
                                        <p:tav tm="100000">
                                          <p:val>
                                            <p:strVal val="#ppt_y"/>
                                          </p:val>
                                        </p:tav>
                                      </p:tavLst>
                                    </p:anim>
                                  </p:childTnLst>
                                </p:cTn>
                              </p:par>
                            </p:childTnLst>
                          </p:cTn>
                        </p:par>
                        <p:par>
                          <p:cTn id="427" fill="hold">
                            <p:stCondLst>
                              <p:cond delay="67500"/>
                            </p:stCondLst>
                            <p:childTnLst>
                              <p:par>
                                <p:cTn id="428" presetID="2" presetClass="entr" presetSubtype="2" fill="hold" nodeType="afterEffect">
                                  <p:stCondLst>
                                    <p:cond delay="0"/>
                                  </p:stCondLst>
                                  <p:childTnLst>
                                    <p:set>
                                      <p:cBhvr>
                                        <p:cTn id="429" dur="1" fill="hold">
                                          <p:stCondLst>
                                            <p:cond delay="0"/>
                                          </p:stCondLst>
                                        </p:cTn>
                                        <p:tgtEl>
                                          <p:spTgt spid="105"/>
                                        </p:tgtEl>
                                        <p:attrNameLst>
                                          <p:attrName>style.visibility</p:attrName>
                                        </p:attrNameLst>
                                      </p:cBhvr>
                                      <p:to>
                                        <p:strVal val="visible"/>
                                      </p:to>
                                    </p:set>
                                    <p:anim calcmode="lin" valueType="num">
                                      <p:cBhvr additive="base">
                                        <p:cTn id="430" dur="500" fill="hold"/>
                                        <p:tgtEl>
                                          <p:spTgt spid="105"/>
                                        </p:tgtEl>
                                        <p:attrNameLst>
                                          <p:attrName>ppt_x</p:attrName>
                                        </p:attrNameLst>
                                      </p:cBhvr>
                                      <p:tavLst>
                                        <p:tav tm="0">
                                          <p:val>
                                            <p:strVal val="1+#ppt_w/2"/>
                                          </p:val>
                                        </p:tav>
                                        <p:tav tm="100000">
                                          <p:val>
                                            <p:strVal val="#ppt_x"/>
                                          </p:val>
                                        </p:tav>
                                      </p:tavLst>
                                    </p:anim>
                                    <p:anim calcmode="lin" valueType="num">
                                      <p:cBhvr additive="base">
                                        <p:cTn id="431" dur="500" fill="hold"/>
                                        <p:tgtEl>
                                          <p:spTgt spid="105"/>
                                        </p:tgtEl>
                                        <p:attrNameLst>
                                          <p:attrName>ppt_y</p:attrName>
                                        </p:attrNameLst>
                                      </p:cBhvr>
                                      <p:tavLst>
                                        <p:tav tm="0">
                                          <p:val>
                                            <p:strVal val="#ppt_y"/>
                                          </p:val>
                                        </p:tav>
                                        <p:tav tm="100000">
                                          <p:val>
                                            <p:strVal val="#ppt_y"/>
                                          </p:val>
                                        </p:tav>
                                      </p:tavLst>
                                    </p:anim>
                                  </p:childTnLst>
                                </p:cTn>
                              </p:par>
                            </p:childTnLst>
                          </p:cTn>
                        </p:par>
                      </p:childTnLst>
                    </p:cTn>
                  </p:par>
                  <p:par>
                    <p:cTn id="432" fill="hold">
                      <p:stCondLst>
                        <p:cond delay="indefinite"/>
                      </p:stCondLst>
                      <p:childTnLst>
                        <p:par>
                          <p:cTn id="433" fill="hold">
                            <p:stCondLst>
                              <p:cond delay="0"/>
                            </p:stCondLst>
                            <p:childTnLst>
                              <p:par>
                                <p:cTn id="434" presetID="22" presetClass="entr" presetSubtype="4" fill="hold" grpId="0" nodeType="clickEffect">
                                  <p:stCondLst>
                                    <p:cond delay="0"/>
                                  </p:stCondLst>
                                  <p:childTnLst>
                                    <p:set>
                                      <p:cBhvr>
                                        <p:cTn id="435" dur="1" fill="hold">
                                          <p:stCondLst>
                                            <p:cond delay="0"/>
                                          </p:stCondLst>
                                        </p:cTn>
                                        <p:tgtEl>
                                          <p:spTgt spid="108"/>
                                        </p:tgtEl>
                                        <p:attrNameLst>
                                          <p:attrName>style.visibility</p:attrName>
                                        </p:attrNameLst>
                                      </p:cBhvr>
                                      <p:to>
                                        <p:strVal val="visible"/>
                                      </p:to>
                                    </p:set>
                                    <p:animEffect transition="in" filter="wipe(down)">
                                      <p:cBhvr>
                                        <p:cTn id="436"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7"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animBg="1"/>
      <p:bldP spid="72" grpId="0"/>
      <p:bldP spid="1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文本框 4"/>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sp>
        <p:nvSpPr>
          <p:cNvPr id="7" name="Freeform 5"/>
          <p:cNvSpPr>
            <a:spLocks/>
          </p:cNvSpPr>
          <p:nvPr/>
        </p:nvSpPr>
        <p:spPr bwMode="auto">
          <a:xfrm>
            <a:off x="1667935" y="2999741"/>
            <a:ext cx="3706284" cy="1742017"/>
          </a:xfrm>
          <a:custGeom>
            <a:avLst/>
            <a:gdLst>
              <a:gd name="T0" fmla="*/ 177 w 351"/>
              <a:gd name="T1" fmla="*/ 116 h 163"/>
              <a:gd name="T2" fmla="*/ 241 w 351"/>
              <a:gd name="T3" fmla="*/ 162 h 163"/>
              <a:gd name="T4" fmla="*/ 351 w 351"/>
              <a:gd name="T5" fmla="*/ 125 h 163"/>
              <a:gd name="T6" fmla="*/ 177 w 351"/>
              <a:gd name="T7" fmla="*/ 0 h 163"/>
              <a:gd name="T8" fmla="*/ 0 w 351"/>
              <a:gd name="T9" fmla="*/ 132 h 163"/>
              <a:gd name="T10" fmla="*/ 112 w 351"/>
              <a:gd name="T11" fmla="*/ 163 h 163"/>
              <a:gd name="T12" fmla="*/ 177 w 351"/>
              <a:gd name="T13" fmla="*/ 116 h 163"/>
            </a:gdLst>
            <a:ahLst/>
            <a:cxnLst>
              <a:cxn ang="0">
                <a:pos x="T0" y="T1"/>
              </a:cxn>
              <a:cxn ang="0">
                <a:pos x="T2" y="T3"/>
              </a:cxn>
              <a:cxn ang="0">
                <a:pos x="T4" y="T5"/>
              </a:cxn>
              <a:cxn ang="0">
                <a:pos x="T6" y="T7"/>
              </a:cxn>
              <a:cxn ang="0">
                <a:pos x="T8" y="T9"/>
              </a:cxn>
              <a:cxn ang="0">
                <a:pos x="T10" y="T11"/>
              </a:cxn>
              <a:cxn ang="0">
                <a:pos x="T12" y="T13"/>
              </a:cxn>
            </a:cxnLst>
            <a:rect l="0" t="0" r="r" b="b"/>
            <a:pathLst>
              <a:path w="351" h="163">
                <a:moveTo>
                  <a:pt x="177" y="116"/>
                </a:moveTo>
                <a:cubicBezTo>
                  <a:pt x="207" y="116"/>
                  <a:pt x="232" y="135"/>
                  <a:pt x="241" y="162"/>
                </a:cubicBezTo>
                <a:cubicBezTo>
                  <a:pt x="351" y="125"/>
                  <a:pt x="351" y="125"/>
                  <a:pt x="351" y="125"/>
                </a:cubicBezTo>
                <a:cubicBezTo>
                  <a:pt x="327" y="53"/>
                  <a:pt x="258" y="0"/>
                  <a:pt x="177" y="0"/>
                </a:cubicBezTo>
                <a:cubicBezTo>
                  <a:pt x="93" y="0"/>
                  <a:pt x="23" y="56"/>
                  <a:pt x="0" y="132"/>
                </a:cubicBezTo>
                <a:cubicBezTo>
                  <a:pt x="112" y="163"/>
                  <a:pt x="112" y="163"/>
                  <a:pt x="112" y="163"/>
                </a:cubicBezTo>
                <a:cubicBezTo>
                  <a:pt x="121" y="136"/>
                  <a:pt x="147" y="116"/>
                  <a:pt x="177" y="116"/>
                </a:cubicBezTo>
                <a:close/>
              </a:path>
            </a:pathLst>
          </a:custGeom>
          <a:solidFill>
            <a:schemeClr val="bg1"/>
          </a:solidFill>
          <a:ln>
            <a:noFill/>
          </a:ln>
          <a:effectLst>
            <a:outerShdw blurRad="444500" dist="330200" dir="5400000" algn="ctr" rotWithShape="0">
              <a:srgbClr val="000000">
                <a:alpha val="87000"/>
              </a:srgbClr>
            </a:outerShdw>
          </a:effectLs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 name="Freeform 6"/>
          <p:cNvSpPr>
            <a:spLocks/>
          </p:cNvSpPr>
          <p:nvPr/>
        </p:nvSpPr>
        <p:spPr bwMode="auto">
          <a:xfrm>
            <a:off x="6771218" y="2936241"/>
            <a:ext cx="3706284" cy="1742017"/>
          </a:xfrm>
          <a:custGeom>
            <a:avLst/>
            <a:gdLst>
              <a:gd name="T0" fmla="*/ 177 w 351"/>
              <a:gd name="T1" fmla="*/ 116 h 163"/>
              <a:gd name="T2" fmla="*/ 241 w 351"/>
              <a:gd name="T3" fmla="*/ 162 h 163"/>
              <a:gd name="T4" fmla="*/ 351 w 351"/>
              <a:gd name="T5" fmla="*/ 125 h 163"/>
              <a:gd name="T6" fmla="*/ 177 w 351"/>
              <a:gd name="T7" fmla="*/ 0 h 163"/>
              <a:gd name="T8" fmla="*/ 0 w 351"/>
              <a:gd name="T9" fmla="*/ 132 h 163"/>
              <a:gd name="T10" fmla="*/ 112 w 351"/>
              <a:gd name="T11" fmla="*/ 163 h 163"/>
              <a:gd name="T12" fmla="*/ 177 w 351"/>
              <a:gd name="T13" fmla="*/ 116 h 163"/>
            </a:gdLst>
            <a:ahLst/>
            <a:cxnLst>
              <a:cxn ang="0">
                <a:pos x="T0" y="T1"/>
              </a:cxn>
              <a:cxn ang="0">
                <a:pos x="T2" y="T3"/>
              </a:cxn>
              <a:cxn ang="0">
                <a:pos x="T4" y="T5"/>
              </a:cxn>
              <a:cxn ang="0">
                <a:pos x="T6" y="T7"/>
              </a:cxn>
              <a:cxn ang="0">
                <a:pos x="T8" y="T9"/>
              </a:cxn>
              <a:cxn ang="0">
                <a:pos x="T10" y="T11"/>
              </a:cxn>
              <a:cxn ang="0">
                <a:pos x="T12" y="T13"/>
              </a:cxn>
            </a:cxnLst>
            <a:rect l="0" t="0" r="r" b="b"/>
            <a:pathLst>
              <a:path w="351" h="163">
                <a:moveTo>
                  <a:pt x="177" y="116"/>
                </a:moveTo>
                <a:cubicBezTo>
                  <a:pt x="207" y="116"/>
                  <a:pt x="232" y="135"/>
                  <a:pt x="241" y="162"/>
                </a:cubicBezTo>
                <a:cubicBezTo>
                  <a:pt x="351" y="125"/>
                  <a:pt x="351" y="125"/>
                  <a:pt x="351" y="125"/>
                </a:cubicBezTo>
                <a:cubicBezTo>
                  <a:pt x="327" y="53"/>
                  <a:pt x="258" y="0"/>
                  <a:pt x="177" y="0"/>
                </a:cubicBezTo>
                <a:cubicBezTo>
                  <a:pt x="93" y="0"/>
                  <a:pt x="23" y="56"/>
                  <a:pt x="0" y="132"/>
                </a:cubicBezTo>
                <a:cubicBezTo>
                  <a:pt x="112" y="163"/>
                  <a:pt x="112" y="163"/>
                  <a:pt x="112" y="163"/>
                </a:cubicBezTo>
                <a:cubicBezTo>
                  <a:pt x="121" y="136"/>
                  <a:pt x="147" y="116"/>
                  <a:pt x="177" y="116"/>
                </a:cubicBezTo>
                <a:close/>
              </a:path>
            </a:pathLst>
          </a:custGeom>
          <a:solidFill>
            <a:schemeClr val="bg1"/>
          </a:solidFill>
          <a:ln>
            <a:noFill/>
          </a:ln>
          <a:effectLst>
            <a:outerShdw blurRad="444500" dist="330200" dir="5400000" algn="ctr" rotWithShape="0">
              <a:srgbClr val="000000">
                <a:alpha val="87000"/>
              </a:srgbClr>
            </a:outerShdw>
          </a:effectLs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 name="Freeform 7"/>
          <p:cNvSpPr>
            <a:spLocks/>
          </p:cNvSpPr>
          <p:nvPr/>
        </p:nvSpPr>
        <p:spPr bwMode="auto">
          <a:xfrm>
            <a:off x="1667935" y="3042074"/>
            <a:ext cx="1646767" cy="1699684"/>
          </a:xfrm>
          <a:custGeom>
            <a:avLst/>
            <a:gdLst>
              <a:gd name="T0" fmla="*/ 0 w 156"/>
              <a:gd name="T1" fmla="*/ 128 h 159"/>
              <a:gd name="T2" fmla="*/ 112 w 156"/>
              <a:gd name="T3" fmla="*/ 159 h 159"/>
              <a:gd name="T4" fmla="*/ 156 w 156"/>
              <a:gd name="T5" fmla="*/ 115 h 159"/>
              <a:gd name="T6" fmla="*/ 137 w 156"/>
              <a:gd name="T7" fmla="*/ 0 h 159"/>
              <a:gd name="T8" fmla="*/ 0 w 156"/>
              <a:gd name="T9" fmla="*/ 128 h 159"/>
            </a:gdLst>
            <a:ahLst/>
            <a:cxnLst>
              <a:cxn ang="0">
                <a:pos x="T0" y="T1"/>
              </a:cxn>
              <a:cxn ang="0">
                <a:pos x="T2" y="T3"/>
              </a:cxn>
              <a:cxn ang="0">
                <a:pos x="T4" y="T5"/>
              </a:cxn>
              <a:cxn ang="0">
                <a:pos x="T6" y="T7"/>
              </a:cxn>
              <a:cxn ang="0">
                <a:pos x="T8" y="T9"/>
              </a:cxn>
            </a:cxnLst>
            <a:rect l="0" t="0" r="r" b="b"/>
            <a:pathLst>
              <a:path w="156" h="159">
                <a:moveTo>
                  <a:pt x="0" y="128"/>
                </a:moveTo>
                <a:cubicBezTo>
                  <a:pt x="112" y="159"/>
                  <a:pt x="112" y="159"/>
                  <a:pt x="112" y="159"/>
                </a:cubicBezTo>
                <a:cubicBezTo>
                  <a:pt x="119" y="139"/>
                  <a:pt x="135" y="122"/>
                  <a:pt x="156" y="115"/>
                </a:cubicBezTo>
                <a:cubicBezTo>
                  <a:pt x="137" y="0"/>
                  <a:pt x="137" y="0"/>
                  <a:pt x="137" y="0"/>
                </a:cubicBezTo>
                <a:cubicBezTo>
                  <a:pt x="71" y="15"/>
                  <a:pt x="19" y="65"/>
                  <a:pt x="0" y="128"/>
                </a:cubicBez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0" name="Freeform 8"/>
          <p:cNvSpPr>
            <a:spLocks/>
          </p:cNvSpPr>
          <p:nvPr/>
        </p:nvSpPr>
        <p:spPr bwMode="auto">
          <a:xfrm>
            <a:off x="6771217" y="3556425"/>
            <a:ext cx="1382184" cy="1121833"/>
          </a:xfrm>
          <a:custGeom>
            <a:avLst/>
            <a:gdLst>
              <a:gd name="T0" fmla="*/ 43 w 131"/>
              <a:gd name="T1" fmla="*/ 0 h 105"/>
              <a:gd name="T2" fmla="*/ 0 w 131"/>
              <a:gd name="T3" fmla="*/ 74 h 105"/>
              <a:gd name="T4" fmla="*/ 112 w 131"/>
              <a:gd name="T5" fmla="*/ 105 h 105"/>
              <a:gd name="T6" fmla="*/ 131 w 131"/>
              <a:gd name="T7" fmla="*/ 76 h 105"/>
              <a:gd name="T8" fmla="*/ 43 w 131"/>
              <a:gd name="T9" fmla="*/ 0 h 105"/>
            </a:gdLst>
            <a:ahLst/>
            <a:cxnLst>
              <a:cxn ang="0">
                <a:pos x="T0" y="T1"/>
              </a:cxn>
              <a:cxn ang="0">
                <a:pos x="T2" y="T3"/>
              </a:cxn>
              <a:cxn ang="0">
                <a:pos x="T4" y="T5"/>
              </a:cxn>
              <a:cxn ang="0">
                <a:pos x="T6" y="T7"/>
              </a:cxn>
              <a:cxn ang="0">
                <a:pos x="T8" y="T9"/>
              </a:cxn>
            </a:cxnLst>
            <a:rect l="0" t="0" r="r" b="b"/>
            <a:pathLst>
              <a:path w="131" h="105">
                <a:moveTo>
                  <a:pt x="43" y="0"/>
                </a:moveTo>
                <a:cubicBezTo>
                  <a:pt x="24" y="21"/>
                  <a:pt x="9" y="46"/>
                  <a:pt x="0" y="74"/>
                </a:cubicBezTo>
                <a:cubicBezTo>
                  <a:pt x="112" y="105"/>
                  <a:pt x="112" y="105"/>
                  <a:pt x="112" y="105"/>
                </a:cubicBezTo>
                <a:cubicBezTo>
                  <a:pt x="116" y="94"/>
                  <a:pt x="123" y="84"/>
                  <a:pt x="131" y="76"/>
                </a:cubicBezTo>
                <a:lnTo>
                  <a:pt x="43" y="0"/>
                </a:ln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1" name="Freeform 9"/>
          <p:cNvSpPr>
            <a:spLocks/>
          </p:cNvSpPr>
          <p:nvPr/>
        </p:nvSpPr>
        <p:spPr bwMode="auto">
          <a:xfrm>
            <a:off x="3031068" y="2785958"/>
            <a:ext cx="601133" cy="2106084"/>
          </a:xfrm>
          <a:custGeom>
            <a:avLst/>
            <a:gdLst>
              <a:gd name="T0" fmla="*/ 41 w 57"/>
              <a:gd name="T1" fmla="*/ 196 h 197"/>
              <a:gd name="T2" fmla="*/ 0 w 57"/>
              <a:gd name="T3" fmla="*/ 0 h 197"/>
              <a:gd name="T4" fmla="*/ 57 w 57"/>
              <a:gd name="T5" fmla="*/ 191 h 197"/>
              <a:gd name="T6" fmla="*/ 51 w 57"/>
              <a:gd name="T7" fmla="*/ 196 h 197"/>
              <a:gd name="T8" fmla="*/ 41 w 57"/>
              <a:gd name="T9" fmla="*/ 196 h 197"/>
            </a:gdLst>
            <a:ahLst/>
            <a:cxnLst>
              <a:cxn ang="0">
                <a:pos x="T0" y="T1"/>
              </a:cxn>
              <a:cxn ang="0">
                <a:pos x="T2" y="T3"/>
              </a:cxn>
              <a:cxn ang="0">
                <a:pos x="T4" y="T5"/>
              </a:cxn>
              <a:cxn ang="0">
                <a:pos x="T6" y="T7"/>
              </a:cxn>
              <a:cxn ang="0">
                <a:pos x="T8" y="T9"/>
              </a:cxn>
            </a:cxnLst>
            <a:rect l="0" t="0" r="r" b="b"/>
            <a:pathLst>
              <a:path w="57" h="197">
                <a:moveTo>
                  <a:pt x="41" y="196"/>
                </a:moveTo>
                <a:cubicBezTo>
                  <a:pt x="0" y="0"/>
                  <a:pt x="0" y="0"/>
                  <a:pt x="0" y="0"/>
                </a:cubicBezTo>
                <a:cubicBezTo>
                  <a:pt x="57" y="191"/>
                  <a:pt x="57" y="191"/>
                  <a:pt x="57" y="191"/>
                </a:cubicBezTo>
                <a:cubicBezTo>
                  <a:pt x="57" y="191"/>
                  <a:pt x="54" y="195"/>
                  <a:pt x="51" y="196"/>
                </a:cubicBezTo>
                <a:cubicBezTo>
                  <a:pt x="46" y="197"/>
                  <a:pt x="41" y="196"/>
                  <a:pt x="41" y="196"/>
                </a:cubicBezTo>
                <a:close/>
              </a:path>
            </a:pathLst>
          </a:cu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2" name="Freeform 10"/>
          <p:cNvSpPr>
            <a:spLocks/>
          </p:cNvSpPr>
          <p:nvPr/>
        </p:nvSpPr>
        <p:spPr bwMode="auto">
          <a:xfrm>
            <a:off x="7046385" y="3380741"/>
            <a:ext cx="1691217" cy="1411817"/>
          </a:xfrm>
          <a:custGeom>
            <a:avLst/>
            <a:gdLst>
              <a:gd name="T0" fmla="*/ 148 w 160"/>
              <a:gd name="T1" fmla="*/ 132 h 132"/>
              <a:gd name="T2" fmla="*/ 0 w 160"/>
              <a:gd name="T3" fmla="*/ 0 h 132"/>
              <a:gd name="T4" fmla="*/ 160 w 160"/>
              <a:gd name="T5" fmla="*/ 120 h 132"/>
              <a:gd name="T6" fmla="*/ 157 w 160"/>
              <a:gd name="T7" fmla="*/ 128 h 132"/>
              <a:gd name="T8" fmla="*/ 148 w 160"/>
              <a:gd name="T9" fmla="*/ 132 h 132"/>
            </a:gdLst>
            <a:ahLst/>
            <a:cxnLst>
              <a:cxn ang="0">
                <a:pos x="T0" y="T1"/>
              </a:cxn>
              <a:cxn ang="0">
                <a:pos x="T2" y="T3"/>
              </a:cxn>
              <a:cxn ang="0">
                <a:pos x="T4" y="T5"/>
              </a:cxn>
              <a:cxn ang="0">
                <a:pos x="T6" y="T7"/>
              </a:cxn>
              <a:cxn ang="0">
                <a:pos x="T8" y="T9"/>
              </a:cxn>
            </a:cxnLst>
            <a:rect l="0" t="0" r="r" b="b"/>
            <a:pathLst>
              <a:path w="160" h="132">
                <a:moveTo>
                  <a:pt x="148" y="132"/>
                </a:moveTo>
                <a:cubicBezTo>
                  <a:pt x="0" y="0"/>
                  <a:pt x="0" y="0"/>
                  <a:pt x="0" y="0"/>
                </a:cubicBezTo>
                <a:cubicBezTo>
                  <a:pt x="160" y="120"/>
                  <a:pt x="160" y="120"/>
                  <a:pt x="160" y="120"/>
                </a:cubicBezTo>
                <a:cubicBezTo>
                  <a:pt x="160" y="120"/>
                  <a:pt x="160" y="124"/>
                  <a:pt x="157" y="128"/>
                </a:cubicBezTo>
                <a:cubicBezTo>
                  <a:pt x="154" y="131"/>
                  <a:pt x="148" y="132"/>
                  <a:pt x="148" y="132"/>
                </a:cubicBezTo>
                <a:close/>
              </a:path>
            </a:pathLst>
          </a:cu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3" name="矩形 12"/>
          <p:cNvSpPr/>
          <p:nvPr/>
        </p:nvSpPr>
        <p:spPr>
          <a:xfrm>
            <a:off x="2954738" y="1802778"/>
            <a:ext cx="837217" cy="307777"/>
          </a:xfrm>
          <a:prstGeom prst="rect">
            <a:avLst/>
          </a:prstGeom>
        </p:spPr>
        <p:txBody>
          <a:bodyPr wrap="none">
            <a:spAutoFit/>
          </a:bodyPr>
          <a:lstStyle/>
          <a:p>
            <a:pPr algn="r" defTabSz="1219170">
              <a:defRPr/>
            </a:pPr>
            <a:r>
              <a:rPr lang="en-US" altLang="zh-CN" sz="1400" dirty="0">
                <a:solidFill>
                  <a:schemeClr val="bg1"/>
                </a:solidFill>
              </a:rPr>
              <a:t>Your text</a:t>
            </a:r>
            <a:endParaRPr lang="zh-CN" altLang="en-US" sz="1400" dirty="0">
              <a:solidFill>
                <a:schemeClr val="bg1"/>
              </a:solidFill>
            </a:endParaRPr>
          </a:p>
        </p:txBody>
      </p:sp>
      <p:sp>
        <p:nvSpPr>
          <p:cNvPr id="14" name="文本框 13"/>
          <p:cNvSpPr txBox="1"/>
          <p:nvPr/>
        </p:nvSpPr>
        <p:spPr>
          <a:xfrm>
            <a:off x="2684132" y="2066105"/>
            <a:ext cx="1382110" cy="666786"/>
          </a:xfrm>
          <a:prstGeom prst="rect">
            <a:avLst/>
          </a:prstGeom>
          <a:noFill/>
        </p:spPr>
        <p:txBody>
          <a:bodyPr wrap="none" rtlCol="0">
            <a:spAutoFit/>
          </a:bodyPr>
          <a:lstStyle/>
          <a:p>
            <a:pPr defTabSz="1219170" eaLnBrk="0" fontAlgn="base" hangingPunct="0">
              <a:spcBef>
                <a:spcPct val="0"/>
              </a:spcBef>
              <a:spcAft>
                <a:spcPct val="0"/>
              </a:spcAft>
            </a:pPr>
            <a:r>
              <a:rPr lang="en-US" altLang="zh-CN" sz="3733" b="1" dirty="0">
                <a:ln w="38100">
                  <a:noFill/>
                </a:ln>
                <a:solidFill>
                  <a:schemeClr val="bg1"/>
                </a:solidFill>
                <a:latin typeface="Arial" panose="020B0604020202020204" pitchFamily="34" charset="0"/>
                <a:cs typeface="Arial" panose="020B0604020202020204" pitchFamily="34" charset="0"/>
              </a:rPr>
              <a:t>1,754</a:t>
            </a:r>
            <a:endParaRPr lang="zh-CN" altLang="en-US" sz="3733" b="1" dirty="0">
              <a:ln w="38100">
                <a:noFill/>
              </a:ln>
              <a:solidFill>
                <a:schemeClr val="bg1"/>
              </a:solidFill>
              <a:latin typeface="Arial" panose="020B0604020202020204" pitchFamily="34" charset="0"/>
              <a:cs typeface="Arial" panose="020B0604020202020204" pitchFamily="34" charset="0"/>
            </a:endParaRPr>
          </a:p>
        </p:txBody>
      </p:sp>
      <p:sp>
        <p:nvSpPr>
          <p:cNvPr id="15" name="矩形 14"/>
          <p:cNvSpPr/>
          <p:nvPr/>
        </p:nvSpPr>
        <p:spPr>
          <a:xfrm>
            <a:off x="8143493" y="1764678"/>
            <a:ext cx="837217" cy="307777"/>
          </a:xfrm>
          <a:prstGeom prst="rect">
            <a:avLst/>
          </a:prstGeom>
        </p:spPr>
        <p:txBody>
          <a:bodyPr wrap="none">
            <a:spAutoFit/>
          </a:bodyPr>
          <a:lstStyle/>
          <a:p>
            <a:pPr defTabSz="1219170">
              <a:defRPr/>
            </a:pPr>
            <a:r>
              <a:rPr lang="en-US" altLang="zh-CN" sz="1400" dirty="0">
                <a:solidFill>
                  <a:schemeClr val="bg1"/>
                </a:solidFill>
              </a:rPr>
              <a:t>Your text</a:t>
            </a:r>
            <a:endParaRPr lang="zh-CN" altLang="en-US" sz="1400" dirty="0">
              <a:solidFill>
                <a:schemeClr val="bg1"/>
              </a:solidFill>
            </a:endParaRPr>
          </a:p>
        </p:txBody>
      </p:sp>
      <p:sp>
        <p:nvSpPr>
          <p:cNvPr id="16" name="文本框 15"/>
          <p:cNvSpPr txBox="1"/>
          <p:nvPr/>
        </p:nvSpPr>
        <p:spPr>
          <a:xfrm>
            <a:off x="8048497" y="2028005"/>
            <a:ext cx="982961" cy="666786"/>
          </a:xfrm>
          <a:prstGeom prst="rect">
            <a:avLst/>
          </a:prstGeom>
          <a:noFill/>
        </p:spPr>
        <p:txBody>
          <a:bodyPr wrap="none" rtlCol="0">
            <a:spAutoFit/>
          </a:bodyPr>
          <a:lstStyle/>
          <a:p>
            <a:pPr defTabSz="1219170" eaLnBrk="0" fontAlgn="base" hangingPunct="0">
              <a:spcBef>
                <a:spcPct val="0"/>
              </a:spcBef>
              <a:spcAft>
                <a:spcPct val="0"/>
              </a:spcAft>
            </a:pPr>
            <a:r>
              <a:rPr lang="en-US" altLang="zh-CN" sz="3733" b="1" dirty="0">
                <a:ln w="38100">
                  <a:noFill/>
                </a:ln>
                <a:solidFill>
                  <a:schemeClr val="bg1"/>
                </a:solidFill>
                <a:latin typeface="Arial" panose="020B0604020202020204" pitchFamily="34" charset="0"/>
                <a:cs typeface="Arial" panose="020B0604020202020204" pitchFamily="34" charset="0"/>
              </a:rPr>
              <a:t>136</a:t>
            </a:r>
            <a:endParaRPr lang="zh-CN" altLang="en-US" sz="3733" b="1" dirty="0">
              <a:ln w="38100">
                <a:noFill/>
              </a:ln>
              <a:solidFill>
                <a:schemeClr val="bg1"/>
              </a:solidFill>
              <a:latin typeface="Arial" panose="020B0604020202020204" pitchFamily="34" charset="0"/>
              <a:cs typeface="Arial" panose="020B0604020202020204" pitchFamily="34" charset="0"/>
            </a:endParaRPr>
          </a:p>
        </p:txBody>
      </p:sp>
      <p:grpSp>
        <p:nvGrpSpPr>
          <p:cNvPr id="17" name="组合 16"/>
          <p:cNvGrpSpPr/>
          <p:nvPr/>
        </p:nvGrpSpPr>
        <p:grpSpPr>
          <a:xfrm>
            <a:off x="1760748" y="5512499"/>
            <a:ext cx="3357352" cy="692516"/>
            <a:chOff x="1545847" y="559830"/>
            <a:chExt cx="2518014" cy="519387"/>
          </a:xfrm>
          <a:effectLst>
            <a:outerShdw blurRad="241300" dist="127000" dir="5400000" algn="ctr" rotWithShape="0">
              <a:srgbClr val="000000">
                <a:alpha val="88000"/>
              </a:srgbClr>
            </a:outerShdw>
          </a:effectLst>
        </p:grpSpPr>
        <p:sp>
          <p:nvSpPr>
            <p:cNvPr id="18" name="文本框 17"/>
            <p:cNvSpPr txBox="1"/>
            <p:nvPr/>
          </p:nvSpPr>
          <p:spPr bwMode="auto">
            <a:xfrm>
              <a:off x="1545847" y="779135"/>
              <a:ext cx="2518014" cy="300082"/>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19" name="文本框 24"/>
            <p:cNvSpPr txBox="1">
              <a:spLocks noChangeArrowheads="1"/>
            </p:cNvSpPr>
            <p:nvPr/>
          </p:nvSpPr>
          <p:spPr bwMode="auto">
            <a:xfrm>
              <a:off x="1967323" y="559830"/>
              <a:ext cx="1893090"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0" name="组合 19"/>
          <p:cNvGrpSpPr/>
          <p:nvPr/>
        </p:nvGrpSpPr>
        <p:grpSpPr>
          <a:xfrm>
            <a:off x="6980448" y="5512499"/>
            <a:ext cx="3357352" cy="692516"/>
            <a:chOff x="1545847" y="559830"/>
            <a:chExt cx="2518014" cy="519387"/>
          </a:xfrm>
          <a:effectLst>
            <a:outerShdw blurRad="241300" dist="127000" dir="5400000" algn="ctr" rotWithShape="0">
              <a:srgbClr val="000000">
                <a:alpha val="88000"/>
              </a:srgbClr>
            </a:outerShdw>
          </a:effectLst>
        </p:grpSpPr>
        <p:sp>
          <p:nvSpPr>
            <p:cNvPr id="21" name="文本框 20"/>
            <p:cNvSpPr txBox="1"/>
            <p:nvPr/>
          </p:nvSpPr>
          <p:spPr bwMode="auto">
            <a:xfrm>
              <a:off x="1545847" y="779135"/>
              <a:ext cx="2518014" cy="300082"/>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22" name="文本框 24"/>
            <p:cNvSpPr txBox="1">
              <a:spLocks noChangeArrowheads="1"/>
            </p:cNvSpPr>
            <p:nvPr/>
          </p:nvSpPr>
          <p:spPr bwMode="auto">
            <a:xfrm>
              <a:off x="1967323" y="559830"/>
              <a:ext cx="1893090"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600"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3" name="任意多边形 22"/>
          <p:cNvSpPr/>
          <p:nvPr/>
        </p:nvSpPr>
        <p:spPr>
          <a:xfrm>
            <a:off x="1130301" y="2411307"/>
            <a:ext cx="4635500" cy="2743200"/>
          </a:xfrm>
          <a:custGeom>
            <a:avLst/>
            <a:gdLst>
              <a:gd name="connsiteX0" fmla="*/ 1047750 w 3476625"/>
              <a:gd name="connsiteY0" fmla="*/ 9525 h 2219325"/>
              <a:gd name="connsiteX1" fmla="*/ 0 w 3476625"/>
              <a:gd name="connsiteY1" fmla="*/ 9525 h 2219325"/>
              <a:gd name="connsiteX2" fmla="*/ 0 w 3476625"/>
              <a:gd name="connsiteY2" fmla="*/ 2219325 h 2219325"/>
              <a:gd name="connsiteX3" fmla="*/ 3476625 w 3476625"/>
              <a:gd name="connsiteY3" fmla="*/ 2219325 h 2219325"/>
              <a:gd name="connsiteX4" fmla="*/ 3476625 w 3476625"/>
              <a:gd name="connsiteY4" fmla="*/ 66675 h 2219325"/>
              <a:gd name="connsiteX5" fmla="*/ 3476625 w 3476625"/>
              <a:gd name="connsiteY5" fmla="*/ 0 h 2219325"/>
              <a:gd name="connsiteX6" fmla="*/ 2314575 w 3476625"/>
              <a:gd name="connsiteY6" fmla="*/ 0 h 221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6625" h="2219325">
                <a:moveTo>
                  <a:pt x="1047750" y="9525"/>
                </a:moveTo>
                <a:lnTo>
                  <a:pt x="0" y="9525"/>
                </a:lnTo>
                <a:lnTo>
                  <a:pt x="0" y="2219325"/>
                </a:lnTo>
                <a:lnTo>
                  <a:pt x="3476625" y="2219325"/>
                </a:lnTo>
                <a:lnTo>
                  <a:pt x="3476625" y="66675"/>
                </a:lnTo>
                <a:lnTo>
                  <a:pt x="3476625" y="0"/>
                </a:lnTo>
                <a:lnTo>
                  <a:pt x="2314575"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24" name="任意多边形 23"/>
          <p:cNvSpPr/>
          <p:nvPr/>
        </p:nvSpPr>
        <p:spPr>
          <a:xfrm>
            <a:off x="6299201" y="2411307"/>
            <a:ext cx="4635500" cy="2743200"/>
          </a:xfrm>
          <a:custGeom>
            <a:avLst/>
            <a:gdLst>
              <a:gd name="connsiteX0" fmla="*/ 1047750 w 3476625"/>
              <a:gd name="connsiteY0" fmla="*/ 9525 h 2219325"/>
              <a:gd name="connsiteX1" fmla="*/ 0 w 3476625"/>
              <a:gd name="connsiteY1" fmla="*/ 9525 h 2219325"/>
              <a:gd name="connsiteX2" fmla="*/ 0 w 3476625"/>
              <a:gd name="connsiteY2" fmla="*/ 2219325 h 2219325"/>
              <a:gd name="connsiteX3" fmla="*/ 3476625 w 3476625"/>
              <a:gd name="connsiteY3" fmla="*/ 2219325 h 2219325"/>
              <a:gd name="connsiteX4" fmla="*/ 3476625 w 3476625"/>
              <a:gd name="connsiteY4" fmla="*/ 66675 h 2219325"/>
              <a:gd name="connsiteX5" fmla="*/ 3476625 w 3476625"/>
              <a:gd name="connsiteY5" fmla="*/ 0 h 2219325"/>
              <a:gd name="connsiteX6" fmla="*/ 2314575 w 3476625"/>
              <a:gd name="connsiteY6" fmla="*/ 0 h 221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6625" h="2219325">
                <a:moveTo>
                  <a:pt x="1047750" y="9525"/>
                </a:moveTo>
                <a:lnTo>
                  <a:pt x="0" y="9525"/>
                </a:lnTo>
                <a:lnTo>
                  <a:pt x="0" y="2219325"/>
                </a:lnTo>
                <a:lnTo>
                  <a:pt x="3476625" y="2219325"/>
                </a:lnTo>
                <a:lnTo>
                  <a:pt x="3476625" y="66675"/>
                </a:lnTo>
                <a:lnTo>
                  <a:pt x="3476625" y="0"/>
                </a:lnTo>
                <a:lnTo>
                  <a:pt x="2314575"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Tree>
    <p:extLst>
      <p:ext uri="{BB962C8B-B14F-4D97-AF65-F5344CB8AC3E}">
        <p14:creationId xmlns:p14="http://schemas.microsoft.com/office/powerpoint/2010/main" val="3789674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4000"/>
                            </p:stCondLst>
                            <p:childTnLst>
                              <p:par>
                                <p:cTn id="31" presetID="16" presetClass="entr" presetSubtype="2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par>
                          <p:cTn id="34" fill="hold">
                            <p:stCondLst>
                              <p:cond delay="4500"/>
                            </p:stCondLst>
                            <p:childTnLst>
                              <p:par>
                                <p:cTn id="35" presetID="47"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47"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6500"/>
                            </p:stCondLst>
                            <p:childTnLst>
                              <p:par>
                                <p:cTn id="47" presetID="22" presetClass="entr" presetSubtype="4"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par>
                          <p:cTn id="50" fill="hold">
                            <p:stCondLst>
                              <p:cond delay="7000"/>
                            </p:stCondLst>
                            <p:childTnLst>
                              <p:par>
                                <p:cTn id="51" presetID="42"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par>
                          <p:cTn id="56" fill="hold">
                            <p:stCondLst>
                              <p:cond delay="8000"/>
                            </p:stCondLst>
                            <p:childTnLst>
                              <p:par>
                                <p:cTn id="57" presetID="22" presetClass="entr" presetSubtype="4"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down)">
                                      <p:cBhvr>
                                        <p:cTn id="59" dur="500"/>
                                        <p:tgtEl>
                                          <p:spTgt spid="10"/>
                                        </p:tgtEl>
                                      </p:cBhvr>
                                    </p:animEffect>
                                  </p:childTnLst>
                                </p:cTn>
                              </p:par>
                            </p:childTnLst>
                          </p:cTn>
                        </p:par>
                        <p:par>
                          <p:cTn id="60" fill="hold">
                            <p:stCondLst>
                              <p:cond delay="8500"/>
                            </p:stCondLst>
                            <p:childTnLst>
                              <p:par>
                                <p:cTn id="61" presetID="16" presetClass="entr" presetSubtype="21"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barn(inVertical)">
                                      <p:cBhvr>
                                        <p:cTn id="63" dur="500"/>
                                        <p:tgtEl>
                                          <p:spTgt spid="12"/>
                                        </p:tgtEl>
                                      </p:cBhvr>
                                    </p:animEffect>
                                  </p:childTnLst>
                                </p:cTn>
                              </p:par>
                            </p:childTnLst>
                          </p:cTn>
                        </p:par>
                        <p:par>
                          <p:cTn id="64" fill="hold">
                            <p:stCondLst>
                              <p:cond delay="9000"/>
                            </p:stCondLst>
                            <p:childTnLst>
                              <p:par>
                                <p:cTn id="65" presetID="47"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anim calcmode="lin" valueType="num">
                                      <p:cBhvr>
                                        <p:cTn id="68" dur="1000" fill="hold"/>
                                        <p:tgtEl>
                                          <p:spTgt spid="15"/>
                                        </p:tgtEl>
                                        <p:attrNameLst>
                                          <p:attrName>ppt_x</p:attrName>
                                        </p:attrNameLst>
                                      </p:cBhvr>
                                      <p:tavLst>
                                        <p:tav tm="0">
                                          <p:val>
                                            <p:strVal val="#ppt_x"/>
                                          </p:val>
                                        </p:tav>
                                        <p:tav tm="100000">
                                          <p:val>
                                            <p:strVal val="#ppt_x"/>
                                          </p:val>
                                        </p:tav>
                                      </p:tavLst>
                                    </p:anim>
                                    <p:anim calcmode="lin" valueType="num">
                                      <p:cBhvr>
                                        <p:cTn id="69" dur="1000" fill="hold"/>
                                        <p:tgtEl>
                                          <p:spTgt spid="15"/>
                                        </p:tgtEl>
                                        <p:attrNameLst>
                                          <p:attrName>ppt_y</p:attrName>
                                        </p:attrNameLst>
                                      </p:cBhvr>
                                      <p:tavLst>
                                        <p:tav tm="0">
                                          <p:val>
                                            <p:strVal val="#ppt_y-.1"/>
                                          </p:val>
                                        </p:tav>
                                        <p:tav tm="100000">
                                          <p:val>
                                            <p:strVal val="#ppt_y"/>
                                          </p:val>
                                        </p:tav>
                                      </p:tavLst>
                                    </p:anim>
                                  </p:childTnLst>
                                </p:cTn>
                              </p:par>
                            </p:childTnLst>
                          </p:cTn>
                        </p:par>
                        <p:par>
                          <p:cTn id="70" fill="hold">
                            <p:stCondLst>
                              <p:cond delay="10000"/>
                            </p:stCondLst>
                            <p:childTnLst>
                              <p:par>
                                <p:cTn id="71" presetID="47"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11000"/>
                            </p:stCondLst>
                            <p:childTnLst>
                              <p:par>
                                <p:cTn id="77" presetID="12" presetClass="entr" presetSubtype="4"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p:tgtEl>
                                          <p:spTgt spid="17"/>
                                        </p:tgtEl>
                                        <p:attrNameLst>
                                          <p:attrName>ppt_y</p:attrName>
                                        </p:attrNameLst>
                                      </p:cBhvr>
                                      <p:tavLst>
                                        <p:tav tm="0">
                                          <p:val>
                                            <p:strVal val="#ppt_y+#ppt_h*1.125000"/>
                                          </p:val>
                                        </p:tav>
                                        <p:tav tm="100000">
                                          <p:val>
                                            <p:strVal val="#ppt_y"/>
                                          </p:val>
                                        </p:tav>
                                      </p:tavLst>
                                    </p:anim>
                                    <p:animEffect transition="in" filter="wipe(up)">
                                      <p:cBhvr>
                                        <p:cTn id="80" dur="500"/>
                                        <p:tgtEl>
                                          <p:spTgt spid="17"/>
                                        </p:tgtEl>
                                      </p:cBhvr>
                                    </p:animEffect>
                                  </p:childTnLst>
                                </p:cTn>
                              </p:par>
                            </p:childTnLst>
                          </p:cTn>
                        </p:par>
                        <p:par>
                          <p:cTn id="81" fill="hold">
                            <p:stCondLst>
                              <p:cond delay="11500"/>
                            </p:stCondLst>
                            <p:childTnLst>
                              <p:par>
                                <p:cTn id="82" presetID="12" presetClass="entr" presetSubtype="4" fill="hold" nodeType="afterEffect">
                                  <p:stCondLst>
                                    <p:cond delay="0"/>
                                  </p:stCondLst>
                                  <p:childTnLst>
                                    <p:set>
                                      <p:cBhvr>
                                        <p:cTn id="83" dur="1" fill="hold">
                                          <p:stCondLst>
                                            <p:cond delay="0"/>
                                          </p:stCondLst>
                                        </p:cTn>
                                        <p:tgtEl>
                                          <p:spTgt spid="20"/>
                                        </p:tgtEl>
                                        <p:attrNameLst>
                                          <p:attrName>style.visibility</p:attrName>
                                        </p:attrNameLst>
                                      </p:cBhvr>
                                      <p:to>
                                        <p:strVal val="visible"/>
                                      </p:to>
                                    </p:set>
                                    <p:anim calcmode="lin" valueType="num">
                                      <p:cBhvr additive="base">
                                        <p:cTn id="84" dur="500"/>
                                        <p:tgtEl>
                                          <p:spTgt spid="20"/>
                                        </p:tgtEl>
                                        <p:attrNameLst>
                                          <p:attrName>ppt_y</p:attrName>
                                        </p:attrNameLst>
                                      </p:cBhvr>
                                      <p:tavLst>
                                        <p:tav tm="0">
                                          <p:val>
                                            <p:strVal val="#ppt_y+#ppt_h*1.125000"/>
                                          </p:val>
                                        </p:tav>
                                        <p:tav tm="100000">
                                          <p:val>
                                            <p:strVal val="#ppt_y"/>
                                          </p:val>
                                        </p:tav>
                                      </p:tavLst>
                                    </p:anim>
                                    <p:animEffect transition="in" filter="wipe(up)">
                                      <p:cBhvr>
                                        <p:cTn id="8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animBg="1"/>
      <p:bldP spid="12" grpId="0" animBg="1"/>
      <p:bldP spid="13" grpId="0"/>
      <p:bldP spid="14" grpId="0"/>
      <p:bldP spid="15" grpId="0"/>
      <p:bldP spid="16" grpId="0"/>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文本框 4"/>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grpSp>
        <p:nvGrpSpPr>
          <p:cNvPr id="7" name="组合 6"/>
          <p:cNvGrpSpPr/>
          <p:nvPr/>
        </p:nvGrpSpPr>
        <p:grpSpPr>
          <a:xfrm>
            <a:off x="921144" y="2591065"/>
            <a:ext cx="5260515" cy="268232"/>
            <a:chOff x="835638" y="2054553"/>
            <a:chExt cx="3945386" cy="201174"/>
          </a:xfrm>
          <a:effectLst>
            <a:outerShdw blurRad="368300" dist="254000" dir="5400000" algn="ctr" rotWithShape="0">
              <a:srgbClr val="000000">
                <a:alpha val="64000"/>
              </a:srgbClr>
            </a:outerShdw>
          </a:effectLst>
        </p:grpSpPr>
        <p:sp>
          <p:nvSpPr>
            <p:cNvPr id="8" name="Freeform 92"/>
            <p:cNvSpPr>
              <a:spLocks/>
            </p:cNvSpPr>
            <p:nvPr/>
          </p:nvSpPr>
          <p:spPr bwMode="auto">
            <a:xfrm>
              <a:off x="835638" y="2054553"/>
              <a:ext cx="1175278" cy="201174"/>
            </a:xfrm>
            <a:custGeom>
              <a:avLst/>
              <a:gdLst>
                <a:gd name="T0" fmla="*/ 32 w 375"/>
                <a:gd name="T1" fmla="*/ 0 h 64"/>
                <a:gd name="T2" fmla="*/ 375 w 375"/>
                <a:gd name="T3" fmla="*/ 0 h 64"/>
                <a:gd name="T4" fmla="*/ 375 w 375"/>
                <a:gd name="T5" fmla="*/ 64 h 64"/>
                <a:gd name="T6" fmla="*/ 32 w 375"/>
                <a:gd name="T7" fmla="*/ 64 h 64"/>
                <a:gd name="T8" fmla="*/ 0 w 375"/>
                <a:gd name="T9" fmla="*/ 32 h 64"/>
                <a:gd name="T10" fmla="*/ 0 w 375"/>
                <a:gd name="T11" fmla="*/ 32 h 64"/>
                <a:gd name="T12" fmla="*/ 32 w 375"/>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75" h="64">
                  <a:moveTo>
                    <a:pt x="32" y="0"/>
                  </a:moveTo>
                  <a:cubicBezTo>
                    <a:pt x="375" y="0"/>
                    <a:pt x="375" y="0"/>
                    <a:pt x="375" y="0"/>
                  </a:cubicBezTo>
                  <a:cubicBezTo>
                    <a:pt x="375" y="64"/>
                    <a:pt x="375" y="64"/>
                    <a:pt x="375" y="64"/>
                  </a:cubicBezTo>
                  <a:cubicBezTo>
                    <a:pt x="32" y="64"/>
                    <a:pt x="32" y="64"/>
                    <a:pt x="32" y="64"/>
                  </a:cubicBezTo>
                  <a:cubicBezTo>
                    <a:pt x="14" y="64"/>
                    <a:pt x="0" y="50"/>
                    <a:pt x="0" y="32"/>
                  </a:cubicBezTo>
                  <a:cubicBezTo>
                    <a:pt x="0" y="32"/>
                    <a:pt x="0" y="32"/>
                    <a:pt x="0" y="32"/>
                  </a:cubicBezTo>
                  <a:cubicBezTo>
                    <a:pt x="0" y="15"/>
                    <a:pt x="14" y="0"/>
                    <a:pt x="32" y="0"/>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 name="Freeform 93"/>
            <p:cNvSpPr>
              <a:spLocks/>
            </p:cNvSpPr>
            <p:nvPr/>
          </p:nvSpPr>
          <p:spPr bwMode="auto">
            <a:xfrm>
              <a:off x="2276941" y="2054553"/>
              <a:ext cx="2504083" cy="201174"/>
            </a:xfrm>
            <a:custGeom>
              <a:avLst/>
              <a:gdLst>
                <a:gd name="T0" fmla="*/ 0 w 799"/>
                <a:gd name="T1" fmla="*/ 0 h 64"/>
                <a:gd name="T2" fmla="*/ 767 w 799"/>
                <a:gd name="T3" fmla="*/ 0 h 64"/>
                <a:gd name="T4" fmla="*/ 799 w 799"/>
                <a:gd name="T5" fmla="*/ 32 h 64"/>
                <a:gd name="T6" fmla="*/ 799 w 799"/>
                <a:gd name="T7" fmla="*/ 32 h 64"/>
                <a:gd name="T8" fmla="*/ 767 w 799"/>
                <a:gd name="T9" fmla="*/ 64 h 64"/>
                <a:gd name="T10" fmla="*/ 0 w 799"/>
                <a:gd name="T11" fmla="*/ 64 h 64"/>
                <a:gd name="T12" fmla="*/ 0 w 799"/>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799" h="64">
                  <a:moveTo>
                    <a:pt x="0" y="0"/>
                  </a:moveTo>
                  <a:cubicBezTo>
                    <a:pt x="767" y="0"/>
                    <a:pt x="767" y="0"/>
                    <a:pt x="767" y="0"/>
                  </a:cubicBezTo>
                  <a:cubicBezTo>
                    <a:pt x="784" y="0"/>
                    <a:pt x="799" y="15"/>
                    <a:pt x="799" y="32"/>
                  </a:cubicBezTo>
                  <a:cubicBezTo>
                    <a:pt x="799" y="32"/>
                    <a:pt x="799" y="32"/>
                    <a:pt x="799" y="32"/>
                  </a:cubicBezTo>
                  <a:cubicBezTo>
                    <a:pt x="799" y="50"/>
                    <a:pt x="784" y="64"/>
                    <a:pt x="767" y="64"/>
                  </a:cubicBezTo>
                  <a:cubicBezTo>
                    <a:pt x="0" y="64"/>
                    <a:pt x="0" y="64"/>
                    <a:pt x="0" y="64"/>
                  </a:cubicBezTo>
                  <a:cubicBezTo>
                    <a:pt x="0" y="0"/>
                    <a:pt x="0" y="0"/>
                    <a:pt x="0"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0" name="Freeform 98"/>
            <p:cNvSpPr>
              <a:spLocks/>
            </p:cNvSpPr>
            <p:nvPr/>
          </p:nvSpPr>
          <p:spPr bwMode="auto">
            <a:xfrm>
              <a:off x="2010916" y="2054553"/>
              <a:ext cx="266025" cy="201174"/>
            </a:xfrm>
            <a:custGeom>
              <a:avLst/>
              <a:gdLst>
                <a:gd name="T0" fmla="*/ 0 w 201"/>
                <a:gd name="T1" fmla="*/ 0 h 152"/>
                <a:gd name="T2" fmla="*/ 201 w 201"/>
                <a:gd name="T3" fmla="*/ 0 h 152"/>
                <a:gd name="T4" fmla="*/ 201 w 201"/>
                <a:gd name="T5" fmla="*/ 152 h 152"/>
                <a:gd name="T6" fmla="*/ 0 w 201"/>
                <a:gd name="T7" fmla="*/ 152 h 152"/>
                <a:gd name="T8" fmla="*/ 0 w 201"/>
                <a:gd name="T9" fmla="*/ 0 h 152"/>
                <a:gd name="T10" fmla="*/ 0 w 201"/>
                <a:gd name="T11" fmla="*/ 0 h 152"/>
              </a:gdLst>
              <a:ahLst/>
              <a:cxnLst>
                <a:cxn ang="0">
                  <a:pos x="T0" y="T1"/>
                </a:cxn>
                <a:cxn ang="0">
                  <a:pos x="T2" y="T3"/>
                </a:cxn>
                <a:cxn ang="0">
                  <a:pos x="T4" y="T5"/>
                </a:cxn>
                <a:cxn ang="0">
                  <a:pos x="T6" y="T7"/>
                </a:cxn>
                <a:cxn ang="0">
                  <a:pos x="T8" y="T9"/>
                </a:cxn>
                <a:cxn ang="0">
                  <a:pos x="T10" y="T11"/>
                </a:cxn>
              </a:cxnLst>
              <a:rect l="0" t="0" r="r" b="b"/>
              <a:pathLst>
                <a:path w="201" h="152">
                  <a:moveTo>
                    <a:pt x="0" y="0"/>
                  </a:moveTo>
                  <a:lnTo>
                    <a:pt x="201" y="0"/>
                  </a:lnTo>
                  <a:lnTo>
                    <a:pt x="201" y="152"/>
                  </a:lnTo>
                  <a:lnTo>
                    <a:pt x="0" y="152"/>
                  </a:lnTo>
                  <a:lnTo>
                    <a:pt x="0" y="0"/>
                  </a:lnTo>
                  <a:lnTo>
                    <a:pt x="0" y="0"/>
                  </a:lnTo>
                  <a:close/>
                </a:path>
              </a:pathLst>
            </a:cu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11" name="组合 10"/>
          <p:cNvGrpSpPr/>
          <p:nvPr/>
        </p:nvGrpSpPr>
        <p:grpSpPr>
          <a:xfrm>
            <a:off x="921144" y="3260117"/>
            <a:ext cx="5260515" cy="268232"/>
            <a:chOff x="835638" y="2447636"/>
            <a:chExt cx="3945386" cy="201174"/>
          </a:xfrm>
          <a:effectLst>
            <a:outerShdw blurRad="368300" dist="254000" dir="5400000" algn="ctr" rotWithShape="0">
              <a:srgbClr val="000000">
                <a:alpha val="64000"/>
              </a:srgbClr>
            </a:outerShdw>
          </a:effectLst>
        </p:grpSpPr>
        <p:sp>
          <p:nvSpPr>
            <p:cNvPr id="12" name="Freeform 88"/>
            <p:cNvSpPr>
              <a:spLocks/>
            </p:cNvSpPr>
            <p:nvPr/>
          </p:nvSpPr>
          <p:spPr bwMode="auto">
            <a:xfrm>
              <a:off x="835638" y="2447636"/>
              <a:ext cx="2080559" cy="201174"/>
            </a:xfrm>
            <a:custGeom>
              <a:avLst/>
              <a:gdLst>
                <a:gd name="T0" fmla="*/ 32 w 664"/>
                <a:gd name="T1" fmla="*/ 0 h 64"/>
                <a:gd name="T2" fmla="*/ 664 w 664"/>
                <a:gd name="T3" fmla="*/ 0 h 64"/>
                <a:gd name="T4" fmla="*/ 664 w 664"/>
                <a:gd name="T5" fmla="*/ 64 h 64"/>
                <a:gd name="T6" fmla="*/ 32 w 664"/>
                <a:gd name="T7" fmla="*/ 64 h 64"/>
                <a:gd name="T8" fmla="*/ 0 w 664"/>
                <a:gd name="T9" fmla="*/ 32 h 64"/>
                <a:gd name="T10" fmla="*/ 0 w 664"/>
                <a:gd name="T11" fmla="*/ 32 h 64"/>
                <a:gd name="T12" fmla="*/ 32 w 664"/>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664" h="64">
                  <a:moveTo>
                    <a:pt x="32" y="0"/>
                  </a:moveTo>
                  <a:cubicBezTo>
                    <a:pt x="664" y="0"/>
                    <a:pt x="664" y="0"/>
                    <a:pt x="664" y="0"/>
                  </a:cubicBezTo>
                  <a:cubicBezTo>
                    <a:pt x="664" y="64"/>
                    <a:pt x="664" y="64"/>
                    <a:pt x="664" y="64"/>
                  </a:cubicBezTo>
                  <a:cubicBezTo>
                    <a:pt x="32" y="64"/>
                    <a:pt x="32" y="64"/>
                    <a:pt x="32" y="64"/>
                  </a:cubicBezTo>
                  <a:cubicBezTo>
                    <a:pt x="14" y="64"/>
                    <a:pt x="0" y="49"/>
                    <a:pt x="0" y="32"/>
                  </a:cubicBezTo>
                  <a:cubicBezTo>
                    <a:pt x="0" y="32"/>
                    <a:pt x="0" y="32"/>
                    <a:pt x="0" y="32"/>
                  </a:cubicBezTo>
                  <a:cubicBezTo>
                    <a:pt x="0" y="14"/>
                    <a:pt x="14" y="0"/>
                    <a:pt x="32" y="0"/>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3" name="Freeform 89"/>
            <p:cNvSpPr>
              <a:spLocks/>
            </p:cNvSpPr>
            <p:nvPr/>
          </p:nvSpPr>
          <p:spPr bwMode="auto">
            <a:xfrm>
              <a:off x="3161046" y="2447636"/>
              <a:ext cx="1619978" cy="201174"/>
            </a:xfrm>
            <a:custGeom>
              <a:avLst/>
              <a:gdLst>
                <a:gd name="T0" fmla="*/ 0 w 517"/>
                <a:gd name="T1" fmla="*/ 0 h 64"/>
                <a:gd name="T2" fmla="*/ 485 w 517"/>
                <a:gd name="T3" fmla="*/ 0 h 64"/>
                <a:gd name="T4" fmla="*/ 517 w 517"/>
                <a:gd name="T5" fmla="*/ 32 h 64"/>
                <a:gd name="T6" fmla="*/ 517 w 517"/>
                <a:gd name="T7" fmla="*/ 32 h 64"/>
                <a:gd name="T8" fmla="*/ 485 w 517"/>
                <a:gd name="T9" fmla="*/ 64 h 64"/>
                <a:gd name="T10" fmla="*/ 0 w 517"/>
                <a:gd name="T11" fmla="*/ 64 h 64"/>
                <a:gd name="T12" fmla="*/ 0 w 517"/>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17" h="64">
                  <a:moveTo>
                    <a:pt x="0" y="0"/>
                  </a:moveTo>
                  <a:cubicBezTo>
                    <a:pt x="485" y="0"/>
                    <a:pt x="485" y="0"/>
                    <a:pt x="485" y="0"/>
                  </a:cubicBezTo>
                  <a:cubicBezTo>
                    <a:pt x="502" y="0"/>
                    <a:pt x="517" y="14"/>
                    <a:pt x="517" y="32"/>
                  </a:cubicBezTo>
                  <a:cubicBezTo>
                    <a:pt x="517" y="32"/>
                    <a:pt x="517" y="32"/>
                    <a:pt x="517" y="32"/>
                  </a:cubicBezTo>
                  <a:cubicBezTo>
                    <a:pt x="517" y="49"/>
                    <a:pt x="502" y="64"/>
                    <a:pt x="485" y="64"/>
                  </a:cubicBezTo>
                  <a:cubicBezTo>
                    <a:pt x="0" y="64"/>
                    <a:pt x="0" y="64"/>
                    <a:pt x="0" y="64"/>
                  </a:cubicBezTo>
                  <a:cubicBezTo>
                    <a:pt x="0" y="0"/>
                    <a:pt x="0" y="0"/>
                    <a:pt x="0"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4" name="Freeform 99"/>
            <p:cNvSpPr>
              <a:spLocks/>
            </p:cNvSpPr>
            <p:nvPr/>
          </p:nvSpPr>
          <p:spPr bwMode="auto">
            <a:xfrm>
              <a:off x="2916197" y="2447636"/>
              <a:ext cx="244849" cy="201174"/>
            </a:xfrm>
            <a:custGeom>
              <a:avLst/>
              <a:gdLst>
                <a:gd name="T0" fmla="*/ 0 w 185"/>
                <a:gd name="T1" fmla="*/ 0 h 152"/>
                <a:gd name="T2" fmla="*/ 185 w 185"/>
                <a:gd name="T3" fmla="*/ 0 h 152"/>
                <a:gd name="T4" fmla="*/ 185 w 185"/>
                <a:gd name="T5" fmla="*/ 152 h 152"/>
                <a:gd name="T6" fmla="*/ 0 w 185"/>
                <a:gd name="T7" fmla="*/ 152 h 152"/>
                <a:gd name="T8" fmla="*/ 0 w 185"/>
                <a:gd name="T9" fmla="*/ 0 h 152"/>
                <a:gd name="T10" fmla="*/ 0 w 185"/>
                <a:gd name="T11" fmla="*/ 0 h 152"/>
              </a:gdLst>
              <a:ahLst/>
              <a:cxnLst>
                <a:cxn ang="0">
                  <a:pos x="T0" y="T1"/>
                </a:cxn>
                <a:cxn ang="0">
                  <a:pos x="T2" y="T3"/>
                </a:cxn>
                <a:cxn ang="0">
                  <a:pos x="T4" y="T5"/>
                </a:cxn>
                <a:cxn ang="0">
                  <a:pos x="T6" y="T7"/>
                </a:cxn>
                <a:cxn ang="0">
                  <a:pos x="T8" y="T9"/>
                </a:cxn>
                <a:cxn ang="0">
                  <a:pos x="T10" y="T11"/>
                </a:cxn>
              </a:cxnLst>
              <a:rect l="0" t="0" r="r" b="b"/>
              <a:pathLst>
                <a:path w="185" h="152">
                  <a:moveTo>
                    <a:pt x="0" y="0"/>
                  </a:moveTo>
                  <a:lnTo>
                    <a:pt x="185" y="0"/>
                  </a:lnTo>
                  <a:lnTo>
                    <a:pt x="185" y="152"/>
                  </a:lnTo>
                  <a:lnTo>
                    <a:pt x="0" y="152"/>
                  </a:lnTo>
                  <a:lnTo>
                    <a:pt x="0" y="0"/>
                  </a:lnTo>
                  <a:lnTo>
                    <a:pt x="0" y="0"/>
                  </a:lnTo>
                  <a:close/>
                </a:path>
              </a:pathLst>
            </a:cu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15" name="组合 14"/>
          <p:cNvGrpSpPr/>
          <p:nvPr/>
        </p:nvGrpSpPr>
        <p:grpSpPr>
          <a:xfrm>
            <a:off x="921144" y="3929171"/>
            <a:ext cx="5260515" cy="268232"/>
            <a:chOff x="835638" y="2836749"/>
            <a:chExt cx="3945386" cy="201174"/>
          </a:xfrm>
          <a:effectLst>
            <a:outerShdw blurRad="368300" dist="254000" dir="5400000" algn="ctr" rotWithShape="0">
              <a:srgbClr val="000000">
                <a:alpha val="64000"/>
              </a:srgbClr>
            </a:outerShdw>
          </a:effectLst>
        </p:grpSpPr>
        <p:sp>
          <p:nvSpPr>
            <p:cNvPr id="16" name="Freeform 90"/>
            <p:cNvSpPr>
              <a:spLocks/>
            </p:cNvSpPr>
            <p:nvPr/>
          </p:nvSpPr>
          <p:spPr bwMode="auto">
            <a:xfrm>
              <a:off x="835638" y="2836749"/>
              <a:ext cx="1062779" cy="201174"/>
            </a:xfrm>
            <a:custGeom>
              <a:avLst/>
              <a:gdLst>
                <a:gd name="T0" fmla="*/ 32 w 339"/>
                <a:gd name="T1" fmla="*/ 0 h 64"/>
                <a:gd name="T2" fmla="*/ 339 w 339"/>
                <a:gd name="T3" fmla="*/ 0 h 64"/>
                <a:gd name="T4" fmla="*/ 339 w 339"/>
                <a:gd name="T5" fmla="*/ 64 h 64"/>
                <a:gd name="T6" fmla="*/ 32 w 339"/>
                <a:gd name="T7" fmla="*/ 64 h 64"/>
                <a:gd name="T8" fmla="*/ 0 w 339"/>
                <a:gd name="T9" fmla="*/ 32 h 64"/>
                <a:gd name="T10" fmla="*/ 0 w 339"/>
                <a:gd name="T11" fmla="*/ 32 h 64"/>
                <a:gd name="T12" fmla="*/ 32 w 339"/>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39" h="64">
                  <a:moveTo>
                    <a:pt x="32" y="0"/>
                  </a:moveTo>
                  <a:cubicBezTo>
                    <a:pt x="339" y="0"/>
                    <a:pt x="339" y="0"/>
                    <a:pt x="339" y="0"/>
                  </a:cubicBezTo>
                  <a:cubicBezTo>
                    <a:pt x="339" y="64"/>
                    <a:pt x="339" y="64"/>
                    <a:pt x="339" y="64"/>
                  </a:cubicBezTo>
                  <a:cubicBezTo>
                    <a:pt x="32" y="64"/>
                    <a:pt x="32" y="64"/>
                    <a:pt x="32" y="64"/>
                  </a:cubicBezTo>
                  <a:cubicBezTo>
                    <a:pt x="14" y="64"/>
                    <a:pt x="0" y="50"/>
                    <a:pt x="0" y="32"/>
                  </a:cubicBezTo>
                  <a:cubicBezTo>
                    <a:pt x="0" y="32"/>
                    <a:pt x="0" y="32"/>
                    <a:pt x="0" y="32"/>
                  </a:cubicBezTo>
                  <a:cubicBezTo>
                    <a:pt x="0" y="15"/>
                    <a:pt x="14" y="0"/>
                    <a:pt x="32" y="0"/>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7" name="Freeform 91"/>
            <p:cNvSpPr>
              <a:spLocks/>
            </p:cNvSpPr>
            <p:nvPr/>
          </p:nvSpPr>
          <p:spPr bwMode="auto">
            <a:xfrm>
              <a:off x="2157825" y="2836749"/>
              <a:ext cx="2623199" cy="201174"/>
            </a:xfrm>
            <a:custGeom>
              <a:avLst/>
              <a:gdLst>
                <a:gd name="T0" fmla="*/ 0 w 837"/>
                <a:gd name="T1" fmla="*/ 0 h 64"/>
                <a:gd name="T2" fmla="*/ 805 w 837"/>
                <a:gd name="T3" fmla="*/ 0 h 64"/>
                <a:gd name="T4" fmla="*/ 837 w 837"/>
                <a:gd name="T5" fmla="*/ 32 h 64"/>
                <a:gd name="T6" fmla="*/ 837 w 837"/>
                <a:gd name="T7" fmla="*/ 32 h 64"/>
                <a:gd name="T8" fmla="*/ 805 w 837"/>
                <a:gd name="T9" fmla="*/ 64 h 64"/>
                <a:gd name="T10" fmla="*/ 0 w 837"/>
                <a:gd name="T11" fmla="*/ 64 h 64"/>
                <a:gd name="T12" fmla="*/ 0 w 837"/>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837" h="64">
                  <a:moveTo>
                    <a:pt x="0" y="0"/>
                  </a:moveTo>
                  <a:cubicBezTo>
                    <a:pt x="805" y="0"/>
                    <a:pt x="805" y="0"/>
                    <a:pt x="805" y="0"/>
                  </a:cubicBezTo>
                  <a:cubicBezTo>
                    <a:pt x="822" y="0"/>
                    <a:pt x="837" y="15"/>
                    <a:pt x="837" y="32"/>
                  </a:cubicBezTo>
                  <a:cubicBezTo>
                    <a:pt x="837" y="32"/>
                    <a:pt x="837" y="32"/>
                    <a:pt x="837" y="32"/>
                  </a:cubicBezTo>
                  <a:cubicBezTo>
                    <a:pt x="837" y="50"/>
                    <a:pt x="822" y="64"/>
                    <a:pt x="805" y="64"/>
                  </a:cubicBezTo>
                  <a:cubicBezTo>
                    <a:pt x="0" y="64"/>
                    <a:pt x="0" y="64"/>
                    <a:pt x="0" y="64"/>
                  </a:cubicBezTo>
                  <a:cubicBezTo>
                    <a:pt x="0" y="0"/>
                    <a:pt x="0" y="0"/>
                    <a:pt x="0"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8" name="Freeform 100"/>
            <p:cNvSpPr>
              <a:spLocks/>
            </p:cNvSpPr>
            <p:nvPr/>
          </p:nvSpPr>
          <p:spPr bwMode="auto">
            <a:xfrm>
              <a:off x="1898417" y="2836749"/>
              <a:ext cx="259408" cy="201174"/>
            </a:xfrm>
            <a:custGeom>
              <a:avLst/>
              <a:gdLst>
                <a:gd name="T0" fmla="*/ 0 w 196"/>
                <a:gd name="T1" fmla="*/ 0 h 152"/>
                <a:gd name="T2" fmla="*/ 196 w 196"/>
                <a:gd name="T3" fmla="*/ 0 h 152"/>
                <a:gd name="T4" fmla="*/ 196 w 196"/>
                <a:gd name="T5" fmla="*/ 152 h 152"/>
                <a:gd name="T6" fmla="*/ 0 w 196"/>
                <a:gd name="T7" fmla="*/ 152 h 152"/>
                <a:gd name="T8" fmla="*/ 0 w 196"/>
                <a:gd name="T9" fmla="*/ 0 h 152"/>
                <a:gd name="T10" fmla="*/ 0 w 196"/>
                <a:gd name="T11" fmla="*/ 0 h 152"/>
              </a:gdLst>
              <a:ahLst/>
              <a:cxnLst>
                <a:cxn ang="0">
                  <a:pos x="T0" y="T1"/>
                </a:cxn>
                <a:cxn ang="0">
                  <a:pos x="T2" y="T3"/>
                </a:cxn>
                <a:cxn ang="0">
                  <a:pos x="T4" y="T5"/>
                </a:cxn>
                <a:cxn ang="0">
                  <a:pos x="T6" y="T7"/>
                </a:cxn>
                <a:cxn ang="0">
                  <a:pos x="T8" y="T9"/>
                </a:cxn>
                <a:cxn ang="0">
                  <a:pos x="T10" y="T11"/>
                </a:cxn>
              </a:cxnLst>
              <a:rect l="0" t="0" r="r" b="b"/>
              <a:pathLst>
                <a:path w="196" h="152">
                  <a:moveTo>
                    <a:pt x="0" y="0"/>
                  </a:moveTo>
                  <a:lnTo>
                    <a:pt x="196" y="0"/>
                  </a:lnTo>
                  <a:lnTo>
                    <a:pt x="196" y="152"/>
                  </a:lnTo>
                  <a:lnTo>
                    <a:pt x="0" y="152"/>
                  </a:lnTo>
                  <a:lnTo>
                    <a:pt x="0" y="0"/>
                  </a:lnTo>
                  <a:lnTo>
                    <a:pt x="0" y="0"/>
                  </a:lnTo>
                  <a:close/>
                </a:path>
              </a:pathLst>
            </a:custGeom>
            <a:solidFill>
              <a:schemeClr val="accent1">
                <a:lumMod val="20000"/>
                <a:lumOff val="80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19" name="组合 18"/>
          <p:cNvGrpSpPr/>
          <p:nvPr/>
        </p:nvGrpSpPr>
        <p:grpSpPr>
          <a:xfrm>
            <a:off x="921144" y="4598224"/>
            <a:ext cx="5260515" cy="268232"/>
            <a:chOff x="835638" y="3229831"/>
            <a:chExt cx="3945386" cy="201174"/>
          </a:xfrm>
          <a:effectLst>
            <a:outerShdw blurRad="368300" dist="254000" dir="5400000" algn="ctr" rotWithShape="0">
              <a:srgbClr val="000000">
                <a:alpha val="64000"/>
              </a:srgbClr>
            </a:outerShdw>
          </a:effectLst>
        </p:grpSpPr>
        <p:sp>
          <p:nvSpPr>
            <p:cNvPr id="20" name="Freeform 94"/>
            <p:cNvSpPr>
              <a:spLocks/>
            </p:cNvSpPr>
            <p:nvPr/>
          </p:nvSpPr>
          <p:spPr bwMode="auto">
            <a:xfrm>
              <a:off x="835638" y="3229831"/>
              <a:ext cx="498963" cy="201174"/>
            </a:xfrm>
            <a:custGeom>
              <a:avLst/>
              <a:gdLst>
                <a:gd name="T0" fmla="*/ 32 w 159"/>
                <a:gd name="T1" fmla="*/ 0 h 64"/>
                <a:gd name="T2" fmla="*/ 159 w 159"/>
                <a:gd name="T3" fmla="*/ 0 h 64"/>
                <a:gd name="T4" fmla="*/ 159 w 159"/>
                <a:gd name="T5" fmla="*/ 64 h 64"/>
                <a:gd name="T6" fmla="*/ 32 w 159"/>
                <a:gd name="T7" fmla="*/ 64 h 64"/>
                <a:gd name="T8" fmla="*/ 0 w 159"/>
                <a:gd name="T9" fmla="*/ 32 h 64"/>
                <a:gd name="T10" fmla="*/ 0 w 159"/>
                <a:gd name="T11" fmla="*/ 32 h 64"/>
                <a:gd name="T12" fmla="*/ 32 w 159"/>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59" h="64">
                  <a:moveTo>
                    <a:pt x="32" y="0"/>
                  </a:moveTo>
                  <a:cubicBezTo>
                    <a:pt x="159" y="0"/>
                    <a:pt x="159" y="0"/>
                    <a:pt x="159" y="0"/>
                  </a:cubicBezTo>
                  <a:cubicBezTo>
                    <a:pt x="159" y="64"/>
                    <a:pt x="159" y="64"/>
                    <a:pt x="159" y="64"/>
                  </a:cubicBezTo>
                  <a:cubicBezTo>
                    <a:pt x="32" y="64"/>
                    <a:pt x="32" y="64"/>
                    <a:pt x="32" y="64"/>
                  </a:cubicBezTo>
                  <a:cubicBezTo>
                    <a:pt x="14" y="64"/>
                    <a:pt x="0" y="49"/>
                    <a:pt x="0" y="32"/>
                  </a:cubicBezTo>
                  <a:cubicBezTo>
                    <a:pt x="0" y="32"/>
                    <a:pt x="0" y="32"/>
                    <a:pt x="0" y="32"/>
                  </a:cubicBezTo>
                  <a:cubicBezTo>
                    <a:pt x="0" y="14"/>
                    <a:pt x="14" y="0"/>
                    <a:pt x="32" y="0"/>
                  </a:cubicBezTo>
                  <a:close/>
                </a:path>
              </a:pathLst>
            </a:cu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1" name="Freeform 95"/>
            <p:cNvSpPr>
              <a:spLocks/>
            </p:cNvSpPr>
            <p:nvPr/>
          </p:nvSpPr>
          <p:spPr bwMode="auto">
            <a:xfrm>
              <a:off x="1597980" y="3229831"/>
              <a:ext cx="3183044" cy="201174"/>
            </a:xfrm>
            <a:custGeom>
              <a:avLst/>
              <a:gdLst>
                <a:gd name="T0" fmla="*/ 0 w 1016"/>
                <a:gd name="T1" fmla="*/ 0 h 64"/>
                <a:gd name="T2" fmla="*/ 984 w 1016"/>
                <a:gd name="T3" fmla="*/ 0 h 64"/>
                <a:gd name="T4" fmla="*/ 1016 w 1016"/>
                <a:gd name="T5" fmla="*/ 32 h 64"/>
                <a:gd name="T6" fmla="*/ 1016 w 1016"/>
                <a:gd name="T7" fmla="*/ 32 h 64"/>
                <a:gd name="T8" fmla="*/ 984 w 1016"/>
                <a:gd name="T9" fmla="*/ 64 h 64"/>
                <a:gd name="T10" fmla="*/ 0 w 1016"/>
                <a:gd name="T11" fmla="*/ 64 h 64"/>
                <a:gd name="T12" fmla="*/ 0 w 101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016" h="64">
                  <a:moveTo>
                    <a:pt x="0" y="0"/>
                  </a:moveTo>
                  <a:cubicBezTo>
                    <a:pt x="984" y="0"/>
                    <a:pt x="984" y="0"/>
                    <a:pt x="984" y="0"/>
                  </a:cubicBezTo>
                  <a:cubicBezTo>
                    <a:pt x="1001" y="0"/>
                    <a:pt x="1016" y="14"/>
                    <a:pt x="1016" y="32"/>
                  </a:cubicBezTo>
                  <a:cubicBezTo>
                    <a:pt x="1016" y="32"/>
                    <a:pt x="1016" y="32"/>
                    <a:pt x="1016" y="32"/>
                  </a:cubicBezTo>
                  <a:cubicBezTo>
                    <a:pt x="1016" y="49"/>
                    <a:pt x="1001" y="64"/>
                    <a:pt x="984" y="64"/>
                  </a:cubicBezTo>
                  <a:cubicBezTo>
                    <a:pt x="0" y="64"/>
                    <a:pt x="0" y="64"/>
                    <a:pt x="0" y="64"/>
                  </a:cubicBezTo>
                  <a:cubicBezTo>
                    <a:pt x="0" y="0"/>
                    <a:pt x="0" y="0"/>
                    <a:pt x="0"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2" name="Freeform 101"/>
            <p:cNvSpPr>
              <a:spLocks/>
            </p:cNvSpPr>
            <p:nvPr/>
          </p:nvSpPr>
          <p:spPr bwMode="auto">
            <a:xfrm>
              <a:off x="1334601" y="3229831"/>
              <a:ext cx="263378" cy="201174"/>
            </a:xfrm>
            <a:custGeom>
              <a:avLst/>
              <a:gdLst>
                <a:gd name="T0" fmla="*/ 0 w 199"/>
                <a:gd name="T1" fmla="*/ 0 h 152"/>
                <a:gd name="T2" fmla="*/ 199 w 199"/>
                <a:gd name="T3" fmla="*/ 0 h 152"/>
                <a:gd name="T4" fmla="*/ 199 w 199"/>
                <a:gd name="T5" fmla="*/ 152 h 152"/>
                <a:gd name="T6" fmla="*/ 0 w 199"/>
                <a:gd name="T7" fmla="*/ 152 h 152"/>
                <a:gd name="T8" fmla="*/ 0 w 199"/>
                <a:gd name="T9" fmla="*/ 0 h 152"/>
                <a:gd name="T10" fmla="*/ 0 w 199"/>
                <a:gd name="T11" fmla="*/ 0 h 152"/>
              </a:gdLst>
              <a:ahLst/>
              <a:cxnLst>
                <a:cxn ang="0">
                  <a:pos x="T0" y="T1"/>
                </a:cxn>
                <a:cxn ang="0">
                  <a:pos x="T2" y="T3"/>
                </a:cxn>
                <a:cxn ang="0">
                  <a:pos x="T4" y="T5"/>
                </a:cxn>
                <a:cxn ang="0">
                  <a:pos x="T6" y="T7"/>
                </a:cxn>
                <a:cxn ang="0">
                  <a:pos x="T8" y="T9"/>
                </a:cxn>
                <a:cxn ang="0">
                  <a:pos x="T10" y="T11"/>
                </a:cxn>
              </a:cxnLst>
              <a:rect l="0" t="0" r="r" b="b"/>
              <a:pathLst>
                <a:path w="199" h="152">
                  <a:moveTo>
                    <a:pt x="0" y="0"/>
                  </a:moveTo>
                  <a:lnTo>
                    <a:pt x="199" y="0"/>
                  </a:lnTo>
                  <a:lnTo>
                    <a:pt x="199" y="152"/>
                  </a:lnTo>
                  <a:lnTo>
                    <a:pt x="0" y="152"/>
                  </a:lnTo>
                  <a:lnTo>
                    <a:pt x="0" y="0"/>
                  </a:lnTo>
                  <a:lnTo>
                    <a:pt x="0" y="0"/>
                  </a:lnTo>
                  <a:close/>
                </a:path>
              </a:pathLst>
            </a:cu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23" name="组合 22"/>
          <p:cNvGrpSpPr/>
          <p:nvPr/>
        </p:nvGrpSpPr>
        <p:grpSpPr>
          <a:xfrm>
            <a:off x="921144" y="5267276"/>
            <a:ext cx="5260515" cy="268232"/>
            <a:chOff x="835638" y="3620267"/>
            <a:chExt cx="3945386" cy="201174"/>
          </a:xfrm>
          <a:effectLst>
            <a:outerShdw blurRad="368300" dist="254000" dir="5400000" algn="ctr" rotWithShape="0">
              <a:srgbClr val="000000">
                <a:alpha val="64000"/>
              </a:srgbClr>
            </a:outerShdw>
          </a:effectLst>
        </p:grpSpPr>
        <p:sp>
          <p:nvSpPr>
            <p:cNvPr id="24" name="Freeform 96"/>
            <p:cNvSpPr>
              <a:spLocks/>
            </p:cNvSpPr>
            <p:nvPr/>
          </p:nvSpPr>
          <p:spPr bwMode="auto">
            <a:xfrm>
              <a:off x="835638" y="3620267"/>
              <a:ext cx="2165264" cy="201174"/>
            </a:xfrm>
            <a:custGeom>
              <a:avLst/>
              <a:gdLst>
                <a:gd name="T0" fmla="*/ 32 w 691"/>
                <a:gd name="T1" fmla="*/ 0 h 64"/>
                <a:gd name="T2" fmla="*/ 691 w 691"/>
                <a:gd name="T3" fmla="*/ 0 h 64"/>
                <a:gd name="T4" fmla="*/ 691 w 691"/>
                <a:gd name="T5" fmla="*/ 64 h 64"/>
                <a:gd name="T6" fmla="*/ 32 w 691"/>
                <a:gd name="T7" fmla="*/ 64 h 64"/>
                <a:gd name="T8" fmla="*/ 0 w 691"/>
                <a:gd name="T9" fmla="*/ 32 h 64"/>
                <a:gd name="T10" fmla="*/ 0 w 691"/>
                <a:gd name="T11" fmla="*/ 32 h 64"/>
                <a:gd name="T12" fmla="*/ 32 w 691"/>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691" h="64">
                  <a:moveTo>
                    <a:pt x="32" y="0"/>
                  </a:moveTo>
                  <a:cubicBezTo>
                    <a:pt x="691" y="0"/>
                    <a:pt x="691" y="0"/>
                    <a:pt x="691" y="0"/>
                  </a:cubicBezTo>
                  <a:cubicBezTo>
                    <a:pt x="691" y="64"/>
                    <a:pt x="691" y="64"/>
                    <a:pt x="691" y="64"/>
                  </a:cubicBezTo>
                  <a:cubicBezTo>
                    <a:pt x="32" y="64"/>
                    <a:pt x="32" y="64"/>
                    <a:pt x="32" y="64"/>
                  </a:cubicBezTo>
                  <a:cubicBezTo>
                    <a:pt x="14" y="64"/>
                    <a:pt x="0" y="50"/>
                    <a:pt x="0" y="32"/>
                  </a:cubicBezTo>
                  <a:cubicBezTo>
                    <a:pt x="0" y="32"/>
                    <a:pt x="0" y="32"/>
                    <a:pt x="0" y="32"/>
                  </a:cubicBezTo>
                  <a:cubicBezTo>
                    <a:pt x="0" y="14"/>
                    <a:pt x="14" y="0"/>
                    <a:pt x="32" y="0"/>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5" name="Freeform 97"/>
            <p:cNvSpPr>
              <a:spLocks/>
            </p:cNvSpPr>
            <p:nvPr/>
          </p:nvSpPr>
          <p:spPr bwMode="auto">
            <a:xfrm>
              <a:off x="3314574" y="3620267"/>
              <a:ext cx="1466450" cy="201174"/>
            </a:xfrm>
            <a:custGeom>
              <a:avLst/>
              <a:gdLst>
                <a:gd name="T0" fmla="*/ 0 w 468"/>
                <a:gd name="T1" fmla="*/ 0 h 64"/>
                <a:gd name="T2" fmla="*/ 436 w 468"/>
                <a:gd name="T3" fmla="*/ 0 h 64"/>
                <a:gd name="T4" fmla="*/ 468 w 468"/>
                <a:gd name="T5" fmla="*/ 32 h 64"/>
                <a:gd name="T6" fmla="*/ 468 w 468"/>
                <a:gd name="T7" fmla="*/ 32 h 64"/>
                <a:gd name="T8" fmla="*/ 436 w 468"/>
                <a:gd name="T9" fmla="*/ 64 h 64"/>
                <a:gd name="T10" fmla="*/ 0 w 468"/>
                <a:gd name="T11" fmla="*/ 64 h 64"/>
                <a:gd name="T12" fmla="*/ 0 w 46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468" h="64">
                  <a:moveTo>
                    <a:pt x="0" y="0"/>
                  </a:moveTo>
                  <a:cubicBezTo>
                    <a:pt x="436" y="0"/>
                    <a:pt x="436" y="0"/>
                    <a:pt x="436" y="0"/>
                  </a:cubicBezTo>
                  <a:cubicBezTo>
                    <a:pt x="453" y="0"/>
                    <a:pt x="468" y="14"/>
                    <a:pt x="468" y="32"/>
                  </a:cubicBezTo>
                  <a:cubicBezTo>
                    <a:pt x="468" y="32"/>
                    <a:pt x="468" y="32"/>
                    <a:pt x="468" y="32"/>
                  </a:cubicBezTo>
                  <a:cubicBezTo>
                    <a:pt x="468" y="50"/>
                    <a:pt x="453" y="64"/>
                    <a:pt x="436" y="64"/>
                  </a:cubicBezTo>
                  <a:cubicBezTo>
                    <a:pt x="0" y="64"/>
                    <a:pt x="0" y="64"/>
                    <a:pt x="0" y="64"/>
                  </a:cubicBezTo>
                  <a:cubicBezTo>
                    <a:pt x="0" y="0"/>
                    <a:pt x="0" y="0"/>
                    <a:pt x="0"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6" name="Freeform 102"/>
            <p:cNvSpPr>
              <a:spLocks/>
            </p:cNvSpPr>
            <p:nvPr/>
          </p:nvSpPr>
          <p:spPr bwMode="auto">
            <a:xfrm>
              <a:off x="3000902" y="3620267"/>
              <a:ext cx="313672" cy="201174"/>
            </a:xfrm>
            <a:custGeom>
              <a:avLst/>
              <a:gdLst>
                <a:gd name="T0" fmla="*/ 0 w 237"/>
                <a:gd name="T1" fmla="*/ 0 h 152"/>
                <a:gd name="T2" fmla="*/ 237 w 237"/>
                <a:gd name="T3" fmla="*/ 0 h 152"/>
                <a:gd name="T4" fmla="*/ 237 w 237"/>
                <a:gd name="T5" fmla="*/ 152 h 152"/>
                <a:gd name="T6" fmla="*/ 0 w 237"/>
                <a:gd name="T7" fmla="*/ 152 h 152"/>
                <a:gd name="T8" fmla="*/ 0 w 237"/>
                <a:gd name="T9" fmla="*/ 0 h 152"/>
                <a:gd name="T10" fmla="*/ 0 w 237"/>
                <a:gd name="T11" fmla="*/ 0 h 152"/>
              </a:gdLst>
              <a:ahLst/>
              <a:cxnLst>
                <a:cxn ang="0">
                  <a:pos x="T0" y="T1"/>
                </a:cxn>
                <a:cxn ang="0">
                  <a:pos x="T2" y="T3"/>
                </a:cxn>
                <a:cxn ang="0">
                  <a:pos x="T4" y="T5"/>
                </a:cxn>
                <a:cxn ang="0">
                  <a:pos x="T6" y="T7"/>
                </a:cxn>
                <a:cxn ang="0">
                  <a:pos x="T8" y="T9"/>
                </a:cxn>
                <a:cxn ang="0">
                  <a:pos x="T10" y="T11"/>
                </a:cxn>
              </a:cxnLst>
              <a:rect l="0" t="0" r="r" b="b"/>
              <a:pathLst>
                <a:path w="237" h="152">
                  <a:moveTo>
                    <a:pt x="0" y="0"/>
                  </a:moveTo>
                  <a:lnTo>
                    <a:pt x="237" y="0"/>
                  </a:lnTo>
                  <a:lnTo>
                    <a:pt x="237" y="152"/>
                  </a:lnTo>
                  <a:lnTo>
                    <a:pt x="0" y="152"/>
                  </a:lnTo>
                  <a:lnTo>
                    <a:pt x="0" y="0"/>
                  </a:lnTo>
                  <a:lnTo>
                    <a:pt x="0" y="0"/>
                  </a:ln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sp>
        <p:nvSpPr>
          <p:cNvPr id="27" name="文本框 26"/>
          <p:cNvSpPr txBox="1"/>
          <p:nvPr/>
        </p:nvSpPr>
        <p:spPr>
          <a:xfrm>
            <a:off x="6395459" y="2538814"/>
            <a:ext cx="662361" cy="318100"/>
          </a:xfrm>
          <a:prstGeom prst="rect">
            <a:avLst/>
          </a:prstGeom>
          <a:noFill/>
          <a:effectLst>
            <a:outerShdw blurRad="368300" dist="254000" dir="5400000" algn="ctr" rotWithShape="0">
              <a:srgbClr val="000000">
                <a:alpha val="64000"/>
              </a:srgbClr>
            </a:outerShdw>
          </a:effectLst>
        </p:spPr>
        <p:txBody>
          <a:bodyPr wrap="none" rtlCol="0">
            <a:spAutoFit/>
          </a:bodyPr>
          <a:lstStyle/>
          <a:p>
            <a:pPr defTabSz="1219170" eaLnBrk="0" fontAlgn="base" hangingPunct="0">
              <a:spcBef>
                <a:spcPct val="0"/>
              </a:spcBef>
              <a:spcAft>
                <a:spcPct val="0"/>
              </a:spcAft>
            </a:pPr>
            <a:r>
              <a:rPr lang="en-US" altLang="zh-CN" sz="1467" dirty="0">
                <a:solidFill>
                  <a:schemeClr val="bg1"/>
                </a:solidFill>
                <a:latin typeface="Impact" panose="020B0806030902050204" pitchFamily="34" charset="0"/>
              </a:rPr>
              <a:t>30/90</a:t>
            </a:r>
            <a:endParaRPr lang="zh-CN" altLang="en-US" sz="1467" dirty="0">
              <a:solidFill>
                <a:schemeClr val="bg1"/>
              </a:solidFill>
              <a:latin typeface="Impact" panose="020B0806030902050204" pitchFamily="34" charset="0"/>
            </a:endParaRPr>
          </a:p>
        </p:txBody>
      </p:sp>
      <p:sp>
        <p:nvSpPr>
          <p:cNvPr id="28" name="文本框 27"/>
          <p:cNvSpPr txBox="1"/>
          <p:nvPr/>
        </p:nvSpPr>
        <p:spPr>
          <a:xfrm>
            <a:off x="6395459" y="3199214"/>
            <a:ext cx="657552" cy="318100"/>
          </a:xfrm>
          <a:prstGeom prst="rect">
            <a:avLst/>
          </a:prstGeom>
          <a:noFill/>
          <a:effectLst>
            <a:outerShdw blurRad="368300" dist="254000" dir="5400000" algn="ctr" rotWithShape="0">
              <a:srgbClr val="000000">
                <a:alpha val="64000"/>
              </a:srgbClr>
            </a:outerShdw>
          </a:effectLst>
        </p:spPr>
        <p:txBody>
          <a:bodyPr wrap="none" rtlCol="0">
            <a:spAutoFit/>
          </a:bodyPr>
          <a:lstStyle/>
          <a:p>
            <a:pPr defTabSz="1219170" eaLnBrk="0" fontAlgn="base" hangingPunct="0">
              <a:spcBef>
                <a:spcPct val="0"/>
              </a:spcBef>
              <a:spcAft>
                <a:spcPct val="0"/>
              </a:spcAft>
            </a:pPr>
            <a:r>
              <a:rPr lang="en-US" altLang="zh-CN" sz="1467" dirty="0">
                <a:solidFill>
                  <a:schemeClr val="bg1"/>
                </a:solidFill>
                <a:latin typeface="Impact" panose="020B0806030902050204" pitchFamily="34" charset="0"/>
              </a:rPr>
              <a:t>60/40</a:t>
            </a:r>
            <a:endParaRPr lang="zh-CN" altLang="en-US" sz="1467" dirty="0">
              <a:solidFill>
                <a:schemeClr val="bg1"/>
              </a:solidFill>
              <a:latin typeface="Impact" panose="020B0806030902050204" pitchFamily="34" charset="0"/>
            </a:endParaRPr>
          </a:p>
        </p:txBody>
      </p:sp>
      <p:sp>
        <p:nvSpPr>
          <p:cNvPr id="29" name="文本框 28"/>
          <p:cNvSpPr txBox="1"/>
          <p:nvPr/>
        </p:nvSpPr>
        <p:spPr>
          <a:xfrm>
            <a:off x="6395459" y="3859614"/>
            <a:ext cx="662361" cy="318100"/>
          </a:xfrm>
          <a:prstGeom prst="rect">
            <a:avLst/>
          </a:prstGeom>
          <a:noFill/>
          <a:effectLst>
            <a:outerShdw blurRad="368300" dist="254000" dir="5400000" algn="ctr" rotWithShape="0">
              <a:srgbClr val="000000">
                <a:alpha val="64000"/>
              </a:srgbClr>
            </a:outerShdw>
          </a:effectLst>
        </p:spPr>
        <p:txBody>
          <a:bodyPr wrap="none" rtlCol="0">
            <a:spAutoFit/>
          </a:bodyPr>
          <a:lstStyle/>
          <a:p>
            <a:pPr defTabSz="1219170" eaLnBrk="0" fontAlgn="base" hangingPunct="0">
              <a:spcBef>
                <a:spcPct val="0"/>
              </a:spcBef>
              <a:spcAft>
                <a:spcPct val="0"/>
              </a:spcAft>
            </a:pPr>
            <a:r>
              <a:rPr lang="en-US" altLang="zh-CN" sz="1467" dirty="0">
                <a:solidFill>
                  <a:schemeClr val="bg1"/>
                </a:solidFill>
                <a:latin typeface="Impact" panose="020B0806030902050204" pitchFamily="34" charset="0"/>
              </a:rPr>
              <a:t>30/90</a:t>
            </a:r>
            <a:endParaRPr lang="zh-CN" altLang="en-US" sz="1467" dirty="0">
              <a:solidFill>
                <a:schemeClr val="bg1"/>
              </a:solidFill>
              <a:latin typeface="Impact" panose="020B0806030902050204" pitchFamily="34" charset="0"/>
            </a:endParaRPr>
          </a:p>
        </p:txBody>
      </p:sp>
      <p:sp>
        <p:nvSpPr>
          <p:cNvPr id="30" name="文本框 29"/>
          <p:cNvSpPr txBox="1"/>
          <p:nvPr/>
        </p:nvSpPr>
        <p:spPr>
          <a:xfrm>
            <a:off x="6395459" y="4540334"/>
            <a:ext cx="662361" cy="318100"/>
          </a:xfrm>
          <a:prstGeom prst="rect">
            <a:avLst/>
          </a:prstGeom>
          <a:noFill/>
          <a:effectLst>
            <a:outerShdw blurRad="368300" dist="254000" dir="5400000" algn="ctr" rotWithShape="0">
              <a:srgbClr val="000000">
                <a:alpha val="64000"/>
              </a:srgbClr>
            </a:outerShdw>
          </a:effectLst>
        </p:spPr>
        <p:txBody>
          <a:bodyPr wrap="none" rtlCol="0">
            <a:spAutoFit/>
          </a:bodyPr>
          <a:lstStyle/>
          <a:p>
            <a:pPr defTabSz="1219170" eaLnBrk="0" fontAlgn="base" hangingPunct="0">
              <a:spcBef>
                <a:spcPct val="0"/>
              </a:spcBef>
              <a:spcAft>
                <a:spcPct val="0"/>
              </a:spcAft>
            </a:pPr>
            <a:r>
              <a:rPr lang="en-US" altLang="zh-CN" sz="1467" dirty="0">
                <a:solidFill>
                  <a:schemeClr val="bg1"/>
                </a:solidFill>
                <a:latin typeface="Impact" panose="020B0806030902050204" pitchFamily="34" charset="0"/>
              </a:rPr>
              <a:t>30/90</a:t>
            </a:r>
            <a:endParaRPr lang="zh-CN" altLang="en-US" sz="1467" dirty="0">
              <a:solidFill>
                <a:schemeClr val="bg1"/>
              </a:solidFill>
              <a:latin typeface="Impact" panose="020B0806030902050204" pitchFamily="34" charset="0"/>
            </a:endParaRPr>
          </a:p>
        </p:txBody>
      </p:sp>
      <p:sp>
        <p:nvSpPr>
          <p:cNvPr id="31" name="文本框 30"/>
          <p:cNvSpPr txBox="1"/>
          <p:nvPr/>
        </p:nvSpPr>
        <p:spPr>
          <a:xfrm>
            <a:off x="6395459" y="5221054"/>
            <a:ext cx="665567" cy="318100"/>
          </a:xfrm>
          <a:prstGeom prst="rect">
            <a:avLst/>
          </a:prstGeom>
          <a:noFill/>
          <a:effectLst>
            <a:outerShdw blurRad="368300" dist="254000" dir="5400000" algn="ctr" rotWithShape="0">
              <a:srgbClr val="000000">
                <a:alpha val="64000"/>
              </a:srgbClr>
            </a:outerShdw>
          </a:effectLst>
        </p:spPr>
        <p:txBody>
          <a:bodyPr wrap="none" rtlCol="0">
            <a:spAutoFit/>
          </a:bodyPr>
          <a:lstStyle/>
          <a:p>
            <a:pPr defTabSz="1219170" eaLnBrk="0" fontAlgn="base" hangingPunct="0">
              <a:spcBef>
                <a:spcPct val="0"/>
              </a:spcBef>
              <a:spcAft>
                <a:spcPct val="0"/>
              </a:spcAft>
            </a:pPr>
            <a:r>
              <a:rPr lang="en-US" altLang="zh-CN" sz="1467" dirty="0">
                <a:solidFill>
                  <a:schemeClr val="bg1"/>
                </a:solidFill>
                <a:latin typeface="Impact" panose="020B0806030902050204" pitchFamily="34" charset="0"/>
              </a:rPr>
              <a:t>60/90</a:t>
            </a:r>
            <a:endParaRPr lang="zh-CN" altLang="en-US" sz="1467" dirty="0">
              <a:solidFill>
                <a:schemeClr val="bg1"/>
              </a:solidFill>
              <a:latin typeface="Impact" panose="020B0806030902050204" pitchFamily="34" charset="0"/>
            </a:endParaRPr>
          </a:p>
        </p:txBody>
      </p:sp>
      <p:sp>
        <p:nvSpPr>
          <p:cNvPr id="32" name="矩形 31"/>
          <p:cNvSpPr/>
          <p:nvPr/>
        </p:nvSpPr>
        <p:spPr>
          <a:xfrm>
            <a:off x="2424757" y="2214935"/>
            <a:ext cx="1388522" cy="256545"/>
          </a:xfrm>
          <a:prstGeom prst="rect">
            <a:avLst/>
          </a:prstGeom>
          <a:effectLst>
            <a:outerShdw blurRad="368300" dist="254000" dir="5400000" algn="ctr" rotWithShape="0">
              <a:srgbClr val="000000">
                <a:alpha val="64000"/>
              </a:srgbClr>
            </a:outerShdw>
          </a:effectLst>
        </p:spPr>
        <p:txBody>
          <a:bodyPr wrap="none">
            <a:spAutoFit/>
          </a:bodyPr>
          <a:lstStyle/>
          <a:p>
            <a:pPr defTabSz="1219170" eaLnBrk="0" fontAlgn="base" hangingPunct="0">
              <a:spcBef>
                <a:spcPct val="0"/>
              </a:spcBef>
              <a:spcAft>
                <a:spcPct val="0"/>
              </a:spcAft>
            </a:pPr>
            <a:r>
              <a:rPr lang="en-US" altLang="zh-CN" sz="1067"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2400" dirty="0">
              <a:solidFill>
                <a:schemeClr val="bg1"/>
              </a:solidFill>
            </a:endParaRPr>
          </a:p>
        </p:txBody>
      </p:sp>
      <p:sp>
        <p:nvSpPr>
          <p:cNvPr id="33" name="矩形 32"/>
          <p:cNvSpPr/>
          <p:nvPr/>
        </p:nvSpPr>
        <p:spPr>
          <a:xfrm>
            <a:off x="3572837" y="2956615"/>
            <a:ext cx="1388522" cy="256545"/>
          </a:xfrm>
          <a:prstGeom prst="rect">
            <a:avLst/>
          </a:prstGeom>
          <a:effectLst>
            <a:outerShdw blurRad="368300" dist="254000" dir="5400000" algn="ctr" rotWithShape="0">
              <a:srgbClr val="000000">
                <a:alpha val="64000"/>
              </a:srgbClr>
            </a:outerShdw>
          </a:effectLst>
        </p:spPr>
        <p:txBody>
          <a:bodyPr wrap="none">
            <a:spAutoFit/>
          </a:bodyPr>
          <a:lstStyle/>
          <a:p>
            <a:pPr defTabSz="1219170" eaLnBrk="0" fontAlgn="base" hangingPunct="0">
              <a:spcBef>
                <a:spcPct val="0"/>
              </a:spcBef>
              <a:spcAft>
                <a:spcPct val="0"/>
              </a:spcAft>
            </a:pPr>
            <a:r>
              <a:rPr lang="en-US" altLang="zh-CN" sz="1067"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2400" dirty="0">
              <a:solidFill>
                <a:schemeClr val="bg1"/>
              </a:solidFill>
            </a:endParaRPr>
          </a:p>
        </p:txBody>
      </p:sp>
      <p:sp>
        <p:nvSpPr>
          <p:cNvPr id="34" name="矩形 33"/>
          <p:cNvSpPr/>
          <p:nvPr/>
        </p:nvSpPr>
        <p:spPr>
          <a:xfrm>
            <a:off x="2231717" y="3617015"/>
            <a:ext cx="1388522" cy="256545"/>
          </a:xfrm>
          <a:prstGeom prst="rect">
            <a:avLst/>
          </a:prstGeom>
          <a:effectLst>
            <a:outerShdw blurRad="368300" dist="254000" dir="5400000" algn="ctr" rotWithShape="0">
              <a:srgbClr val="000000">
                <a:alpha val="64000"/>
              </a:srgbClr>
            </a:outerShdw>
          </a:effectLst>
        </p:spPr>
        <p:txBody>
          <a:bodyPr wrap="none">
            <a:spAutoFit/>
          </a:bodyPr>
          <a:lstStyle/>
          <a:p>
            <a:pPr defTabSz="1219170" eaLnBrk="0" fontAlgn="base" hangingPunct="0">
              <a:spcBef>
                <a:spcPct val="0"/>
              </a:spcBef>
              <a:spcAft>
                <a:spcPct val="0"/>
              </a:spcAft>
            </a:pPr>
            <a:r>
              <a:rPr lang="en-US" altLang="zh-CN" sz="1067"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2400" dirty="0">
              <a:solidFill>
                <a:schemeClr val="bg1"/>
              </a:solidFill>
            </a:endParaRPr>
          </a:p>
        </p:txBody>
      </p:sp>
      <p:sp>
        <p:nvSpPr>
          <p:cNvPr id="35" name="矩形 34"/>
          <p:cNvSpPr/>
          <p:nvPr/>
        </p:nvSpPr>
        <p:spPr>
          <a:xfrm>
            <a:off x="1459557" y="4297735"/>
            <a:ext cx="1388522" cy="256545"/>
          </a:xfrm>
          <a:prstGeom prst="rect">
            <a:avLst/>
          </a:prstGeom>
          <a:effectLst>
            <a:outerShdw blurRad="368300" dist="254000" dir="5400000" algn="ctr" rotWithShape="0">
              <a:srgbClr val="000000">
                <a:alpha val="64000"/>
              </a:srgbClr>
            </a:outerShdw>
          </a:effectLst>
        </p:spPr>
        <p:txBody>
          <a:bodyPr wrap="none">
            <a:spAutoFit/>
          </a:bodyPr>
          <a:lstStyle/>
          <a:p>
            <a:pPr defTabSz="1219170" eaLnBrk="0" fontAlgn="base" hangingPunct="0">
              <a:spcBef>
                <a:spcPct val="0"/>
              </a:spcBef>
              <a:spcAft>
                <a:spcPct val="0"/>
              </a:spcAft>
            </a:pPr>
            <a:r>
              <a:rPr lang="en-US" altLang="zh-CN" sz="1067"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2400" dirty="0">
              <a:solidFill>
                <a:schemeClr val="bg1"/>
              </a:solidFill>
            </a:endParaRPr>
          </a:p>
        </p:txBody>
      </p:sp>
      <p:sp>
        <p:nvSpPr>
          <p:cNvPr id="36" name="矩形 35"/>
          <p:cNvSpPr/>
          <p:nvPr/>
        </p:nvSpPr>
        <p:spPr>
          <a:xfrm>
            <a:off x="3674437" y="4968295"/>
            <a:ext cx="1388522" cy="256545"/>
          </a:xfrm>
          <a:prstGeom prst="rect">
            <a:avLst/>
          </a:prstGeom>
          <a:effectLst>
            <a:outerShdw blurRad="368300" dist="254000" dir="5400000" algn="ctr" rotWithShape="0">
              <a:srgbClr val="000000">
                <a:alpha val="64000"/>
              </a:srgbClr>
            </a:outerShdw>
          </a:effectLst>
        </p:spPr>
        <p:txBody>
          <a:bodyPr wrap="none">
            <a:spAutoFit/>
          </a:bodyPr>
          <a:lstStyle/>
          <a:p>
            <a:pPr defTabSz="1219170" eaLnBrk="0" fontAlgn="base" hangingPunct="0">
              <a:spcBef>
                <a:spcPct val="0"/>
              </a:spcBef>
              <a:spcAft>
                <a:spcPct val="0"/>
              </a:spcAft>
            </a:pPr>
            <a:r>
              <a:rPr lang="en-US" altLang="zh-CN" sz="1067" dirty="0">
                <a:solidFill>
                  <a:schemeClr val="bg1"/>
                </a:solidFill>
                <a:latin typeface="Arial" panose="020B0604020202020204" pitchFamily="34" charset="0"/>
                <a:ea typeface="微软雅黑" panose="020B0503020204020204" pitchFamily="34" charset="-122"/>
                <a:cs typeface="Arial" panose="020B0604020202020204" pitchFamily="34" charset="0"/>
              </a:rPr>
              <a:t>YOUR TEXT HERE</a:t>
            </a:r>
            <a:endParaRPr lang="zh-CN" altLang="en-US" sz="2400" dirty="0">
              <a:solidFill>
                <a:schemeClr val="bg1"/>
              </a:solidFill>
            </a:endParaRPr>
          </a:p>
        </p:txBody>
      </p:sp>
      <p:grpSp>
        <p:nvGrpSpPr>
          <p:cNvPr id="37" name="组合 36"/>
          <p:cNvGrpSpPr/>
          <p:nvPr/>
        </p:nvGrpSpPr>
        <p:grpSpPr>
          <a:xfrm>
            <a:off x="8021421" y="2513083"/>
            <a:ext cx="3516708" cy="2482771"/>
            <a:chOff x="6038925" y="2357252"/>
            <a:chExt cx="2637531" cy="1862078"/>
          </a:xfrm>
          <a:effectLst>
            <a:outerShdw blurRad="241300" dist="127000" dir="5400000" algn="ctr" rotWithShape="0">
              <a:srgbClr val="000000">
                <a:alpha val="88000"/>
              </a:srgbClr>
            </a:outerShdw>
          </a:effectLst>
        </p:grpSpPr>
        <p:sp>
          <p:nvSpPr>
            <p:cNvPr id="38" name="文本框 66"/>
            <p:cNvSpPr txBox="1">
              <a:spLocks noChangeArrowheads="1"/>
            </p:cNvSpPr>
            <p:nvPr/>
          </p:nvSpPr>
          <p:spPr bwMode="auto">
            <a:xfrm>
              <a:off x="6038925" y="2588531"/>
              <a:ext cx="263753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867"/>
                </a:lnSpc>
                <a:spcBef>
                  <a:spcPct val="0"/>
                </a:spcBef>
                <a:spcAft>
                  <a:spcPct val="0"/>
                </a:spcAft>
              </a:pPr>
              <a:r>
                <a:rPr lang="en-US" altLang="zh-CN" sz="933"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 Again. this is a dummy text. enter your own text here</a:t>
              </a:r>
              <a:endParaRPr lang="zh-CN" altLang="en-US" sz="933"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矩形 38"/>
            <p:cNvSpPr/>
            <p:nvPr/>
          </p:nvSpPr>
          <p:spPr>
            <a:xfrm>
              <a:off x="6040812" y="2357252"/>
              <a:ext cx="2025122" cy="253915"/>
            </a:xfrm>
            <a:prstGeom prst="rect">
              <a:avLst/>
            </a:prstGeom>
          </p:spPr>
          <p:txBody>
            <a:bodyPr wrap="none">
              <a:spAutoFit/>
            </a:bodyPr>
            <a:lstStyle/>
            <a:p>
              <a:pPr defTabSz="1219170" eaLnBrk="0" fontAlgn="base" hangingPunct="0">
                <a:spcBef>
                  <a:spcPct val="0"/>
                </a:spcBef>
                <a:spcAft>
                  <a:spcPct val="0"/>
                </a:spcAft>
              </a:pPr>
              <a:r>
                <a:rPr lang="en-US" altLang="zh-CN" sz="1600" b="1" dirty="0">
                  <a:solidFill>
                    <a:schemeClr val="bg1"/>
                  </a:solidFill>
                  <a:latin typeface="Arial" panose="020B0604020202020204" pitchFamily="34" charset="0"/>
                  <a:ea typeface="微软雅黑" panose="020B0503020204020204" pitchFamily="34" charset="-122"/>
                  <a:cs typeface="Arial" panose="020B0604020202020204" pitchFamily="34" charset="0"/>
                </a:rPr>
                <a:t>PLEASE ADD TEXT HERE</a:t>
              </a:r>
              <a:endParaRPr lang="zh-CN" altLang="en-US" sz="4800" b="1" dirty="0">
                <a:solidFill>
                  <a:schemeClr val="bg1"/>
                </a:solidFill>
              </a:endParaRPr>
            </a:p>
          </p:txBody>
        </p:sp>
        <p:sp>
          <p:nvSpPr>
            <p:cNvPr id="40" name="文本框 66"/>
            <p:cNvSpPr txBox="1">
              <a:spLocks noChangeArrowheads="1"/>
            </p:cNvSpPr>
            <p:nvPr/>
          </p:nvSpPr>
          <p:spPr bwMode="auto">
            <a:xfrm>
              <a:off x="6038925" y="3419111"/>
              <a:ext cx="2367225"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867"/>
                </a:lnSpc>
                <a:spcBef>
                  <a:spcPct val="0"/>
                </a:spcBef>
                <a:spcAft>
                  <a:spcPct val="0"/>
                </a:spcAft>
              </a:pPr>
              <a:r>
                <a:rPr lang="en-US" altLang="zh-CN" sz="933"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 Again. this is a dummy text. enter your own text here</a:t>
              </a:r>
              <a:endParaRPr lang="zh-CN" altLang="en-US" sz="933"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1" name="文本框 40"/>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512351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1000"/>
                                        <p:tgtEl>
                                          <p:spTgt spid="31"/>
                                        </p:tgtEl>
                                      </p:cBhvr>
                                    </p:animEffect>
                                    <p:anim calcmode="lin" valueType="num">
                                      <p:cBhvr>
                                        <p:cTn id="74" dur="1000" fill="hold"/>
                                        <p:tgtEl>
                                          <p:spTgt spid="31"/>
                                        </p:tgtEl>
                                        <p:attrNameLst>
                                          <p:attrName>ppt_x</p:attrName>
                                        </p:attrNameLst>
                                      </p:cBhvr>
                                      <p:tavLst>
                                        <p:tav tm="0">
                                          <p:val>
                                            <p:strVal val="#ppt_x"/>
                                          </p:val>
                                        </p:tav>
                                        <p:tav tm="100000">
                                          <p:val>
                                            <p:strVal val="#ppt_x"/>
                                          </p:val>
                                        </p:tav>
                                      </p:tavLst>
                                    </p:anim>
                                    <p:anim calcmode="lin" valueType="num">
                                      <p:cBhvr>
                                        <p:cTn id="75" dur="1000" fill="hold"/>
                                        <p:tgtEl>
                                          <p:spTgt spid="31"/>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1000"/>
                                        <p:tgtEl>
                                          <p:spTgt spid="33"/>
                                        </p:tgtEl>
                                      </p:cBhvr>
                                    </p:animEffect>
                                    <p:anim calcmode="lin" valueType="num">
                                      <p:cBhvr>
                                        <p:cTn id="86" dur="1000" fill="hold"/>
                                        <p:tgtEl>
                                          <p:spTgt spid="33"/>
                                        </p:tgtEl>
                                        <p:attrNameLst>
                                          <p:attrName>ppt_x</p:attrName>
                                        </p:attrNameLst>
                                      </p:cBhvr>
                                      <p:tavLst>
                                        <p:tav tm="0">
                                          <p:val>
                                            <p:strVal val="#ppt_x"/>
                                          </p:val>
                                        </p:tav>
                                        <p:tav tm="100000">
                                          <p:val>
                                            <p:strVal val="#ppt_x"/>
                                          </p:val>
                                        </p:tav>
                                      </p:tavLst>
                                    </p:anim>
                                    <p:anim calcmode="lin" valueType="num">
                                      <p:cBhvr>
                                        <p:cTn id="87" dur="1000" fill="hold"/>
                                        <p:tgtEl>
                                          <p:spTgt spid="33"/>
                                        </p:tgtEl>
                                        <p:attrNameLst>
                                          <p:attrName>ppt_y</p:attrName>
                                        </p:attrNameLst>
                                      </p:cBhvr>
                                      <p:tavLst>
                                        <p:tav tm="0">
                                          <p:val>
                                            <p:strVal val="#ppt_y+.1"/>
                                          </p:val>
                                        </p:tav>
                                        <p:tav tm="100000">
                                          <p:val>
                                            <p:strVal val="#ppt_y"/>
                                          </p:val>
                                        </p:tav>
                                      </p:tavLst>
                                    </p:anim>
                                  </p:childTnLst>
                                </p:cTn>
                              </p:par>
                            </p:childTnLst>
                          </p:cTn>
                        </p:par>
                        <p:par>
                          <p:cTn id="88" fill="hold">
                            <p:stCondLst>
                              <p:cond delay="14000"/>
                            </p:stCondLst>
                            <p:childTnLst>
                              <p:par>
                                <p:cTn id="89" presetID="42"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1000"/>
                                        <p:tgtEl>
                                          <p:spTgt spid="34"/>
                                        </p:tgtEl>
                                      </p:cBhvr>
                                    </p:animEffect>
                                    <p:anim calcmode="lin" valueType="num">
                                      <p:cBhvr>
                                        <p:cTn id="92" dur="1000" fill="hold"/>
                                        <p:tgtEl>
                                          <p:spTgt spid="34"/>
                                        </p:tgtEl>
                                        <p:attrNameLst>
                                          <p:attrName>ppt_x</p:attrName>
                                        </p:attrNameLst>
                                      </p:cBhvr>
                                      <p:tavLst>
                                        <p:tav tm="0">
                                          <p:val>
                                            <p:strVal val="#ppt_x"/>
                                          </p:val>
                                        </p:tav>
                                        <p:tav tm="100000">
                                          <p:val>
                                            <p:strVal val="#ppt_x"/>
                                          </p:val>
                                        </p:tav>
                                      </p:tavLst>
                                    </p:anim>
                                    <p:anim calcmode="lin" valueType="num">
                                      <p:cBhvr>
                                        <p:cTn id="93" dur="1000" fill="hold"/>
                                        <p:tgtEl>
                                          <p:spTgt spid="34"/>
                                        </p:tgtEl>
                                        <p:attrNameLst>
                                          <p:attrName>ppt_y</p:attrName>
                                        </p:attrNameLst>
                                      </p:cBhvr>
                                      <p:tavLst>
                                        <p:tav tm="0">
                                          <p:val>
                                            <p:strVal val="#ppt_y+.1"/>
                                          </p:val>
                                        </p:tav>
                                        <p:tav tm="100000">
                                          <p:val>
                                            <p:strVal val="#ppt_y"/>
                                          </p:val>
                                        </p:tav>
                                      </p:tavLst>
                                    </p:anim>
                                  </p:childTnLst>
                                </p:cTn>
                              </p:par>
                            </p:childTnLst>
                          </p:cTn>
                        </p:par>
                        <p:par>
                          <p:cTn id="94" fill="hold">
                            <p:stCondLst>
                              <p:cond delay="15000"/>
                            </p:stCondLst>
                            <p:childTnLst>
                              <p:par>
                                <p:cTn id="95" presetID="42"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1000"/>
                                        <p:tgtEl>
                                          <p:spTgt spid="35"/>
                                        </p:tgtEl>
                                      </p:cBhvr>
                                    </p:animEffect>
                                    <p:anim calcmode="lin" valueType="num">
                                      <p:cBhvr>
                                        <p:cTn id="98" dur="1000" fill="hold"/>
                                        <p:tgtEl>
                                          <p:spTgt spid="35"/>
                                        </p:tgtEl>
                                        <p:attrNameLst>
                                          <p:attrName>ppt_x</p:attrName>
                                        </p:attrNameLst>
                                      </p:cBhvr>
                                      <p:tavLst>
                                        <p:tav tm="0">
                                          <p:val>
                                            <p:strVal val="#ppt_x"/>
                                          </p:val>
                                        </p:tav>
                                        <p:tav tm="100000">
                                          <p:val>
                                            <p:strVal val="#ppt_x"/>
                                          </p:val>
                                        </p:tav>
                                      </p:tavLst>
                                    </p:anim>
                                    <p:anim calcmode="lin" valueType="num">
                                      <p:cBhvr>
                                        <p:cTn id="99" dur="1000" fill="hold"/>
                                        <p:tgtEl>
                                          <p:spTgt spid="35"/>
                                        </p:tgtEl>
                                        <p:attrNameLst>
                                          <p:attrName>ppt_y</p:attrName>
                                        </p:attrNameLst>
                                      </p:cBhvr>
                                      <p:tavLst>
                                        <p:tav tm="0">
                                          <p:val>
                                            <p:strVal val="#ppt_y+.1"/>
                                          </p:val>
                                        </p:tav>
                                        <p:tav tm="100000">
                                          <p:val>
                                            <p:strVal val="#ppt_y"/>
                                          </p:val>
                                        </p:tav>
                                      </p:tavLst>
                                    </p:anim>
                                  </p:childTnLst>
                                </p:cTn>
                              </p:par>
                            </p:childTnLst>
                          </p:cTn>
                        </p:par>
                        <p:par>
                          <p:cTn id="100" fill="hold">
                            <p:stCondLst>
                              <p:cond delay="16000"/>
                            </p:stCondLst>
                            <p:childTnLst>
                              <p:par>
                                <p:cTn id="101" presetID="42" presetClass="entr" presetSubtype="0" fill="hold" grpId="0"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childTnLst>
                          </p:cTn>
                        </p:par>
                        <p:par>
                          <p:cTn id="106" fill="hold">
                            <p:stCondLst>
                              <p:cond delay="17000"/>
                            </p:stCondLst>
                            <p:childTnLst>
                              <p:par>
                                <p:cTn id="107" presetID="12" presetClass="entr" presetSubtype="1" fill="hold" nodeType="after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p:tgtEl>
                                          <p:spTgt spid="37"/>
                                        </p:tgtEl>
                                        <p:attrNameLst>
                                          <p:attrName>ppt_y</p:attrName>
                                        </p:attrNameLst>
                                      </p:cBhvr>
                                      <p:tavLst>
                                        <p:tav tm="0">
                                          <p:val>
                                            <p:strVal val="#ppt_y-#ppt_h*1.125000"/>
                                          </p:val>
                                        </p:tav>
                                        <p:tav tm="100000">
                                          <p:val>
                                            <p:strVal val="#ppt_y"/>
                                          </p:val>
                                        </p:tav>
                                      </p:tavLst>
                                    </p:anim>
                                    <p:animEffect transition="in" filter="wipe(down)">
                                      <p:cBhvr>
                                        <p:cTn id="110" dur="500"/>
                                        <p:tgtEl>
                                          <p:spTgt spid="3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wipe(down)">
                                      <p:cBhvr>
                                        <p:cTn id="1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7" grpId="0"/>
      <p:bldP spid="28" grpId="0"/>
      <p:bldP spid="29" grpId="0"/>
      <p:bldP spid="30" grpId="0"/>
      <p:bldP spid="31" grpId="0"/>
      <p:bldP spid="32" grpId="0"/>
      <p:bldP spid="33" grpId="0"/>
      <p:bldP spid="34" grpId="0"/>
      <p:bldP spid="35" grpId="0"/>
      <p:bldP spid="36"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文本框 4"/>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grpSp>
        <p:nvGrpSpPr>
          <p:cNvPr id="7" name="组合 6"/>
          <p:cNvGrpSpPr/>
          <p:nvPr/>
        </p:nvGrpSpPr>
        <p:grpSpPr>
          <a:xfrm>
            <a:off x="765110" y="3516379"/>
            <a:ext cx="2684197" cy="596305"/>
            <a:chOff x="573832" y="2637284"/>
            <a:chExt cx="2013148" cy="447229"/>
          </a:xfrm>
          <a:solidFill>
            <a:schemeClr val="bg1"/>
          </a:solidFill>
          <a:effectLst>
            <a:outerShdw blurRad="203200" dist="101600" dir="5400000" algn="ctr" rotWithShape="0">
              <a:srgbClr val="000000">
                <a:alpha val="71000"/>
              </a:srgbClr>
            </a:outerShdw>
          </a:effectLst>
        </p:grpSpPr>
        <p:sp>
          <p:nvSpPr>
            <p:cNvPr id="8" name="矩形 2"/>
            <p:cNvSpPr/>
            <p:nvPr/>
          </p:nvSpPr>
          <p:spPr>
            <a:xfrm>
              <a:off x="573832" y="2637284"/>
              <a:ext cx="2013148" cy="447229"/>
            </a:xfrm>
            <a:custGeom>
              <a:avLst/>
              <a:gdLst>
                <a:gd name="connsiteX0" fmla="*/ 0 w 2013148"/>
                <a:gd name="connsiteY0" fmla="*/ 0 h 368424"/>
                <a:gd name="connsiteX1" fmla="*/ 2013148 w 2013148"/>
                <a:gd name="connsiteY1" fmla="*/ 0 h 368424"/>
                <a:gd name="connsiteX2" fmla="*/ 2013148 w 2013148"/>
                <a:gd name="connsiteY2" fmla="*/ 368424 h 368424"/>
                <a:gd name="connsiteX3" fmla="*/ 0 w 2013148"/>
                <a:gd name="connsiteY3" fmla="*/ 368424 h 368424"/>
                <a:gd name="connsiteX4" fmla="*/ 0 w 2013148"/>
                <a:gd name="connsiteY4" fmla="*/ 0 h 368424"/>
                <a:gd name="connsiteX0" fmla="*/ 0 w 2013148"/>
                <a:gd name="connsiteY0" fmla="*/ 0 h 368424"/>
                <a:gd name="connsiteX1" fmla="*/ 2013148 w 2013148"/>
                <a:gd name="connsiteY1" fmla="*/ 0 h 368424"/>
                <a:gd name="connsiteX2" fmla="*/ 2013148 w 2013148"/>
                <a:gd name="connsiteY2" fmla="*/ 368424 h 368424"/>
                <a:gd name="connsiteX3" fmla="*/ 996280 w 2013148"/>
                <a:gd name="connsiteY3" fmla="*/ 366266 h 368424"/>
                <a:gd name="connsiteX4" fmla="*/ 0 w 2013148"/>
                <a:gd name="connsiteY4" fmla="*/ 368424 h 368424"/>
                <a:gd name="connsiteX5" fmla="*/ 0 w 2013148"/>
                <a:gd name="connsiteY5" fmla="*/ 0 h 368424"/>
                <a:gd name="connsiteX0" fmla="*/ 0 w 2013148"/>
                <a:gd name="connsiteY0" fmla="*/ 0 h 368424"/>
                <a:gd name="connsiteX1" fmla="*/ 2013148 w 2013148"/>
                <a:gd name="connsiteY1" fmla="*/ 0 h 368424"/>
                <a:gd name="connsiteX2" fmla="*/ 2013148 w 2013148"/>
                <a:gd name="connsiteY2" fmla="*/ 368424 h 368424"/>
                <a:gd name="connsiteX3" fmla="*/ 996280 w 2013148"/>
                <a:gd name="connsiteY3" fmla="*/ 366266 h 368424"/>
                <a:gd name="connsiteX4" fmla="*/ 888330 w 2013148"/>
                <a:gd name="connsiteY4" fmla="*/ 366266 h 368424"/>
                <a:gd name="connsiteX5" fmla="*/ 0 w 2013148"/>
                <a:gd name="connsiteY5" fmla="*/ 368424 h 368424"/>
                <a:gd name="connsiteX6" fmla="*/ 0 w 2013148"/>
                <a:gd name="connsiteY6" fmla="*/ 0 h 368424"/>
                <a:gd name="connsiteX0" fmla="*/ 0 w 2013148"/>
                <a:gd name="connsiteY0" fmla="*/ 0 h 368424"/>
                <a:gd name="connsiteX1" fmla="*/ 2013148 w 2013148"/>
                <a:gd name="connsiteY1" fmla="*/ 0 h 368424"/>
                <a:gd name="connsiteX2" fmla="*/ 2013148 w 2013148"/>
                <a:gd name="connsiteY2" fmla="*/ 368424 h 368424"/>
                <a:gd name="connsiteX3" fmla="*/ 1105818 w 2013148"/>
                <a:gd name="connsiteY3" fmla="*/ 367854 h 368424"/>
                <a:gd name="connsiteX4" fmla="*/ 996280 w 2013148"/>
                <a:gd name="connsiteY4" fmla="*/ 366266 h 368424"/>
                <a:gd name="connsiteX5" fmla="*/ 888330 w 2013148"/>
                <a:gd name="connsiteY5" fmla="*/ 366266 h 368424"/>
                <a:gd name="connsiteX6" fmla="*/ 0 w 2013148"/>
                <a:gd name="connsiteY6" fmla="*/ 368424 h 368424"/>
                <a:gd name="connsiteX7" fmla="*/ 0 w 2013148"/>
                <a:gd name="connsiteY7" fmla="*/ 0 h 368424"/>
                <a:gd name="connsiteX0" fmla="*/ 0 w 2013148"/>
                <a:gd name="connsiteY0" fmla="*/ 0 h 444847"/>
                <a:gd name="connsiteX1" fmla="*/ 2013148 w 2013148"/>
                <a:gd name="connsiteY1" fmla="*/ 0 h 444847"/>
                <a:gd name="connsiteX2" fmla="*/ 2013148 w 2013148"/>
                <a:gd name="connsiteY2" fmla="*/ 368424 h 444847"/>
                <a:gd name="connsiteX3" fmla="*/ 1105818 w 2013148"/>
                <a:gd name="connsiteY3" fmla="*/ 367854 h 444847"/>
                <a:gd name="connsiteX4" fmla="*/ 991518 w 2013148"/>
                <a:gd name="connsiteY4" fmla="*/ 444847 h 444847"/>
                <a:gd name="connsiteX5" fmla="*/ 888330 w 2013148"/>
                <a:gd name="connsiteY5" fmla="*/ 366266 h 444847"/>
                <a:gd name="connsiteX6" fmla="*/ 0 w 2013148"/>
                <a:gd name="connsiteY6" fmla="*/ 368424 h 444847"/>
                <a:gd name="connsiteX7" fmla="*/ 0 w 2013148"/>
                <a:gd name="connsiteY7" fmla="*/ 0 h 444847"/>
                <a:gd name="connsiteX0" fmla="*/ 0 w 2013148"/>
                <a:gd name="connsiteY0" fmla="*/ 0 h 447229"/>
                <a:gd name="connsiteX1" fmla="*/ 2013148 w 2013148"/>
                <a:gd name="connsiteY1" fmla="*/ 0 h 447229"/>
                <a:gd name="connsiteX2" fmla="*/ 2013148 w 2013148"/>
                <a:gd name="connsiteY2" fmla="*/ 368424 h 447229"/>
                <a:gd name="connsiteX3" fmla="*/ 1105818 w 2013148"/>
                <a:gd name="connsiteY3" fmla="*/ 367854 h 447229"/>
                <a:gd name="connsiteX4" fmla="*/ 1001043 w 2013148"/>
                <a:gd name="connsiteY4" fmla="*/ 447229 h 447229"/>
                <a:gd name="connsiteX5" fmla="*/ 888330 w 2013148"/>
                <a:gd name="connsiteY5" fmla="*/ 366266 h 447229"/>
                <a:gd name="connsiteX6" fmla="*/ 0 w 2013148"/>
                <a:gd name="connsiteY6" fmla="*/ 368424 h 447229"/>
                <a:gd name="connsiteX7" fmla="*/ 0 w 2013148"/>
                <a:gd name="connsiteY7" fmla="*/ 0 h 44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3148" h="447229">
                  <a:moveTo>
                    <a:pt x="0" y="0"/>
                  </a:moveTo>
                  <a:lnTo>
                    <a:pt x="2013148" y="0"/>
                  </a:lnTo>
                  <a:lnTo>
                    <a:pt x="2013148" y="368424"/>
                  </a:lnTo>
                  <a:lnTo>
                    <a:pt x="1105818" y="367854"/>
                  </a:lnTo>
                  <a:lnTo>
                    <a:pt x="1001043" y="447229"/>
                  </a:lnTo>
                  <a:lnTo>
                    <a:pt x="888330" y="366266"/>
                  </a:lnTo>
                  <a:lnTo>
                    <a:pt x="0" y="36842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9" name="文本框 69"/>
            <p:cNvSpPr txBox="1">
              <a:spLocks noChangeArrowheads="1"/>
            </p:cNvSpPr>
            <p:nvPr/>
          </p:nvSpPr>
          <p:spPr bwMode="auto">
            <a:xfrm>
              <a:off x="867523" y="2709866"/>
              <a:ext cx="1527241" cy="2109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0" name="文本框 66"/>
          <p:cNvSpPr txBox="1">
            <a:spLocks noChangeArrowheads="1"/>
          </p:cNvSpPr>
          <p:nvPr/>
        </p:nvSpPr>
        <p:spPr bwMode="auto">
          <a:xfrm>
            <a:off x="1112095" y="4531159"/>
            <a:ext cx="2039607" cy="1310615"/>
          </a:xfrm>
          <a:prstGeom prst="rect">
            <a:avLst/>
          </a:prstGeom>
          <a:noFill/>
          <a:ln>
            <a:noFill/>
          </a:ln>
          <a:effectLst>
            <a:outerShdw blurRad="241300" dist="127000" dir="5400000" algn="ctr" rotWithShape="0">
              <a:srgbClr val="000000">
                <a:alpha val="88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867"/>
              </a:lnSpc>
              <a:spcBef>
                <a:spcPct val="0"/>
              </a:spcBef>
              <a:spcAft>
                <a:spcPct val="0"/>
              </a:spcAft>
            </a:pPr>
            <a:r>
              <a:rPr lang="en-US" altLang="zh-CN" sz="933"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r>
              <a:rPr lang="en-US" altLang="zh-CN" sz="933"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zh-CN" altLang="en-US" sz="933"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11" name="组合 10"/>
          <p:cNvGrpSpPr/>
          <p:nvPr/>
        </p:nvGrpSpPr>
        <p:grpSpPr>
          <a:xfrm>
            <a:off x="3449307" y="3413128"/>
            <a:ext cx="2684197" cy="594022"/>
            <a:chOff x="2586980" y="2559844"/>
            <a:chExt cx="2013148" cy="445516"/>
          </a:xfrm>
          <a:solidFill>
            <a:schemeClr val="bg1"/>
          </a:solidFill>
          <a:effectLst>
            <a:outerShdw blurRad="203200" dist="101600" dir="5400000" algn="ctr" rotWithShape="0">
              <a:srgbClr val="000000">
                <a:alpha val="71000"/>
              </a:srgbClr>
            </a:outerShdw>
          </a:effectLst>
        </p:grpSpPr>
        <p:sp>
          <p:nvSpPr>
            <p:cNvPr id="12" name="矩形 2"/>
            <p:cNvSpPr/>
            <p:nvPr/>
          </p:nvSpPr>
          <p:spPr>
            <a:xfrm flipV="1">
              <a:off x="2586980" y="2559844"/>
              <a:ext cx="2013148" cy="445516"/>
            </a:xfrm>
            <a:custGeom>
              <a:avLst/>
              <a:gdLst>
                <a:gd name="connsiteX0" fmla="*/ 0 w 2013148"/>
                <a:gd name="connsiteY0" fmla="*/ 0 h 368424"/>
                <a:gd name="connsiteX1" fmla="*/ 2013148 w 2013148"/>
                <a:gd name="connsiteY1" fmla="*/ 0 h 368424"/>
                <a:gd name="connsiteX2" fmla="*/ 2013148 w 2013148"/>
                <a:gd name="connsiteY2" fmla="*/ 368424 h 368424"/>
                <a:gd name="connsiteX3" fmla="*/ 0 w 2013148"/>
                <a:gd name="connsiteY3" fmla="*/ 368424 h 368424"/>
                <a:gd name="connsiteX4" fmla="*/ 0 w 2013148"/>
                <a:gd name="connsiteY4" fmla="*/ 0 h 368424"/>
                <a:gd name="connsiteX0" fmla="*/ 0 w 2013148"/>
                <a:gd name="connsiteY0" fmla="*/ 0 h 368424"/>
                <a:gd name="connsiteX1" fmla="*/ 2013148 w 2013148"/>
                <a:gd name="connsiteY1" fmla="*/ 0 h 368424"/>
                <a:gd name="connsiteX2" fmla="*/ 2013148 w 2013148"/>
                <a:gd name="connsiteY2" fmla="*/ 368424 h 368424"/>
                <a:gd name="connsiteX3" fmla="*/ 996280 w 2013148"/>
                <a:gd name="connsiteY3" fmla="*/ 366266 h 368424"/>
                <a:gd name="connsiteX4" fmla="*/ 0 w 2013148"/>
                <a:gd name="connsiteY4" fmla="*/ 368424 h 368424"/>
                <a:gd name="connsiteX5" fmla="*/ 0 w 2013148"/>
                <a:gd name="connsiteY5" fmla="*/ 0 h 368424"/>
                <a:gd name="connsiteX0" fmla="*/ 0 w 2013148"/>
                <a:gd name="connsiteY0" fmla="*/ 0 h 368424"/>
                <a:gd name="connsiteX1" fmla="*/ 2013148 w 2013148"/>
                <a:gd name="connsiteY1" fmla="*/ 0 h 368424"/>
                <a:gd name="connsiteX2" fmla="*/ 2013148 w 2013148"/>
                <a:gd name="connsiteY2" fmla="*/ 368424 h 368424"/>
                <a:gd name="connsiteX3" fmla="*/ 996280 w 2013148"/>
                <a:gd name="connsiteY3" fmla="*/ 366266 h 368424"/>
                <a:gd name="connsiteX4" fmla="*/ 888330 w 2013148"/>
                <a:gd name="connsiteY4" fmla="*/ 366266 h 368424"/>
                <a:gd name="connsiteX5" fmla="*/ 0 w 2013148"/>
                <a:gd name="connsiteY5" fmla="*/ 368424 h 368424"/>
                <a:gd name="connsiteX6" fmla="*/ 0 w 2013148"/>
                <a:gd name="connsiteY6" fmla="*/ 0 h 368424"/>
                <a:gd name="connsiteX0" fmla="*/ 0 w 2013148"/>
                <a:gd name="connsiteY0" fmla="*/ 0 h 368424"/>
                <a:gd name="connsiteX1" fmla="*/ 2013148 w 2013148"/>
                <a:gd name="connsiteY1" fmla="*/ 0 h 368424"/>
                <a:gd name="connsiteX2" fmla="*/ 2013148 w 2013148"/>
                <a:gd name="connsiteY2" fmla="*/ 368424 h 368424"/>
                <a:gd name="connsiteX3" fmla="*/ 1105818 w 2013148"/>
                <a:gd name="connsiteY3" fmla="*/ 367854 h 368424"/>
                <a:gd name="connsiteX4" fmla="*/ 996280 w 2013148"/>
                <a:gd name="connsiteY4" fmla="*/ 366266 h 368424"/>
                <a:gd name="connsiteX5" fmla="*/ 888330 w 2013148"/>
                <a:gd name="connsiteY5" fmla="*/ 366266 h 368424"/>
                <a:gd name="connsiteX6" fmla="*/ 0 w 2013148"/>
                <a:gd name="connsiteY6" fmla="*/ 368424 h 368424"/>
                <a:gd name="connsiteX7" fmla="*/ 0 w 2013148"/>
                <a:gd name="connsiteY7" fmla="*/ 0 h 368424"/>
                <a:gd name="connsiteX0" fmla="*/ 0 w 2013148"/>
                <a:gd name="connsiteY0" fmla="*/ 0 h 444847"/>
                <a:gd name="connsiteX1" fmla="*/ 2013148 w 2013148"/>
                <a:gd name="connsiteY1" fmla="*/ 0 h 444847"/>
                <a:gd name="connsiteX2" fmla="*/ 2013148 w 2013148"/>
                <a:gd name="connsiteY2" fmla="*/ 368424 h 444847"/>
                <a:gd name="connsiteX3" fmla="*/ 1105818 w 2013148"/>
                <a:gd name="connsiteY3" fmla="*/ 367854 h 444847"/>
                <a:gd name="connsiteX4" fmla="*/ 991518 w 2013148"/>
                <a:gd name="connsiteY4" fmla="*/ 444847 h 444847"/>
                <a:gd name="connsiteX5" fmla="*/ 888330 w 2013148"/>
                <a:gd name="connsiteY5" fmla="*/ 366266 h 444847"/>
                <a:gd name="connsiteX6" fmla="*/ 0 w 2013148"/>
                <a:gd name="connsiteY6" fmla="*/ 368424 h 444847"/>
                <a:gd name="connsiteX7" fmla="*/ 0 w 2013148"/>
                <a:gd name="connsiteY7" fmla="*/ 0 h 444847"/>
                <a:gd name="connsiteX0" fmla="*/ 0 w 2013148"/>
                <a:gd name="connsiteY0" fmla="*/ 0 h 447229"/>
                <a:gd name="connsiteX1" fmla="*/ 2013148 w 2013148"/>
                <a:gd name="connsiteY1" fmla="*/ 0 h 447229"/>
                <a:gd name="connsiteX2" fmla="*/ 2013148 w 2013148"/>
                <a:gd name="connsiteY2" fmla="*/ 368424 h 447229"/>
                <a:gd name="connsiteX3" fmla="*/ 1105818 w 2013148"/>
                <a:gd name="connsiteY3" fmla="*/ 367854 h 447229"/>
                <a:gd name="connsiteX4" fmla="*/ 1001043 w 2013148"/>
                <a:gd name="connsiteY4" fmla="*/ 447229 h 447229"/>
                <a:gd name="connsiteX5" fmla="*/ 888330 w 2013148"/>
                <a:gd name="connsiteY5" fmla="*/ 366266 h 447229"/>
                <a:gd name="connsiteX6" fmla="*/ 0 w 2013148"/>
                <a:gd name="connsiteY6" fmla="*/ 368424 h 447229"/>
                <a:gd name="connsiteX7" fmla="*/ 0 w 2013148"/>
                <a:gd name="connsiteY7" fmla="*/ 0 h 44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3148" h="447229">
                  <a:moveTo>
                    <a:pt x="0" y="0"/>
                  </a:moveTo>
                  <a:lnTo>
                    <a:pt x="2013148" y="0"/>
                  </a:lnTo>
                  <a:lnTo>
                    <a:pt x="2013148" y="368424"/>
                  </a:lnTo>
                  <a:lnTo>
                    <a:pt x="1105818" y="367854"/>
                  </a:lnTo>
                  <a:lnTo>
                    <a:pt x="1001043" y="447229"/>
                  </a:lnTo>
                  <a:lnTo>
                    <a:pt x="888330" y="366266"/>
                  </a:lnTo>
                  <a:lnTo>
                    <a:pt x="0" y="36842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13" name="文本框 69"/>
            <p:cNvSpPr txBox="1">
              <a:spLocks noChangeArrowheads="1"/>
            </p:cNvSpPr>
            <p:nvPr/>
          </p:nvSpPr>
          <p:spPr bwMode="auto">
            <a:xfrm>
              <a:off x="2810623" y="2709866"/>
              <a:ext cx="1527241" cy="2109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4" name="组合 13"/>
          <p:cNvGrpSpPr/>
          <p:nvPr/>
        </p:nvGrpSpPr>
        <p:grpSpPr>
          <a:xfrm>
            <a:off x="6124510" y="3516379"/>
            <a:ext cx="2684197" cy="596305"/>
            <a:chOff x="4593382" y="2637284"/>
            <a:chExt cx="2013148" cy="447229"/>
          </a:xfrm>
          <a:solidFill>
            <a:schemeClr val="bg1"/>
          </a:solidFill>
          <a:effectLst>
            <a:outerShdw blurRad="203200" dist="101600" dir="5400000" algn="ctr" rotWithShape="0">
              <a:srgbClr val="000000">
                <a:alpha val="71000"/>
              </a:srgbClr>
            </a:outerShdw>
          </a:effectLst>
        </p:grpSpPr>
        <p:sp>
          <p:nvSpPr>
            <p:cNvPr id="15" name="矩形 2"/>
            <p:cNvSpPr/>
            <p:nvPr/>
          </p:nvSpPr>
          <p:spPr>
            <a:xfrm>
              <a:off x="4593382" y="2637284"/>
              <a:ext cx="2013148" cy="447229"/>
            </a:xfrm>
            <a:custGeom>
              <a:avLst/>
              <a:gdLst>
                <a:gd name="connsiteX0" fmla="*/ 0 w 2013148"/>
                <a:gd name="connsiteY0" fmla="*/ 0 h 368424"/>
                <a:gd name="connsiteX1" fmla="*/ 2013148 w 2013148"/>
                <a:gd name="connsiteY1" fmla="*/ 0 h 368424"/>
                <a:gd name="connsiteX2" fmla="*/ 2013148 w 2013148"/>
                <a:gd name="connsiteY2" fmla="*/ 368424 h 368424"/>
                <a:gd name="connsiteX3" fmla="*/ 0 w 2013148"/>
                <a:gd name="connsiteY3" fmla="*/ 368424 h 368424"/>
                <a:gd name="connsiteX4" fmla="*/ 0 w 2013148"/>
                <a:gd name="connsiteY4" fmla="*/ 0 h 368424"/>
                <a:gd name="connsiteX0" fmla="*/ 0 w 2013148"/>
                <a:gd name="connsiteY0" fmla="*/ 0 h 368424"/>
                <a:gd name="connsiteX1" fmla="*/ 2013148 w 2013148"/>
                <a:gd name="connsiteY1" fmla="*/ 0 h 368424"/>
                <a:gd name="connsiteX2" fmla="*/ 2013148 w 2013148"/>
                <a:gd name="connsiteY2" fmla="*/ 368424 h 368424"/>
                <a:gd name="connsiteX3" fmla="*/ 996280 w 2013148"/>
                <a:gd name="connsiteY3" fmla="*/ 366266 h 368424"/>
                <a:gd name="connsiteX4" fmla="*/ 0 w 2013148"/>
                <a:gd name="connsiteY4" fmla="*/ 368424 h 368424"/>
                <a:gd name="connsiteX5" fmla="*/ 0 w 2013148"/>
                <a:gd name="connsiteY5" fmla="*/ 0 h 368424"/>
                <a:gd name="connsiteX0" fmla="*/ 0 w 2013148"/>
                <a:gd name="connsiteY0" fmla="*/ 0 h 368424"/>
                <a:gd name="connsiteX1" fmla="*/ 2013148 w 2013148"/>
                <a:gd name="connsiteY1" fmla="*/ 0 h 368424"/>
                <a:gd name="connsiteX2" fmla="*/ 2013148 w 2013148"/>
                <a:gd name="connsiteY2" fmla="*/ 368424 h 368424"/>
                <a:gd name="connsiteX3" fmla="*/ 996280 w 2013148"/>
                <a:gd name="connsiteY3" fmla="*/ 366266 h 368424"/>
                <a:gd name="connsiteX4" fmla="*/ 888330 w 2013148"/>
                <a:gd name="connsiteY4" fmla="*/ 366266 h 368424"/>
                <a:gd name="connsiteX5" fmla="*/ 0 w 2013148"/>
                <a:gd name="connsiteY5" fmla="*/ 368424 h 368424"/>
                <a:gd name="connsiteX6" fmla="*/ 0 w 2013148"/>
                <a:gd name="connsiteY6" fmla="*/ 0 h 368424"/>
                <a:gd name="connsiteX0" fmla="*/ 0 w 2013148"/>
                <a:gd name="connsiteY0" fmla="*/ 0 h 368424"/>
                <a:gd name="connsiteX1" fmla="*/ 2013148 w 2013148"/>
                <a:gd name="connsiteY1" fmla="*/ 0 h 368424"/>
                <a:gd name="connsiteX2" fmla="*/ 2013148 w 2013148"/>
                <a:gd name="connsiteY2" fmla="*/ 368424 h 368424"/>
                <a:gd name="connsiteX3" fmla="*/ 1105818 w 2013148"/>
                <a:gd name="connsiteY3" fmla="*/ 367854 h 368424"/>
                <a:gd name="connsiteX4" fmla="*/ 996280 w 2013148"/>
                <a:gd name="connsiteY4" fmla="*/ 366266 h 368424"/>
                <a:gd name="connsiteX5" fmla="*/ 888330 w 2013148"/>
                <a:gd name="connsiteY5" fmla="*/ 366266 h 368424"/>
                <a:gd name="connsiteX6" fmla="*/ 0 w 2013148"/>
                <a:gd name="connsiteY6" fmla="*/ 368424 h 368424"/>
                <a:gd name="connsiteX7" fmla="*/ 0 w 2013148"/>
                <a:gd name="connsiteY7" fmla="*/ 0 h 368424"/>
                <a:gd name="connsiteX0" fmla="*/ 0 w 2013148"/>
                <a:gd name="connsiteY0" fmla="*/ 0 h 444847"/>
                <a:gd name="connsiteX1" fmla="*/ 2013148 w 2013148"/>
                <a:gd name="connsiteY1" fmla="*/ 0 h 444847"/>
                <a:gd name="connsiteX2" fmla="*/ 2013148 w 2013148"/>
                <a:gd name="connsiteY2" fmla="*/ 368424 h 444847"/>
                <a:gd name="connsiteX3" fmla="*/ 1105818 w 2013148"/>
                <a:gd name="connsiteY3" fmla="*/ 367854 h 444847"/>
                <a:gd name="connsiteX4" fmla="*/ 991518 w 2013148"/>
                <a:gd name="connsiteY4" fmla="*/ 444847 h 444847"/>
                <a:gd name="connsiteX5" fmla="*/ 888330 w 2013148"/>
                <a:gd name="connsiteY5" fmla="*/ 366266 h 444847"/>
                <a:gd name="connsiteX6" fmla="*/ 0 w 2013148"/>
                <a:gd name="connsiteY6" fmla="*/ 368424 h 444847"/>
                <a:gd name="connsiteX7" fmla="*/ 0 w 2013148"/>
                <a:gd name="connsiteY7" fmla="*/ 0 h 444847"/>
                <a:gd name="connsiteX0" fmla="*/ 0 w 2013148"/>
                <a:gd name="connsiteY0" fmla="*/ 0 h 447229"/>
                <a:gd name="connsiteX1" fmla="*/ 2013148 w 2013148"/>
                <a:gd name="connsiteY1" fmla="*/ 0 h 447229"/>
                <a:gd name="connsiteX2" fmla="*/ 2013148 w 2013148"/>
                <a:gd name="connsiteY2" fmla="*/ 368424 h 447229"/>
                <a:gd name="connsiteX3" fmla="*/ 1105818 w 2013148"/>
                <a:gd name="connsiteY3" fmla="*/ 367854 h 447229"/>
                <a:gd name="connsiteX4" fmla="*/ 1001043 w 2013148"/>
                <a:gd name="connsiteY4" fmla="*/ 447229 h 447229"/>
                <a:gd name="connsiteX5" fmla="*/ 888330 w 2013148"/>
                <a:gd name="connsiteY5" fmla="*/ 366266 h 447229"/>
                <a:gd name="connsiteX6" fmla="*/ 0 w 2013148"/>
                <a:gd name="connsiteY6" fmla="*/ 368424 h 447229"/>
                <a:gd name="connsiteX7" fmla="*/ 0 w 2013148"/>
                <a:gd name="connsiteY7" fmla="*/ 0 h 44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3148" h="447229">
                  <a:moveTo>
                    <a:pt x="0" y="0"/>
                  </a:moveTo>
                  <a:lnTo>
                    <a:pt x="2013148" y="0"/>
                  </a:lnTo>
                  <a:lnTo>
                    <a:pt x="2013148" y="368424"/>
                  </a:lnTo>
                  <a:lnTo>
                    <a:pt x="1105818" y="367854"/>
                  </a:lnTo>
                  <a:lnTo>
                    <a:pt x="1001043" y="447229"/>
                  </a:lnTo>
                  <a:lnTo>
                    <a:pt x="888330" y="366266"/>
                  </a:lnTo>
                  <a:lnTo>
                    <a:pt x="0" y="36842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16" name="文本框 69"/>
            <p:cNvSpPr txBox="1">
              <a:spLocks noChangeArrowheads="1"/>
            </p:cNvSpPr>
            <p:nvPr/>
          </p:nvSpPr>
          <p:spPr bwMode="auto">
            <a:xfrm>
              <a:off x="4820398" y="2709866"/>
              <a:ext cx="1527241" cy="2109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7" name="组合 16"/>
          <p:cNvGrpSpPr/>
          <p:nvPr/>
        </p:nvGrpSpPr>
        <p:grpSpPr>
          <a:xfrm>
            <a:off x="8808707" y="3413128"/>
            <a:ext cx="2684197" cy="594022"/>
            <a:chOff x="6606530" y="2559844"/>
            <a:chExt cx="2013148" cy="445516"/>
          </a:xfrm>
          <a:solidFill>
            <a:schemeClr val="bg1"/>
          </a:solidFill>
          <a:effectLst>
            <a:outerShdw blurRad="203200" dist="101600" dir="5400000" algn="ctr" rotWithShape="0">
              <a:srgbClr val="000000">
                <a:alpha val="71000"/>
              </a:srgbClr>
            </a:outerShdw>
          </a:effectLst>
        </p:grpSpPr>
        <p:sp>
          <p:nvSpPr>
            <p:cNvPr id="18" name="矩形 2"/>
            <p:cNvSpPr/>
            <p:nvPr/>
          </p:nvSpPr>
          <p:spPr>
            <a:xfrm flipV="1">
              <a:off x="6606530" y="2559844"/>
              <a:ext cx="2013148" cy="445516"/>
            </a:xfrm>
            <a:custGeom>
              <a:avLst/>
              <a:gdLst>
                <a:gd name="connsiteX0" fmla="*/ 0 w 2013148"/>
                <a:gd name="connsiteY0" fmla="*/ 0 h 368424"/>
                <a:gd name="connsiteX1" fmla="*/ 2013148 w 2013148"/>
                <a:gd name="connsiteY1" fmla="*/ 0 h 368424"/>
                <a:gd name="connsiteX2" fmla="*/ 2013148 w 2013148"/>
                <a:gd name="connsiteY2" fmla="*/ 368424 h 368424"/>
                <a:gd name="connsiteX3" fmla="*/ 0 w 2013148"/>
                <a:gd name="connsiteY3" fmla="*/ 368424 h 368424"/>
                <a:gd name="connsiteX4" fmla="*/ 0 w 2013148"/>
                <a:gd name="connsiteY4" fmla="*/ 0 h 368424"/>
                <a:gd name="connsiteX0" fmla="*/ 0 w 2013148"/>
                <a:gd name="connsiteY0" fmla="*/ 0 h 368424"/>
                <a:gd name="connsiteX1" fmla="*/ 2013148 w 2013148"/>
                <a:gd name="connsiteY1" fmla="*/ 0 h 368424"/>
                <a:gd name="connsiteX2" fmla="*/ 2013148 w 2013148"/>
                <a:gd name="connsiteY2" fmla="*/ 368424 h 368424"/>
                <a:gd name="connsiteX3" fmla="*/ 996280 w 2013148"/>
                <a:gd name="connsiteY3" fmla="*/ 366266 h 368424"/>
                <a:gd name="connsiteX4" fmla="*/ 0 w 2013148"/>
                <a:gd name="connsiteY4" fmla="*/ 368424 h 368424"/>
                <a:gd name="connsiteX5" fmla="*/ 0 w 2013148"/>
                <a:gd name="connsiteY5" fmla="*/ 0 h 368424"/>
                <a:gd name="connsiteX0" fmla="*/ 0 w 2013148"/>
                <a:gd name="connsiteY0" fmla="*/ 0 h 368424"/>
                <a:gd name="connsiteX1" fmla="*/ 2013148 w 2013148"/>
                <a:gd name="connsiteY1" fmla="*/ 0 h 368424"/>
                <a:gd name="connsiteX2" fmla="*/ 2013148 w 2013148"/>
                <a:gd name="connsiteY2" fmla="*/ 368424 h 368424"/>
                <a:gd name="connsiteX3" fmla="*/ 996280 w 2013148"/>
                <a:gd name="connsiteY3" fmla="*/ 366266 h 368424"/>
                <a:gd name="connsiteX4" fmla="*/ 888330 w 2013148"/>
                <a:gd name="connsiteY4" fmla="*/ 366266 h 368424"/>
                <a:gd name="connsiteX5" fmla="*/ 0 w 2013148"/>
                <a:gd name="connsiteY5" fmla="*/ 368424 h 368424"/>
                <a:gd name="connsiteX6" fmla="*/ 0 w 2013148"/>
                <a:gd name="connsiteY6" fmla="*/ 0 h 368424"/>
                <a:gd name="connsiteX0" fmla="*/ 0 w 2013148"/>
                <a:gd name="connsiteY0" fmla="*/ 0 h 368424"/>
                <a:gd name="connsiteX1" fmla="*/ 2013148 w 2013148"/>
                <a:gd name="connsiteY1" fmla="*/ 0 h 368424"/>
                <a:gd name="connsiteX2" fmla="*/ 2013148 w 2013148"/>
                <a:gd name="connsiteY2" fmla="*/ 368424 h 368424"/>
                <a:gd name="connsiteX3" fmla="*/ 1105818 w 2013148"/>
                <a:gd name="connsiteY3" fmla="*/ 367854 h 368424"/>
                <a:gd name="connsiteX4" fmla="*/ 996280 w 2013148"/>
                <a:gd name="connsiteY4" fmla="*/ 366266 h 368424"/>
                <a:gd name="connsiteX5" fmla="*/ 888330 w 2013148"/>
                <a:gd name="connsiteY5" fmla="*/ 366266 h 368424"/>
                <a:gd name="connsiteX6" fmla="*/ 0 w 2013148"/>
                <a:gd name="connsiteY6" fmla="*/ 368424 h 368424"/>
                <a:gd name="connsiteX7" fmla="*/ 0 w 2013148"/>
                <a:gd name="connsiteY7" fmla="*/ 0 h 368424"/>
                <a:gd name="connsiteX0" fmla="*/ 0 w 2013148"/>
                <a:gd name="connsiteY0" fmla="*/ 0 h 444847"/>
                <a:gd name="connsiteX1" fmla="*/ 2013148 w 2013148"/>
                <a:gd name="connsiteY1" fmla="*/ 0 h 444847"/>
                <a:gd name="connsiteX2" fmla="*/ 2013148 w 2013148"/>
                <a:gd name="connsiteY2" fmla="*/ 368424 h 444847"/>
                <a:gd name="connsiteX3" fmla="*/ 1105818 w 2013148"/>
                <a:gd name="connsiteY3" fmla="*/ 367854 h 444847"/>
                <a:gd name="connsiteX4" fmla="*/ 991518 w 2013148"/>
                <a:gd name="connsiteY4" fmla="*/ 444847 h 444847"/>
                <a:gd name="connsiteX5" fmla="*/ 888330 w 2013148"/>
                <a:gd name="connsiteY5" fmla="*/ 366266 h 444847"/>
                <a:gd name="connsiteX6" fmla="*/ 0 w 2013148"/>
                <a:gd name="connsiteY6" fmla="*/ 368424 h 444847"/>
                <a:gd name="connsiteX7" fmla="*/ 0 w 2013148"/>
                <a:gd name="connsiteY7" fmla="*/ 0 h 444847"/>
                <a:gd name="connsiteX0" fmla="*/ 0 w 2013148"/>
                <a:gd name="connsiteY0" fmla="*/ 0 h 447229"/>
                <a:gd name="connsiteX1" fmla="*/ 2013148 w 2013148"/>
                <a:gd name="connsiteY1" fmla="*/ 0 h 447229"/>
                <a:gd name="connsiteX2" fmla="*/ 2013148 w 2013148"/>
                <a:gd name="connsiteY2" fmla="*/ 368424 h 447229"/>
                <a:gd name="connsiteX3" fmla="*/ 1105818 w 2013148"/>
                <a:gd name="connsiteY3" fmla="*/ 367854 h 447229"/>
                <a:gd name="connsiteX4" fmla="*/ 1001043 w 2013148"/>
                <a:gd name="connsiteY4" fmla="*/ 447229 h 447229"/>
                <a:gd name="connsiteX5" fmla="*/ 888330 w 2013148"/>
                <a:gd name="connsiteY5" fmla="*/ 366266 h 447229"/>
                <a:gd name="connsiteX6" fmla="*/ 0 w 2013148"/>
                <a:gd name="connsiteY6" fmla="*/ 368424 h 447229"/>
                <a:gd name="connsiteX7" fmla="*/ 0 w 2013148"/>
                <a:gd name="connsiteY7" fmla="*/ 0 h 447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3148" h="447229">
                  <a:moveTo>
                    <a:pt x="0" y="0"/>
                  </a:moveTo>
                  <a:lnTo>
                    <a:pt x="2013148" y="0"/>
                  </a:lnTo>
                  <a:lnTo>
                    <a:pt x="2013148" y="368424"/>
                  </a:lnTo>
                  <a:lnTo>
                    <a:pt x="1105818" y="367854"/>
                  </a:lnTo>
                  <a:lnTo>
                    <a:pt x="1001043" y="447229"/>
                  </a:lnTo>
                  <a:lnTo>
                    <a:pt x="888330" y="366266"/>
                  </a:lnTo>
                  <a:lnTo>
                    <a:pt x="0" y="36842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19" name="文本框 69"/>
            <p:cNvSpPr txBox="1">
              <a:spLocks noChangeArrowheads="1"/>
            </p:cNvSpPr>
            <p:nvPr/>
          </p:nvSpPr>
          <p:spPr bwMode="auto">
            <a:xfrm>
              <a:off x="6896848" y="2709866"/>
              <a:ext cx="1527241" cy="2109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0" name="文本框 66"/>
          <p:cNvSpPr txBox="1">
            <a:spLocks noChangeArrowheads="1"/>
          </p:cNvSpPr>
          <p:nvPr/>
        </p:nvSpPr>
        <p:spPr bwMode="auto">
          <a:xfrm>
            <a:off x="3766395" y="1914959"/>
            <a:ext cx="2039607" cy="1310615"/>
          </a:xfrm>
          <a:prstGeom prst="rect">
            <a:avLst/>
          </a:prstGeom>
          <a:noFill/>
          <a:ln>
            <a:noFill/>
          </a:ln>
          <a:effectLst>
            <a:outerShdw blurRad="241300" dist="127000" dir="5400000" algn="ctr" rotWithShape="0">
              <a:srgbClr val="000000">
                <a:alpha val="88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867"/>
              </a:lnSpc>
              <a:spcBef>
                <a:spcPct val="0"/>
              </a:spcBef>
              <a:spcAft>
                <a:spcPct val="0"/>
              </a:spcAft>
            </a:pPr>
            <a:r>
              <a:rPr lang="en-US" altLang="zh-CN" sz="933"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endParaRPr lang="zh-CN" altLang="en-US" sz="933"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66"/>
          <p:cNvSpPr txBox="1">
            <a:spLocks noChangeArrowheads="1"/>
          </p:cNvSpPr>
          <p:nvPr/>
        </p:nvSpPr>
        <p:spPr bwMode="auto">
          <a:xfrm>
            <a:off x="6457242" y="4366059"/>
            <a:ext cx="2039607" cy="1310615"/>
          </a:xfrm>
          <a:prstGeom prst="rect">
            <a:avLst/>
          </a:prstGeom>
          <a:noFill/>
          <a:ln>
            <a:noFill/>
          </a:ln>
          <a:effectLst>
            <a:outerShdw blurRad="241300" dist="127000" dir="5400000" algn="ctr" rotWithShape="0">
              <a:srgbClr val="000000">
                <a:alpha val="88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867"/>
              </a:lnSpc>
              <a:spcBef>
                <a:spcPct val="0"/>
              </a:spcBef>
              <a:spcAft>
                <a:spcPct val="0"/>
              </a:spcAft>
            </a:pPr>
            <a:r>
              <a:rPr lang="en-US" altLang="zh-CN" sz="933"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endParaRPr lang="zh-CN" altLang="en-US" sz="933"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66"/>
          <p:cNvSpPr txBox="1">
            <a:spLocks noChangeArrowheads="1"/>
          </p:cNvSpPr>
          <p:nvPr/>
        </p:nvSpPr>
        <p:spPr bwMode="auto">
          <a:xfrm>
            <a:off x="9176595" y="1914959"/>
            <a:ext cx="2039607" cy="1310615"/>
          </a:xfrm>
          <a:prstGeom prst="rect">
            <a:avLst/>
          </a:prstGeom>
          <a:noFill/>
          <a:ln>
            <a:noFill/>
          </a:ln>
          <a:effectLst>
            <a:outerShdw blurRad="241300" dist="127000" dir="5400000" algn="ctr" rotWithShape="0">
              <a:srgbClr val="000000">
                <a:alpha val="88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867"/>
              </a:lnSpc>
              <a:spcBef>
                <a:spcPct val="0"/>
              </a:spcBef>
              <a:spcAft>
                <a:spcPct val="0"/>
              </a:spcAft>
            </a:pPr>
            <a:r>
              <a:rPr lang="en-US" altLang="zh-CN" sz="933"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 Insert your desired text here.</a:t>
            </a:r>
            <a:endParaRPr lang="zh-CN" altLang="en-US" sz="933"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p:cNvGrpSpPr/>
          <p:nvPr/>
        </p:nvGrpSpPr>
        <p:grpSpPr>
          <a:xfrm>
            <a:off x="1566811" y="2274992"/>
            <a:ext cx="1037080" cy="1037080"/>
            <a:chOff x="1175108" y="1706244"/>
            <a:chExt cx="777810" cy="777810"/>
          </a:xfrm>
          <a:solidFill>
            <a:schemeClr val="bg1"/>
          </a:solidFill>
          <a:effectLst>
            <a:outerShdw blurRad="203200" dist="101600" dir="5400000" algn="ctr" rotWithShape="0">
              <a:srgbClr val="000000">
                <a:alpha val="71000"/>
              </a:srgbClr>
            </a:outerShdw>
          </a:effectLst>
        </p:grpSpPr>
        <p:sp>
          <p:nvSpPr>
            <p:cNvPr id="24" name="矩形 23"/>
            <p:cNvSpPr/>
            <p:nvPr/>
          </p:nvSpPr>
          <p:spPr>
            <a:xfrm>
              <a:off x="1175108" y="1706244"/>
              <a:ext cx="777810" cy="7778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srgbClr val="FFFFFF"/>
                </a:solidFill>
              </a:endParaRPr>
            </a:p>
          </p:txBody>
        </p:sp>
        <p:sp>
          <p:nvSpPr>
            <p:cNvPr id="25" name="文本框 24"/>
            <p:cNvSpPr txBox="1"/>
            <p:nvPr/>
          </p:nvSpPr>
          <p:spPr>
            <a:xfrm>
              <a:off x="1271802" y="1852354"/>
              <a:ext cx="609543" cy="315423"/>
            </a:xfrm>
            <a:prstGeom prst="rect">
              <a:avLst/>
            </a:prstGeom>
            <a:grpFill/>
          </p:spPr>
          <p:txBody>
            <a:bodyPr wrap="square" rtlCol="0">
              <a:spAutoFit/>
            </a:bodyPr>
            <a:lstStyle/>
            <a:p>
              <a:pPr defTabSz="1219170" eaLnBrk="0" fontAlgn="base" hangingPunct="0">
                <a:spcBef>
                  <a:spcPct val="0"/>
                </a:spcBef>
                <a:spcAft>
                  <a:spcPct val="0"/>
                </a:spcAft>
              </a:pPr>
              <a:r>
                <a:rPr lang="en-US" altLang="zh-CN" sz="2133" dirty="0">
                  <a:solidFill>
                    <a:schemeClr val="tx1">
                      <a:lumMod val="75000"/>
                      <a:lumOff val="25000"/>
                    </a:schemeClr>
                  </a:solidFill>
                  <a:latin typeface="Impact" panose="020B0806030902050204" pitchFamily="34" charset="0"/>
                  <a:ea typeface="方正兰亭刊黑_GBK" panose="02000000000000000000" pitchFamily="2" charset="-122"/>
                </a:rPr>
                <a:t>2014</a:t>
              </a:r>
              <a:endParaRPr lang="zh-CN" altLang="en-US" sz="2133" dirty="0">
                <a:solidFill>
                  <a:schemeClr val="tx1">
                    <a:lumMod val="75000"/>
                    <a:lumOff val="25000"/>
                  </a:schemeClr>
                </a:solidFill>
                <a:latin typeface="Impact" panose="020B0806030902050204" pitchFamily="34" charset="0"/>
                <a:ea typeface="方正兰亭刊黑_GBK" panose="02000000000000000000" pitchFamily="2" charset="-122"/>
              </a:endParaRPr>
            </a:p>
          </p:txBody>
        </p:sp>
        <p:sp>
          <p:nvSpPr>
            <p:cNvPr id="26" name="矩形 25"/>
            <p:cNvSpPr/>
            <p:nvPr/>
          </p:nvSpPr>
          <p:spPr>
            <a:xfrm>
              <a:off x="1325451" y="2121128"/>
              <a:ext cx="434254" cy="207749"/>
            </a:xfrm>
            <a:prstGeom prst="rect">
              <a:avLst/>
            </a:prstGeom>
            <a:grpFill/>
          </p:spPr>
          <p:txBody>
            <a:bodyPr wrap="none">
              <a:spAutoFit/>
            </a:bodyPr>
            <a:lstStyle/>
            <a:p>
              <a:pPr defTabSz="1219170" eaLnBrk="0" fontAlgn="base" hangingPunct="0">
                <a:spcBef>
                  <a:spcPct val="0"/>
                </a:spcBef>
                <a:spcAft>
                  <a:spcPct val="0"/>
                </a:spcAft>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endParaRPr lang="zh-CN" altLang="en-US" sz="2667" dirty="0">
                <a:solidFill>
                  <a:schemeClr val="tx1">
                    <a:lumMod val="75000"/>
                    <a:lumOff val="25000"/>
                  </a:schemeClr>
                </a:solidFill>
              </a:endParaRPr>
            </a:p>
          </p:txBody>
        </p:sp>
      </p:grpSp>
      <p:grpSp>
        <p:nvGrpSpPr>
          <p:cNvPr id="27" name="组合 26"/>
          <p:cNvGrpSpPr/>
          <p:nvPr/>
        </p:nvGrpSpPr>
        <p:grpSpPr>
          <a:xfrm>
            <a:off x="4228731" y="4317152"/>
            <a:ext cx="1037080" cy="1037080"/>
            <a:chOff x="1175108" y="1706244"/>
            <a:chExt cx="777810" cy="777810"/>
          </a:xfrm>
          <a:solidFill>
            <a:schemeClr val="bg1"/>
          </a:solidFill>
          <a:effectLst>
            <a:outerShdw blurRad="203200" dist="101600" dir="5400000" algn="ctr" rotWithShape="0">
              <a:srgbClr val="000000">
                <a:alpha val="71000"/>
              </a:srgbClr>
            </a:outerShdw>
          </a:effectLst>
        </p:grpSpPr>
        <p:sp>
          <p:nvSpPr>
            <p:cNvPr id="28" name="矩形 27"/>
            <p:cNvSpPr/>
            <p:nvPr/>
          </p:nvSpPr>
          <p:spPr>
            <a:xfrm>
              <a:off x="1175108" y="1706244"/>
              <a:ext cx="777810" cy="7778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srgbClr val="FFFFFF"/>
                </a:solidFill>
              </a:endParaRPr>
            </a:p>
          </p:txBody>
        </p:sp>
        <p:sp>
          <p:nvSpPr>
            <p:cNvPr id="29" name="文本框 28"/>
            <p:cNvSpPr txBox="1"/>
            <p:nvPr/>
          </p:nvSpPr>
          <p:spPr>
            <a:xfrm>
              <a:off x="1271802" y="1852354"/>
              <a:ext cx="609543" cy="315423"/>
            </a:xfrm>
            <a:prstGeom prst="rect">
              <a:avLst/>
            </a:prstGeom>
            <a:grpFill/>
          </p:spPr>
          <p:txBody>
            <a:bodyPr wrap="square" rtlCol="0">
              <a:spAutoFit/>
            </a:bodyPr>
            <a:lstStyle/>
            <a:p>
              <a:pPr defTabSz="1219170" eaLnBrk="0" fontAlgn="base" hangingPunct="0">
                <a:spcBef>
                  <a:spcPct val="0"/>
                </a:spcBef>
                <a:spcAft>
                  <a:spcPct val="0"/>
                </a:spcAft>
              </a:pPr>
              <a:r>
                <a:rPr lang="en-US" altLang="zh-CN" sz="2133" dirty="0">
                  <a:solidFill>
                    <a:schemeClr val="tx1">
                      <a:lumMod val="75000"/>
                      <a:lumOff val="25000"/>
                    </a:schemeClr>
                  </a:solidFill>
                  <a:latin typeface="Impact" panose="020B0806030902050204" pitchFamily="34" charset="0"/>
                  <a:ea typeface="方正兰亭刊黑_GBK" panose="02000000000000000000" pitchFamily="2" charset="-122"/>
                </a:rPr>
                <a:t>2015</a:t>
              </a:r>
              <a:endParaRPr lang="zh-CN" altLang="en-US" sz="2133" dirty="0">
                <a:solidFill>
                  <a:schemeClr val="tx1">
                    <a:lumMod val="75000"/>
                    <a:lumOff val="25000"/>
                  </a:schemeClr>
                </a:solidFill>
                <a:latin typeface="Impact" panose="020B0806030902050204" pitchFamily="34" charset="0"/>
                <a:ea typeface="方正兰亭刊黑_GBK" panose="02000000000000000000" pitchFamily="2" charset="-122"/>
              </a:endParaRPr>
            </a:p>
          </p:txBody>
        </p:sp>
        <p:sp>
          <p:nvSpPr>
            <p:cNvPr id="30" name="矩形 29"/>
            <p:cNvSpPr/>
            <p:nvPr/>
          </p:nvSpPr>
          <p:spPr>
            <a:xfrm>
              <a:off x="1325451" y="2121128"/>
              <a:ext cx="434254" cy="207749"/>
            </a:xfrm>
            <a:prstGeom prst="rect">
              <a:avLst/>
            </a:prstGeom>
            <a:grpFill/>
          </p:spPr>
          <p:txBody>
            <a:bodyPr wrap="none">
              <a:spAutoFit/>
            </a:bodyPr>
            <a:lstStyle/>
            <a:p>
              <a:pPr defTabSz="1219170" eaLnBrk="0" fontAlgn="base" hangingPunct="0">
                <a:spcBef>
                  <a:spcPct val="0"/>
                </a:spcBef>
                <a:spcAft>
                  <a:spcPct val="0"/>
                </a:spcAft>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endParaRPr lang="zh-CN" altLang="en-US" sz="2667" dirty="0">
                <a:solidFill>
                  <a:schemeClr val="tx1">
                    <a:lumMod val="75000"/>
                    <a:lumOff val="25000"/>
                  </a:schemeClr>
                </a:solidFill>
              </a:endParaRPr>
            </a:p>
          </p:txBody>
        </p:sp>
      </p:grpSp>
      <p:grpSp>
        <p:nvGrpSpPr>
          <p:cNvPr id="31" name="组合 30"/>
          <p:cNvGrpSpPr/>
          <p:nvPr/>
        </p:nvGrpSpPr>
        <p:grpSpPr>
          <a:xfrm>
            <a:off x="6931291" y="2274992"/>
            <a:ext cx="1037080" cy="1037080"/>
            <a:chOff x="1175108" y="1706244"/>
            <a:chExt cx="777810" cy="777810"/>
          </a:xfrm>
          <a:solidFill>
            <a:schemeClr val="bg1"/>
          </a:solidFill>
          <a:effectLst>
            <a:outerShdw blurRad="203200" dist="101600" dir="5400000" algn="ctr" rotWithShape="0">
              <a:srgbClr val="000000">
                <a:alpha val="71000"/>
              </a:srgbClr>
            </a:outerShdw>
          </a:effectLst>
        </p:grpSpPr>
        <p:sp>
          <p:nvSpPr>
            <p:cNvPr id="32" name="矩形 31"/>
            <p:cNvSpPr/>
            <p:nvPr/>
          </p:nvSpPr>
          <p:spPr>
            <a:xfrm>
              <a:off x="1175108" y="1706244"/>
              <a:ext cx="777810" cy="7778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srgbClr val="FFFFFF"/>
                </a:solidFill>
              </a:endParaRPr>
            </a:p>
          </p:txBody>
        </p:sp>
        <p:sp>
          <p:nvSpPr>
            <p:cNvPr id="33" name="文本框 32"/>
            <p:cNvSpPr txBox="1"/>
            <p:nvPr/>
          </p:nvSpPr>
          <p:spPr>
            <a:xfrm>
              <a:off x="1271802" y="1852354"/>
              <a:ext cx="609543" cy="315423"/>
            </a:xfrm>
            <a:prstGeom prst="rect">
              <a:avLst/>
            </a:prstGeom>
            <a:grpFill/>
          </p:spPr>
          <p:txBody>
            <a:bodyPr wrap="square" rtlCol="0">
              <a:spAutoFit/>
            </a:bodyPr>
            <a:lstStyle/>
            <a:p>
              <a:pPr defTabSz="1219170" eaLnBrk="0" fontAlgn="base" hangingPunct="0">
                <a:spcBef>
                  <a:spcPct val="0"/>
                </a:spcBef>
                <a:spcAft>
                  <a:spcPct val="0"/>
                </a:spcAft>
              </a:pPr>
              <a:r>
                <a:rPr lang="en-US" altLang="zh-CN" sz="2133" dirty="0">
                  <a:solidFill>
                    <a:schemeClr val="tx1">
                      <a:lumMod val="75000"/>
                      <a:lumOff val="25000"/>
                    </a:schemeClr>
                  </a:solidFill>
                  <a:latin typeface="Impact" panose="020B0806030902050204" pitchFamily="34" charset="0"/>
                  <a:ea typeface="方正兰亭刊黑_GBK" panose="02000000000000000000" pitchFamily="2" charset="-122"/>
                </a:rPr>
                <a:t>2016</a:t>
              </a:r>
              <a:endParaRPr lang="zh-CN" altLang="en-US" sz="2133" dirty="0">
                <a:solidFill>
                  <a:schemeClr val="tx1">
                    <a:lumMod val="75000"/>
                    <a:lumOff val="25000"/>
                  </a:schemeClr>
                </a:solidFill>
                <a:latin typeface="Impact" panose="020B0806030902050204" pitchFamily="34" charset="0"/>
                <a:ea typeface="方正兰亭刊黑_GBK" panose="02000000000000000000" pitchFamily="2" charset="-122"/>
              </a:endParaRPr>
            </a:p>
          </p:txBody>
        </p:sp>
        <p:sp>
          <p:nvSpPr>
            <p:cNvPr id="34" name="矩形 33"/>
            <p:cNvSpPr/>
            <p:nvPr/>
          </p:nvSpPr>
          <p:spPr>
            <a:xfrm>
              <a:off x="1325451" y="2121128"/>
              <a:ext cx="434254" cy="207749"/>
            </a:xfrm>
            <a:prstGeom prst="rect">
              <a:avLst/>
            </a:prstGeom>
            <a:grpFill/>
          </p:spPr>
          <p:txBody>
            <a:bodyPr wrap="none">
              <a:spAutoFit/>
            </a:bodyPr>
            <a:lstStyle/>
            <a:p>
              <a:pPr defTabSz="1219170" eaLnBrk="0" fontAlgn="base" hangingPunct="0">
                <a:spcBef>
                  <a:spcPct val="0"/>
                </a:spcBef>
                <a:spcAft>
                  <a:spcPct val="0"/>
                </a:spcAft>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endParaRPr lang="zh-CN" altLang="en-US" sz="2667" dirty="0">
                <a:solidFill>
                  <a:schemeClr val="tx1">
                    <a:lumMod val="75000"/>
                    <a:lumOff val="25000"/>
                  </a:schemeClr>
                </a:solidFill>
              </a:endParaRPr>
            </a:p>
          </p:txBody>
        </p:sp>
      </p:grpSp>
      <p:grpSp>
        <p:nvGrpSpPr>
          <p:cNvPr id="35" name="组合 34"/>
          <p:cNvGrpSpPr/>
          <p:nvPr/>
        </p:nvGrpSpPr>
        <p:grpSpPr>
          <a:xfrm>
            <a:off x="9654171" y="4317152"/>
            <a:ext cx="1037080" cy="1037080"/>
            <a:chOff x="1175108" y="1706244"/>
            <a:chExt cx="777810" cy="777810"/>
          </a:xfrm>
          <a:solidFill>
            <a:schemeClr val="bg1"/>
          </a:solidFill>
          <a:effectLst>
            <a:outerShdw blurRad="203200" dist="101600" dir="5400000" algn="ctr" rotWithShape="0">
              <a:srgbClr val="000000">
                <a:alpha val="71000"/>
              </a:srgbClr>
            </a:outerShdw>
          </a:effectLst>
        </p:grpSpPr>
        <p:sp>
          <p:nvSpPr>
            <p:cNvPr id="36" name="矩形 35"/>
            <p:cNvSpPr/>
            <p:nvPr/>
          </p:nvSpPr>
          <p:spPr>
            <a:xfrm>
              <a:off x="1175108" y="1706244"/>
              <a:ext cx="777810" cy="7778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srgbClr val="FFFFFF"/>
                </a:solidFill>
              </a:endParaRPr>
            </a:p>
          </p:txBody>
        </p:sp>
        <p:sp>
          <p:nvSpPr>
            <p:cNvPr id="37" name="文本框 36"/>
            <p:cNvSpPr txBox="1"/>
            <p:nvPr/>
          </p:nvSpPr>
          <p:spPr>
            <a:xfrm>
              <a:off x="1271802" y="1852354"/>
              <a:ext cx="609543" cy="315423"/>
            </a:xfrm>
            <a:prstGeom prst="rect">
              <a:avLst/>
            </a:prstGeom>
            <a:grpFill/>
          </p:spPr>
          <p:txBody>
            <a:bodyPr wrap="square" rtlCol="0">
              <a:spAutoFit/>
            </a:bodyPr>
            <a:lstStyle/>
            <a:p>
              <a:pPr defTabSz="1219170" eaLnBrk="0" fontAlgn="base" hangingPunct="0">
                <a:spcBef>
                  <a:spcPct val="0"/>
                </a:spcBef>
                <a:spcAft>
                  <a:spcPct val="0"/>
                </a:spcAft>
              </a:pPr>
              <a:r>
                <a:rPr lang="en-US" altLang="zh-CN" sz="2133" dirty="0">
                  <a:solidFill>
                    <a:schemeClr val="tx1">
                      <a:lumMod val="75000"/>
                      <a:lumOff val="25000"/>
                    </a:schemeClr>
                  </a:solidFill>
                  <a:latin typeface="Impact" panose="020B0806030902050204" pitchFamily="34" charset="0"/>
                  <a:ea typeface="方正兰亭刊黑_GBK" panose="02000000000000000000" pitchFamily="2" charset="-122"/>
                </a:rPr>
                <a:t>201X</a:t>
              </a:r>
              <a:endParaRPr lang="zh-CN" altLang="en-US" sz="2133" dirty="0">
                <a:solidFill>
                  <a:schemeClr val="tx1">
                    <a:lumMod val="75000"/>
                    <a:lumOff val="25000"/>
                  </a:schemeClr>
                </a:solidFill>
                <a:latin typeface="Impact" panose="020B0806030902050204" pitchFamily="34" charset="0"/>
                <a:ea typeface="方正兰亭刊黑_GBK" panose="02000000000000000000" pitchFamily="2" charset="-122"/>
              </a:endParaRPr>
            </a:p>
          </p:txBody>
        </p:sp>
        <p:sp>
          <p:nvSpPr>
            <p:cNvPr id="38" name="矩形 37"/>
            <p:cNvSpPr/>
            <p:nvPr/>
          </p:nvSpPr>
          <p:spPr>
            <a:xfrm>
              <a:off x="1325451" y="2121128"/>
              <a:ext cx="434254" cy="207749"/>
            </a:xfrm>
            <a:prstGeom prst="rect">
              <a:avLst/>
            </a:prstGeom>
            <a:grpFill/>
          </p:spPr>
          <p:txBody>
            <a:bodyPr wrap="none">
              <a:spAutoFit/>
            </a:bodyPr>
            <a:lstStyle/>
            <a:p>
              <a:pPr defTabSz="1219170" eaLnBrk="0" fontAlgn="base" hangingPunct="0">
                <a:spcBef>
                  <a:spcPct val="0"/>
                </a:spcBef>
                <a:spcAft>
                  <a:spcPct val="0"/>
                </a:spcAft>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endParaRPr lang="zh-CN" altLang="en-US" sz="2667" dirty="0">
                <a:solidFill>
                  <a:schemeClr val="tx1">
                    <a:lumMod val="75000"/>
                    <a:lumOff val="25000"/>
                  </a:schemeClr>
                </a:solidFill>
              </a:endParaRPr>
            </a:p>
          </p:txBody>
        </p:sp>
      </p:grpSp>
      <p:sp>
        <p:nvSpPr>
          <p:cNvPr id="39" name="文本框 38"/>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2370669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1" fill="hold" nodeType="afterEffect" p14:presetBounceEnd="60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60000">
                                          <p:cBhvr additive="base">
                                            <p:cTn id="19" dur="10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7"/>
                                            </p:tgtEl>
                                            <p:attrNameLst>
                                              <p:attrName>ppt_y</p:attrName>
                                            </p:attrNameLst>
                                          </p:cBhvr>
                                          <p:tavLst>
                                            <p:tav tm="0">
                                              <p:val>
                                                <p:strVal val="0-#ppt_h/2"/>
                                              </p:val>
                                            </p:tav>
                                            <p:tav tm="100000">
                                              <p:val>
                                                <p:strVal val="#ppt_y"/>
                                              </p:val>
                                            </p:tav>
                                          </p:tavLst>
                                        </p:anim>
                                      </p:childTnLst>
                                    </p:cTn>
                                  </p:par>
                                </p:childTnLst>
                              </p:cTn>
                            </p:par>
                            <p:par>
                              <p:cTn id="21" fill="hold">
                                <p:stCondLst>
                                  <p:cond delay="3000"/>
                                </p:stCondLst>
                                <p:childTnLst>
                                  <p:par>
                                    <p:cTn id="22" presetID="12" presetClass="entr" presetSubtype="4"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ppt_y</p:attrName>
                                            </p:attrNameLst>
                                          </p:cBhvr>
                                          <p:tavLst>
                                            <p:tav tm="0">
                                              <p:val>
                                                <p:strVal val="#ppt_y+#ppt_h*1.125000"/>
                                              </p:val>
                                            </p:tav>
                                            <p:tav tm="100000">
                                              <p:val>
                                                <p:strVal val="#ppt_y"/>
                                              </p:val>
                                            </p:tav>
                                          </p:tavLst>
                                        </p:anim>
                                        <p:animEffect transition="in" filter="wipe(up)">
                                          <p:cBhvr>
                                            <p:cTn id="25" dur="500"/>
                                            <p:tgtEl>
                                              <p:spTgt spid="23"/>
                                            </p:tgtEl>
                                          </p:cBhvr>
                                        </p:animEffect>
                                      </p:childTnLst>
                                    </p:cTn>
                                  </p:par>
                                </p:childTnLst>
                              </p:cTn>
                            </p:par>
                            <p:par>
                              <p:cTn id="26" fill="hold">
                                <p:stCondLst>
                                  <p:cond delay="3500"/>
                                </p:stCondLst>
                                <p:childTnLst>
                                  <p:par>
                                    <p:cTn id="27" presetID="1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p:tgtEl>
                                              <p:spTgt spid="10"/>
                                            </p:tgtEl>
                                            <p:attrNameLst>
                                              <p:attrName>ppt_y</p:attrName>
                                            </p:attrNameLst>
                                          </p:cBhvr>
                                          <p:tavLst>
                                            <p:tav tm="0">
                                              <p:val>
                                                <p:strVal val="#ppt_y-#ppt_h*1.125000"/>
                                              </p:val>
                                            </p:tav>
                                            <p:tav tm="100000">
                                              <p:val>
                                                <p:strVal val="#ppt_y"/>
                                              </p:val>
                                            </p:tav>
                                          </p:tavLst>
                                        </p:anim>
                                        <p:animEffect transition="in" filter="wipe(down)">
                                          <p:cBhvr>
                                            <p:cTn id="30" dur="500"/>
                                            <p:tgtEl>
                                              <p:spTgt spid="10"/>
                                            </p:tgtEl>
                                          </p:cBhvr>
                                        </p:animEffect>
                                      </p:childTnLst>
                                    </p:cTn>
                                  </p:par>
                                </p:childTnLst>
                              </p:cTn>
                            </p:par>
                            <p:par>
                              <p:cTn id="31" fill="hold">
                                <p:stCondLst>
                                  <p:cond delay="4000"/>
                                </p:stCondLst>
                                <p:childTnLst>
                                  <p:par>
                                    <p:cTn id="32" presetID="2" presetClass="entr" presetSubtype="4" fill="hold" nodeType="afterEffect" p14:presetBounceEnd="60000">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14:bounceEnd="60000">
                                          <p:cBhvr additive="base">
                                            <p:cTn id="34" dur="10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5" dur="10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5000"/>
                                </p:stCondLst>
                                <p:childTnLst>
                                  <p:par>
                                    <p:cTn id="37" presetID="1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p:tgtEl>
                                              <p:spTgt spid="20"/>
                                            </p:tgtEl>
                                            <p:attrNameLst>
                                              <p:attrName>ppt_y</p:attrName>
                                            </p:attrNameLst>
                                          </p:cBhvr>
                                          <p:tavLst>
                                            <p:tav tm="0">
                                              <p:val>
                                                <p:strVal val="#ppt_y+#ppt_h*1.125000"/>
                                              </p:val>
                                            </p:tav>
                                            <p:tav tm="100000">
                                              <p:val>
                                                <p:strVal val="#ppt_y"/>
                                              </p:val>
                                            </p:tav>
                                          </p:tavLst>
                                        </p:anim>
                                        <p:animEffect transition="in" filter="wipe(up)">
                                          <p:cBhvr>
                                            <p:cTn id="40" dur="500"/>
                                            <p:tgtEl>
                                              <p:spTgt spid="20"/>
                                            </p:tgtEl>
                                          </p:cBhvr>
                                        </p:animEffect>
                                      </p:childTnLst>
                                    </p:cTn>
                                  </p:par>
                                </p:childTnLst>
                              </p:cTn>
                            </p:par>
                            <p:par>
                              <p:cTn id="41" fill="hold">
                                <p:stCondLst>
                                  <p:cond delay="5500"/>
                                </p:stCondLst>
                                <p:childTnLst>
                                  <p:par>
                                    <p:cTn id="42" presetID="12" presetClass="entr" presetSubtype="1"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p:tgtEl>
                                              <p:spTgt spid="27"/>
                                            </p:tgtEl>
                                            <p:attrNameLst>
                                              <p:attrName>ppt_y</p:attrName>
                                            </p:attrNameLst>
                                          </p:cBhvr>
                                          <p:tavLst>
                                            <p:tav tm="0">
                                              <p:val>
                                                <p:strVal val="#ppt_y-#ppt_h*1.125000"/>
                                              </p:val>
                                            </p:tav>
                                            <p:tav tm="100000">
                                              <p:val>
                                                <p:strVal val="#ppt_y"/>
                                              </p:val>
                                            </p:tav>
                                          </p:tavLst>
                                        </p:anim>
                                        <p:animEffect transition="in" filter="wipe(down)">
                                          <p:cBhvr>
                                            <p:cTn id="45" dur="500"/>
                                            <p:tgtEl>
                                              <p:spTgt spid="27"/>
                                            </p:tgtEl>
                                          </p:cBhvr>
                                        </p:animEffect>
                                      </p:childTnLst>
                                    </p:cTn>
                                  </p:par>
                                </p:childTnLst>
                              </p:cTn>
                            </p:par>
                            <p:par>
                              <p:cTn id="46" fill="hold">
                                <p:stCondLst>
                                  <p:cond delay="6000"/>
                                </p:stCondLst>
                                <p:childTnLst>
                                  <p:par>
                                    <p:cTn id="47" presetID="2" presetClass="entr" presetSubtype="1" fill="hold" nodeType="afterEffect" p14:presetBounceEnd="60000">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14:bounceEnd="60000">
                                          <p:cBhvr additive="base">
                                            <p:cTn id="49" dur="100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50" dur="1000" fill="hold"/>
                                            <p:tgtEl>
                                              <p:spTgt spid="14"/>
                                            </p:tgtEl>
                                            <p:attrNameLst>
                                              <p:attrName>ppt_y</p:attrName>
                                            </p:attrNameLst>
                                          </p:cBhvr>
                                          <p:tavLst>
                                            <p:tav tm="0">
                                              <p:val>
                                                <p:strVal val="0-#ppt_h/2"/>
                                              </p:val>
                                            </p:tav>
                                            <p:tav tm="100000">
                                              <p:val>
                                                <p:strVal val="#ppt_y"/>
                                              </p:val>
                                            </p:tav>
                                          </p:tavLst>
                                        </p:anim>
                                      </p:childTnLst>
                                    </p:cTn>
                                  </p:par>
                                </p:childTnLst>
                              </p:cTn>
                            </p:par>
                            <p:par>
                              <p:cTn id="51" fill="hold">
                                <p:stCondLst>
                                  <p:cond delay="7000"/>
                                </p:stCondLst>
                                <p:childTnLst>
                                  <p:par>
                                    <p:cTn id="52" presetID="12" presetClass="entr" presetSubtype="4"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p:tgtEl>
                                              <p:spTgt spid="31"/>
                                            </p:tgtEl>
                                            <p:attrNameLst>
                                              <p:attrName>ppt_y</p:attrName>
                                            </p:attrNameLst>
                                          </p:cBhvr>
                                          <p:tavLst>
                                            <p:tav tm="0">
                                              <p:val>
                                                <p:strVal val="#ppt_y+#ppt_h*1.125000"/>
                                              </p:val>
                                            </p:tav>
                                            <p:tav tm="100000">
                                              <p:val>
                                                <p:strVal val="#ppt_y"/>
                                              </p:val>
                                            </p:tav>
                                          </p:tavLst>
                                        </p:anim>
                                        <p:animEffect transition="in" filter="wipe(up)">
                                          <p:cBhvr>
                                            <p:cTn id="55" dur="500"/>
                                            <p:tgtEl>
                                              <p:spTgt spid="31"/>
                                            </p:tgtEl>
                                          </p:cBhvr>
                                        </p:animEffect>
                                      </p:childTnLst>
                                    </p:cTn>
                                  </p:par>
                                </p:childTnLst>
                              </p:cTn>
                            </p:par>
                            <p:par>
                              <p:cTn id="56" fill="hold">
                                <p:stCondLst>
                                  <p:cond delay="7500"/>
                                </p:stCondLst>
                                <p:childTnLst>
                                  <p:par>
                                    <p:cTn id="57" presetID="12" presetClass="entr" presetSubtype="1"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p:tgtEl>
                                              <p:spTgt spid="21"/>
                                            </p:tgtEl>
                                            <p:attrNameLst>
                                              <p:attrName>ppt_y</p:attrName>
                                            </p:attrNameLst>
                                          </p:cBhvr>
                                          <p:tavLst>
                                            <p:tav tm="0">
                                              <p:val>
                                                <p:strVal val="#ppt_y-#ppt_h*1.125000"/>
                                              </p:val>
                                            </p:tav>
                                            <p:tav tm="100000">
                                              <p:val>
                                                <p:strVal val="#ppt_y"/>
                                              </p:val>
                                            </p:tav>
                                          </p:tavLst>
                                        </p:anim>
                                        <p:animEffect transition="in" filter="wipe(down)">
                                          <p:cBhvr>
                                            <p:cTn id="60" dur="500"/>
                                            <p:tgtEl>
                                              <p:spTgt spid="21"/>
                                            </p:tgtEl>
                                          </p:cBhvr>
                                        </p:animEffect>
                                      </p:childTnLst>
                                    </p:cTn>
                                  </p:par>
                                </p:childTnLst>
                              </p:cTn>
                            </p:par>
                            <p:par>
                              <p:cTn id="61" fill="hold">
                                <p:stCondLst>
                                  <p:cond delay="8000"/>
                                </p:stCondLst>
                                <p:childTnLst>
                                  <p:par>
                                    <p:cTn id="62" presetID="2" presetClass="entr" presetSubtype="4" fill="hold" nodeType="afterEffect" p14:presetBounceEnd="60000">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14:bounceEnd="60000">
                                          <p:cBhvr additive="base">
                                            <p:cTn id="64" dur="10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65" dur="1000" fill="hold"/>
                                            <p:tgtEl>
                                              <p:spTgt spid="17"/>
                                            </p:tgtEl>
                                            <p:attrNameLst>
                                              <p:attrName>ppt_y</p:attrName>
                                            </p:attrNameLst>
                                          </p:cBhvr>
                                          <p:tavLst>
                                            <p:tav tm="0">
                                              <p:val>
                                                <p:strVal val="1+#ppt_h/2"/>
                                              </p:val>
                                            </p:tav>
                                            <p:tav tm="100000">
                                              <p:val>
                                                <p:strVal val="#ppt_y"/>
                                              </p:val>
                                            </p:tav>
                                          </p:tavLst>
                                        </p:anim>
                                      </p:childTnLst>
                                    </p:cTn>
                                  </p:par>
                                </p:childTnLst>
                              </p:cTn>
                            </p:par>
                            <p:par>
                              <p:cTn id="66" fill="hold">
                                <p:stCondLst>
                                  <p:cond delay="9000"/>
                                </p:stCondLst>
                                <p:childTnLst>
                                  <p:par>
                                    <p:cTn id="67" presetID="12" presetClass="entr" presetSubtype="4"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p:tgtEl>
                                              <p:spTgt spid="22"/>
                                            </p:tgtEl>
                                            <p:attrNameLst>
                                              <p:attrName>ppt_y</p:attrName>
                                            </p:attrNameLst>
                                          </p:cBhvr>
                                          <p:tavLst>
                                            <p:tav tm="0">
                                              <p:val>
                                                <p:strVal val="#ppt_y+#ppt_h*1.125000"/>
                                              </p:val>
                                            </p:tav>
                                            <p:tav tm="100000">
                                              <p:val>
                                                <p:strVal val="#ppt_y"/>
                                              </p:val>
                                            </p:tav>
                                          </p:tavLst>
                                        </p:anim>
                                        <p:animEffect transition="in" filter="wipe(up)">
                                          <p:cBhvr>
                                            <p:cTn id="70" dur="500"/>
                                            <p:tgtEl>
                                              <p:spTgt spid="22"/>
                                            </p:tgtEl>
                                          </p:cBhvr>
                                        </p:animEffect>
                                      </p:childTnLst>
                                    </p:cTn>
                                  </p:par>
                                </p:childTnLst>
                              </p:cTn>
                            </p:par>
                            <p:par>
                              <p:cTn id="71" fill="hold">
                                <p:stCondLst>
                                  <p:cond delay="9500"/>
                                </p:stCondLst>
                                <p:childTnLst>
                                  <p:par>
                                    <p:cTn id="72" presetID="12" presetClass="entr" presetSubtype="1" fill="hold" nodeType="afterEffect">
                                      <p:stCondLst>
                                        <p:cond delay="0"/>
                                      </p:stCondLst>
                                      <p:childTnLst>
                                        <p:set>
                                          <p:cBhvr>
                                            <p:cTn id="73" dur="1" fill="hold">
                                              <p:stCondLst>
                                                <p:cond delay="0"/>
                                              </p:stCondLst>
                                            </p:cTn>
                                            <p:tgtEl>
                                              <p:spTgt spid="35"/>
                                            </p:tgtEl>
                                            <p:attrNameLst>
                                              <p:attrName>style.visibility</p:attrName>
                                            </p:attrNameLst>
                                          </p:cBhvr>
                                          <p:to>
                                            <p:strVal val="visible"/>
                                          </p:to>
                                        </p:set>
                                        <p:anim calcmode="lin" valueType="num">
                                          <p:cBhvr additive="base">
                                            <p:cTn id="74" dur="500"/>
                                            <p:tgtEl>
                                              <p:spTgt spid="35"/>
                                            </p:tgtEl>
                                            <p:attrNameLst>
                                              <p:attrName>ppt_y</p:attrName>
                                            </p:attrNameLst>
                                          </p:cBhvr>
                                          <p:tavLst>
                                            <p:tav tm="0">
                                              <p:val>
                                                <p:strVal val="#ppt_y-#ppt_h*1.125000"/>
                                              </p:val>
                                            </p:tav>
                                            <p:tav tm="100000">
                                              <p:val>
                                                <p:strVal val="#ppt_y"/>
                                              </p:val>
                                            </p:tav>
                                          </p:tavLst>
                                        </p:anim>
                                        <p:animEffect transition="in" filter="wipe(down)">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20" grpId="0"/>
          <p:bldP spid="21" grpId="0"/>
          <p:bldP spid="22"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childTnLst>
                              </p:cTn>
                            </p:par>
                            <p:par>
                              <p:cTn id="21" fill="hold">
                                <p:stCondLst>
                                  <p:cond delay="3000"/>
                                </p:stCondLst>
                                <p:childTnLst>
                                  <p:par>
                                    <p:cTn id="22" presetID="12" presetClass="entr" presetSubtype="4"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p:tgtEl>
                                              <p:spTgt spid="23"/>
                                            </p:tgtEl>
                                            <p:attrNameLst>
                                              <p:attrName>ppt_y</p:attrName>
                                            </p:attrNameLst>
                                          </p:cBhvr>
                                          <p:tavLst>
                                            <p:tav tm="0">
                                              <p:val>
                                                <p:strVal val="#ppt_y+#ppt_h*1.125000"/>
                                              </p:val>
                                            </p:tav>
                                            <p:tav tm="100000">
                                              <p:val>
                                                <p:strVal val="#ppt_y"/>
                                              </p:val>
                                            </p:tav>
                                          </p:tavLst>
                                        </p:anim>
                                        <p:animEffect transition="in" filter="wipe(up)">
                                          <p:cBhvr>
                                            <p:cTn id="25" dur="500"/>
                                            <p:tgtEl>
                                              <p:spTgt spid="23"/>
                                            </p:tgtEl>
                                          </p:cBhvr>
                                        </p:animEffect>
                                      </p:childTnLst>
                                    </p:cTn>
                                  </p:par>
                                </p:childTnLst>
                              </p:cTn>
                            </p:par>
                            <p:par>
                              <p:cTn id="26" fill="hold">
                                <p:stCondLst>
                                  <p:cond delay="3500"/>
                                </p:stCondLst>
                                <p:childTnLst>
                                  <p:par>
                                    <p:cTn id="27" presetID="1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p:tgtEl>
                                              <p:spTgt spid="10"/>
                                            </p:tgtEl>
                                            <p:attrNameLst>
                                              <p:attrName>ppt_y</p:attrName>
                                            </p:attrNameLst>
                                          </p:cBhvr>
                                          <p:tavLst>
                                            <p:tav tm="0">
                                              <p:val>
                                                <p:strVal val="#ppt_y-#ppt_h*1.125000"/>
                                              </p:val>
                                            </p:tav>
                                            <p:tav tm="100000">
                                              <p:val>
                                                <p:strVal val="#ppt_y"/>
                                              </p:val>
                                            </p:tav>
                                          </p:tavLst>
                                        </p:anim>
                                        <p:animEffect transition="in" filter="wipe(down)">
                                          <p:cBhvr>
                                            <p:cTn id="30" dur="500"/>
                                            <p:tgtEl>
                                              <p:spTgt spid="10"/>
                                            </p:tgtEl>
                                          </p:cBhvr>
                                        </p:animEffect>
                                      </p:childTnLst>
                                    </p:cTn>
                                  </p:par>
                                </p:childTnLst>
                              </p:cTn>
                            </p:par>
                            <p:par>
                              <p:cTn id="31" fill="hold">
                                <p:stCondLst>
                                  <p:cond delay="4000"/>
                                </p:stCondLst>
                                <p:childTnLst>
                                  <p:par>
                                    <p:cTn id="32" presetID="2" presetClass="entr" presetSubtype="4"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1000" fill="hold"/>
                                            <p:tgtEl>
                                              <p:spTgt spid="11"/>
                                            </p:tgtEl>
                                            <p:attrNameLst>
                                              <p:attrName>ppt_x</p:attrName>
                                            </p:attrNameLst>
                                          </p:cBhvr>
                                          <p:tavLst>
                                            <p:tav tm="0">
                                              <p:val>
                                                <p:strVal val="#ppt_x"/>
                                              </p:val>
                                            </p:tav>
                                            <p:tav tm="100000">
                                              <p:val>
                                                <p:strVal val="#ppt_x"/>
                                              </p:val>
                                            </p:tav>
                                          </p:tavLst>
                                        </p:anim>
                                        <p:anim calcmode="lin" valueType="num">
                                          <p:cBhvr additive="base">
                                            <p:cTn id="35" dur="10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5000"/>
                                </p:stCondLst>
                                <p:childTnLst>
                                  <p:par>
                                    <p:cTn id="37" presetID="1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p:tgtEl>
                                              <p:spTgt spid="20"/>
                                            </p:tgtEl>
                                            <p:attrNameLst>
                                              <p:attrName>ppt_y</p:attrName>
                                            </p:attrNameLst>
                                          </p:cBhvr>
                                          <p:tavLst>
                                            <p:tav tm="0">
                                              <p:val>
                                                <p:strVal val="#ppt_y+#ppt_h*1.125000"/>
                                              </p:val>
                                            </p:tav>
                                            <p:tav tm="100000">
                                              <p:val>
                                                <p:strVal val="#ppt_y"/>
                                              </p:val>
                                            </p:tav>
                                          </p:tavLst>
                                        </p:anim>
                                        <p:animEffect transition="in" filter="wipe(up)">
                                          <p:cBhvr>
                                            <p:cTn id="40" dur="500"/>
                                            <p:tgtEl>
                                              <p:spTgt spid="20"/>
                                            </p:tgtEl>
                                          </p:cBhvr>
                                        </p:animEffect>
                                      </p:childTnLst>
                                    </p:cTn>
                                  </p:par>
                                </p:childTnLst>
                              </p:cTn>
                            </p:par>
                            <p:par>
                              <p:cTn id="41" fill="hold">
                                <p:stCondLst>
                                  <p:cond delay="5500"/>
                                </p:stCondLst>
                                <p:childTnLst>
                                  <p:par>
                                    <p:cTn id="42" presetID="12" presetClass="entr" presetSubtype="1"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p:tgtEl>
                                              <p:spTgt spid="27"/>
                                            </p:tgtEl>
                                            <p:attrNameLst>
                                              <p:attrName>ppt_y</p:attrName>
                                            </p:attrNameLst>
                                          </p:cBhvr>
                                          <p:tavLst>
                                            <p:tav tm="0">
                                              <p:val>
                                                <p:strVal val="#ppt_y-#ppt_h*1.125000"/>
                                              </p:val>
                                            </p:tav>
                                            <p:tav tm="100000">
                                              <p:val>
                                                <p:strVal val="#ppt_y"/>
                                              </p:val>
                                            </p:tav>
                                          </p:tavLst>
                                        </p:anim>
                                        <p:animEffect transition="in" filter="wipe(down)">
                                          <p:cBhvr>
                                            <p:cTn id="45" dur="500"/>
                                            <p:tgtEl>
                                              <p:spTgt spid="27"/>
                                            </p:tgtEl>
                                          </p:cBhvr>
                                        </p:animEffect>
                                      </p:childTnLst>
                                    </p:cTn>
                                  </p:par>
                                </p:childTnLst>
                              </p:cTn>
                            </p:par>
                            <p:par>
                              <p:cTn id="46" fill="hold">
                                <p:stCondLst>
                                  <p:cond delay="6000"/>
                                </p:stCondLst>
                                <p:childTnLst>
                                  <p:par>
                                    <p:cTn id="47" presetID="2" presetClass="entr" presetSubtype="1"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1000" fill="hold"/>
                                            <p:tgtEl>
                                              <p:spTgt spid="14"/>
                                            </p:tgtEl>
                                            <p:attrNameLst>
                                              <p:attrName>ppt_x</p:attrName>
                                            </p:attrNameLst>
                                          </p:cBhvr>
                                          <p:tavLst>
                                            <p:tav tm="0">
                                              <p:val>
                                                <p:strVal val="#ppt_x"/>
                                              </p:val>
                                            </p:tav>
                                            <p:tav tm="100000">
                                              <p:val>
                                                <p:strVal val="#ppt_x"/>
                                              </p:val>
                                            </p:tav>
                                          </p:tavLst>
                                        </p:anim>
                                        <p:anim calcmode="lin" valueType="num">
                                          <p:cBhvr additive="base">
                                            <p:cTn id="50" dur="1000" fill="hold"/>
                                            <p:tgtEl>
                                              <p:spTgt spid="14"/>
                                            </p:tgtEl>
                                            <p:attrNameLst>
                                              <p:attrName>ppt_y</p:attrName>
                                            </p:attrNameLst>
                                          </p:cBhvr>
                                          <p:tavLst>
                                            <p:tav tm="0">
                                              <p:val>
                                                <p:strVal val="0-#ppt_h/2"/>
                                              </p:val>
                                            </p:tav>
                                            <p:tav tm="100000">
                                              <p:val>
                                                <p:strVal val="#ppt_y"/>
                                              </p:val>
                                            </p:tav>
                                          </p:tavLst>
                                        </p:anim>
                                      </p:childTnLst>
                                    </p:cTn>
                                  </p:par>
                                </p:childTnLst>
                              </p:cTn>
                            </p:par>
                            <p:par>
                              <p:cTn id="51" fill="hold">
                                <p:stCondLst>
                                  <p:cond delay="7000"/>
                                </p:stCondLst>
                                <p:childTnLst>
                                  <p:par>
                                    <p:cTn id="52" presetID="12" presetClass="entr" presetSubtype="4"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p:tgtEl>
                                              <p:spTgt spid="31"/>
                                            </p:tgtEl>
                                            <p:attrNameLst>
                                              <p:attrName>ppt_y</p:attrName>
                                            </p:attrNameLst>
                                          </p:cBhvr>
                                          <p:tavLst>
                                            <p:tav tm="0">
                                              <p:val>
                                                <p:strVal val="#ppt_y+#ppt_h*1.125000"/>
                                              </p:val>
                                            </p:tav>
                                            <p:tav tm="100000">
                                              <p:val>
                                                <p:strVal val="#ppt_y"/>
                                              </p:val>
                                            </p:tav>
                                          </p:tavLst>
                                        </p:anim>
                                        <p:animEffect transition="in" filter="wipe(up)">
                                          <p:cBhvr>
                                            <p:cTn id="55" dur="500"/>
                                            <p:tgtEl>
                                              <p:spTgt spid="31"/>
                                            </p:tgtEl>
                                          </p:cBhvr>
                                        </p:animEffect>
                                      </p:childTnLst>
                                    </p:cTn>
                                  </p:par>
                                </p:childTnLst>
                              </p:cTn>
                            </p:par>
                            <p:par>
                              <p:cTn id="56" fill="hold">
                                <p:stCondLst>
                                  <p:cond delay="7500"/>
                                </p:stCondLst>
                                <p:childTnLst>
                                  <p:par>
                                    <p:cTn id="57" presetID="12" presetClass="entr" presetSubtype="1"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p:tgtEl>
                                              <p:spTgt spid="21"/>
                                            </p:tgtEl>
                                            <p:attrNameLst>
                                              <p:attrName>ppt_y</p:attrName>
                                            </p:attrNameLst>
                                          </p:cBhvr>
                                          <p:tavLst>
                                            <p:tav tm="0">
                                              <p:val>
                                                <p:strVal val="#ppt_y-#ppt_h*1.125000"/>
                                              </p:val>
                                            </p:tav>
                                            <p:tav tm="100000">
                                              <p:val>
                                                <p:strVal val="#ppt_y"/>
                                              </p:val>
                                            </p:tav>
                                          </p:tavLst>
                                        </p:anim>
                                        <p:animEffect transition="in" filter="wipe(down)">
                                          <p:cBhvr>
                                            <p:cTn id="60" dur="500"/>
                                            <p:tgtEl>
                                              <p:spTgt spid="21"/>
                                            </p:tgtEl>
                                          </p:cBhvr>
                                        </p:animEffect>
                                      </p:childTnLst>
                                    </p:cTn>
                                  </p:par>
                                </p:childTnLst>
                              </p:cTn>
                            </p:par>
                            <p:par>
                              <p:cTn id="61" fill="hold">
                                <p:stCondLst>
                                  <p:cond delay="8000"/>
                                </p:stCondLst>
                                <p:childTnLst>
                                  <p:par>
                                    <p:cTn id="62" presetID="2" presetClass="entr" presetSubtype="4"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1000" fill="hold"/>
                                            <p:tgtEl>
                                              <p:spTgt spid="17"/>
                                            </p:tgtEl>
                                            <p:attrNameLst>
                                              <p:attrName>ppt_x</p:attrName>
                                            </p:attrNameLst>
                                          </p:cBhvr>
                                          <p:tavLst>
                                            <p:tav tm="0">
                                              <p:val>
                                                <p:strVal val="#ppt_x"/>
                                              </p:val>
                                            </p:tav>
                                            <p:tav tm="100000">
                                              <p:val>
                                                <p:strVal val="#ppt_x"/>
                                              </p:val>
                                            </p:tav>
                                          </p:tavLst>
                                        </p:anim>
                                        <p:anim calcmode="lin" valueType="num">
                                          <p:cBhvr additive="base">
                                            <p:cTn id="65" dur="1000" fill="hold"/>
                                            <p:tgtEl>
                                              <p:spTgt spid="17"/>
                                            </p:tgtEl>
                                            <p:attrNameLst>
                                              <p:attrName>ppt_y</p:attrName>
                                            </p:attrNameLst>
                                          </p:cBhvr>
                                          <p:tavLst>
                                            <p:tav tm="0">
                                              <p:val>
                                                <p:strVal val="1+#ppt_h/2"/>
                                              </p:val>
                                            </p:tav>
                                            <p:tav tm="100000">
                                              <p:val>
                                                <p:strVal val="#ppt_y"/>
                                              </p:val>
                                            </p:tav>
                                          </p:tavLst>
                                        </p:anim>
                                      </p:childTnLst>
                                    </p:cTn>
                                  </p:par>
                                </p:childTnLst>
                              </p:cTn>
                            </p:par>
                            <p:par>
                              <p:cTn id="66" fill="hold">
                                <p:stCondLst>
                                  <p:cond delay="9000"/>
                                </p:stCondLst>
                                <p:childTnLst>
                                  <p:par>
                                    <p:cTn id="67" presetID="12" presetClass="entr" presetSubtype="4"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p:tgtEl>
                                              <p:spTgt spid="22"/>
                                            </p:tgtEl>
                                            <p:attrNameLst>
                                              <p:attrName>ppt_y</p:attrName>
                                            </p:attrNameLst>
                                          </p:cBhvr>
                                          <p:tavLst>
                                            <p:tav tm="0">
                                              <p:val>
                                                <p:strVal val="#ppt_y+#ppt_h*1.125000"/>
                                              </p:val>
                                            </p:tav>
                                            <p:tav tm="100000">
                                              <p:val>
                                                <p:strVal val="#ppt_y"/>
                                              </p:val>
                                            </p:tav>
                                          </p:tavLst>
                                        </p:anim>
                                        <p:animEffect transition="in" filter="wipe(up)">
                                          <p:cBhvr>
                                            <p:cTn id="70" dur="500"/>
                                            <p:tgtEl>
                                              <p:spTgt spid="22"/>
                                            </p:tgtEl>
                                          </p:cBhvr>
                                        </p:animEffect>
                                      </p:childTnLst>
                                    </p:cTn>
                                  </p:par>
                                </p:childTnLst>
                              </p:cTn>
                            </p:par>
                            <p:par>
                              <p:cTn id="71" fill="hold">
                                <p:stCondLst>
                                  <p:cond delay="9500"/>
                                </p:stCondLst>
                                <p:childTnLst>
                                  <p:par>
                                    <p:cTn id="72" presetID="12" presetClass="entr" presetSubtype="1" fill="hold" nodeType="afterEffect">
                                      <p:stCondLst>
                                        <p:cond delay="0"/>
                                      </p:stCondLst>
                                      <p:childTnLst>
                                        <p:set>
                                          <p:cBhvr>
                                            <p:cTn id="73" dur="1" fill="hold">
                                              <p:stCondLst>
                                                <p:cond delay="0"/>
                                              </p:stCondLst>
                                            </p:cTn>
                                            <p:tgtEl>
                                              <p:spTgt spid="35"/>
                                            </p:tgtEl>
                                            <p:attrNameLst>
                                              <p:attrName>style.visibility</p:attrName>
                                            </p:attrNameLst>
                                          </p:cBhvr>
                                          <p:to>
                                            <p:strVal val="visible"/>
                                          </p:to>
                                        </p:set>
                                        <p:anim calcmode="lin" valueType="num">
                                          <p:cBhvr additive="base">
                                            <p:cTn id="74" dur="500"/>
                                            <p:tgtEl>
                                              <p:spTgt spid="35"/>
                                            </p:tgtEl>
                                            <p:attrNameLst>
                                              <p:attrName>ppt_y</p:attrName>
                                            </p:attrNameLst>
                                          </p:cBhvr>
                                          <p:tavLst>
                                            <p:tav tm="0">
                                              <p:val>
                                                <p:strVal val="#ppt_y-#ppt_h*1.125000"/>
                                              </p:val>
                                            </p:tav>
                                            <p:tav tm="100000">
                                              <p:val>
                                                <p:strVal val="#ppt_y"/>
                                              </p:val>
                                            </p:tav>
                                          </p:tavLst>
                                        </p:anim>
                                        <p:animEffect transition="in" filter="wipe(down)">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20" grpId="0"/>
          <p:bldP spid="21" grpId="0"/>
          <p:bldP spid="22" grpId="0"/>
          <p:bldP spid="3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椭圆 4"/>
          <p:cNvSpPr/>
          <p:nvPr/>
        </p:nvSpPr>
        <p:spPr>
          <a:xfrm>
            <a:off x="5135911" y="1253043"/>
            <a:ext cx="1844438" cy="1844438"/>
          </a:xfrm>
          <a:prstGeom prst="ellipse">
            <a:avLst/>
          </a:prstGeom>
          <a:solidFill>
            <a:schemeClr val="bg1">
              <a:alpha val="34000"/>
            </a:schemeClr>
          </a:solidFill>
          <a:ln w="28575">
            <a:solidFill>
              <a:schemeClr val="bg1"/>
            </a:solidFill>
          </a:ln>
          <a:effectLst>
            <a:outerShdw blurRad="266700" dist="965200" dir="876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02213" y="1413971"/>
            <a:ext cx="1511834" cy="1511834"/>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518590" y="1662056"/>
            <a:ext cx="1079080" cy="1015663"/>
          </a:xfrm>
          <a:prstGeom prst="rect">
            <a:avLst/>
          </a:prstGeom>
          <a:noFill/>
        </p:spPr>
        <p:txBody>
          <a:bodyPr wrap="square" rtlCol="0">
            <a:spAutoFit/>
          </a:bodyPr>
          <a:lstStyle/>
          <a:p>
            <a:r>
              <a:rPr lang="en-US" altLang="zh-CN" sz="60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8281" y="4391301"/>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41272" y="3561114"/>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0" name="矩形 9"/>
          <p:cNvSpPr/>
          <p:nvPr/>
        </p:nvSpPr>
        <p:spPr>
          <a:xfrm>
            <a:off x="5365078" y="3981192"/>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11" name="文本框 10"/>
          <p:cNvSpPr txBox="1"/>
          <p:nvPr/>
        </p:nvSpPr>
        <p:spPr>
          <a:xfrm>
            <a:off x="2083989" y="4629765"/>
            <a:ext cx="8015439" cy="954107"/>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简单的概括性的内容文字，用户可以在投影机或者计算机上进行演示，也可以用户可以在投影机或者计算机上进行演示</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674661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iterate type="wd">
                                    <p:tmPct val="10000"/>
                                  </p:iterate>
                                  <p:childTnLst>
                                    <p:set>
                                      <p:cBhvr>
                                        <p:cTn id="34" dur="1" fill="hold">
                                          <p:stCondLst>
                                            <p:cond delay="0"/>
                                          </p:stCondLst>
                                        </p:cTn>
                                        <p:tgtEl>
                                          <p:spTgt spid="11"/>
                                        </p:tgtEl>
                                        <p:attrNameLst>
                                          <p:attrName>style.visibility</p:attrName>
                                        </p:attrNameLst>
                                      </p:cBhvr>
                                      <p:to>
                                        <p:strVal val="visible"/>
                                      </p:to>
                                    </p:set>
                                    <p:animEffect transition="in" filter="fade">
                                      <p:cBhvr>
                                        <p:cTn id="35" dur="75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7" name="椭圆 6"/>
          <p:cNvSpPr/>
          <p:nvPr/>
        </p:nvSpPr>
        <p:spPr>
          <a:xfrm>
            <a:off x="4860967" y="1025451"/>
            <a:ext cx="1770743" cy="1770743"/>
          </a:xfrm>
          <a:prstGeom prst="ellipse">
            <a:avLst/>
          </a:prstGeom>
          <a:solidFill>
            <a:schemeClr val="bg1">
              <a:alpha val="34000"/>
            </a:schemeClr>
          </a:solidFill>
          <a:ln w="28575">
            <a:solidFill>
              <a:schemeClr val="bg1"/>
            </a:solidFill>
          </a:ln>
          <a:effectLst>
            <a:outerShdw blurRad="266700" dist="1016000" dir="834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020625" y="1185107"/>
            <a:ext cx="1451428" cy="1451428"/>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860967" y="3299867"/>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9" name="矩形 8"/>
          <p:cNvSpPr/>
          <p:nvPr/>
        </p:nvSpPr>
        <p:spPr>
          <a:xfrm>
            <a:off x="5184773" y="3719945"/>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10" name="Freeform 65"/>
          <p:cNvSpPr>
            <a:spLocks noEditPoints="1"/>
          </p:cNvSpPr>
          <p:nvPr/>
        </p:nvSpPr>
        <p:spPr bwMode="auto">
          <a:xfrm>
            <a:off x="5468200" y="1537855"/>
            <a:ext cx="576159" cy="710653"/>
          </a:xfrm>
          <a:custGeom>
            <a:avLst/>
            <a:gdLst>
              <a:gd name="T0" fmla="*/ 556 w 559"/>
              <a:gd name="T1" fmla="*/ 566 h 690"/>
              <a:gd name="T2" fmla="*/ 556 w 559"/>
              <a:gd name="T3" fmla="*/ 630 h 690"/>
              <a:gd name="T4" fmla="*/ 529 w 559"/>
              <a:gd name="T5" fmla="*/ 662 h 690"/>
              <a:gd name="T6" fmla="*/ 439 w 559"/>
              <a:gd name="T7" fmla="*/ 679 h 690"/>
              <a:gd name="T8" fmla="*/ 327 w 559"/>
              <a:gd name="T9" fmla="*/ 689 h 690"/>
              <a:gd name="T10" fmla="*/ 233 w 559"/>
              <a:gd name="T11" fmla="*/ 689 h 690"/>
              <a:gd name="T12" fmla="*/ 122 w 559"/>
              <a:gd name="T13" fmla="*/ 680 h 690"/>
              <a:gd name="T14" fmla="*/ 33 w 559"/>
              <a:gd name="T15" fmla="*/ 666 h 690"/>
              <a:gd name="T16" fmla="*/ 3 w 559"/>
              <a:gd name="T17" fmla="*/ 625 h 690"/>
              <a:gd name="T18" fmla="*/ 26 w 559"/>
              <a:gd name="T19" fmla="*/ 513 h 690"/>
              <a:gd name="T20" fmla="*/ 112 w 559"/>
              <a:gd name="T21" fmla="*/ 478 h 690"/>
              <a:gd name="T22" fmla="*/ 176 w 559"/>
              <a:gd name="T23" fmla="*/ 443 h 690"/>
              <a:gd name="T24" fmla="*/ 190 w 559"/>
              <a:gd name="T25" fmla="*/ 409 h 690"/>
              <a:gd name="T26" fmla="*/ 179 w 559"/>
              <a:gd name="T27" fmla="*/ 364 h 690"/>
              <a:gd name="T28" fmla="*/ 148 w 559"/>
              <a:gd name="T29" fmla="*/ 332 h 690"/>
              <a:gd name="T30" fmla="*/ 134 w 559"/>
              <a:gd name="T31" fmla="*/ 293 h 690"/>
              <a:gd name="T32" fmla="*/ 124 w 559"/>
              <a:gd name="T33" fmla="*/ 277 h 690"/>
              <a:gd name="T34" fmla="*/ 112 w 559"/>
              <a:gd name="T35" fmla="*/ 238 h 690"/>
              <a:gd name="T36" fmla="*/ 116 w 559"/>
              <a:gd name="T37" fmla="*/ 207 h 690"/>
              <a:gd name="T38" fmla="*/ 129 w 559"/>
              <a:gd name="T39" fmla="*/ 108 h 690"/>
              <a:gd name="T40" fmla="*/ 180 w 559"/>
              <a:gd name="T41" fmla="*/ 31 h 690"/>
              <a:gd name="T42" fmla="*/ 247 w 559"/>
              <a:gd name="T43" fmla="*/ 3 h 690"/>
              <a:gd name="T44" fmla="*/ 308 w 559"/>
              <a:gd name="T45" fmla="*/ 4 h 690"/>
              <a:gd name="T46" fmla="*/ 337 w 559"/>
              <a:gd name="T47" fmla="*/ 19 h 690"/>
              <a:gd name="T48" fmla="*/ 361 w 559"/>
              <a:gd name="T49" fmla="*/ 30 h 690"/>
              <a:gd name="T50" fmla="*/ 387 w 559"/>
              <a:gd name="T51" fmla="*/ 39 h 690"/>
              <a:gd name="T52" fmla="*/ 426 w 559"/>
              <a:gd name="T53" fmla="*/ 103 h 690"/>
              <a:gd name="T54" fmla="*/ 443 w 559"/>
              <a:gd name="T55" fmla="*/ 208 h 690"/>
              <a:gd name="T56" fmla="*/ 446 w 559"/>
              <a:gd name="T57" fmla="*/ 230 h 690"/>
              <a:gd name="T58" fmla="*/ 440 w 559"/>
              <a:gd name="T59" fmla="*/ 272 h 690"/>
              <a:gd name="T60" fmla="*/ 425 w 559"/>
              <a:gd name="T61" fmla="*/ 293 h 690"/>
              <a:gd name="T62" fmla="*/ 411 w 559"/>
              <a:gd name="T63" fmla="*/ 332 h 690"/>
              <a:gd name="T64" fmla="*/ 380 w 559"/>
              <a:gd name="T65" fmla="*/ 363 h 690"/>
              <a:gd name="T66" fmla="*/ 367 w 559"/>
              <a:gd name="T67" fmla="*/ 408 h 690"/>
              <a:gd name="T68" fmla="*/ 388 w 559"/>
              <a:gd name="T69" fmla="*/ 450 h 690"/>
              <a:gd name="T70" fmla="*/ 457 w 559"/>
              <a:gd name="T71" fmla="*/ 479 h 690"/>
              <a:gd name="T72" fmla="*/ 530 w 559"/>
              <a:gd name="T73" fmla="*/ 510 h 690"/>
              <a:gd name="T74" fmla="*/ 551 w 559"/>
              <a:gd name="T75" fmla="*/ 540 h 690"/>
              <a:gd name="T76" fmla="*/ 311 w 559"/>
              <a:gd name="T77" fmla="*/ 506 h 690"/>
              <a:gd name="T78" fmla="*/ 297 w 559"/>
              <a:gd name="T79" fmla="*/ 486 h 690"/>
              <a:gd name="T80" fmla="*/ 254 w 559"/>
              <a:gd name="T81" fmla="*/ 496 h 690"/>
              <a:gd name="T82" fmla="*/ 250 w 559"/>
              <a:gd name="T83" fmla="*/ 513 h 690"/>
              <a:gd name="T84" fmla="*/ 267 w 559"/>
              <a:gd name="T85" fmla="*/ 543 h 690"/>
              <a:gd name="T86" fmla="*/ 257 w 559"/>
              <a:gd name="T87" fmla="*/ 588 h 690"/>
              <a:gd name="T88" fmla="*/ 250 w 559"/>
              <a:gd name="T89" fmla="*/ 630 h 690"/>
              <a:gd name="T90" fmla="*/ 262 w 559"/>
              <a:gd name="T91" fmla="*/ 650 h 690"/>
              <a:gd name="T92" fmla="*/ 280 w 559"/>
              <a:gd name="T93" fmla="*/ 663 h 690"/>
              <a:gd name="T94" fmla="*/ 299 w 559"/>
              <a:gd name="T95" fmla="*/ 651 h 690"/>
              <a:gd name="T96" fmla="*/ 310 w 559"/>
              <a:gd name="T97" fmla="*/ 631 h 690"/>
              <a:gd name="T98" fmla="*/ 303 w 559"/>
              <a:gd name="T99" fmla="*/ 591 h 690"/>
              <a:gd name="T100" fmla="*/ 292 w 559"/>
              <a:gd name="T101" fmla="*/ 545 h 690"/>
              <a:gd name="T102" fmla="*/ 311 w 559"/>
              <a:gd name="T103" fmla="*/ 51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9" h="690">
                <a:moveTo>
                  <a:pt x="551" y="540"/>
                </a:moveTo>
                <a:cubicBezTo>
                  <a:pt x="553" y="547"/>
                  <a:pt x="555" y="555"/>
                  <a:pt x="556" y="566"/>
                </a:cubicBezTo>
                <a:cubicBezTo>
                  <a:pt x="558" y="577"/>
                  <a:pt x="559" y="588"/>
                  <a:pt x="559" y="599"/>
                </a:cubicBezTo>
                <a:cubicBezTo>
                  <a:pt x="559" y="610"/>
                  <a:pt x="558" y="620"/>
                  <a:pt x="556" y="630"/>
                </a:cubicBezTo>
                <a:cubicBezTo>
                  <a:pt x="554" y="639"/>
                  <a:pt x="552" y="647"/>
                  <a:pt x="548" y="652"/>
                </a:cubicBezTo>
                <a:cubicBezTo>
                  <a:pt x="546" y="655"/>
                  <a:pt x="539" y="659"/>
                  <a:pt x="529" y="662"/>
                </a:cubicBezTo>
                <a:cubicBezTo>
                  <a:pt x="519" y="665"/>
                  <a:pt x="506" y="668"/>
                  <a:pt x="491" y="671"/>
                </a:cubicBezTo>
                <a:cubicBezTo>
                  <a:pt x="475" y="674"/>
                  <a:pt x="458" y="676"/>
                  <a:pt x="439" y="679"/>
                </a:cubicBezTo>
                <a:cubicBezTo>
                  <a:pt x="420" y="681"/>
                  <a:pt x="401" y="683"/>
                  <a:pt x="382" y="685"/>
                </a:cubicBezTo>
                <a:cubicBezTo>
                  <a:pt x="363" y="687"/>
                  <a:pt x="345" y="688"/>
                  <a:pt x="327" y="689"/>
                </a:cubicBezTo>
                <a:cubicBezTo>
                  <a:pt x="309" y="690"/>
                  <a:pt x="293" y="690"/>
                  <a:pt x="280" y="690"/>
                </a:cubicBezTo>
                <a:cubicBezTo>
                  <a:pt x="266" y="690"/>
                  <a:pt x="250" y="690"/>
                  <a:pt x="233" y="689"/>
                </a:cubicBezTo>
                <a:cubicBezTo>
                  <a:pt x="215" y="687"/>
                  <a:pt x="197" y="686"/>
                  <a:pt x="178" y="685"/>
                </a:cubicBezTo>
                <a:cubicBezTo>
                  <a:pt x="159" y="683"/>
                  <a:pt x="141" y="682"/>
                  <a:pt x="122" y="680"/>
                </a:cubicBezTo>
                <a:cubicBezTo>
                  <a:pt x="104" y="678"/>
                  <a:pt x="87" y="675"/>
                  <a:pt x="72" y="673"/>
                </a:cubicBezTo>
                <a:cubicBezTo>
                  <a:pt x="57" y="670"/>
                  <a:pt x="44" y="668"/>
                  <a:pt x="33" y="666"/>
                </a:cubicBezTo>
                <a:cubicBezTo>
                  <a:pt x="22" y="663"/>
                  <a:pt x="16" y="661"/>
                  <a:pt x="13" y="659"/>
                </a:cubicBezTo>
                <a:cubicBezTo>
                  <a:pt x="9" y="655"/>
                  <a:pt x="5" y="644"/>
                  <a:pt x="3" y="625"/>
                </a:cubicBezTo>
                <a:cubicBezTo>
                  <a:pt x="0" y="607"/>
                  <a:pt x="1" y="582"/>
                  <a:pt x="6" y="552"/>
                </a:cubicBezTo>
                <a:cubicBezTo>
                  <a:pt x="8" y="535"/>
                  <a:pt x="15" y="522"/>
                  <a:pt x="26" y="513"/>
                </a:cubicBezTo>
                <a:cubicBezTo>
                  <a:pt x="37" y="504"/>
                  <a:pt x="50" y="497"/>
                  <a:pt x="65" y="492"/>
                </a:cubicBezTo>
                <a:cubicBezTo>
                  <a:pt x="80" y="487"/>
                  <a:pt x="95" y="482"/>
                  <a:pt x="112" y="478"/>
                </a:cubicBezTo>
                <a:cubicBezTo>
                  <a:pt x="128" y="474"/>
                  <a:pt x="142" y="468"/>
                  <a:pt x="154" y="460"/>
                </a:cubicBezTo>
                <a:cubicBezTo>
                  <a:pt x="163" y="454"/>
                  <a:pt x="171" y="449"/>
                  <a:pt x="176" y="443"/>
                </a:cubicBezTo>
                <a:cubicBezTo>
                  <a:pt x="181" y="438"/>
                  <a:pt x="185" y="432"/>
                  <a:pt x="187" y="427"/>
                </a:cubicBezTo>
                <a:cubicBezTo>
                  <a:pt x="189" y="421"/>
                  <a:pt x="190" y="415"/>
                  <a:pt x="190" y="409"/>
                </a:cubicBezTo>
                <a:cubicBezTo>
                  <a:pt x="190" y="403"/>
                  <a:pt x="190" y="397"/>
                  <a:pt x="190" y="389"/>
                </a:cubicBezTo>
                <a:cubicBezTo>
                  <a:pt x="189" y="378"/>
                  <a:pt x="185" y="370"/>
                  <a:pt x="179" y="364"/>
                </a:cubicBezTo>
                <a:cubicBezTo>
                  <a:pt x="173" y="358"/>
                  <a:pt x="166" y="351"/>
                  <a:pt x="158" y="345"/>
                </a:cubicBezTo>
                <a:cubicBezTo>
                  <a:pt x="154" y="342"/>
                  <a:pt x="151" y="338"/>
                  <a:pt x="148" y="332"/>
                </a:cubicBezTo>
                <a:cubicBezTo>
                  <a:pt x="145" y="326"/>
                  <a:pt x="143" y="320"/>
                  <a:pt x="140" y="314"/>
                </a:cubicBezTo>
                <a:cubicBezTo>
                  <a:pt x="138" y="308"/>
                  <a:pt x="136" y="301"/>
                  <a:pt x="134" y="293"/>
                </a:cubicBezTo>
                <a:cubicBezTo>
                  <a:pt x="133" y="292"/>
                  <a:pt x="131" y="290"/>
                  <a:pt x="129" y="287"/>
                </a:cubicBezTo>
                <a:cubicBezTo>
                  <a:pt x="128" y="285"/>
                  <a:pt x="126" y="281"/>
                  <a:pt x="124" y="277"/>
                </a:cubicBezTo>
                <a:cubicBezTo>
                  <a:pt x="122" y="273"/>
                  <a:pt x="120" y="267"/>
                  <a:pt x="117" y="259"/>
                </a:cubicBezTo>
                <a:cubicBezTo>
                  <a:pt x="115" y="251"/>
                  <a:pt x="113" y="244"/>
                  <a:pt x="112" y="238"/>
                </a:cubicBezTo>
                <a:cubicBezTo>
                  <a:pt x="112" y="231"/>
                  <a:pt x="112" y="226"/>
                  <a:pt x="113" y="222"/>
                </a:cubicBezTo>
                <a:cubicBezTo>
                  <a:pt x="113" y="216"/>
                  <a:pt x="114" y="211"/>
                  <a:pt x="116" y="207"/>
                </a:cubicBezTo>
                <a:cubicBezTo>
                  <a:pt x="116" y="190"/>
                  <a:pt x="117" y="172"/>
                  <a:pt x="119" y="155"/>
                </a:cubicBezTo>
                <a:cubicBezTo>
                  <a:pt x="121" y="140"/>
                  <a:pt x="125" y="125"/>
                  <a:pt x="129" y="108"/>
                </a:cubicBezTo>
                <a:cubicBezTo>
                  <a:pt x="134" y="91"/>
                  <a:pt x="141" y="76"/>
                  <a:pt x="151" y="62"/>
                </a:cubicBezTo>
                <a:cubicBezTo>
                  <a:pt x="160" y="50"/>
                  <a:pt x="170" y="39"/>
                  <a:pt x="180" y="31"/>
                </a:cubicBezTo>
                <a:cubicBezTo>
                  <a:pt x="190" y="23"/>
                  <a:pt x="201" y="16"/>
                  <a:pt x="213" y="12"/>
                </a:cubicBezTo>
                <a:cubicBezTo>
                  <a:pt x="224" y="7"/>
                  <a:pt x="235" y="4"/>
                  <a:pt x="247" y="3"/>
                </a:cubicBezTo>
                <a:cubicBezTo>
                  <a:pt x="258" y="1"/>
                  <a:pt x="269" y="0"/>
                  <a:pt x="280" y="0"/>
                </a:cubicBezTo>
                <a:cubicBezTo>
                  <a:pt x="291" y="1"/>
                  <a:pt x="300" y="2"/>
                  <a:pt x="308" y="4"/>
                </a:cubicBezTo>
                <a:cubicBezTo>
                  <a:pt x="315" y="6"/>
                  <a:pt x="321" y="8"/>
                  <a:pt x="325" y="10"/>
                </a:cubicBezTo>
                <a:cubicBezTo>
                  <a:pt x="330" y="13"/>
                  <a:pt x="334" y="16"/>
                  <a:pt x="337" y="19"/>
                </a:cubicBezTo>
                <a:cubicBezTo>
                  <a:pt x="340" y="23"/>
                  <a:pt x="343" y="26"/>
                  <a:pt x="347" y="30"/>
                </a:cubicBezTo>
                <a:cubicBezTo>
                  <a:pt x="361" y="30"/>
                  <a:pt x="361" y="30"/>
                  <a:pt x="361" y="30"/>
                </a:cubicBezTo>
                <a:cubicBezTo>
                  <a:pt x="366" y="30"/>
                  <a:pt x="370" y="31"/>
                  <a:pt x="374" y="32"/>
                </a:cubicBezTo>
                <a:cubicBezTo>
                  <a:pt x="378" y="33"/>
                  <a:pt x="383" y="35"/>
                  <a:pt x="387" y="39"/>
                </a:cubicBezTo>
                <a:cubicBezTo>
                  <a:pt x="391" y="42"/>
                  <a:pt x="396" y="47"/>
                  <a:pt x="401" y="54"/>
                </a:cubicBezTo>
                <a:cubicBezTo>
                  <a:pt x="412" y="69"/>
                  <a:pt x="421" y="85"/>
                  <a:pt x="426" y="103"/>
                </a:cubicBezTo>
                <a:cubicBezTo>
                  <a:pt x="432" y="121"/>
                  <a:pt x="436" y="137"/>
                  <a:pt x="438" y="153"/>
                </a:cubicBezTo>
                <a:cubicBezTo>
                  <a:pt x="441" y="172"/>
                  <a:pt x="442" y="190"/>
                  <a:pt x="443" y="208"/>
                </a:cubicBezTo>
                <a:cubicBezTo>
                  <a:pt x="444" y="211"/>
                  <a:pt x="444" y="214"/>
                  <a:pt x="445" y="217"/>
                </a:cubicBezTo>
                <a:cubicBezTo>
                  <a:pt x="445" y="221"/>
                  <a:pt x="446" y="225"/>
                  <a:pt x="446" y="230"/>
                </a:cubicBezTo>
                <a:cubicBezTo>
                  <a:pt x="446" y="235"/>
                  <a:pt x="446" y="241"/>
                  <a:pt x="445" y="248"/>
                </a:cubicBezTo>
                <a:cubicBezTo>
                  <a:pt x="444" y="258"/>
                  <a:pt x="442" y="266"/>
                  <a:pt x="440" y="272"/>
                </a:cubicBezTo>
                <a:cubicBezTo>
                  <a:pt x="438" y="278"/>
                  <a:pt x="436" y="282"/>
                  <a:pt x="434" y="285"/>
                </a:cubicBezTo>
                <a:cubicBezTo>
                  <a:pt x="431" y="289"/>
                  <a:pt x="428" y="291"/>
                  <a:pt x="425" y="293"/>
                </a:cubicBezTo>
                <a:cubicBezTo>
                  <a:pt x="424" y="301"/>
                  <a:pt x="421" y="308"/>
                  <a:pt x="419" y="314"/>
                </a:cubicBezTo>
                <a:cubicBezTo>
                  <a:pt x="416" y="320"/>
                  <a:pt x="414" y="326"/>
                  <a:pt x="411" y="332"/>
                </a:cubicBezTo>
                <a:cubicBezTo>
                  <a:pt x="408" y="338"/>
                  <a:pt x="405" y="342"/>
                  <a:pt x="401" y="345"/>
                </a:cubicBezTo>
                <a:cubicBezTo>
                  <a:pt x="392" y="352"/>
                  <a:pt x="385" y="358"/>
                  <a:pt x="380" y="363"/>
                </a:cubicBezTo>
                <a:cubicBezTo>
                  <a:pt x="374" y="367"/>
                  <a:pt x="371" y="375"/>
                  <a:pt x="369" y="387"/>
                </a:cubicBezTo>
                <a:cubicBezTo>
                  <a:pt x="367" y="394"/>
                  <a:pt x="367" y="401"/>
                  <a:pt x="367" y="408"/>
                </a:cubicBezTo>
                <a:cubicBezTo>
                  <a:pt x="368" y="415"/>
                  <a:pt x="369" y="422"/>
                  <a:pt x="373" y="429"/>
                </a:cubicBezTo>
                <a:cubicBezTo>
                  <a:pt x="376" y="436"/>
                  <a:pt x="381" y="443"/>
                  <a:pt x="388" y="450"/>
                </a:cubicBezTo>
                <a:cubicBezTo>
                  <a:pt x="396" y="456"/>
                  <a:pt x="406" y="462"/>
                  <a:pt x="419" y="467"/>
                </a:cubicBezTo>
                <a:cubicBezTo>
                  <a:pt x="430" y="471"/>
                  <a:pt x="443" y="476"/>
                  <a:pt x="457" y="479"/>
                </a:cubicBezTo>
                <a:cubicBezTo>
                  <a:pt x="470" y="483"/>
                  <a:pt x="483" y="487"/>
                  <a:pt x="496" y="492"/>
                </a:cubicBezTo>
                <a:cubicBezTo>
                  <a:pt x="509" y="497"/>
                  <a:pt x="520" y="503"/>
                  <a:pt x="530" y="510"/>
                </a:cubicBezTo>
                <a:cubicBezTo>
                  <a:pt x="540" y="518"/>
                  <a:pt x="547" y="528"/>
                  <a:pt x="551" y="540"/>
                </a:cubicBezTo>
                <a:cubicBezTo>
                  <a:pt x="551" y="540"/>
                  <a:pt x="551" y="540"/>
                  <a:pt x="551" y="540"/>
                </a:cubicBezTo>
                <a:close/>
                <a:moveTo>
                  <a:pt x="311" y="515"/>
                </a:moveTo>
                <a:cubicBezTo>
                  <a:pt x="312" y="512"/>
                  <a:pt x="313" y="509"/>
                  <a:pt x="311" y="506"/>
                </a:cubicBezTo>
                <a:cubicBezTo>
                  <a:pt x="310" y="502"/>
                  <a:pt x="308" y="499"/>
                  <a:pt x="306" y="496"/>
                </a:cubicBezTo>
                <a:cubicBezTo>
                  <a:pt x="303" y="493"/>
                  <a:pt x="300" y="490"/>
                  <a:pt x="297" y="486"/>
                </a:cubicBezTo>
                <a:cubicBezTo>
                  <a:pt x="262" y="486"/>
                  <a:pt x="262" y="486"/>
                  <a:pt x="262" y="486"/>
                </a:cubicBezTo>
                <a:cubicBezTo>
                  <a:pt x="259" y="490"/>
                  <a:pt x="256" y="493"/>
                  <a:pt x="254" y="496"/>
                </a:cubicBezTo>
                <a:cubicBezTo>
                  <a:pt x="252" y="499"/>
                  <a:pt x="250" y="501"/>
                  <a:pt x="249" y="504"/>
                </a:cubicBezTo>
                <a:cubicBezTo>
                  <a:pt x="248" y="507"/>
                  <a:pt x="248" y="510"/>
                  <a:pt x="250" y="513"/>
                </a:cubicBezTo>
                <a:cubicBezTo>
                  <a:pt x="253" y="520"/>
                  <a:pt x="256" y="526"/>
                  <a:pt x="259" y="531"/>
                </a:cubicBezTo>
                <a:cubicBezTo>
                  <a:pt x="261" y="536"/>
                  <a:pt x="264" y="540"/>
                  <a:pt x="267" y="543"/>
                </a:cubicBezTo>
                <a:cubicBezTo>
                  <a:pt x="266" y="548"/>
                  <a:pt x="264" y="554"/>
                  <a:pt x="262" y="562"/>
                </a:cubicBezTo>
                <a:cubicBezTo>
                  <a:pt x="260" y="571"/>
                  <a:pt x="258" y="579"/>
                  <a:pt x="257" y="588"/>
                </a:cubicBezTo>
                <a:cubicBezTo>
                  <a:pt x="255" y="597"/>
                  <a:pt x="253" y="605"/>
                  <a:pt x="252" y="613"/>
                </a:cubicBezTo>
                <a:cubicBezTo>
                  <a:pt x="251" y="620"/>
                  <a:pt x="250" y="626"/>
                  <a:pt x="250" y="630"/>
                </a:cubicBezTo>
                <a:cubicBezTo>
                  <a:pt x="250" y="633"/>
                  <a:pt x="251" y="636"/>
                  <a:pt x="254" y="639"/>
                </a:cubicBezTo>
                <a:cubicBezTo>
                  <a:pt x="256" y="643"/>
                  <a:pt x="259" y="646"/>
                  <a:pt x="262" y="650"/>
                </a:cubicBezTo>
                <a:cubicBezTo>
                  <a:pt x="265" y="654"/>
                  <a:pt x="268" y="657"/>
                  <a:pt x="271" y="659"/>
                </a:cubicBezTo>
                <a:cubicBezTo>
                  <a:pt x="274" y="662"/>
                  <a:pt x="277" y="663"/>
                  <a:pt x="280" y="663"/>
                </a:cubicBezTo>
                <a:cubicBezTo>
                  <a:pt x="282" y="663"/>
                  <a:pt x="285" y="662"/>
                  <a:pt x="289" y="659"/>
                </a:cubicBezTo>
                <a:cubicBezTo>
                  <a:pt x="292" y="657"/>
                  <a:pt x="295" y="654"/>
                  <a:pt x="299" y="651"/>
                </a:cubicBezTo>
                <a:cubicBezTo>
                  <a:pt x="302" y="647"/>
                  <a:pt x="305" y="644"/>
                  <a:pt x="307" y="640"/>
                </a:cubicBezTo>
                <a:cubicBezTo>
                  <a:pt x="309" y="636"/>
                  <a:pt x="310" y="633"/>
                  <a:pt x="310" y="631"/>
                </a:cubicBezTo>
                <a:cubicBezTo>
                  <a:pt x="310" y="628"/>
                  <a:pt x="309" y="623"/>
                  <a:pt x="308" y="616"/>
                </a:cubicBezTo>
                <a:cubicBezTo>
                  <a:pt x="306" y="608"/>
                  <a:pt x="305" y="600"/>
                  <a:pt x="303" y="591"/>
                </a:cubicBezTo>
                <a:cubicBezTo>
                  <a:pt x="301" y="582"/>
                  <a:pt x="300" y="574"/>
                  <a:pt x="297" y="565"/>
                </a:cubicBezTo>
                <a:cubicBezTo>
                  <a:pt x="296" y="557"/>
                  <a:pt x="294" y="550"/>
                  <a:pt x="292" y="545"/>
                </a:cubicBezTo>
                <a:cubicBezTo>
                  <a:pt x="295" y="542"/>
                  <a:pt x="298" y="539"/>
                  <a:pt x="301" y="534"/>
                </a:cubicBezTo>
                <a:cubicBezTo>
                  <a:pt x="304" y="529"/>
                  <a:pt x="307" y="523"/>
                  <a:pt x="311" y="515"/>
                </a:cubicBezTo>
                <a:cubicBezTo>
                  <a:pt x="311" y="515"/>
                  <a:pt x="311" y="515"/>
                  <a:pt x="311" y="51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p:cNvSpPr txBox="1"/>
          <p:nvPr/>
        </p:nvSpPr>
        <p:spPr>
          <a:xfrm>
            <a:off x="1979751" y="4551077"/>
            <a:ext cx="8015439" cy="954107"/>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简单的概括性的内容文字，用户可以在投影机或者计算机上进行演示，也可以用户可以在投影机或者计算机上进行演示</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595411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up)">
                                      <p:cBhvr>
                                        <p:cTn id="16" dur="500"/>
                                        <p:tgtEl>
                                          <p:spTgt spid="10"/>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7"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10" presetClass="entr" presetSubtype="0" fill="hold" grpId="0" nodeType="afterEffect">
                                  <p:stCondLst>
                                    <p:cond delay="0"/>
                                  </p:stCondLst>
                                  <p:iterate type="wd">
                                    <p:tmPct val="10000"/>
                                  </p:iterate>
                                  <p:childTnLst>
                                    <p:set>
                                      <p:cBhvr>
                                        <p:cTn id="31" dur="1" fill="hold">
                                          <p:stCondLst>
                                            <p:cond delay="0"/>
                                          </p:stCondLst>
                                        </p:cTn>
                                        <p:tgtEl>
                                          <p:spTgt spid="11"/>
                                        </p:tgtEl>
                                        <p:attrNameLst>
                                          <p:attrName>style.visibility</p:attrName>
                                        </p:attrNameLst>
                                      </p:cBhvr>
                                      <p:to>
                                        <p:strVal val="visible"/>
                                      </p:to>
                                    </p:set>
                                    <p:animEffect transition="in" filter="fade">
                                      <p:cBhvr>
                                        <p:cTn id="32" dur="7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p:bldP spid="9" grpId="0"/>
      <p:bldP spid="10" grpId="0" animBg="1"/>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文本框 4"/>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sp>
        <p:nvSpPr>
          <p:cNvPr id="7" name="任意多边形 6"/>
          <p:cNvSpPr/>
          <p:nvPr/>
        </p:nvSpPr>
        <p:spPr>
          <a:xfrm rot="9000000">
            <a:off x="4372395" y="2458616"/>
            <a:ext cx="3374051" cy="298602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533400" dist="1308100" dir="792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15449" y="3951627"/>
            <a:ext cx="2883137" cy="95410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5328663" y="2769234"/>
            <a:ext cx="1456708" cy="937066"/>
            <a:chOff x="655638" y="788988"/>
            <a:chExt cx="6742112" cy="4337050"/>
          </a:xfrm>
          <a:solidFill>
            <a:schemeClr val="tx1">
              <a:lumMod val="75000"/>
              <a:lumOff val="25000"/>
            </a:schemeClr>
          </a:solidFill>
        </p:grpSpPr>
        <p:sp>
          <p:nvSpPr>
            <p:cNvPr id="10" name="Freeform 6"/>
            <p:cNvSpPr>
              <a:spLocks/>
            </p:cNvSpPr>
            <p:nvPr/>
          </p:nvSpPr>
          <p:spPr bwMode="auto">
            <a:xfrm>
              <a:off x="1914525" y="788988"/>
              <a:ext cx="4202113" cy="4337050"/>
            </a:xfrm>
            <a:custGeom>
              <a:avLst/>
              <a:gdLst>
                <a:gd name="T0" fmla="*/ 8 w 1119"/>
                <a:gd name="T1" fmla="*/ 1154 h 1154"/>
                <a:gd name="T2" fmla="*/ 216 w 1119"/>
                <a:gd name="T3" fmla="*/ 887 h 1154"/>
                <a:gd name="T4" fmla="*/ 369 w 1119"/>
                <a:gd name="T5" fmla="*/ 851 h 1154"/>
                <a:gd name="T6" fmla="*/ 419 w 1119"/>
                <a:gd name="T7" fmla="*/ 784 h 1154"/>
                <a:gd name="T8" fmla="*/ 419 w 1119"/>
                <a:gd name="T9" fmla="*/ 764 h 1154"/>
                <a:gd name="T10" fmla="*/ 397 w 1119"/>
                <a:gd name="T11" fmla="*/ 688 h 1154"/>
                <a:gd name="T12" fmla="*/ 367 w 1119"/>
                <a:gd name="T13" fmla="*/ 597 h 1154"/>
                <a:gd name="T14" fmla="*/ 362 w 1119"/>
                <a:gd name="T15" fmla="*/ 556 h 1154"/>
                <a:gd name="T16" fmla="*/ 327 w 1119"/>
                <a:gd name="T17" fmla="*/ 519 h 1154"/>
                <a:gd name="T18" fmla="*/ 305 w 1119"/>
                <a:gd name="T19" fmla="*/ 436 h 1154"/>
                <a:gd name="T20" fmla="*/ 324 w 1119"/>
                <a:gd name="T21" fmla="*/ 381 h 1154"/>
                <a:gd name="T22" fmla="*/ 309 w 1119"/>
                <a:gd name="T23" fmla="*/ 195 h 1154"/>
                <a:gd name="T24" fmla="*/ 509 w 1119"/>
                <a:gd name="T25" fmla="*/ 7 h 1154"/>
                <a:gd name="T26" fmla="*/ 663 w 1119"/>
                <a:gd name="T27" fmla="*/ 19 h 1154"/>
                <a:gd name="T28" fmla="*/ 821 w 1119"/>
                <a:gd name="T29" fmla="*/ 233 h 1154"/>
                <a:gd name="T30" fmla="*/ 801 w 1119"/>
                <a:gd name="T31" fmla="*/ 381 h 1154"/>
                <a:gd name="T32" fmla="*/ 821 w 1119"/>
                <a:gd name="T33" fmla="*/ 432 h 1154"/>
                <a:gd name="T34" fmla="*/ 794 w 1119"/>
                <a:gd name="T35" fmla="*/ 530 h 1154"/>
                <a:gd name="T36" fmla="*/ 769 w 1119"/>
                <a:gd name="T37" fmla="*/ 559 h 1154"/>
                <a:gd name="T38" fmla="*/ 765 w 1119"/>
                <a:gd name="T39" fmla="*/ 556 h 1154"/>
                <a:gd name="T40" fmla="*/ 753 w 1119"/>
                <a:gd name="T41" fmla="*/ 630 h 1154"/>
                <a:gd name="T42" fmla="*/ 716 w 1119"/>
                <a:gd name="T43" fmla="*/ 706 h 1154"/>
                <a:gd name="T44" fmla="*/ 706 w 1119"/>
                <a:gd name="T45" fmla="*/ 733 h 1154"/>
                <a:gd name="T46" fmla="*/ 710 w 1119"/>
                <a:gd name="T47" fmla="*/ 806 h 1154"/>
                <a:gd name="T48" fmla="*/ 740 w 1119"/>
                <a:gd name="T49" fmla="*/ 844 h 1154"/>
                <a:gd name="T50" fmla="*/ 871 w 1119"/>
                <a:gd name="T51" fmla="*/ 878 h 1154"/>
                <a:gd name="T52" fmla="*/ 1088 w 1119"/>
                <a:gd name="T53" fmla="*/ 1023 h 1154"/>
                <a:gd name="T54" fmla="*/ 1119 w 1119"/>
                <a:gd name="T55" fmla="*/ 1154 h 1154"/>
                <a:gd name="T56" fmla="*/ 8 w 1119"/>
                <a:gd name="T57" fmla="*/ 1154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9" h="1154">
                  <a:moveTo>
                    <a:pt x="8" y="1154"/>
                  </a:moveTo>
                  <a:cubicBezTo>
                    <a:pt x="0" y="1032"/>
                    <a:pt x="92" y="915"/>
                    <a:pt x="216" y="887"/>
                  </a:cubicBezTo>
                  <a:cubicBezTo>
                    <a:pt x="267" y="875"/>
                    <a:pt x="318" y="863"/>
                    <a:pt x="369" y="851"/>
                  </a:cubicBezTo>
                  <a:cubicBezTo>
                    <a:pt x="405" y="843"/>
                    <a:pt x="420" y="820"/>
                    <a:pt x="419" y="784"/>
                  </a:cubicBezTo>
                  <a:cubicBezTo>
                    <a:pt x="418" y="778"/>
                    <a:pt x="419" y="771"/>
                    <a:pt x="419" y="764"/>
                  </a:cubicBezTo>
                  <a:cubicBezTo>
                    <a:pt x="424" y="736"/>
                    <a:pt x="419" y="711"/>
                    <a:pt x="397" y="688"/>
                  </a:cubicBezTo>
                  <a:cubicBezTo>
                    <a:pt x="374" y="664"/>
                    <a:pt x="373" y="629"/>
                    <a:pt x="367" y="597"/>
                  </a:cubicBezTo>
                  <a:cubicBezTo>
                    <a:pt x="365" y="584"/>
                    <a:pt x="364" y="570"/>
                    <a:pt x="362" y="556"/>
                  </a:cubicBezTo>
                  <a:cubicBezTo>
                    <a:pt x="339" y="554"/>
                    <a:pt x="332" y="538"/>
                    <a:pt x="327" y="519"/>
                  </a:cubicBezTo>
                  <a:cubicBezTo>
                    <a:pt x="320" y="491"/>
                    <a:pt x="311" y="464"/>
                    <a:pt x="305" y="436"/>
                  </a:cubicBezTo>
                  <a:cubicBezTo>
                    <a:pt x="301" y="415"/>
                    <a:pt x="300" y="393"/>
                    <a:pt x="324" y="381"/>
                  </a:cubicBezTo>
                  <a:cubicBezTo>
                    <a:pt x="305" y="320"/>
                    <a:pt x="298" y="257"/>
                    <a:pt x="309" y="195"/>
                  </a:cubicBezTo>
                  <a:cubicBezTo>
                    <a:pt x="326" y="96"/>
                    <a:pt x="408" y="21"/>
                    <a:pt x="509" y="7"/>
                  </a:cubicBezTo>
                  <a:cubicBezTo>
                    <a:pt x="562" y="0"/>
                    <a:pt x="613" y="1"/>
                    <a:pt x="663" y="19"/>
                  </a:cubicBezTo>
                  <a:cubicBezTo>
                    <a:pt x="758" y="52"/>
                    <a:pt x="818" y="132"/>
                    <a:pt x="821" y="233"/>
                  </a:cubicBezTo>
                  <a:cubicBezTo>
                    <a:pt x="822" y="283"/>
                    <a:pt x="819" y="333"/>
                    <a:pt x="801" y="381"/>
                  </a:cubicBezTo>
                  <a:cubicBezTo>
                    <a:pt x="824" y="391"/>
                    <a:pt x="826" y="412"/>
                    <a:pt x="821" y="432"/>
                  </a:cubicBezTo>
                  <a:cubicBezTo>
                    <a:pt x="814" y="465"/>
                    <a:pt x="806" y="498"/>
                    <a:pt x="794" y="530"/>
                  </a:cubicBezTo>
                  <a:cubicBezTo>
                    <a:pt x="791" y="541"/>
                    <a:pt x="778" y="550"/>
                    <a:pt x="769" y="559"/>
                  </a:cubicBezTo>
                  <a:cubicBezTo>
                    <a:pt x="768" y="558"/>
                    <a:pt x="766" y="557"/>
                    <a:pt x="765" y="556"/>
                  </a:cubicBezTo>
                  <a:cubicBezTo>
                    <a:pt x="761" y="580"/>
                    <a:pt x="757" y="605"/>
                    <a:pt x="753" y="630"/>
                  </a:cubicBezTo>
                  <a:cubicBezTo>
                    <a:pt x="748" y="659"/>
                    <a:pt x="735" y="684"/>
                    <a:pt x="716" y="706"/>
                  </a:cubicBezTo>
                  <a:cubicBezTo>
                    <a:pt x="710" y="713"/>
                    <a:pt x="706" y="724"/>
                    <a:pt x="706" y="733"/>
                  </a:cubicBezTo>
                  <a:cubicBezTo>
                    <a:pt x="706" y="757"/>
                    <a:pt x="709" y="782"/>
                    <a:pt x="710" y="806"/>
                  </a:cubicBezTo>
                  <a:cubicBezTo>
                    <a:pt x="711" y="827"/>
                    <a:pt x="722" y="839"/>
                    <a:pt x="740" y="844"/>
                  </a:cubicBezTo>
                  <a:cubicBezTo>
                    <a:pt x="783" y="856"/>
                    <a:pt x="826" y="871"/>
                    <a:pt x="871" y="878"/>
                  </a:cubicBezTo>
                  <a:cubicBezTo>
                    <a:pt x="965" y="895"/>
                    <a:pt x="1041" y="937"/>
                    <a:pt x="1088" y="1023"/>
                  </a:cubicBezTo>
                  <a:cubicBezTo>
                    <a:pt x="1110" y="1063"/>
                    <a:pt x="1119" y="1107"/>
                    <a:pt x="1119" y="1154"/>
                  </a:cubicBezTo>
                  <a:cubicBezTo>
                    <a:pt x="749" y="1154"/>
                    <a:pt x="379" y="1154"/>
                    <a:pt x="8" y="1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11" name="Freeform 7"/>
            <p:cNvSpPr>
              <a:spLocks/>
            </p:cNvSpPr>
            <p:nvPr/>
          </p:nvSpPr>
          <p:spPr bwMode="auto">
            <a:xfrm>
              <a:off x="5264150" y="1517650"/>
              <a:ext cx="2133600" cy="2890838"/>
            </a:xfrm>
            <a:custGeom>
              <a:avLst/>
              <a:gdLst>
                <a:gd name="T0" fmla="*/ 568 w 568"/>
                <a:gd name="T1" fmla="*/ 769 h 769"/>
                <a:gd name="T2" fmla="*/ 544 w 568"/>
                <a:gd name="T3" fmla="*/ 769 h 769"/>
                <a:gd name="T4" fmla="*/ 270 w 568"/>
                <a:gd name="T5" fmla="*/ 769 h 769"/>
                <a:gd name="T6" fmla="*/ 237 w 568"/>
                <a:gd name="T7" fmla="*/ 752 h 769"/>
                <a:gd name="T8" fmla="*/ 40 w 568"/>
                <a:gd name="T9" fmla="*/ 630 h 769"/>
                <a:gd name="T10" fmla="*/ 20 w 568"/>
                <a:gd name="T11" fmla="*/ 628 h 769"/>
                <a:gd name="T12" fmla="*/ 42 w 568"/>
                <a:gd name="T13" fmla="*/ 597 h 769"/>
                <a:gd name="T14" fmla="*/ 107 w 568"/>
                <a:gd name="T15" fmla="*/ 579 h 769"/>
                <a:gd name="T16" fmla="*/ 136 w 568"/>
                <a:gd name="T17" fmla="*/ 539 h 769"/>
                <a:gd name="T18" fmla="*/ 135 w 568"/>
                <a:gd name="T19" fmla="*/ 506 h 769"/>
                <a:gd name="T20" fmla="*/ 0 w 568"/>
                <a:gd name="T21" fmla="*/ 468 h 769"/>
                <a:gd name="T22" fmla="*/ 39 w 568"/>
                <a:gd name="T23" fmla="*/ 250 h 769"/>
                <a:gd name="T24" fmla="*/ 39 w 568"/>
                <a:gd name="T25" fmla="*/ 200 h 769"/>
                <a:gd name="T26" fmla="*/ 46 w 568"/>
                <a:gd name="T27" fmla="*/ 144 h 769"/>
                <a:gd name="T28" fmla="*/ 209 w 568"/>
                <a:gd name="T29" fmla="*/ 2 h 769"/>
                <a:gd name="T30" fmla="*/ 289 w 568"/>
                <a:gd name="T31" fmla="*/ 7 h 769"/>
                <a:gd name="T32" fmla="*/ 415 w 568"/>
                <a:gd name="T33" fmla="*/ 150 h 769"/>
                <a:gd name="T34" fmla="*/ 420 w 568"/>
                <a:gd name="T35" fmla="*/ 238 h 769"/>
                <a:gd name="T36" fmla="*/ 419 w 568"/>
                <a:gd name="T37" fmla="*/ 334 h 769"/>
                <a:gd name="T38" fmla="*/ 457 w 568"/>
                <a:gd name="T39" fmla="*/ 468 h 769"/>
                <a:gd name="T40" fmla="*/ 323 w 568"/>
                <a:gd name="T41" fmla="*/ 502 h 769"/>
                <a:gd name="T42" fmla="*/ 325 w 568"/>
                <a:gd name="T43" fmla="*/ 560 h 769"/>
                <a:gd name="T44" fmla="*/ 351 w 568"/>
                <a:gd name="T45" fmla="*/ 581 h 769"/>
                <a:gd name="T46" fmla="*/ 447 w 568"/>
                <a:gd name="T47" fmla="*/ 609 h 769"/>
                <a:gd name="T48" fmla="*/ 565 w 568"/>
                <a:gd name="T49" fmla="*/ 746 h 769"/>
                <a:gd name="T50" fmla="*/ 568 w 568"/>
                <a:gd name="T51" fmla="*/ 76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8" h="769">
                  <a:moveTo>
                    <a:pt x="568" y="769"/>
                  </a:moveTo>
                  <a:cubicBezTo>
                    <a:pt x="558" y="769"/>
                    <a:pt x="551" y="769"/>
                    <a:pt x="544" y="769"/>
                  </a:cubicBezTo>
                  <a:cubicBezTo>
                    <a:pt x="452" y="769"/>
                    <a:pt x="361" y="769"/>
                    <a:pt x="270" y="769"/>
                  </a:cubicBezTo>
                  <a:cubicBezTo>
                    <a:pt x="254" y="769"/>
                    <a:pt x="247" y="765"/>
                    <a:pt x="237" y="752"/>
                  </a:cubicBezTo>
                  <a:cubicBezTo>
                    <a:pt x="188" y="685"/>
                    <a:pt x="126" y="637"/>
                    <a:pt x="40" y="630"/>
                  </a:cubicBezTo>
                  <a:cubicBezTo>
                    <a:pt x="33" y="629"/>
                    <a:pt x="27" y="628"/>
                    <a:pt x="20" y="628"/>
                  </a:cubicBezTo>
                  <a:cubicBezTo>
                    <a:pt x="14" y="607"/>
                    <a:pt x="28" y="602"/>
                    <a:pt x="42" y="597"/>
                  </a:cubicBezTo>
                  <a:cubicBezTo>
                    <a:pt x="63" y="591"/>
                    <a:pt x="85" y="584"/>
                    <a:pt x="107" y="579"/>
                  </a:cubicBezTo>
                  <a:cubicBezTo>
                    <a:pt x="129" y="574"/>
                    <a:pt x="138" y="561"/>
                    <a:pt x="136" y="539"/>
                  </a:cubicBezTo>
                  <a:cubicBezTo>
                    <a:pt x="134" y="528"/>
                    <a:pt x="135" y="518"/>
                    <a:pt x="135" y="506"/>
                  </a:cubicBezTo>
                  <a:cubicBezTo>
                    <a:pt x="88" y="499"/>
                    <a:pt x="42" y="498"/>
                    <a:pt x="0" y="468"/>
                  </a:cubicBezTo>
                  <a:cubicBezTo>
                    <a:pt x="46" y="401"/>
                    <a:pt x="40" y="325"/>
                    <a:pt x="39" y="250"/>
                  </a:cubicBezTo>
                  <a:cubicBezTo>
                    <a:pt x="39" y="233"/>
                    <a:pt x="38" y="216"/>
                    <a:pt x="39" y="200"/>
                  </a:cubicBezTo>
                  <a:cubicBezTo>
                    <a:pt x="41" y="181"/>
                    <a:pt x="42" y="162"/>
                    <a:pt x="46" y="144"/>
                  </a:cubicBezTo>
                  <a:cubicBezTo>
                    <a:pt x="64" y="56"/>
                    <a:pt x="120" y="7"/>
                    <a:pt x="209" y="2"/>
                  </a:cubicBezTo>
                  <a:cubicBezTo>
                    <a:pt x="236" y="0"/>
                    <a:pt x="263" y="2"/>
                    <a:pt x="289" y="7"/>
                  </a:cubicBezTo>
                  <a:cubicBezTo>
                    <a:pt x="359" y="22"/>
                    <a:pt x="403" y="73"/>
                    <a:pt x="415" y="150"/>
                  </a:cubicBezTo>
                  <a:cubicBezTo>
                    <a:pt x="419" y="179"/>
                    <a:pt x="419" y="209"/>
                    <a:pt x="420" y="238"/>
                  </a:cubicBezTo>
                  <a:cubicBezTo>
                    <a:pt x="420" y="270"/>
                    <a:pt x="419" y="302"/>
                    <a:pt x="419" y="334"/>
                  </a:cubicBezTo>
                  <a:cubicBezTo>
                    <a:pt x="419" y="381"/>
                    <a:pt x="427" y="427"/>
                    <a:pt x="457" y="468"/>
                  </a:cubicBezTo>
                  <a:cubicBezTo>
                    <a:pt x="417" y="497"/>
                    <a:pt x="371" y="497"/>
                    <a:pt x="323" y="502"/>
                  </a:cubicBezTo>
                  <a:cubicBezTo>
                    <a:pt x="323" y="521"/>
                    <a:pt x="321" y="541"/>
                    <a:pt x="325" y="560"/>
                  </a:cubicBezTo>
                  <a:cubicBezTo>
                    <a:pt x="327" y="569"/>
                    <a:pt x="341" y="578"/>
                    <a:pt x="351" y="581"/>
                  </a:cubicBezTo>
                  <a:cubicBezTo>
                    <a:pt x="382" y="592"/>
                    <a:pt x="414" y="601"/>
                    <a:pt x="447" y="609"/>
                  </a:cubicBezTo>
                  <a:cubicBezTo>
                    <a:pt x="517" y="628"/>
                    <a:pt x="550" y="679"/>
                    <a:pt x="565" y="746"/>
                  </a:cubicBezTo>
                  <a:cubicBezTo>
                    <a:pt x="566" y="752"/>
                    <a:pt x="566" y="759"/>
                    <a:pt x="568" y="7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12" name="Freeform 8"/>
            <p:cNvSpPr>
              <a:spLocks/>
            </p:cNvSpPr>
            <p:nvPr/>
          </p:nvSpPr>
          <p:spPr bwMode="auto">
            <a:xfrm>
              <a:off x="655638" y="1484313"/>
              <a:ext cx="2133600" cy="2924175"/>
            </a:xfrm>
            <a:custGeom>
              <a:avLst/>
              <a:gdLst>
                <a:gd name="T0" fmla="*/ 245 w 568"/>
                <a:gd name="T1" fmla="*/ 511 h 778"/>
                <a:gd name="T2" fmla="*/ 112 w 568"/>
                <a:gd name="T3" fmla="*/ 478 h 778"/>
                <a:gd name="T4" fmla="*/ 151 w 568"/>
                <a:gd name="T5" fmla="*/ 318 h 778"/>
                <a:gd name="T6" fmla="*/ 153 w 568"/>
                <a:gd name="T7" fmla="*/ 171 h 778"/>
                <a:gd name="T8" fmla="*/ 366 w 568"/>
                <a:gd name="T9" fmla="*/ 12 h 778"/>
                <a:gd name="T10" fmla="*/ 526 w 568"/>
                <a:gd name="T11" fmla="*/ 178 h 778"/>
                <a:gd name="T12" fmla="*/ 529 w 568"/>
                <a:gd name="T13" fmla="*/ 275 h 778"/>
                <a:gd name="T14" fmla="*/ 568 w 568"/>
                <a:gd name="T15" fmla="*/ 476 h 778"/>
                <a:gd name="T16" fmla="*/ 434 w 568"/>
                <a:gd name="T17" fmla="*/ 514 h 778"/>
                <a:gd name="T18" fmla="*/ 435 w 568"/>
                <a:gd name="T19" fmla="*/ 564 h 778"/>
                <a:gd name="T20" fmla="*/ 450 w 568"/>
                <a:gd name="T21" fmla="*/ 582 h 778"/>
                <a:gd name="T22" fmla="*/ 514 w 568"/>
                <a:gd name="T23" fmla="*/ 603 h 778"/>
                <a:gd name="T24" fmla="*/ 540 w 568"/>
                <a:gd name="T25" fmla="*/ 612 h 778"/>
                <a:gd name="T26" fmla="*/ 550 w 568"/>
                <a:gd name="T27" fmla="*/ 630 h 778"/>
                <a:gd name="T28" fmla="*/ 534 w 568"/>
                <a:gd name="T29" fmla="*/ 638 h 778"/>
                <a:gd name="T30" fmla="*/ 326 w 568"/>
                <a:gd name="T31" fmla="*/ 769 h 778"/>
                <a:gd name="T32" fmla="*/ 313 w 568"/>
                <a:gd name="T33" fmla="*/ 778 h 778"/>
                <a:gd name="T34" fmla="*/ 7 w 568"/>
                <a:gd name="T35" fmla="*/ 778 h 778"/>
                <a:gd name="T36" fmla="*/ 3 w 568"/>
                <a:gd name="T37" fmla="*/ 776 h 778"/>
                <a:gd name="T38" fmla="*/ 102 w 568"/>
                <a:gd name="T39" fmla="*/ 626 h 778"/>
                <a:gd name="T40" fmla="*/ 186 w 568"/>
                <a:gd name="T41" fmla="*/ 601 h 778"/>
                <a:gd name="T42" fmla="*/ 245 w 568"/>
                <a:gd name="T43" fmla="*/ 511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8" h="778">
                  <a:moveTo>
                    <a:pt x="245" y="511"/>
                  </a:moveTo>
                  <a:cubicBezTo>
                    <a:pt x="199" y="507"/>
                    <a:pt x="153" y="506"/>
                    <a:pt x="112" y="478"/>
                  </a:cubicBezTo>
                  <a:cubicBezTo>
                    <a:pt x="148" y="429"/>
                    <a:pt x="151" y="374"/>
                    <a:pt x="151" y="318"/>
                  </a:cubicBezTo>
                  <a:cubicBezTo>
                    <a:pt x="150" y="269"/>
                    <a:pt x="147" y="219"/>
                    <a:pt x="153" y="171"/>
                  </a:cubicBezTo>
                  <a:cubicBezTo>
                    <a:pt x="168" y="44"/>
                    <a:pt x="253" y="0"/>
                    <a:pt x="366" y="12"/>
                  </a:cubicBezTo>
                  <a:cubicBezTo>
                    <a:pt x="463" y="22"/>
                    <a:pt x="517" y="80"/>
                    <a:pt x="526" y="178"/>
                  </a:cubicBezTo>
                  <a:cubicBezTo>
                    <a:pt x="529" y="210"/>
                    <a:pt x="530" y="243"/>
                    <a:pt x="529" y="275"/>
                  </a:cubicBezTo>
                  <a:cubicBezTo>
                    <a:pt x="528" y="345"/>
                    <a:pt x="527" y="414"/>
                    <a:pt x="568" y="476"/>
                  </a:cubicBezTo>
                  <a:cubicBezTo>
                    <a:pt x="528" y="506"/>
                    <a:pt x="481" y="508"/>
                    <a:pt x="434" y="514"/>
                  </a:cubicBezTo>
                  <a:cubicBezTo>
                    <a:pt x="434" y="531"/>
                    <a:pt x="433" y="548"/>
                    <a:pt x="435" y="564"/>
                  </a:cubicBezTo>
                  <a:cubicBezTo>
                    <a:pt x="436" y="571"/>
                    <a:pt x="443" y="580"/>
                    <a:pt x="450" y="582"/>
                  </a:cubicBezTo>
                  <a:cubicBezTo>
                    <a:pt x="471" y="590"/>
                    <a:pt x="493" y="596"/>
                    <a:pt x="514" y="603"/>
                  </a:cubicBezTo>
                  <a:cubicBezTo>
                    <a:pt x="523" y="605"/>
                    <a:pt x="533" y="607"/>
                    <a:pt x="540" y="612"/>
                  </a:cubicBezTo>
                  <a:cubicBezTo>
                    <a:pt x="545" y="616"/>
                    <a:pt x="547" y="624"/>
                    <a:pt x="550" y="630"/>
                  </a:cubicBezTo>
                  <a:cubicBezTo>
                    <a:pt x="545" y="633"/>
                    <a:pt x="540" y="637"/>
                    <a:pt x="534" y="638"/>
                  </a:cubicBezTo>
                  <a:cubicBezTo>
                    <a:pt x="441" y="645"/>
                    <a:pt x="377" y="696"/>
                    <a:pt x="326" y="769"/>
                  </a:cubicBezTo>
                  <a:cubicBezTo>
                    <a:pt x="323" y="773"/>
                    <a:pt x="317" y="778"/>
                    <a:pt x="313" y="778"/>
                  </a:cubicBezTo>
                  <a:cubicBezTo>
                    <a:pt x="211" y="778"/>
                    <a:pt x="109" y="778"/>
                    <a:pt x="7" y="778"/>
                  </a:cubicBezTo>
                  <a:cubicBezTo>
                    <a:pt x="6" y="778"/>
                    <a:pt x="4" y="777"/>
                    <a:pt x="3" y="776"/>
                  </a:cubicBezTo>
                  <a:cubicBezTo>
                    <a:pt x="0" y="717"/>
                    <a:pt x="47" y="644"/>
                    <a:pt x="102" y="626"/>
                  </a:cubicBezTo>
                  <a:cubicBezTo>
                    <a:pt x="130" y="617"/>
                    <a:pt x="158" y="608"/>
                    <a:pt x="186" y="601"/>
                  </a:cubicBezTo>
                  <a:cubicBezTo>
                    <a:pt x="247" y="585"/>
                    <a:pt x="253" y="576"/>
                    <a:pt x="245" y="5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sp>
        <p:nvSpPr>
          <p:cNvPr id="13" name="任意多边形 12"/>
          <p:cNvSpPr/>
          <p:nvPr/>
        </p:nvSpPr>
        <p:spPr>
          <a:xfrm rot="9000000">
            <a:off x="8182199" y="2571761"/>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670345" y="2528602"/>
            <a:ext cx="2883137"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a:t>
            </a:r>
          </a:p>
        </p:txBody>
      </p:sp>
      <p:sp>
        <p:nvSpPr>
          <p:cNvPr id="15" name="任意多边形 14"/>
          <p:cNvSpPr/>
          <p:nvPr/>
        </p:nvSpPr>
        <p:spPr>
          <a:xfrm rot="9000000">
            <a:off x="8182199" y="3636376"/>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670345" y="3593217"/>
            <a:ext cx="2883137"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a:t>
            </a:r>
          </a:p>
        </p:txBody>
      </p:sp>
      <p:sp>
        <p:nvSpPr>
          <p:cNvPr id="17" name="任意多边形 16"/>
          <p:cNvSpPr/>
          <p:nvPr/>
        </p:nvSpPr>
        <p:spPr>
          <a:xfrm rot="9000000">
            <a:off x="8182199" y="4700991"/>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670345" y="4657832"/>
            <a:ext cx="2883137"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a:t>
            </a:r>
          </a:p>
        </p:txBody>
      </p:sp>
      <p:sp>
        <p:nvSpPr>
          <p:cNvPr id="19" name="任意多边形 18"/>
          <p:cNvSpPr/>
          <p:nvPr/>
        </p:nvSpPr>
        <p:spPr>
          <a:xfrm rot="9000000">
            <a:off x="3490607" y="2538897"/>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2172" y="2528602"/>
            <a:ext cx="2883137"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a:t>
            </a:r>
          </a:p>
        </p:txBody>
      </p:sp>
      <p:sp>
        <p:nvSpPr>
          <p:cNvPr id="21" name="任意多边形 20"/>
          <p:cNvSpPr/>
          <p:nvPr/>
        </p:nvSpPr>
        <p:spPr>
          <a:xfrm rot="9000000">
            <a:off x="3490675" y="3603511"/>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12172" y="3593217"/>
            <a:ext cx="2883137"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a:t>
            </a:r>
          </a:p>
        </p:txBody>
      </p:sp>
      <p:sp>
        <p:nvSpPr>
          <p:cNvPr id="23" name="任意多边形 22"/>
          <p:cNvSpPr/>
          <p:nvPr/>
        </p:nvSpPr>
        <p:spPr>
          <a:xfrm rot="9000000">
            <a:off x="3490607" y="4627909"/>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12172" y="4657832"/>
            <a:ext cx="2883137"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a:t>
            </a:r>
          </a:p>
        </p:txBody>
      </p:sp>
      <p:sp>
        <p:nvSpPr>
          <p:cNvPr id="25" name="文本框 24"/>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12194379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left)">
                                      <p:cBhvr>
                                        <p:cTn id="20" dur="500"/>
                                        <p:tgtEl>
                                          <p:spTgt spid="7"/>
                                        </p:tgtEl>
                                      </p:cBhvr>
                                    </p:animEffect>
                                  </p:childTnLst>
                                </p:cTn>
                              </p:par>
                            </p:childTnLst>
                          </p:cTn>
                        </p:par>
                        <p:par>
                          <p:cTn id="21" fill="hold">
                            <p:stCondLst>
                              <p:cond delay="2500"/>
                            </p:stCondLst>
                            <p:childTnLst>
                              <p:par>
                                <p:cTn id="22" presetID="10" presetClass="entr" presetSubtype="0" fill="hold" grpId="0" nodeType="afterEffect">
                                  <p:stCondLst>
                                    <p:cond delay="0"/>
                                  </p:stCondLst>
                                  <p:iterate type="wd">
                                    <p:tmPct val="10000"/>
                                  </p:iterate>
                                  <p:childTnLst>
                                    <p:set>
                                      <p:cBhvr>
                                        <p:cTn id="23" dur="1" fill="hold">
                                          <p:stCondLst>
                                            <p:cond delay="0"/>
                                          </p:stCondLst>
                                        </p:cTn>
                                        <p:tgtEl>
                                          <p:spTgt spid="8"/>
                                        </p:tgtEl>
                                        <p:attrNameLst>
                                          <p:attrName>style.visibility</p:attrName>
                                        </p:attrNameLst>
                                      </p:cBhvr>
                                      <p:to>
                                        <p:strVal val="visible"/>
                                      </p:to>
                                    </p:set>
                                    <p:animEffect transition="in" filter="fade">
                                      <p:cBhvr>
                                        <p:cTn id="24" dur="750"/>
                                        <p:tgtEl>
                                          <p:spTgt spid="8"/>
                                        </p:tgtEl>
                                      </p:cBhvr>
                                    </p:animEffect>
                                  </p:childTnLst>
                                </p:cTn>
                              </p:par>
                            </p:childTnLst>
                          </p:cTn>
                        </p:par>
                        <p:par>
                          <p:cTn id="25" fill="hold">
                            <p:stCondLst>
                              <p:cond delay="7075"/>
                            </p:stCondLst>
                            <p:childTnLst>
                              <p:par>
                                <p:cTn id="26" presetID="12" presetClass="entr" presetSubtype="1"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ppt_y</p:attrName>
                                        </p:attrNameLst>
                                      </p:cBhvr>
                                      <p:tavLst>
                                        <p:tav tm="0">
                                          <p:val>
                                            <p:strVal val="#ppt_y-#ppt_h*1.125000"/>
                                          </p:val>
                                        </p:tav>
                                        <p:tav tm="100000">
                                          <p:val>
                                            <p:strVal val="#ppt_y"/>
                                          </p:val>
                                        </p:tav>
                                      </p:tavLst>
                                    </p:anim>
                                    <p:animEffect transition="in" filter="wipe(down)">
                                      <p:cBhvr>
                                        <p:cTn id="29" dur="500"/>
                                        <p:tgtEl>
                                          <p:spTgt spid="9"/>
                                        </p:tgtEl>
                                      </p:cBhvr>
                                    </p:animEffect>
                                  </p:childTnLst>
                                </p:cTn>
                              </p:par>
                            </p:childTnLst>
                          </p:cTn>
                        </p:par>
                        <p:par>
                          <p:cTn id="30" fill="hold">
                            <p:stCondLst>
                              <p:cond delay="7575"/>
                            </p:stCondLst>
                            <p:childTnLst>
                              <p:par>
                                <p:cTn id="31" presetID="1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ppt_x</p:attrName>
                                        </p:attrNameLst>
                                      </p:cBhvr>
                                      <p:tavLst>
                                        <p:tav tm="0">
                                          <p:val>
                                            <p:strVal val="#ppt_x-#ppt_w*1.125000"/>
                                          </p:val>
                                        </p:tav>
                                        <p:tav tm="100000">
                                          <p:val>
                                            <p:strVal val="#ppt_x"/>
                                          </p:val>
                                        </p:tav>
                                      </p:tavLst>
                                    </p:anim>
                                    <p:animEffect transition="in" filter="wipe(right)">
                                      <p:cBhvr>
                                        <p:cTn id="34" dur="500"/>
                                        <p:tgtEl>
                                          <p:spTgt spid="13"/>
                                        </p:tgtEl>
                                      </p:cBhvr>
                                    </p:animEffect>
                                  </p:childTnLst>
                                </p:cTn>
                              </p:par>
                            </p:childTnLst>
                          </p:cTn>
                        </p:par>
                        <p:par>
                          <p:cTn id="35" fill="hold">
                            <p:stCondLst>
                              <p:cond delay="8075"/>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14"/>
                                        </p:tgtEl>
                                        <p:attrNameLst>
                                          <p:attrName>style.visibility</p:attrName>
                                        </p:attrNameLst>
                                      </p:cBhvr>
                                      <p:to>
                                        <p:strVal val="visible"/>
                                      </p:to>
                                    </p:set>
                                    <p:animEffect transition="in" filter="fade">
                                      <p:cBhvr>
                                        <p:cTn id="38" dur="750"/>
                                        <p:tgtEl>
                                          <p:spTgt spid="14"/>
                                        </p:tgtEl>
                                      </p:cBhvr>
                                    </p:animEffect>
                                  </p:childTnLst>
                                </p:cTn>
                              </p:par>
                            </p:childTnLst>
                          </p:cTn>
                        </p:par>
                        <p:par>
                          <p:cTn id="39" fill="hold">
                            <p:stCondLst>
                              <p:cond delay="10250"/>
                            </p:stCondLst>
                            <p:childTnLst>
                              <p:par>
                                <p:cTn id="40" presetID="12" presetClass="entr" presetSubtype="8"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p:tgtEl>
                                          <p:spTgt spid="15"/>
                                        </p:tgtEl>
                                        <p:attrNameLst>
                                          <p:attrName>ppt_x</p:attrName>
                                        </p:attrNameLst>
                                      </p:cBhvr>
                                      <p:tavLst>
                                        <p:tav tm="0">
                                          <p:val>
                                            <p:strVal val="#ppt_x-#ppt_w*1.125000"/>
                                          </p:val>
                                        </p:tav>
                                        <p:tav tm="100000">
                                          <p:val>
                                            <p:strVal val="#ppt_x"/>
                                          </p:val>
                                        </p:tav>
                                      </p:tavLst>
                                    </p:anim>
                                    <p:animEffect transition="in" filter="wipe(right)">
                                      <p:cBhvr>
                                        <p:cTn id="43" dur="500"/>
                                        <p:tgtEl>
                                          <p:spTgt spid="15"/>
                                        </p:tgtEl>
                                      </p:cBhvr>
                                    </p:animEffect>
                                  </p:childTnLst>
                                </p:cTn>
                              </p:par>
                            </p:childTnLst>
                          </p:cTn>
                        </p:par>
                        <p:par>
                          <p:cTn id="44" fill="hold">
                            <p:stCondLst>
                              <p:cond delay="10750"/>
                            </p:stCondLst>
                            <p:childTnLst>
                              <p:par>
                                <p:cTn id="45" presetID="10" presetClass="entr" presetSubtype="0" fill="hold" grpId="0" nodeType="afterEffect">
                                  <p:stCondLst>
                                    <p:cond delay="0"/>
                                  </p:stCondLst>
                                  <p:iterate type="wd">
                                    <p:tmPct val="10000"/>
                                  </p:iterate>
                                  <p:childTnLst>
                                    <p:set>
                                      <p:cBhvr>
                                        <p:cTn id="46" dur="1" fill="hold">
                                          <p:stCondLst>
                                            <p:cond delay="0"/>
                                          </p:stCondLst>
                                        </p:cTn>
                                        <p:tgtEl>
                                          <p:spTgt spid="16"/>
                                        </p:tgtEl>
                                        <p:attrNameLst>
                                          <p:attrName>style.visibility</p:attrName>
                                        </p:attrNameLst>
                                      </p:cBhvr>
                                      <p:to>
                                        <p:strVal val="visible"/>
                                      </p:to>
                                    </p:set>
                                    <p:animEffect transition="in" filter="fade">
                                      <p:cBhvr>
                                        <p:cTn id="47" dur="750"/>
                                        <p:tgtEl>
                                          <p:spTgt spid="16"/>
                                        </p:tgtEl>
                                      </p:cBhvr>
                                    </p:animEffect>
                                  </p:childTnLst>
                                </p:cTn>
                              </p:par>
                            </p:childTnLst>
                          </p:cTn>
                        </p:par>
                        <p:par>
                          <p:cTn id="48" fill="hold">
                            <p:stCondLst>
                              <p:cond delay="12925"/>
                            </p:stCondLst>
                            <p:childTnLst>
                              <p:par>
                                <p:cTn id="49" presetID="12" presetClass="entr" presetSubtype="8"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p:tgtEl>
                                          <p:spTgt spid="17"/>
                                        </p:tgtEl>
                                        <p:attrNameLst>
                                          <p:attrName>ppt_x</p:attrName>
                                        </p:attrNameLst>
                                      </p:cBhvr>
                                      <p:tavLst>
                                        <p:tav tm="0">
                                          <p:val>
                                            <p:strVal val="#ppt_x-#ppt_w*1.125000"/>
                                          </p:val>
                                        </p:tav>
                                        <p:tav tm="100000">
                                          <p:val>
                                            <p:strVal val="#ppt_x"/>
                                          </p:val>
                                        </p:tav>
                                      </p:tavLst>
                                    </p:anim>
                                    <p:animEffect transition="in" filter="wipe(right)">
                                      <p:cBhvr>
                                        <p:cTn id="52" dur="500"/>
                                        <p:tgtEl>
                                          <p:spTgt spid="17"/>
                                        </p:tgtEl>
                                      </p:cBhvr>
                                    </p:animEffect>
                                  </p:childTnLst>
                                </p:cTn>
                              </p:par>
                            </p:childTnLst>
                          </p:cTn>
                        </p:par>
                        <p:par>
                          <p:cTn id="53" fill="hold">
                            <p:stCondLst>
                              <p:cond delay="13425"/>
                            </p:stCondLst>
                            <p:childTnLst>
                              <p:par>
                                <p:cTn id="54" presetID="10" presetClass="entr" presetSubtype="0" fill="hold" grpId="0" nodeType="afterEffect">
                                  <p:stCondLst>
                                    <p:cond delay="0"/>
                                  </p:stCondLst>
                                  <p:iterate type="wd">
                                    <p:tmPct val="10000"/>
                                  </p:iterate>
                                  <p:childTnLst>
                                    <p:set>
                                      <p:cBhvr>
                                        <p:cTn id="55" dur="1" fill="hold">
                                          <p:stCondLst>
                                            <p:cond delay="0"/>
                                          </p:stCondLst>
                                        </p:cTn>
                                        <p:tgtEl>
                                          <p:spTgt spid="18"/>
                                        </p:tgtEl>
                                        <p:attrNameLst>
                                          <p:attrName>style.visibility</p:attrName>
                                        </p:attrNameLst>
                                      </p:cBhvr>
                                      <p:to>
                                        <p:strVal val="visible"/>
                                      </p:to>
                                    </p:set>
                                    <p:animEffect transition="in" filter="fade">
                                      <p:cBhvr>
                                        <p:cTn id="56" dur="750"/>
                                        <p:tgtEl>
                                          <p:spTgt spid="18"/>
                                        </p:tgtEl>
                                      </p:cBhvr>
                                    </p:animEffect>
                                  </p:childTnLst>
                                </p:cTn>
                              </p:par>
                            </p:childTnLst>
                          </p:cTn>
                        </p:par>
                        <p:par>
                          <p:cTn id="57" fill="hold">
                            <p:stCondLst>
                              <p:cond delay="15600"/>
                            </p:stCondLst>
                            <p:childTnLst>
                              <p:par>
                                <p:cTn id="58" presetID="12" presetClass="entr" presetSubtype="8"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p:tgtEl>
                                          <p:spTgt spid="19"/>
                                        </p:tgtEl>
                                        <p:attrNameLst>
                                          <p:attrName>ppt_x</p:attrName>
                                        </p:attrNameLst>
                                      </p:cBhvr>
                                      <p:tavLst>
                                        <p:tav tm="0">
                                          <p:val>
                                            <p:strVal val="#ppt_x-#ppt_w*1.125000"/>
                                          </p:val>
                                        </p:tav>
                                        <p:tav tm="100000">
                                          <p:val>
                                            <p:strVal val="#ppt_x"/>
                                          </p:val>
                                        </p:tav>
                                      </p:tavLst>
                                    </p:anim>
                                    <p:animEffect transition="in" filter="wipe(right)">
                                      <p:cBhvr>
                                        <p:cTn id="61" dur="500"/>
                                        <p:tgtEl>
                                          <p:spTgt spid="19"/>
                                        </p:tgtEl>
                                      </p:cBhvr>
                                    </p:animEffect>
                                  </p:childTnLst>
                                </p:cTn>
                              </p:par>
                            </p:childTnLst>
                          </p:cTn>
                        </p:par>
                        <p:par>
                          <p:cTn id="62" fill="hold">
                            <p:stCondLst>
                              <p:cond delay="16100"/>
                            </p:stCondLst>
                            <p:childTnLst>
                              <p:par>
                                <p:cTn id="63" presetID="10" presetClass="entr" presetSubtype="0" fill="hold" grpId="0" nodeType="afterEffect">
                                  <p:stCondLst>
                                    <p:cond delay="0"/>
                                  </p:stCondLst>
                                  <p:iterate type="wd">
                                    <p:tmPct val="10000"/>
                                  </p:iterate>
                                  <p:childTnLst>
                                    <p:set>
                                      <p:cBhvr>
                                        <p:cTn id="64" dur="1" fill="hold">
                                          <p:stCondLst>
                                            <p:cond delay="0"/>
                                          </p:stCondLst>
                                        </p:cTn>
                                        <p:tgtEl>
                                          <p:spTgt spid="20"/>
                                        </p:tgtEl>
                                        <p:attrNameLst>
                                          <p:attrName>style.visibility</p:attrName>
                                        </p:attrNameLst>
                                      </p:cBhvr>
                                      <p:to>
                                        <p:strVal val="visible"/>
                                      </p:to>
                                    </p:set>
                                    <p:animEffect transition="in" filter="fade">
                                      <p:cBhvr>
                                        <p:cTn id="65" dur="750"/>
                                        <p:tgtEl>
                                          <p:spTgt spid="20"/>
                                        </p:tgtEl>
                                      </p:cBhvr>
                                    </p:animEffect>
                                  </p:childTnLst>
                                </p:cTn>
                              </p:par>
                            </p:childTnLst>
                          </p:cTn>
                        </p:par>
                        <p:par>
                          <p:cTn id="66" fill="hold">
                            <p:stCondLst>
                              <p:cond delay="18275"/>
                            </p:stCondLst>
                            <p:childTnLst>
                              <p:par>
                                <p:cTn id="67" presetID="12" presetClass="entr" presetSubtype="8"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p:tgtEl>
                                          <p:spTgt spid="21"/>
                                        </p:tgtEl>
                                        <p:attrNameLst>
                                          <p:attrName>ppt_x</p:attrName>
                                        </p:attrNameLst>
                                      </p:cBhvr>
                                      <p:tavLst>
                                        <p:tav tm="0">
                                          <p:val>
                                            <p:strVal val="#ppt_x-#ppt_w*1.125000"/>
                                          </p:val>
                                        </p:tav>
                                        <p:tav tm="100000">
                                          <p:val>
                                            <p:strVal val="#ppt_x"/>
                                          </p:val>
                                        </p:tav>
                                      </p:tavLst>
                                    </p:anim>
                                    <p:animEffect transition="in" filter="wipe(right)">
                                      <p:cBhvr>
                                        <p:cTn id="70" dur="500"/>
                                        <p:tgtEl>
                                          <p:spTgt spid="21"/>
                                        </p:tgtEl>
                                      </p:cBhvr>
                                    </p:animEffect>
                                  </p:childTnLst>
                                </p:cTn>
                              </p:par>
                            </p:childTnLst>
                          </p:cTn>
                        </p:par>
                        <p:par>
                          <p:cTn id="71" fill="hold">
                            <p:stCondLst>
                              <p:cond delay="18775"/>
                            </p:stCondLst>
                            <p:childTnLst>
                              <p:par>
                                <p:cTn id="72" presetID="10" presetClass="entr" presetSubtype="0" fill="hold" grpId="0" nodeType="afterEffect">
                                  <p:stCondLst>
                                    <p:cond delay="0"/>
                                  </p:stCondLst>
                                  <p:iterate type="wd">
                                    <p:tmPct val="10000"/>
                                  </p:iterate>
                                  <p:childTnLst>
                                    <p:set>
                                      <p:cBhvr>
                                        <p:cTn id="73" dur="1" fill="hold">
                                          <p:stCondLst>
                                            <p:cond delay="0"/>
                                          </p:stCondLst>
                                        </p:cTn>
                                        <p:tgtEl>
                                          <p:spTgt spid="22"/>
                                        </p:tgtEl>
                                        <p:attrNameLst>
                                          <p:attrName>style.visibility</p:attrName>
                                        </p:attrNameLst>
                                      </p:cBhvr>
                                      <p:to>
                                        <p:strVal val="visible"/>
                                      </p:to>
                                    </p:set>
                                    <p:animEffect transition="in" filter="fade">
                                      <p:cBhvr>
                                        <p:cTn id="74" dur="750"/>
                                        <p:tgtEl>
                                          <p:spTgt spid="22"/>
                                        </p:tgtEl>
                                      </p:cBhvr>
                                    </p:animEffect>
                                  </p:childTnLst>
                                </p:cTn>
                              </p:par>
                            </p:childTnLst>
                          </p:cTn>
                        </p:par>
                        <p:par>
                          <p:cTn id="75" fill="hold">
                            <p:stCondLst>
                              <p:cond delay="20950"/>
                            </p:stCondLst>
                            <p:childTnLst>
                              <p:par>
                                <p:cTn id="76" presetID="12" presetClass="entr" presetSubtype="8"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 calcmode="lin" valueType="num">
                                      <p:cBhvr additive="base">
                                        <p:cTn id="78" dur="500"/>
                                        <p:tgtEl>
                                          <p:spTgt spid="23"/>
                                        </p:tgtEl>
                                        <p:attrNameLst>
                                          <p:attrName>ppt_x</p:attrName>
                                        </p:attrNameLst>
                                      </p:cBhvr>
                                      <p:tavLst>
                                        <p:tav tm="0">
                                          <p:val>
                                            <p:strVal val="#ppt_x-#ppt_w*1.125000"/>
                                          </p:val>
                                        </p:tav>
                                        <p:tav tm="100000">
                                          <p:val>
                                            <p:strVal val="#ppt_x"/>
                                          </p:val>
                                        </p:tav>
                                      </p:tavLst>
                                    </p:anim>
                                    <p:animEffect transition="in" filter="wipe(right)">
                                      <p:cBhvr>
                                        <p:cTn id="79" dur="500"/>
                                        <p:tgtEl>
                                          <p:spTgt spid="23"/>
                                        </p:tgtEl>
                                      </p:cBhvr>
                                    </p:animEffect>
                                  </p:childTnLst>
                                </p:cTn>
                              </p:par>
                            </p:childTnLst>
                          </p:cTn>
                        </p:par>
                        <p:par>
                          <p:cTn id="80" fill="hold">
                            <p:stCondLst>
                              <p:cond delay="21450"/>
                            </p:stCondLst>
                            <p:childTnLst>
                              <p:par>
                                <p:cTn id="81" presetID="10" presetClass="entr" presetSubtype="0" fill="hold" grpId="0" nodeType="afterEffect">
                                  <p:stCondLst>
                                    <p:cond delay="0"/>
                                  </p:stCondLst>
                                  <p:iterate type="wd">
                                    <p:tmPct val="10000"/>
                                  </p:iterate>
                                  <p:childTnLst>
                                    <p:set>
                                      <p:cBhvr>
                                        <p:cTn id="82" dur="1" fill="hold">
                                          <p:stCondLst>
                                            <p:cond delay="0"/>
                                          </p:stCondLst>
                                        </p:cTn>
                                        <p:tgtEl>
                                          <p:spTgt spid="24"/>
                                        </p:tgtEl>
                                        <p:attrNameLst>
                                          <p:attrName>style.visibility</p:attrName>
                                        </p:attrNameLst>
                                      </p:cBhvr>
                                      <p:to>
                                        <p:strVal val="visible"/>
                                      </p:to>
                                    </p:set>
                                    <p:animEffect transition="in" filter="fade">
                                      <p:cBhvr>
                                        <p:cTn id="83" dur="75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13" grpId="0" animBg="1"/>
      <p:bldP spid="14" grpId="0"/>
      <p:bldP spid="15" grpId="0" animBg="1"/>
      <p:bldP spid="16" grpId="0"/>
      <p:bldP spid="17" grpId="0" animBg="1"/>
      <p:bldP spid="18" grpId="0"/>
      <p:bldP spid="19" grpId="0" animBg="1"/>
      <p:bldP spid="20" grpId="0"/>
      <p:bldP spid="21" grpId="0" animBg="1"/>
      <p:bldP spid="22" grpId="0"/>
      <p:bldP spid="23" grpId="0" animBg="1"/>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874" y="0"/>
            <a:ext cx="12192000" cy="6858000"/>
          </a:xfrm>
          <a:prstGeom prst="rect">
            <a:avLst/>
          </a:prstGeom>
        </p:spPr>
      </p:pic>
      <p:sp>
        <p:nvSpPr>
          <p:cNvPr id="5" name="文本框 4"/>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sp>
        <p:nvSpPr>
          <p:cNvPr id="7" name="任意多边形 6"/>
          <p:cNvSpPr/>
          <p:nvPr/>
        </p:nvSpPr>
        <p:spPr>
          <a:xfrm>
            <a:off x="4914900" y="4000500"/>
            <a:ext cx="2260600" cy="0"/>
          </a:xfrm>
          <a:custGeom>
            <a:avLst/>
            <a:gdLst>
              <a:gd name="connsiteX0" fmla="*/ 0 w 1695450"/>
              <a:gd name="connsiteY0" fmla="*/ 0 h 0"/>
              <a:gd name="connsiteX1" fmla="*/ 1695450 w 1695450"/>
              <a:gd name="connsiteY1" fmla="*/ 0 h 0"/>
            </a:gdLst>
            <a:ahLst/>
            <a:cxnLst>
              <a:cxn ang="0">
                <a:pos x="connsiteX0" y="connsiteY0"/>
              </a:cxn>
              <a:cxn ang="0">
                <a:pos x="connsiteX1" y="connsiteY1"/>
              </a:cxn>
            </a:cxnLst>
            <a:rect l="l" t="t" r="r" b="b"/>
            <a:pathLst>
              <a:path w="1695450">
                <a:moveTo>
                  <a:pt x="0" y="0"/>
                </a:moveTo>
                <a:lnTo>
                  <a:pt x="1695450" y="0"/>
                </a:lnTo>
              </a:path>
            </a:pathLst>
          </a:cu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8" name="任意多边形 7"/>
          <p:cNvSpPr/>
          <p:nvPr/>
        </p:nvSpPr>
        <p:spPr>
          <a:xfrm>
            <a:off x="6032500" y="2946400"/>
            <a:ext cx="0" cy="2133600"/>
          </a:xfrm>
          <a:custGeom>
            <a:avLst/>
            <a:gdLst>
              <a:gd name="connsiteX0" fmla="*/ 0 w 0"/>
              <a:gd name="connsiteY0" fmla="*/ 0 h 1600200"/>
              <a:gd name="connsiteX1" fmla="*/ 0 w 0"/>
              <a:gd name="connsiteY1" fmla="*/ 1600200 h 1600200"/>
            </a:gdLst>
            <a:ahLst/>
            <a:cxnLst>
              <a:cxn ang="0">
                <a:pos x="connsiteX0" y="connsiteY0"/>
              </a:cxn>
              <a:cxn ang="0">
                <a:pos x="connsiteX1" y="connsiteY1"/>
              </a:cxn>
            </a:cxnLst>
            <a:rect l="l" t="t" r="r" b="b"/>
            <a:pathLst>
              <a:path h="1600200">
                <a:moveTo>
                  <a:pt x="0" y="0"/>
                </a:moveTo>
                <a:lnTo>
                  <a:pt x="0" y="1600200"/>
                </a:lnTo>
              </a:path>
            </a:pathLst>
          </a:cu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grpSp>
        <p:nvGrpSpPr>
          <p:cNvPr id="9" name="组合 8"/>
          <p:cNvGrpSpPr/>
          <p:nvPr/>
        </p:nvGrpSpPr>
        <p:grpSpPr>
          <a:xfrm>
            <a:off x="6680749" y="1795498"/>
            <a:ext cx="3401795" cy="654417"/>
            <a:chOff x="1964947" y="597930"/>
            <a:chExt cx="2551346" cy="490812"/>
          </a:xfrm>
          <a:effectLst>
            <a:outerShdw blurRad="241300" dist="127000" dir="5400000" algn="ctr" rotWithShape="0">
              <a:srgbClr val="000000">
                <a:alpha val="88000"/>
              </a:srgbClr>
            </a:outerShdw>
          </a:effectLst>
        </p:grpSpPr>
        <p:sp>
          <p:nvSpPr>
            <p:cNvPr id="10" name="文本框 9"/>
            <p:cNvSpPr txBox="1"/>
            <p:nvPr/>
          </p:nvSpPr>
          <p:spPr bwMode="auto">
            <a:xfrm>
              <a:off x="1964947" y="788660"/>
              <a:ext cx="2551346" cy="300082"/>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11"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2" name="组合 11"/>
          <p:cNvGrpSpPr/>
          <p:nvPr/>
        </p:nvGrpSpPr>
        <p:grpSpPr>
          <a:xfrm>
            <a:off x="6680749" y="5417718"/>
            <a:ext cx="3401795" cy="654417"/>
            <a:chOff x="1964947" y="597930"/>
            <a:chExt cx="2551346" cy="490812"/>
          </a:xfrm>
          <a:effectLst>
            <a:outerShdw blurRad="241300" dist="127000" dir="5400000" algn="ctr" rotWithShape="0">
              <a:srgbClr val="000000">
                <a:alpha val="88000"/>
              </a:srgbClr>
            </a:outerShdw>
          </a:effectLst>
        </p:grpSpPr>
        <p:sp>
          <p:nvSpPr>
            <p:cNvPr id="13" name="文本框 12"/>
            <p:cNvSpPr txBox="1"/>
            <p:nvPr/>
          </p:nvSpPr>
          <p:spPr bwMode="auto">
            <a:xfrm>
              <a:off x="1964947" y="788660"/>
              <a:ext cx="2551346" cy="300082"/>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14"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5" name="组合 14"/>
          <p:cNvGrpSpPr/>
          <p:nvPr/>
        </p:nvGrpSpPr>
        <p:grpSpPr>
          <a:xfrm>
            <a:off x="8530952" y="3568313"/>
            <a:ext cx="2139529" cy="808304"/>
            <a:chOff x="1964947" y="597930"/>
            <a:chExt cx="1604647" cy="606228"/>
          </a:xfrm>
          <a:effectLst>
            <a:outerShdw blurRad="241300" dist="127000" dir="5400000" algn="ctr" rotWithShape="0">
              <a:srgbClr val="000000">
                <a:alpha val="88000"/>
              </a:srgbClr>
            </a:outerShdw>
          </a:effectLst>
        </p:grpSpPr>
        <p:sp>
          <p:nvSpPr>
            <p:cNvPr id="16" name="文本框 15"/>
            <p:cNvSpPr txBox="1"/>
            <p:nvPr/>
          </p:nvSpPr>
          <p:spPr bwMode="auto">
            <a:xfrm>
              <a:off x="1964947" y="788660"/>
              <a:ext cx="1604647"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17" name="文本框 24"/>
            <p:cNvSpPr txBox="1">
              <a:spLocks noChangeArrowheads="1"/>
            </p:cNvSpPr>
            <p:nvPr/>
          </p:nvSpPr>
          <p:spPr bwMode="auto">
            <a:xfrm>
              <a:off x="196916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8" name="组合 17"/>
          <p:cNvGrpSpPr/>
          <p:nvPr/>
        </p:nvGrpSpPr>
        <p:grpSpPr>
          <a:xfrm>
            <a:off x="1432308" y="3568313"/>
            <a:ext cx="2226739" cy="808304"/>
            <a:chOff x="1964947" y="597930"/>
            <a:chExt cx="1670054" cy="606228"/>
          </a:xfrm>
          <a:effectLst>
            <a:outerShdw blurRad="241300" dist="127000" dir="5400000" algn="ctr" rotWithShape="0">
              <a:srgbClr val="000000">
                <a:alpha val="88000"/>
              </a:srgbClr>
            </a:outerShdw>
          </a:effectLst>
        </p:grpSpPr>
        <p:sp>
          <p:nvSpPr>
            <p:cNvPr id="19" name="文本框 18"/>
            <p:cNvSpPr txBox="1"/>
            <p:nvPr/>
          </p:nvSpPr>
          <p:spPr bwMode="auto">
            <a:xfrm>
              <a:off x="1964947" y="788660"/>
              <a:ext cx="1604647"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schemeClr val="bg1"/>
                  </a:solidFill>
                </a:rPr>
                <a:t>This is a sample text. Insert your desired text here. Again. This is a dummy text. Enter your own text here</a:t>
              </a:r>
              <a:r>
                <a:rPr lang="en-US" altLang="zh-CN" sz="800" dirty="0">
                  <a:solidFill>
                    <a:prstClr val="white">
                      <a:lumMod val="50000"/>
                    </a:prstClr>
                  </a:solidFill>
                </a:rPr>
                <a:t>.</a:t>
              </a:r>
              <a:endParaRPr lang="zh-CN" altLang="en-US" sz="800" dirty="0">
                <a:solidFill>
                  <a:prstClr val="white">
                    <a:lumMod val="50000"/>
                  </a:prstClr>
                </a:solidFill>
              </a:endParaRPr>
            </a:p>
          </p:txBody>
        </p:sp>
        <p:sp>
          <p:nvSpPr>
            <p:cNvPr id="20" name="文本框 24"/>
            <p:cNvSpPr txBox="1">
              <a:spLocks noChangeArrowheads="1"/>
            </p:cNvSpPr>
            <p:nvPr/>
          </p:nvSpPr>
          <p:spPr bwMode="auto">
            <a:xfrm>
              <a:off x="217871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1" name="组合 20"/>
          <p:cNvGrpSpPr/>
          <p:nvPr/>
        </p:nvGrpSpPr>
        <p:grpSpPr>
          <a:xfrm>
            <a:off x="7363527" y="3506721"/>
            <a:ext cx="976379" cy="976379"/>
            <a:chOff x="5465495" y="2410966"/>
            <a:chExt cx="732284" cy="732284"/>
          </a:xfrm>
          <a:effectLst>
            <a:outerShdw blurRad="368300" dist="520700" dir="8340000" algn="ctr" rotWithShape="0">
              <a:srgbClr val="000000">
                <a:alpha val="59000"/>
              </a:srgbClr>
            </a:outerShdw>
          </a:effectLst>
        </p:grpSpPr>
        <p:sp>
          <p:nvSpPr>
            <p:cNvPr id="22" name="椭圆 21"/>
            <p:cNvSpPr/>
            <p:nvPr/>
          </p:nvSpPr>
          <p:spPr>
            <a:xfrm>
              <a:off x="5465495" y="2410966"/>
              <a:ext cx="732284" cy="7322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23" name="Freeform 13"/>
            <p:cNvSpPr>
              <a:spLocks noEditPoints="1"/>
            </p:cNvSpPr>
            <p:nvPr/>
          </p:nvSpPr>
          <p:spPr bwMode="auto">
            <a:xfrm>
              <a:off x="5733634" y="2603501"/>
              <a:ext cx="213558" cy="301624"/>
            </a:xfrm>
            <a:custGeom>
              <a:avLst/>
              <a:gdLst>
                <a:gd name="T0" fmla="*/ 80 w 161"/>
                <a:gd name="T1" fmla="*/ 229 h 229"/>
                <a:gd name="T2" fmla="*/ 0 w 161"/>
                <a:gd name="T3" fmla="*/ 194 h 229"/>
                <a:gd name="T4" fmla="*/ 53 w 161"/>
                <a:gd name="T5" fmla="*/ 161 h 229"/>
                <a:gd name="T6" fmla="*/ 55 w 161"/>
                <a:gd name="T7" fmla="*/ 161 h 229"/>
                <a:gd name="T8" fmla="*/ 19 w 161"/>
                <a:gd name="T9" fmla="*/ 104 h 229"/>
                <a:gd name="T10" fmla="*/ 16 w 161"/>
                <a:gd name="T11" fmla="*/ 97 h 229"/>
                <a:gd name="T12" fmla="*/ 15 w 161"/>
                <a:gd name="T13" fmla="*/ 96 h 229"/>
                <a:gd name="T14" fmla="*/ 15 w 161"/>
                <a:gd name="T15" fmla="*/ 95 h 229"/>
                <a:gd name="T16" fmla="*/ 10 w 161"/>
                <a:gd name="T17" fmla="*/ 70 h 229"/>
                <a:gd name="T18" fmla="*/ 80 w 161"/>
                <a:gd name="T19" fmla="*/ 0 h 229"/>
                <a:gd name="T20" fmla="*/ 150 w 161"/>
                <a:gd name="T21" fmla="*/ 70 h 229"/>
                <a:gd name="T22" fmla="*/ 146 w 161"/>
                <a:gd name="T23" fmla="*/ 95 h 229"/>
                <a:gd name="T24" fmla="*/ 145 w 161"/>
                <a:gd name="T25" fmla="*/ 96 h 229"/>
                <a:gd name="T26" fmla="*/ 145 w 161"/>
                <a:gd name="T27" fmla="*/ 96 h 229"/>
                <a:gd name="T28" fmla="*/ 145 w 161"/>
                <a:gd name="T29" fmla="*/ 97 h 229"/>
                <a:gd name="T30" fmla="*/ 141 w 161"/>
                <a:gd name="T31" fmla="*/ 104 h 229"/>
                <a:gd name="T32" fmla="*/ 80 w 161"/>
                <a:gd name="T33" fmla="*/ 205 h 229"/>
                <a:gd name="T34" fmla="*/ 66 w 161"/>
                <a:gd name="T35" fmla="*/ 182 h 229"/>
                <a:gd name="T36" fmla="*/ 65 w 161"/>
                <a:gd name="T37" fmla="*/ 182 h 229"/>
                <a:gd name="T38" fmla="*/ 23 w 161"/>
                <a:gd name="T39" fmla="*/ 194 h 229"/>
                <a:gd name="T40" fmla="*/ 22 w 161"/>
                <a:gd name="T41" fmla="*/ 194 h 229"/>
                <a:gd name="T42" fmla="*/ 23 w 161"/>
                <a:gd name="T43" fmla="*/ 195 h 229"/>
                <a:gd name="T44" fmla="*/ 79 w 161"/>
                <a:gd name="T45" fmla="*/ 208 h 229"/>
                <a:gd name="T46" fmla="*/ 82 w 161"/>
                <a:gd name="T47" fmla="*/ 208 h 229"/>
                <a:gd name="T48" fmla="*/ 82 w 161"/>
                <a:gd name="T49" fmla="*/ 208 h 229"/>
                <a:gd name="T50" fmla="*/ 138 w 161"/>
                <a:gd name="T51" fmla="*/ 195 h 229"/>
                <a:gd name="T52" fmla="*/ 138 w 161"/>
                <a:gd name="T53" fmla="*/ 194 h 229"/>
                <a:gd name="T54" fmla="*/ 138 w 161"/>
                <a:gd name="T55" fmla="*/ 194 h 229"/>
                <a:gd name="T56" fmla="*/ 108 w 161"/>
                <a:gd name="T57" fmla="*/ 183 h 229"/>
                <a:gd name="T58" fmla="*/ 121 w 161"/>
                <a:gd name="T59" fmla="*/ 164 h 229"/>
                <a:gd name="T60" fmla="*/ 161 w 161"/>
                <a:gd name="T61" fmla="*/ 194 h 229"/>
                <a:gd name="T62" fmla="*/ 80 w 161"/>
                <a:gd name="T63" fmla="*/ 229 h 229"/>
                <a:gd name="T64" fmla="*/ 80 w 161"/>
                <a:gd name="T65" fmla="*/ 32 h 229"/>
                <a:gd name="T66" fmla="*/ 50 w 161"/>
                <a:gd name="T67" fmla="*/ 62 h 229"/>
                <a:gd name="T68" fmla="*/ 80 w 161"/>
                <a:gd name="T69" fmla="*/ 92 h 229"/>
                <a:gd name="T70" fmla="*/ 110 w 161"/>
                <a:gd name="T71" fmla="*/ 62 h 229"/>
                <a:gd name="T72" fmla="*/ 80 w 161"/>
                <a:gd name="T73" fmla="*/ 32 h 229"/>
                <a:gd name="T74" fmla="*/ 80 w 161"/>
                <a:gd name="T75" fmla="*/ 32 h 229"/>
                <a:gd name="T76" fmla="*/ 80 w 161"/>
                <a:gd name="T77" fmla="*/ 3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 h="229">
                  <a:moveTo>
                    <a:pt x="80" y="229"/>
                  </a:moveTo>
                  <a:cubicBezTo>
                    <a:pt x="40" y="229"/>
                    <a:pt x="0" y="219"/>
                    <a:pt x="0" y="194"/>
                  </a:cubicBezTo>
                  <a:cubicBezTo>
                    <a:pt x="0" y="176"/>
                    <a:pt x="28" y="164"/>
                    <a:pt x="53" y="161"/>
                  </a:cubicBezTo>
                  <a:cubicBezTo>
                    <a:pt x="55" y="161"/>
                    <a:pt x="55" y="161"/>
                    <a:pt x="55" y="161"/>
                  </a:cubicBezTo>
                  <a:cubicBezTo>
                    <a:pt x="19" y="104"/>
                    <a:pt x="19" y="104"/>
                    <a:pt x="19" y="104"/>
                  </a:cubicBezTo>
                  <a:cubicBezTo>
                    <a:pt x="18" y="102"/>
                    <a:pt x="17" y="100"/>
                    <a:pt x="16" y="97"/>
                  </a:cubicBezTo>
                  <a:cubicBezTo>
                    <a:pt x="15" y="96"/>
                    <a:pt x="15" y="96"/>
                    <a:pt x="15" y="96"/>
                  </a:cubicBezTo>
                  <a:cubicBezTo>
                    <a:pt x="15" y="95"/>
                    <a:pt x="15" y="95"/>
                    <a:pt x="15" y="95"/>
                  </a:cubicBezTo>
                  <a:cubicBezTo>
                    <a:pt x="12" y="87"/>
                    <a:pt x="10" y="78"/>
                    <a:pt x="10" y="70"/>
                  </a:cubicBezTo>
                  <a:cubicBezTo>
                    <a:pt x="10" y="31"/>
                    <a:pt x="42" y="0"/>
                    <a:pt x="80" y="0"/>
                  </a:cubicBezTo>
                  <a:cubicBezTo>
                    <a:pt x="119" y="0"/>
                    <a:pt x="150" y="31"/>
                    <a:pt x="150" y="70"/>
                  </a:cubicBezTo>
                  <a:cubicBezTo>
                    <a:pt x="150" y="78"/>
                    <a:pt x="149" y="87"/>
                    <a:pt x="146" y="95"/>
                  </a:cubicBezTo>
                  <a:cubicBezTo>
                    <a:pt x="145" y="96"/>
                    <a:pt x="145" y="96"/>
                    <a:pt x="145" y="96"/>
                  </a:cubicBezTo>
                  <a:cubicBezTo>
                    <a:pt x="145" y="96"/>
                    <a:pt x="145" y="96"/>
                    <a:pt x="145" y="96"/>
                  </a:cubicBezTo>
                  <a:cubicBezTo>
                    <a:pt x="145" y="97"/>
                    <a:pt x="145" y="97"/>
                    <a:pt x="145" y="97"/>
                  </a:cubicBezTo>
                  <a:cubicBezTo>
                    <a:pt x="144" y="99"/>
                    <a:pt x="143" y="102"/>
                    <a:pt x="141" y="104"/>
                  </a:cubicBezTo>
                  <a:cubicBezTo>
                    <a:pt x="80" y="205"/>
                    <a:pt x="80" y="205"/>
                    <a:pt x="80" y="205"/>
                  </a:cubicBezTo>
                  <a:cubicBezTo>
                    <a:pt x="66" y="182"/>
                    <a:pt x="66" y="182"/>
                    <a:pt x="66" y="182"/>
                  </a:cubicBezTo>
                  <a:cubicBezTo>
                    <a:pt x="65" y="182"/>
                    <a:pt x="65" y="182"/>
                    <a:pt x="65" y="182"/>
                  </a:cubicBezTo>
                  <a:cubicBezTo>
                    <a:pt x="42" y="184"/>
                    <a:pt x="27" y="190"/>
                    <a:pt x="23" y="194"/>
                  </a:cubicBezTo>
                  <a:cubicBezTo>
                    <a:pt x="22" y="194"/>
                    <a:pt x="22" y="194"/>
                    <a:pt x="22" y="194"/>
                  </a:cubicBezTo>
                  <a:cubicBezTo>
                    <a:pt x="23" y="195"/>
                    <a:pt x="23" y="195"/>
                    <a:pt x="23" y="195"/>
                  </a:cubicBezTo>
                  <a:cubicBezTo>
                    <a:pt x="28" y="200"/>
                    <a:pt x="48" y="207"/>
                    <a:pt x="79" y="208"/>
                  </a:cubicBezTo>
                  <a:cubicBezTo>
                    <a:pt x="82" y="208"/>
                    <a:pt x="82" y="208"/>
                    <a:pt x="82" y="208"/>
                  </a:cubicBezTo>
                  <a:cubicBezTo>
                    <a:pt x="82" y="208"/>
                    <a:pt x="82" y="208"/>
                    <a:pt x="82" y="208"/>
                  </a:cubicBezTo>
                  <a:cubicBezTo>
                    <a:pt x="113" y="207"/>
                    <a:pt x="133" y="200"/>
                    <a:pt x="138" y="195"/>
                  </a:cubicBezTo>
                  <a:cubicBezTo>
                    <a:pt x="138" y="194"/>
                    <a:pt x="138" y="194"/>
                    <a:pt x="138" y="194"/>
                  </a:cubicBezTo>
                  <a:cubicBezTo>
                    <a:pt x="138" y="194"/>
                    <a:pt x="138" y="194"/>
                    <a:pt x="138" y="194"/>
                  </a:cubicBezTo>
                  <a:cubicBezTo>
                    <a:pt x="135" y="191"/>
                    <a:pt x="124" y="186"/>
                    <a:pt x="108" y="183"/>
                  </a:cubicBezTo>
                  <a:cubicBezTo>
                    <a:pt x="121" y="164"/>
                    <a:pt x="121" y="164"/>
                    <a:pt x="121" y="164"/>
                  </a:cubicBezTo>
                  <a:cubicBezTo>
                    <a:pt x="146" y="169"/>
                    <a:pt x="161" y="180"/>
                    <a:pt x="161" y="194"/>
                  </a:cubicBezTo>
                  <a:cubicBezTo>
                    <a:pt x="161" y="219"/>
                    <a:pt x="120" y="229"/>
                    <a:pt x="80" y="229"/>
                  </a:cubicBezTo>
                  <a:close/>
                  <a:moveTo>
                    <a:pt x="80" y="32"/>
                  </a:moveTo>
                  <a:cubicBezTo>
                    <a:pt x="64" y="32"/>
                    <a:pt x="50" y="45"/>
                    <a:pt x="50" y="62"/>
                  </a:cubicBezTo>
                  <a:cubicBezTo>
                    <a:pt x="50" y="78"/>
                    <a:pt x="64" y="92"/>
                    <a:pt x="80" y="92"/>
                  </a:cubicBezTo>
                  <a:cubicBezTo>
                    <a:pt x="97" y="92"/>
                    <a:pt x="110" y="78"/>
                    <a:pt x="110" y="62"/>
                  </a:cubicBezTo>
                  <a:cubicBezTo>
                    <a:pt x="110" y="45"/>
                    <a:pt x="97" y="32"/>
                    <a:pt x="80" y="32"/>
                  </a:cubicBezTo>
                  <a:close/>
                  <a:moveTo>
                    <a:pt x="80" y="32"/>
                  </a:moveTo>
                  <a:cubicBezTo>
                    <a:pt x="80" y="32"/>
                    <a:pt x="80" y="32"/>
                    <a:pt x="80" y="32"/>
                  </a:cubicBezTo>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24" name="组合 23"/>
          <p:cNvGrpSpPr/>
          <p:nvPr/>
        </p:nvGrpSpPr>
        <p:grpSpPr>
          <a:xfrm>
            <a:off x="5533185" y="1703503"/>
            <a:ext cx="976379" cy="976379"/>
            <a:chOff x="4092739" y="1058552"/>
            <a:chExt cx="732284" cy="732284"/>
          </a:xfrm>
          <a:effectLst>
            <a:outerShdw blurRad="368300" dist="520700" dir="8340000" algn="ctr" rotWithShape="0">
              <a:srgbClr val="000000">
                <a:alpha val="59000"/>
              </a:srgbClr>
            </a:outerShdw>
          </a:effectLst>
        </p:grpSpPr>
        <p:sp>
          <p:nvSpPr>
            <p:cNvPr id="25" name="椭圆 24"/>
            <p:cNvSpPr/>
            <p:nvPr/>
          </p:nvSpPr>
          <p:spPr>
            <a:xfrm>
              <a:off x="4092739" y="1058552"/>
              <a:ext cx="732284" cy="7322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26" name="Freeform 9"/>
            <p:cNvSpPr>
              <a:spLocks noEditPoints="1"/>
            </p:cNvSpPr>
            <p:nvPr/>
          </p:nvSpPr>
          <p:spPr bwMode="auto">
            <a:xfrm>
              <a:off x="4332394" y="1287204"/>
              <a:ext cx="269662" cy="263390"/>
            </a:xfrm>
            <a:custGeom>
              <a:avLst/>
              <a:gdLst>
                <a:gd name="T0" fmla="*/ 138 w 179"/>
                <a:gd name="T1" fmla="*/ 79 h 175"/>
                <a:gd name="T2" fmla="*/ 104 w 179"/>
                <a:gd name="T3" fmla="*/ 152 h 175"/>
                <a:gd name="T4" fmla="*/ 123 w 179"/>
                <a:gd name="T5" fmla="*/ 167 h 175"/>
                <a:gd name="T6" fmla="*/ 131 w 179"/>
                <a:gd name="T7" fmla="*/ 171 h 175"/>
                <a:gd name="T8" fmla="*/ 51 w 179"/>
                <a:gd name="T9" fmla="*/ 175 h 175"/>
                <a:gd name="T10" fmla="*/ 51 w 179"/>
                <a:gd name="T11" fmla="*/ 167 h 175"/>
                <a:gd name="T12" fmla="*/ 74 w 179"/>
                <a:gd name="T13" fmla="*/ 152 h 175"/>
                <a:gd name="T14" fmla="*/ 71 w 179"/>
                <a:gd name="T15" fmla="*/ 116 h 175"/>
                <a:gd name="T16" fmla="*/ 2 w 179"/>
                <a:gd name="T17" fmla="*/ 42 h 175"/>
                <a:gd name="T18" fmla="*/ 29 w 179"/>
                <a:gd name="T19" fmla="*/ 19 h 175"/>
                <a:gd name="T20" fmla="*/ 29 w 179"/>
                <a:gd name="T21" fmla="*/ 5 h 175"/>
                <a:gd name="T22" fmla="*/ 29 w 179"/>
                <a:gd name="T23" fmla="*/ 2 h 175"/>
                <a:gd name="T24" fmla="*/ 32 w 179"/>
                <a:gd name="T25" fmla="*/ 0 h 175"/>
                <a:gd name="T26" fmla="*/ 142 w 179"/>
                <a:gd name="T27" fmla="*/ 0 h 175"/>
                <a:gd name="T28" fmla="*/ 149 w 179"/>
                <a:gd name="T29" fmla="*/ 0 h 175"/>
                <a:gd name="T30" fmla="*/ 150 w 179"/>
                <a:gd name="T31" fmla="*/ 4 h 175"/>
                <a:gd name="T32" fmla="*/ 150 w 179"/>
                <a:gd name="T33" fmla="*/ 15 h 175"/>
                <a:gd name="T34" fmla="*/ 154 w 179"/>
                <a:gd name="T35" fmla="*/ 19 h 175"/>
                <a:gd name="T36" fmla="*/ 74 w 179"/>
                <a:gd name="T37" fmla="*/ 159 h 175"/>
                <a:gd name="T38" fmla="*/ 115 w 179"/>
                <a:gd name="T39" fmla="*/ 167 h 175"/>
                <a:gd name="T40" fmla="*/ 74 w 179"/>
                <a:gd name="T41" fmla="*/ 159 h 175"/>
                <a:gd name="T42" fmla="*/ 82 w 179"/>
                <a:gd name="T43" fmla="*/ 121 h 175"/>
                <a:gd name="T44" fmla="*/ 94 w 179"/>
                <a:gd name="T45" fmla="*/ 152 h 175"/>
                <a:gd name="T46" fmla="*/ 25 w 179"/>
                <a:gd name="T47" fmla="*/ 27 h 175"/>
                <a:gd name="T48" fmla="*/ 15 w 179"/>
                <a:gd name="T49" fmla="*/ 27 h 175"/>
                <a:gd name="T50" fmla="*/ 10 w 179"/>
                <a:gd name="T51" fmla="*/ 36 h 175"/>
                <a:gd name="T52" fmla="*/ 38 w 179"/>
                <a:gd name="T53" fmla="*/ 71 h 175"/>
                <a:gd name="T54" fmla="*/ 25 w 179"/>
                <a:gd name="T55" fmla="*/ 27 h 175"/>
                <a:gd name="T56" fmla="*/ 36 w 179"/>
                <a:gd name="T57" fmla="*/ 8 h 175"/>
                <a:gd name="T58" fmla="*/ 89 w 179"/>
                <a:gd name="T59" fmla="*/ 114 h 175"/>
                <a:gd name="T60" fmla="*/ 142 w 179"/>
                <a:gd name="T61" fmla="*/ 8 h 175"/>
                <a:gd name="T62" fmla="*/ 164 w 179"/>
                <a:gd name="T63" fmla="*/ 27 h 175"/>
                <a:gd name="T64" fmla="*/ 154 w 179"/>
                <a:gd name="T65" fmla="*/ 27 h 175"/>
                <a:gd name="T66" fmla="*/ 141 w 179"/>
                <a:gd name="T67" fmla="*/ 71 h 175"/>
                <a:gd name="T68" fmla="*/ 169 w 179"/>
                <a:gd name="T69" fmla="*/ 36 h 175"/>
                <a:gd name="T70" fmla="*/ 169 w 179"/>
                <a:gd name="T71"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9" h="175">
                  <a:moveTo>
                    <a:pt x="177" y="42"/>
                  </a:moveTo>
                  <a:cubicBezTo>
                    <a:pt x="177" y="65"/>
                    <a:pt x="160" y="77"/>
                    <a:pt x="138" y="79"/>
                  </a:cubicBezTo>
                  <a:cubicBezTo>
                    <a:pt x="130" y="96"/>
                    <a:pt x="120" y="109"/>
                    <a:pt x="108" y="116"/>
                  </a:cubicBezTo>
                  <a:cubicBezTo>
                    <a:pt x="104" y="152"/>
                    <a:pt x="104" y="152"/>
                    <a:pt x="104" y="152"/>
                  </a:cubicBezTo>
                  <a:cubicBezTo>
                    <a:pt x="105" y="152"/>
                    <a:pt x="105" y="152"/>
                    <a:pt x="105" y="152"/>
                  </a:cubicBezTo>
                  <a:cubicBezTo>
                    <a:pt x="114" y="152"/>
                    <a:pt x="121" y="158"/>
                    <a:pt x="123" y="167"/>
                  </a:cubicBezTo>
                  <a:cubicBezTo>
                    <a:pt x="127" y="167"/>
                    <a:pt x="127" y="167"/>
                    <a:pt x="127" y="167"/>
                  </a:cubicBezTo>
                  <a:cubicBezTo>
                    <a:pt x="129" y="167"/>
                    <a:pt x="131" y="169"/>
                    <a:pt x="131" y="171"/>
                  </a:cubicBezTo>
                  <a:cubicBezTo>
                    <a:pt x="131" y="173"/>
                    <a:pt x="129" y="175"/>
                    <a:pt x="127" y="175"/>
                  </a:cubicBezTo>
                  <a:cubicBezTo>
                    <a:pt x="51" y="175"/>
                    <a:pt x="51" y="175"/>
                    <a:pt x="51" y="175"/>
                  </a:cubicBezTo>
                  <a:cubicBezTo>
                    <a:pt x="49" y="175"/>
                    <a:pt x="48" y="173"/>
                    <a:pt x="48" y="171"/>
                  </a:cubicBezTo>
                  <a:cubicBezTo>
                    <a:pt x="48" y="169"/>
                    <a:pt x="49" y="167"/>
                    <a:pt x="51" y="167"/>
                  </a:cubicBezTo>
                  <a:cubicBezTo>
                    <a:pt x="56" y="167"/>
                    <a:pt x="56" y="167"/>
                    <a:pt x="56" y="167"/>
                  </a:cubicBezTo>
                  <a:cubicBezTo>
                    <a:pt x="57" y="158"/>
                    <a:pt x="65" y="152"/>
                    <a:pt x="74" y="152"/>
                  </a:cubicBezTo>
                  <a:cubicBezTo>
                    <a:pt x="75" y="152"/>
                    <a:pt x="75" y="152"/>
                    <a:pt x="75" y="152"/>
                  </a:cubicBezTo>
                  <a:cubicBezTo>
                    <a:pt x="71" y="116"/>
                    <a:pt x="71" y="116"/>
                    <a:pt x="71" y="116"/>
                  </a:cubicBezTo>
                  <a:cubicBezTo>
                    <a:pt x="59" y="109"/>
                    <a:pt x="48" y="96"/>
                    <a:pt x="41" y="79"/>
                  </a:cubicBezTo>
                  <a:cubicBezTo>
                    <a:pt x="19" y="77"/>
                    <a:pt x="2" y="65"/>
                    <a:pt x="2" y="42"/>
                  </a:cubicBezTo>
                  <a:cubicBezTo>
                    <a:pt x="2" y="17"/>
                    <a:pt x="0" y="19"/>
                    <a:pt x="25" y="19"/>
                  </a:cubicBezTo>
                  <a:cubicBezTo>
                    <a:pt x="29" y="19"/>
                    <a:pt x="29" y="19"/>
                    <a:pt x="29" y="19"/>
                  </a:cubicBezTo>
                  <a:cubicBezTo>
                    <a:pt x="29" y="18"/>
                    <a:pt x="29" y="16"/>
                    <a:pt x="29" y="15"/>
                  </a:cubicBezTo>
                  <a:cubicBezTo>
                    <a:pt x="29" y="12"/>
                    <a:pt x="29" y="9"/>
                    <a:pt x="29" y="5"/>
                  </a:cubicBezTo>
                  <a:cubicBezTo>
                    <a:pt x="29" y="5"/>
                    <a:pt x="29" y="4"/>
                    <a:pt x="29" y="4"/>
                  </a:cubicBezTo>
                  <a:cubicBezTo>
                    <a:pt x="29" y="3"/>
                    <a:pt x="29" y="2"/>
                    <a:pt x="29" y="2"/>
                  </a:cubicBezTo>
                  <a:cubicBezTo>
                    <a:pt x="29" y="1"/>
                    <a:pt x="29" y="1"/>
                    <a:pt x="29" y="0"/>
                  </a:cubicBezTo>
                  <a:cubicBezTo>
                    <a:pt x="32" y="0"/>
                    <a:pt x="32" y="0"/>
                    <a:pt x="32" y="0"/>
                  </a:cubicBezTo>
                  <a:cubicBezTo>
                    <a:pt x="37" y="0"/>
                    <a:pt x="37" y="0"/>
                    <a:pt x="37" y="0"/>
                  </a:cubicBezTo>
                  <a:cubicBezTo>
                    <a:pt x="142" y="0"/>
                    <a:pt x="142" y="0"/>
                    <a:pt x="142" y="0"/>
                  </a:cubicBezTo>
                  <a:cubicBezTo>
                    <a:pt x="146" y="0"/>
                    <a:pt x="146" y="0"/>
                    <a:pt x="146" y="0"/>
                  </a:cubicBezTo>
                  <a:cubicBezTo>
                    <a:pt x="149" y="0"/>
                    <a:pt x="149" y="0"/>
                    <a:pt x="149" y="0"/>
                  </a:cubicBezTo>
                  <a:cubicBezTo>
                    <a:pt x="149" y="1"/>
                    <a:pt x="149" y="1"/>
                    <a:pt x="149" y="2"/>
                  </a:cubicBezTo>
                  <a:cubicBezTo>
                    <a:pt x="150" y="2"/>
                    <a:pt x="150" y="3"/>
                    <a:pt x="150" y="4"/>
                  </a:cubicBezTo>
                  <a:cubicBezTo>
                    <a:pt x="150" y="4"/>
                    <a:pt x="150" y="5"/>
                    <a:pt x="150" y="5"/>
                  </a:cubicBezTo>
                  <a:cubicBezTo>
                    <a:pt x="150" y="9"/>
                    <a:pt x="150" y="12"/>
                    <a:pt x="150" y="15"/>
                  </a:cubicBezTo>
                  <a:cubicBezTo>
                    <a:pt x="150" y="16"/>
                    <a:pt x="150" y="18"/>
                    <a:pt x="150" y="19"/>
                  </a:cubicBezTo>
                  <a:cubicBezTo>
                    <a:pt x="154" y="19"/>
                    <a:pt x="154" y="19"/>
                    <a:pt x="154" y="19"/>
                  </a:cubicBezTo>
                  <a:cubicBezTo>
                    <a:pt x="179" y="19"/>
                    <a:pt x="177" y="17"/>
                    <a:pt x="177" y="42"/>
                  </a:cubicBezTo>
                  <a:close/>
                  <a:moveTo>
                    <a:pt x="74" y="159"/>
                  </a:moveTo>
                  <a:cubicBezTo>
                    <a:pt x="69" y="159"/>
                    <a:pt x="65" y="163"/>
                    <a:pt x="63" y="167"/>
                  </a:cubicBezTo>
                  <a:cubicBezTo>
                    <a:pt x="115" y="167"/>
                    <a:pt x="115" y="167"/>
                    <a:pt x="115" y="167"/>
                  </a:cubicBezTo>
                  <a:cubicBezTo>
                    <a:pt x="114" y="163"/>
                    <a:pt x="109" y="159"/>
                    <a:pt x="105" y="159"/>
                  </a:cubicBezTo>
                  <a:cubicBezTo>
                    <a:pt x="74" y="159"/>
                    <a:pt x="74" y="159"/>
                    <a:pt x="74" y="159"/>
                  </a:cubicBezTo>
                  <a:close/>
                  <a:moveTo>
                    <a:pt x="97" y="121"/>
                  </a:moveTo>
                  <a:cubicBezTo>
                    <a:pt x="82" y="121"/>
                    <a:pt x="82" y="121"/>
                    <a:pt x="82" y="121"/>
                  </a:cubicBezTo>
                  <a:cubicBezTo>
                    <a:pt x="84" y="152"/>
                    <a:pt x="84" y="152"/>
                    <a:pt x="84" y="152"/>
                  </a:cubicBezTo>
                  <a:cubicBezTo>
                    <a:pt x="94" y="152"/>
                    <a:pt x="94" y="152"/>
                    <a:pt x="94" y="152"/>
                  </a:cubicBezTo>
                  <a:cubicBezTo>
                    <a:pt x="97" y="121"/>
                    <a:pt x="97" y="121"/>
                    <a:pt x="97" y="121"/>
                  </a:cubicBezTo>
                  <a:close/>
                  <a:moveTo>
                    <a:pt x="25" y="27"/>
                  </a:moveTo>
                  <a:cubicBezTo>
                    <a:pt x="23" y="27"/>
                    <a:pt x="21" y="27"/>
                    <a:pt x="19" y="27"/>
                  </a:cubicBezTo>
                  <a:cubicBezTo>
                    <a:pt x="15" y="27"/>
                    <a:pt x="15" y="27"/>
                    <a:pt x="15" y="27"/>
                  </a:cubicBezTo>
                  <a:cubicBezTo>
                    <a:pt x="13" y="27"/>
                    <a:pt x="11" y="27"/>
                    <a:pt x="10" y="27"/>
                  </a:cubicBezTo>
                  <a:cubicBezTo>
                    <a:pt x="10" y="29"/>
                    <a:pt x="10" y="32"/>
                    <a:pt x="10" y="36"/>
                  </a:cubicBezTo>
                  <a:cubicBezTo>
                    <a:pt x="10" y="38"/>
                    <a:pt x="10" y="40"/>
                    <a:pt x="10" y="42"/>
                  </a:cubicBezTo>
                  <a:cubicBezTo>
                    <a:pt x="10" y="59"/>
                    <a:pt x="22" y="69"/>
                    <a:pt x="38" y="71"/>
                  </a:cubicBezTo>
                  <a:cubicBezTo>
                    <a:pt x="33" y="58"/>
                    <a:pt x="30" y="43"/>
                    <a:pt x="29" y="27"/>
                  </a:cubicBezTo>
                  <a:cubicBezTo>
                    <a:pt x="25" y="27"/>
                    <a:pt x="25" y="27"/>
                    <a:pt x="25" y="27"/>
                  </a:cubicBezTo>
                  <a:close/>
                  <a:moveTo>
                    <a:pt x="142" y="8"/>
                  </a:moveTo>
                  <a:cubicBezTo>
                    <a:pt x="36" y="8"/>
                    <a:pt x="36" y="8"/>
                    <a:pt x="36" y="8"/>
                  </a:cubicBezTo>
                  <a:cubicBezTo>
                    <a:pt x="36" y="10"/>
                    <a:pt x="36" y="13"/>
                    <a:pt x="36" y="15"/>
                  </a:cubicBezTo>
                  <a:cubicBezTo>
                    <a:pt x="36" y="69"/>
                    <a:pt x="61" y="114"/>
                    <a:pt x="89" y="114"/>
                  </a:cubicBezTo>
                  <a:cubicBezTo>
                    <a:pt x="118" y="114"/>
                    <a:pt x="142" y="69"/>
                    <a:pt x="142" y="15"/>
                  </a:cubicBezTo>
                  <a:cubicBezTo>
                    <a:pt x="142" y="13"/>
                    <a:pt x="142" y="10"/>
                    <a:pt x="142" y="8"/>
                  </a:cubicBezTo>
                  <a:close/>
                  <a:moveTo>
                    <a:pt x="169" y="27"/>
                  </a:moveTo>
                  <a:cubicBezTo>
                    <a:pt x="168" y="27"/>
                    <a:pt x="166" y="27"/>
                    <a:pt x="164" y="27"/>
                  </a:cubicBezTo>
                  <a:cubicBezTo>
                    <a:pt x="160" y="27"/>
                    <a:pt x="160" y="27"/>
                    <a:pt x="160" y="27"/>
                  </a:cubicBezTo>
                  <a:cubicBezTo>
                    <a:pt x="158" y="27"/>
                    <a:pt x="156" y="27"/>
                    <a:pt x="154" y="27"/>
                  </a:cubicBezTo>
                  <a:cubicBezTo>
                    <a:pt x="150" y="27"/>
                    <a:pt x="150" y="27"/>
                    <a:pt x="150" y="27"/>
                  </a:cubicBezTo>
                  <a:cubicBezTo>
                    <a:pt x="149" y="43"/>
                    <a:pt x="146" y="58"/>
                    <a:pt x="141" y="71"/>
                  </a:cubicBezTo>
                  <a:cubicBezTo>
                    <a:pt x="157" y="69"/>
                    <a:pt x="169" y="59"/>
                    <a:pt x="169" y="42"/>
                  </a:cubicBezTo>
                  <a:cubicBezTo>
                    <a:pt x="169" y="40"/>
                    <a:pt x="169" y="38"/>
                    <a:pt x="169" y="36"/>
                  </a:cubicBezTo>
                  <a:cubicBezTo>
                    <a:pt x="169" y="32"/>
                    <a:pt x="169" y="29"/>
                    <a:pt x="169" y="27"/>
                  </a:cubicBezTo>
                  <a:close/>
                  <a:moveTo>
                    <a:pt x="169" y="27"/>
                  </a:moveTo>
                  <a:cubicBezTo>
                    <a:pt x="169" y="27"/>
                    <a:pt x="169" y="27"/>
                    <a:pt x="169" y="27"/>
                  </a:cubicBezTo>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27" name="组合 26"/>
          <p:cNvGrpSpPr/>
          <p:nvPr/>
        </p:nvGrpSpPr>
        <p:grpSpPr>
          <a:xfrm>
            <a:off x="3677444" y="3506721"/>
            <a:ext cx="976379" cy="976379"/>
            <a:chOff x="2700933" y="2410966"/>
            <a:chExt cx="732284" cy="732284"/>
          </a:xfrm>
          <a:effectLst>
            <a:outerShdw blurRad="368300" dist="520700" dir="8340000" algn="ctr" rotWithShape="0">
              <a:srgbClr val="000000">
                <a:alpha val="59000"/>
              </a:srgbClr>
            </a:outerShdw>
          </a:effectLst>
        </p:grpSpPr>
        <p:sp>
          <p:nvSpPr>
            <p:cNvPr id="28" name="椭圆 27"/>
            <p:cNvSpPr/>
            <p:nvPr/>
          </p:nvSpPr>
          <p:spPr>
            <a:xfrm>
              <a:off x="2700933" y="2410966"/>
              <a:ext cx="732284" cy="7322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29" name="Freeform 5"/>
            <p:cNvSpPr>
              <a:spLocks noEditPoints="1"/>
            </p:cNvSpPr>
            <p:nvPr/>
          </p:nvSpPr>
          <p:spPr bwMode="auto">
            <a:xfrm>
              <a:off x="2913959" y="2621906"/>
              <a:ext cx="311334" cy="330844"/>
            </a:xfrm>
            <a:custGeom>
              <a:avLst/>
              <a:gdLst>
                <a:gd name="T0" fmla="*/ 699 w 2617"/>
                <a:gd name="T1" fmla="*/ 1600 h 2781"/>
                <a:gd name="T2" fmla="*/ 0 w 2617"/>
                <a:gd name="T3" fmla="*/ 2273 h 2781"/>
                <a:gd name="T4" fmla="*/ 564 w 2617"/>
                <a:gd name="T5" fmla="*/ 2735 h 2781"/>
                <a:gd name="T6" fmla="*/ 1307 w 2617"/>
                <a:gd name="T7" fmla="*/ 1732 h 2781"/>
                <a:gd name="T8" fmla="*/ 1932 w 2617"/>
                <a:gd name="T9" fmla="*/ 1432 h 2781"/>
                <a:gd name="T10" fmla="*/ 1551 w 2617"/>
                <a:gd name="T11" fmla="*/ 1587 h 2781"/>
                <a:gd name="T12" fmla="*/ 1284 w 2617"/>
                <a:gd name="T13" fmla="*/ 1784 h 2781"/>
                <a:gd name="T14" fmla="*/ 2067 w 2617"/>
                <a:gd name="T15" fmla="*/ 2217 h 2781"/>
                <a:gd name="T16" fmla="*/ 1932 w 2617"/>
                <a:gd name="T17" fmla="*/ 1432 h 2781"/>
                <a:gd name="T18" fmla="*/ 1874 w 2617"/>
                <a:gd name="T19" fmla="*/ 1257 h 2781"/>
                <a:gd name="T20" fmla="*/ 1548 w 2617"/>
                <a:gd name="T21" fmla="*/ 1513 h 2781"/>
                <a:gd name="T22" fmla="*/ 1084 w 2617"/>
                <a:gd name="T23" fmla="*/ 1513 h 2781"/>
                <a:gd name="T24" fmla="*/ 756 w 2617"/>
                <a:gd name="T25" fmla="*/ 1257 h 2781"/>
                <a:gd name="T26" fmla="*/ 617 w 2617"/>
                <a:gd name="T27" fmla="*/ 838 h 2781"/>
                <a:gd name="T28" fmla="*/ 756 w 2617"/>
                <a:gd name="T29" fmla="*/ 419 h 2781"/>
                <a:gd name="T30" fmla="*/ 1084 w 2617"/>
                <a:gd name="T31" fmla="*/ 163 h 2781"/>
                <a:gd name="T32" fmla="*/ 1548 w 2617"/>
                <a:gd name="T33" fmla="*/ 163 h 2781"/>
                <a:gd name="T34" fmla="*/ 1874 w 2617"/>
                <a:gd name="T35" fmla="*/ 419 h 2781"/>
                <a:gd name="T36" fmla="*/ 2014 w 2617"/>
                <a:gd name="T37" fmla="*/ 838 h 2781"/>
                <a:gd name="T38" fmla="*/ 2153 w 2617"/>
                <a:gd name="T39" fmla="*/ 1117 h 2781"/>
                <a:gd name="T40" fmla="*/ 1953 w 2617"/>
                <a:gd name="T41" fmla="*/ 1050 h 2781"/>
                <a:gd name="T42" fmla="*/ 1953 w 2617"/>
                <a:gd name="T43" fmla="*/ 625 h 2781"/>
                <a:gd name="T44" fmla="*/ 1741 w 2617"/>
                <a:gd name="T45" fmla="*/ 306 h 2781"/>
                <a:gd name="T46" fmla="*/ 1316 w 2617"/>
                <a:gd name="T47" fmla="*/ 200 h 2781"/>
                <a:gd name="T48" fmla="*/ 892 w 2617"/>
                <a:gd name="T49" fmla="*/ 306 h 2781"/>
                <a:gd name="T50" fmla="*/ 679 w 2617"/>
                <a:gd name="T51" fmla="*/ 620 h 2781"/>
                <a:gd name="T52" fmla="*/ 679 w 2617"/>
                <a:gd name="T53" fmla="*/ 1050 h 2781"/>
                <a:gd name="T54" fmla="*/ 892 w 2617"/>
                <a:gd name="T55" fmla="*/ 1368 h 2781"/>
                <a:gd name="T56" fmla="*/ 1316 w 2617"/>
                <a:gd name="T57" fmla="*/ 1474 h 2781"/>
                <a:gd name="T58" fmla="*/ 1741 w 2617"/>
                <a:gd name="T59" fmla="*/ 1368 h 2781"/>
                <a:gd name="T60" fmla="*/ 1953 w 2617"/>
                <a:gd name="T61" fmla="*/ 1050 h 2781"/>
                <a:gd name="T62" fmla="*/ 1953 w 2617"/>
                <a:gd name="T63" fmla="*/ 1050 h 2781"/>
                <a:gd name="T64" fmla="*/ 1608 w 2617"/>
                <a:gd name="T65" fmla="*/ 1057 h 2781"/>
                <a:gd name="T66" fmla="*/ 1438 w 2617"/>
                <a:gd name="T67" fmla="*/ 1190 h 2781"/>
                <a:gd name="T68" fmla="*/ 1196 w 2617"/>
                <a:gd name="T69" fmla="*/ 1190 h 2781"/>
                <a:gd name="T70" fmla="*/ 1025 w 2617"/>
                <a:gd name="T71" fmla="*/ 1057 h 2781"/>
                <a:gd name="T72" fmla="*/ 952 w 2617"/>
                <a:gd name="T73" fmla="*/ 838 h 2781"/>
                <a:gd name="T74" fmla="*/ 1025 w 2617"/>
                <a:gd name="T75" fmla="*/ 619 h 2781"/>
                <a:gd name="T76" fmla="*/ 1196 w 2617"/>
                <a:gd name="T77" fmla="*/ 486 h 2781"/>
                <a:gd name="T78" fmla="*/ 1438 w 2617"/>
                <a:gd name="T79" fmla="*/ 486 h 2781"/>
                <a:gd name="T80" fmla="*/ 1608 w 2617"/>
                <a:gd name="T81" fmla="*/ 619 h 2781"/>
                <a:gd name="T82" fmla="*/ 1681 w 2617"/>
                <a:gd name="T83" fmla="*/ 838 h 2781"/>
                <a:gd name="T84" fmla="*/ 1754 w 2617"/>
                <a:gd name="T85" fmla="*/ 984 h 2781"/>
                <a:gd name="T86" fmla="*/ 1754 w 2617"/>
                <a:gd name="T87" fmla="*/ 984 h 2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17" h="2781">
                  <a:moveTo>
                    <a:pt x="1081" y="1571"/>
                  </a:moveTo>
                  <a:lnTo>
                    <a:pt x="699" y="1600"/>
                  </a:lnTo>
                  <a:lnTo>
                    <a:pt x="699" y="1420"/>
                  </a:lnTo>
                  <a:lnTo>
                    <a:pt x="0" y="2273"/>
                  </a:lnTo>
                  <a:lnTo>
                    <a:pt x="555" y="2171"/>
                  </a:lnTo>
                  <a:lnTo>
                    <a:pt x="564" y="2735"/>
                  </a:lnTo>
                  <a:lnTo>
                    <a:pt x="1355" y="1770"/>
                  </a:lnTo>
                  <a:lnTo>
                    <a:pt x="1307" y="1732"/>
                  </a:lnTo>
                  <a:lnTo>
                    <a:pt x="1081" y="1571"/>
                  </a:lnTo>
                  <a:close/>
                  <a:moveTo>
                    <a:pt x="1932" y="1432"/>
                  </a:moveTo>
                  <a:lnTo>
                    <a:pt x="1932" y="1614"/>
                  </a:lnTo>
                  <a:lnTo>
                    <a:pt x="1551" y="1587"/>
                  </a:lnTo>
                  <a:lnTo>
                    <a:pt x="1486" y="1632"/>
                  </a:lnTo>
                  <a:lnTo>
                    <a:pt x="1284" y="1784"/>
                  </a:lnTo>
                  <a:lnTo>
                    <a:pt x="2035" y="2781"/>
                  </a:lnTo>
                  <a:lnTo>
                    <a:pt x="2067" y="2217"/>
                  </a:lnTo>
                  <a:lnTo>
                    <a:pt x="2617" y="2342"/>
                  </a:lnTo>
                  <a:lnTo>
                    <a:pt x="1932" y="1432"/>
                  </a:lnTo>
                  <a:close/>
                  <a:moveTo>
                    <a:pt x="2153" y="1117"/>
                  </a:moveTo>
                  <a:lnTo>
                    <a:pt x="1874" y="1257"/>
                  </a:lnTo>
                  <a:lnTo>
                    <a:pt x="1874" y="1536"/>
                  </a:lnTo>
                  <a:lnTo>
                    <a:pt x="1548" y="1513"/>
                  </a:lnTo>
                  <a:lnTo>
                    <a:pt x="1315" y="1676"/>
                  </a:lnTo>
                  <a:lnTo>
                    <a:pt x="1084" y="1513"/>
                  </a:lnTo>
                  <a:lnTo>
                    <a:pt x="756" y="1536"/>
                  </a:lnTo>
                  <a:lnTo>
                    <a:pt x="756" y="1257"/>
                  </a:lnTo>
                  <a:lnTo>
                    <a:pt x="477" y="1117"/>
                  </a:lnTo>
                  <a:lnTo>
                    <a:pt x="617" y="838"/>
                  </a:lnTo>
                  <a:lnTo>
                    <a:pt x="477" y="553"/>
                  </a:lnTo>
                  <a:lnTo>
                    <a:pt x="756" y="419"/>
                  </a:lnTo>
                  <a:lnTo>
                    <a:pt x="756" y="139"/>
                  </a:lnTo>
                  <a:lnTo>
                    <a:pt x="1084" y="163"/>
                  </a:lnTo>
                  <a:lnTo>
                    <a:pt x="1315" y="0"/>
                  </a:lnTo>
                  <a:lnTo>
                    <a:pt x="1548" y="163"/>
                  </a:lnTo>
                  <a:lnTo>
                    <a:pt x="1874" y="139"/>
                  </a:lnTo>
                  <a:lnTo>
                    <a:pt x="1874" y="419"/>
                  </a:lnTo>
                  <a:lnTo>
                    <a:pt x="2153" y="558"/>
                  </a:lnTo>
                  <a:lnTo>
                    <a:pt x="2014" y="838"/>
                  </a:lnTo>
                  <a:lnTo>
                    <a:pt x="2153" y="1117"/>
                  </a:lnTo>
                  <a:lnTo>
                    <a:pt x="2153" y="1117"/>
                  </a:lnTo>
                  <a:lnTo>
                    <a:pt x="2153" y="1117"/>
                  </a:lnTo>
                  <a:close/>
                  <a:moveTo>
                    <a:pt x="1953" y="1050"/>
                  </a:moveTo>
                  <a:lnTo>
                    <a:pt x="1847" y="837"/>
                  </a:lnTo>
                  <a:lnTo>
                    <a:pt x="1953" y="625"/>
                  </a:lnTo>
                  <a:lnTo>
                    <a:pt x="1741" y="519"/>
                  </a:lnTo>
                  <a:lnTo>
                    <a:pt x="1741" y="306"/>
                  </a:lnTo>
                  <a:lnTo>
                    <a:pt x="1492" y="325"/>
                  </a:lnTo>
                  <a:lnTo>
                    <a:pt x="1316" y="200"/>
                  </a:lnTo>
                  <a:lnTo>
                    <a:pt x="1140" y="325"/>
                  </a:lnTo>
                  <a:lnTo>
                    <a:pt x="892" y="306"/>
                  </a:lnTo>
                  <a:lnTo>
                    <a:pt x="892" y="519"/>
                  </a:lnTo>
                  <a:lnTo>
                    <a:pt x="679" y="620"/>
                  </a:lnTo>
                  <a:lnTo>
                    <a:pt x="785" y="837"/>
                  </a:lnTo>
                  <a:lnTo>
                    <a:pt x="679" y="1050"/>
                  </a:lnTo>
                  <a:lnTo>
                    <a:pt x="892" y="1156"/>
                  </a:lnTo>
                  <a:lnTo>
                    <a:pt x="892" y="1368"/>
                  </a:lnTo>
                  <a:lnTo>
                    <a:pt x="1140" y="1351"/>
                  </a:lnTo>
                  <a:lnTo>
                    <a:pt x="1316" y="1474"/>
                  </a:lnTo>
                  <a:lnTo>
                    <a:pt x="1492" y="1351"/>
                  </a:lnTo>
                  <a:lnTo>
                    <a:pt x="1741" y="1368"/>
                  </a:lnTo>
                  <a:lnTo>
                    <a:pt x="1741" y="1156"/>
                  </a:lnTo>
                  <a:lnTo>
                    <a:pt x="1953" y="1050"/>
                  </a:lnTo>
                  <a:lnTo>
                    <a:pt x="1953" y="1050"/>
                  </a:lnTo>
                  <a:lnTo>
                    <a:pt x="1953" y="1050"/>
                  </a:lnTo>
                  <a:close/>
                  <a:moveTo>
                    <a:pt x="1754" y="984"/>
                  </a:moveTo>
                  <a:lnTo>
                    <a:pt x="1608" y="1057"/>
                  </a:lnTo>
                  <a:lnTo>
                    <a:pt x="1608" y="1203"/>
                  </a:lnTo>
                  <a:lnTo>
                    <a:pt x="1438" y="1190"/>
                  </a:lnTo>
                  <a:lnTo>
                    <a:pt x="1316" y="1276"/>
                  </a:lnTo>
                  <a:lnTo>
                    <a:pt x="1196" y="1190"/>
                  </a:lnTo>
                  <a:lnTo>
                    <a:pt x="1025" y="1203"/>
                  </a:lnTo>
                  <a:lnTo>
                    <a:pt x="1025" y="1057"/>
                  </a:lnTo>
                  <a:lnTo>
                    <a:pt x="879" y="984"/>
                  </a:lnTo>
                  <a:lnTo>
                    <a:pt x="952" y="838"/>
                  </a:lnTo>
                  <a:lnTo>
                    <a:pt x="879" y="690"/>
                  </a:lnTo>
                  <a:lnTo>
                    <a:pt x="1025" y="619"/>
                  </a:lnTo>
                  <a:lnTo>
                    <a:pt x="1025" y="474"/>
                  </a:lnTo>
                  <a:lnTo>
                    <a:pt x="1196" y="486"/>
                  </a:lnTo>
                  <a:lnTo>
                    <a:pt x="1316" y="401"/>
                  </a:lnTo>
                  <a:lnTo>
                    <a:pt x="1438" y="486"/>
                  </a:lnTo>
                  <a:lnTo>
                    <a:pt x="1608" y="474"/>
                  </a:lnTo>
                  <a:lnTo>
                    <a:pt x="1608" y="619"/>
                  </a:lnTo>
                  <a:lnTo>
                    <a:pt x="1754" y="692"/>
                  </a:lnTo>
                  <a:lnTo>
                    <a:pt x="1681" y="838"/>
                  </a:lnTo>
                  <a:lnTo>
                    <a:pt x="1754" y="984"/>
                  </a:lnTo>
                  <a:lnTo>
                    <a:pt x="1754" y="984"/>
                  </a:lnTo>
                  <a:close/>
                  <a:moveTo>
                    <a:pt x="1754" y="984"/>
                  </a:moveTo>
                  <a:lnTo>
                    <a:pt x="1754" y="984"/>
                  </a:ln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30" name="组合 29"/>
          <p:cNvGrpSpPr/>
          <p:nvPr/>
        </p:nvGrpSpPr>
        <p:grpSpPr>
          <a:xfrm>
            <a:off x="5520485" y="5307260"/>
            <a:ext cx="976379" cy="976379"/>
            <a:chOff x="4083214" y="3761370"/>
            <a:chExt cx="732284" cy="732284"/>
          </a:xfrm>
          <a:effectLst>
            <a:outerShdw blurRad="368300" dist="520700" dir="8340000" algn="ctr" rotWithShape="0">
              <a:srgbClr val="000000">
                <a:alpha val="59000"/>
              </a:srgbClr>
            </a:outerShdw>
          </a:effectLst>
        </p:grpSpPr>
        <p:sp>
          <p:nvSpPr>
            <p:cNvPr id="31" name="椭圆 30"/>
            <p:cNvSpPr/>
            <p:nvPr/>
          </p:nvSpPr>
          <p:spPr>
            <a:xfrm>
              <a:off x="4083214" y="3761370"/>
              <a:ext cx="732284" cy="7322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32" name="Freeform 14"/>
            <p:cNvSpPr>
              <a:spLocks noEditPoints="1"/>
            </p:cNvSpPr>
            <p:nvPr/>
          </p:nvSpPr>
          <p:spPr bwMode="auto">
            <a:xfrm>
              <a:off x="4292630" y="3995778"/>
              <a:ext cx="349190" cy="253206"/>
            </a:xfrm>
            <a:custGeom>
              <a:avLst/>
              <a:gdLst>
                <a:gd name="T0" fmla="*/ 2661 w 2865"/>
                <a:gd name="T1" fmla="*/ 526 h 2076"/>
                <a:gd name="T2" fmla="*/ 2456 w 2865"/>
                <a:gd name="T3" fmla="*/ 731 h 2076"/>
                <a:gd name="T4" fmla="*/ 2536 w 2865"/>
                <a:gd name="T5" fmla="*/ 893 h 2076"/>
                <a:gd name="T6" fmla="*/ 1988 w 2865"/>
                <a:gd name="T7" fmla="*/ 1316 h 2076"/>
                <a:gd name="T8" fmla="*/ 1503 w 2865"/>
                <a:gd name="T9" fmla="*/ 397 h 2076"/>
                <a:gd name="T10" fmla="*/ 1637 w 2865"/>
                <a:gd name="T11" fmla="*/ 205 h 2076"/>
                <a:gd name="T12" fmla="*/ 1433 w 2865"/>
                <a:gd name="T13" fmla="*/ 0 h 2076"/>
                <a:gd name="T14" fmla="*/ 1228 w 2865"/>
                <a:gd name="T15" fmla="*/ 205 h 2076"/>
                <a:gd name="T16" fmla="*/ 1362 w 2865"/>
                <a:gd name="T17" fmla="*/ 397 h 2076"/>
                <a:gd name="T18" fmla="*/ 877 w 2865"/>
                <a:gd name="T19" fmla="*/ 1316 h 2076"/>
                <a:gd name="T20" fmla="*/ 330 w 2865"/>
                <a:gd name="T21" fmla="*/ 893 h 2076"/>
                <a:gd name="T22" fmla="*/ 409 w 2865"/>
                <a:gd name="T23" fmla="*/ 731 h 2076"/>
                <a:gd name="T24" fmla="*/ 205 w 2865"/>
                <a:gd name="T25" fmla="*/ 526 h 2076"/>
                <a:gd name="T26" fmla="*/ 0 w 2865"/>
                <a:gd name="T27" fmla="*/ 731 h 2076"/>
                <a:gd name="T28" fmla="*/ 205 w 2865"/>
                <a:gd name="T29" fmla="*/ 936 h 2076"/>
                <a:gd name="T30" fmla="*/ 258 w 2865"/>
                <a:gd name="T31" fmla="*/ 929 h 2076"/>
                <a:gd name="T32" fmla="*/ 439 w 2865"/>
                <a:gd name="T33" fmla="*/ 1754 h 2076"/>
                <a:gd name="T34" fmla="*/ 1433 w 2865"/>
                <a:gd name="T35" fmla="*/ 2076 h 2076"/>
                <a:gd name="T36" fmla="*/ 2427 w 2865"/>
                <a:gd name="T37" fmla="*/ 1754 h 2076"/>
                <a:gd name="T38" fmla="*/ 2607 w 2865"/>
                <a:gd name="T39" fmla="*/ 929 h 2076"/>
                <a:gd name="T40" fmla="*/ 2661 w 2865"/>
                <a:gd name="T41" fmla="*/ 936 h 2076"/>
                <a:gd name="T42" fmla="*/ 2865 w 2865"/>
                <a:gd name="T43" fmla="*/ 731 h 2076"/>
                <a:gd name="T44" fmla="*/ 2661 w 2865"/>
                <a:gd name="T45" fmla="*/ 526 h 2076"/>
                <a:gd name="T46" fmla="*/ 2661 w 2865"/>
                <a:gd name="T47" fmla="*/ 526 h 2076"/>
                <a:gd name="T48" fmla="*/ 2661 w 2865"/>
                <a:gd name="T49" fmla="*/ 526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5" h="2076">
                  <a:moveTo>
                    <a:pt x="2661" y="526"/>
                  </a:moveTo>
                  <a:cubicBezTo>
                    <a:pt x="2548" y="526"/>
                    <a:pt x="2456" y="618"/>
                    <a:pt x="2456" y="731"/>
                  </a:cubicBezTo>
                  <a:cubicBezTo>
                    <a:pt x="2456" y="797"/>
                    <a:pt x="2487" y="855"/>
                    <a:pt x="2536" y="893"/>
                  </a:cubicBezTo>
                  <a:cubicBezTo>
                    <a:pt x="1988" y="1316"/>
                    <a:pt x="1988" y="1316"/>
                    <a:pt x="1988" y="1316"/>
                  </a:cubicBezTo>
                  <a:cubicBezTo>
                    <a:pt x="1503" y="397"/>
                    <a:pt x="1503" y="397"/>
                    <a:pt x="1503" y="397"/>
                  </a:cubicBezTo>
                  <a:cubicBezTo>
                    <a:pt x="1582" y="368"/>
                    <a:pt x="1637" y="293"/>
                    <a:pt x="1637" y="205"/>
                  </a:cubicBezTo>
                  <a:cubicBezTo>
                    <a:pt x="1637" y="92"/>
                    <a:pt x="1546" y="0"/>
                    <a:pt x="1433" y="0"/>
                  </a:cubicBezTo>
                  <a:cubicBezTo>
                    <a:pt x="1320" y="0"/>
                    <a:pt x="1228" y="92"/>
                    <a:pt x="1228" y="205"/>
                  </a:cubicBezTo>
                  <a:cubicBezTo>
                    <a:pt x="1228" y="293"/>
                    <a:pt x="1284" y="368"/>
                    <a:pt x="1362" y="397"/>
                  </a:cubicBezTo>
                  <a:cubicBezTo>
                    <a:pt x="877" y="1316"/>
                    <a:pt x="877" y="1316"/>
                    <a:pt x="877" y="1316"/>
                  </a:cubicBezTo>
                  <a:cubicBezTo>
                    <a:pt x="330" y="893"/>
                    <a:pt x="330" y="893"/>
                    <a:pt x="330" y="893"/>
                  </a:cubicBezTo>
                  <a:cubicBezTo>
                    <a:pt x="378" y="855"/>
                    <a:pt x="409" y="797"/>
                    <a:pt x="409" y="731"/>
                  </a:cubicBezTo>
                  <a:cubicBezTo>
                    <a:pt x="409" y="618"/>
                    <a:pt x="318" y="526"/>
                    <a:pt x="205" y="526"/>
                  </a:cubicBezTo>
                  <a:cubicBezTo>
                    <a:pt x="92" y="526"/>
                    <a:pt x="0" y="618"/>
                    <a:pt x="0" y="731"/>
                  </a:cubicBezTo>
                  <a:cubicBezTo>
                    <a:pt x="0" y="844"/>
                    <a:pt x="92" y="936"/>
                    <a:pt x="205" y="936"/>
                  </a:cubicBezTo>
                  <a:cubicBezTo>
                    <a:pt x="223" y="936"/>
                    <a:pt x="241" y="933"/>
                    <a:pt x="258" y="929"/>
                  </a:cubicBezTo>
                  <a:cubicBezTo>
                    <a:pt x="439" y="1754"/>
                    <a:pt x="439" y="1754"/>
                    <a:pt x="439" y="1754"/>
                  </a:cubicBezTo>
                  <a:cubicBezTo>
                    <a:pt x="439" y="1932"/>
                    <a:pt x="884" y="2076"/>
                    <a:pt x="1433" y="2076"/>
                  </a:cubicBezTo>
                  <a:cubicBezTo>
                    <a:pt x="1982" y="2076"/>
                    <a:pt x="2427" y="1932"/>
                    <a:pt x="2427" y="1754"/>
                  </a:cubicBezTo>
                  <a:cubicBezTo>
                    <a:pt x="2607" y="929"/>
                    <a:pt x="2607" y="929"/>
                    <a:pt x="2607" y="929"/>
                  </a:cubicBezTo>
                  <a:cubicBezTo>
                    <a:pt x="2624" y="933"/>
                    <a:pt x="2642" y="936"/>
                    <a:pt x="2661" y="936"/>
                  </a:cubicBezTo>
                  <a:cubicBezTo>
                    <a:pt x="2774" y="936"/>
                    <a:pt x="2865" y="844"/>
                    <a:pt x="2865" y="731"/>
                  </a:cubicBezTo>
                  <a:cubicBezTo>
                    <a:pt x="2865" y="618"/>
                    <a:pt x="2774" y="526"/>
                    <a:pt x="2661" y="526"/>
                  </a:cubicBezTo>
                  <a:close/>
                  <a:moveTo>
                    <a:pt x="2661" y="526"/>
                  </a:moveTo>
                  <a:cubicBezTo>
                    <a:pt x="2661" y="526"/>
                    <a:pt x="2661" y="526"/>
                    <a:pt x="2661" y="526"/>
                  </a:cubicBezTo>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33" name="组合 32"/>
          <p:cNvGrpSpPr/>
          <p:nvPr/>
        </p:nvGrpSpPr>
        <p:grpSpPr>
          <a:xfrm>
            <a:off x="1432308" y="2209413"/>
            <a:ext cx="2226739" cy="808304"/>
            <a:chOff x="1964947" y="597930"/>
            <a:chExt cx="1670054" cy="606228"/>
          </a:xfrm>
          <a:effectLst>
            <a:outerShdw blurRad="241300" dist="127000" dir="5400000" algn="ctr" rotWithShape="0">
              <a:srgbClr val="000000">
                <a:alpha val="88000"/>
              </a:srgbClr>
            </a:outerShdw>
          </a:effectLst>
        </p:grpSpPr>
        <p:sp>
          <p:nvSpPr>
            <p:cNvPr id="34" name="文本框 33"/>
            <p:cNvSpPr txBox="1"/>
            <p:nvPr/>
          </p:nvSpPr>
          <p:spPr bwMode="auto">
            <a:xfrm>
              <a:off x="1964947" y="788660"/>
              <a:ext cx="1604647"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35" name="文本框 24"/>
            <p:cNvSpPr txBox="1">
              <a:spLocks noChangeArrowheads="1"/>
            </p:cNvSpPr>
            <p:nvPr/>
          </p:nvSpPr>
          <p:spPr bwMode="auto">
            <a:xfrm>
              <a:off x="217871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6" name="组合 35"/>
          <p:cNvGrpSpPr/>
          <p:nvPr/>
        </p:nvGrpSpPr>
        <p:grpSpPr>
          <a:xfrm>
            <a:off x="1432308" y="4927213"/>
            <a:ext cx="2226739" cy="808304"/>
            <a:chOff x="1964947" y="597930"/>
            <a:chExt cx="1670054" cy="606228"/>
          </a:xfrm>
          <a:effectLst>
            <a:outerShdw blurRad="241300" dist="127000" dir="5400000" algn="ctr" rotWithShape="0">
              <a:srgbClr val="000000">
                <a:alpha val="88000"/>
              </a:srgbClr>
            </a:outerShdw>
          </a:effectLst>
        </p:grpSpPr>
        <p:sp>
          <p:nvSpPr>
            <p:cNvPr id="37" name="文本框 36"/>
            <p:cNvSpPr txBox="1"/>
            <p:nvPr/>
          </p:nvSpPr>
          <p:spPr bwMode="auto">
            <a:xfrm>
              <a:off x="1964947" y="788660"/>
              <a:ext cx="1604647" cy="415498"/>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r" defTabSz="1219170">
                <a:defRPr/>
              </a:pPr>
              <a:r>
                <a:rPr lang="en-US" altLang="zh-CN" sz="800" dirty="0">
                  <a:solidFill>
                    <a:schemeClr val="bg1"/>
                  </a:solidFill>
                </a:rPr>
                <a:t>This is a sample text. Insert your desired text here. Again. This is a dummy text. Enter your own text here.</a:t>
              </a:r>
              <a:endParaRPr lang="zh-CN" altLang="en-US" sz="800" dirty="0">
                <a:solidFill>
                  <a:schemeClr val="bg1"/>
                </a:solidFill>
              </a:endParaRPr>
            </a:p>
          </p:txBody>
        </p:sp>
        <p:sp>
          <p:nvSpPr>
            <p:cNvPr id="38" name="文本框 24"/>
            <p:cNvSpPr txBox="1">
              <a:spLocks noChangeArrowheads="1"/>
            </p:cNvSpPr>
            <p:nvPr/>
          </p:nvSpPr>
          <p:spPr bwMode="auto">
            <a:xfrm>
              <a:off x="2178712" y="597930"/>
              <a:ext cx="1456289" cy="21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2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9" name="组合 38"/>
          <p:cNvGrpSpPr/>
          <p:nvPr/>
        </p:nvGrpSpPr>
        <p:grpSpPr>
          <a:xfrm>
            <a:off x="5331507" y="3315203"/>
            <a:ext cx="1373068" cy="1358397"/>
            <a:chOff x="3998630" y="2486402"/>
            <a:chExt cx="1029801" cy="1018798"/>
          </a:xfrm>
          <a:effectLst>
            <a:outerShdw blurRad="368300" dist="520700" dir="8340000" algn="ctr" rotWithShape="0">
              <a:srgbClr val="000000">
                <a:alpha val="59000"/>
              </a:srgbClr>
            </a:outerShdw>
          </a:effectLst>
        </p:grpSpPr>
        <p:grpSp>
          <p:nvGrpSpPr>
            <p:cNvPr id="40" name="组合 39"/>
            <p:cNvGrpSpPr/>
            <p:nvPr/>
          </p:nvGrpSpPr>
          <p:grpSpPr>
            <a:xfrm>
              <a:off x="4020319" y="2491745"/>
              <a:ext cx="1008112" cy="1008112"/>
              <a:chOff x="3945300" y="2273052"/>
              <a:chExt cx="1008112" cy="1008112"/>
            </a:xfrm>
          </p:grpSpPr>
          <p:sp>
            <p:nvSpPr>
              <p:cNvPr id="42" name="椭圆 41"/>
              <p:cNvSpPr/>
              <p:nvPr/>
            </p:nvSpPr>
            <p:spPr>
              <a:xfrm>
                <a:off x="3945300" y="2273052"/>
                <a:ext cx="1008112" cy="10081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sp>
            <p:nvSpPr>
              <p:cNvPr id="43" name="Freeform 5"/>
              <p:cNvSpPr>
                <a:spLocks noEditPoints="1"/>
              </p:cNvSpPr>
              <p:nvPr/>
            </p:nvSpPr>
            <p:spPr bwMode="auto">
              <a:xfrm>
                <a:off x="4207125" y="2559795"/>
                <a:ext cx="564900" cy="455066"/>
              </a:xfrm>
              <a:custGeom>
                <a:avLst/>
                <a:gdLst>
                  <a:gd name="T0" fmla="*/ 2301 w 2904"/>
                  <a:gd name="T1" fmla="*/ 31 h 2339"/>
                  <a:gd name="T2" fmla="*/ 2054 w 2904"/>
                  <a:gd name="T3" fmla="*/ 168 h 2339"/>
                  <a:gd name="T4" fmla="*/ 2626 w 2904"/>
                  <a:gd name="T5" fmla="*/ 850 h 2339"/>
                  <a:gd name="T6" fmla="*/ 2873 w 2904"/>
                  <a:gd name="T7" fmla="*/ 713 h 2339"/>
                  <a:gd name="T8" fmla="*/ 1930 w 2904"/>
                  <a:gd name="T9" fmla="*/ 383 h 2339"/>
                  <a:gd name="T10" fmla="*/ 970 w 2904"/>
                  <a:gd name="T11" fmla="*/ 371 h 2339"/>
                  <a:gd name="T12" fmla="*/ 737 w 2904"/>
                  <a:gd name="T13" fmla="*/ 935 h 2339"/>
                  <a:gd name="T14" fmla="*/ 1063 w 2904"/>
                  <a:gd name="T15" fmla="*/ 1022 h 2339"/>
                  <a:gd name="T16" fmla="*/ 1323 w 2904"/>
                  <a:gd name="T17" fmla="*/ 699 h 2339"/>
                  <a:gd name="T18" fmla="*/ 2073 w 2904"/>
                  <a:gd name="T19" fmla="*/ 1390 h 2339"/>
                  <a:gd name="T20" fmla="*/ 2153 w 2904"/>
                  <a:gd name="T21" fmla="*/ 1470 h 2339"/>
                  <a:gd name="T22" fmla="*/ 2153 w 2904"/>
                  <a:gd name="T23" fmla="*/ 1617 h 2339"/>
                  <a:gd name="T24" fmla="*/ 2006 w 2904"/>
                  <a:gd name="T25" fmla="*/ 1617 h 2339"/>
                  <a:gd name="T26" fmla="*/ 1665 w 2904"/>
                  <a:gd name="T27" fmla="*/ 1329 h 2339"/>
                  <a:gd name="T28" fmla="*/ 1665 w 2904"/>
                  <a:gd name="T29" fmla="*/ 1383 h 2339"/>
                  <a:gd name="T30" fmla="*/ 1983 w 2904"/>
                  <a:gd name="T31" fmla="*/ 1744 h 2339"/>
                  <a:gd name="T32" fmla="*/ 1806 w 2904"/>
                  <a:gd name="T33" fmla="*/ 1817 h 2339"/>
                  <a:gd name="T34" fmla="*/ 1518 w 2904"/>
                  <a:gd name="T35" fmla="*/ 1530 h 2339"/>
                  <a:gd name="T36" fmla="*/ 1465 w 2904"/>
                  <a:gd name="T37" fmla="*/ 1583 h 2339"/>
                  <a:gd name="T38" fmla="*/ 1783 w 2904"/>
                  <a:gd name="T39" fmla="*/ 1944 h 2339"/>
                  <a:gd name="T40" fmla="*/ 1605 w 2904"/>
                  <a:gd name="T41" fmla="*/ 2018 h 2339"/>
                  <a:gd name="T42" fmla="*/ 1318 w 2904"/>
                  <a:gd name="T43" fmla="*/ 1730 h 2339"/>
                  <a:gd name="T44" fmla="*/ 1253 w 2904"/>
                  <a:gd name="T45" fmla="*/ 1757 h 2339"/>
                  <a:gd name="T46" fmla="*/ 1552 w 2904"/>
                  <a:gd name="T47" fmla="*/ 2072 h 2339"/>
                  <a:gd name="T48" fmla="*/ 1552 w 2904"/>
                  <a:gd name="T49" fmla="*/ 2218 h 2339"/>
                  <a:gd name="T50" fmla="*/ 1405 w 2904"/>
                  <a:gd name="T51" fmla="*/ 2218 h 2339"/>
                  <a:gd name="T52" fmla="*/ 1268 w 2904"/>
                  <a:gd name="T53" fmla="*/ 1915 h 2339"/>
                  <a:gd name="T54" fmla="*/ 1068 w 2904"/>
                  <a:gd name="T55" fmla="*/ 1715 h 2339"/>
                  <a:gd name="T56" fmla="*/ 883 w 2904"/>
                  <a:gd name="T57" fmla="*/ 1695 h 2339"/>
                  <a:gd name="T58" fmla="*/ 687 w 2904"/>
                  <a:gd name="T59" fmla="*/ 1498 h 2339"/>
                  <a:gd name="T60" fmla="*/ 667 w 2904"/>
                  <a:gd name="T61" fmla="*/ 1313 h 2339"/>
                  <a:gd name="T62" fmla="*/ 69 w 2904"/>
                  <a:gd name="T63" fmla="*/ 880 h 2339"/>
                  <a:gd name="T64" fmla="*/ 15 w 2904"/>
                  <a:gd name="T65" fmla="*/ 934 h 2339"/>
                  <a:gd name="T66" fmla="*/ 382 w 2904"/>
                  <a:gd name="T67" fmla="*/ 1397 h 2339"/>
                  <a:gd name="T68" fmla="*/ 299 w 2904"/>
                  <a:gd name="T69" fmla="*/ 1682 h 2339"/>
                  <a:gd name="T70" fmla="*/ 499 w 2904"/>
                  <a:gd name="T71" fmla="*/ 1882 h 2339"/>
                  <a:gd name="T72" fmla="*/ 700 w 2904"/>
                  <a:gd name="T73" fmla="*/ 2083 h 2339"/>
                  <a:gd name="T74" fmla="*/ 900 w 2904"/>
                  <a:gd name="T75" fmla="*/ 2283 h 2339"/>
                  <a:gd name="T76" fmla="*/ 1184 w 2904"/>
                  <a:gd name="T77" fmla="*/ 2199 h 2339"/>
                  <a:gd name="T78" fmla="*/ 1351 w 2904"/>
                  <a:gd name="T79" fmla="*/ 2272 h 2339"/>
                  <a:gd name="T80" fmla="*/ 1605 w 2904"/>
                  <a:gd name="T81" fmla="*/ 2272 h 2339"/>
                  <a:gd name="T82" fmla="*/ 1656 w 2904"/>
                  <a:gd name="T83" fmla="*/ 2122 h 2339"/>
                  <a:gd name="T84" fmla="*/ 1859 w 2904"/>
                  <a:gd name="T85" fmla="*/ 1944 h 2339"/>
                  <a:gd name="T86" fmla="*/ 2006 w 2904"/>
                  <a:gd name="T87" fmla="*/ 1871 h 2339"/>
                  <a:gd name="T88" fmla="*/ 2057 w 2904"/>
                  <a:gd name="T89" fmla="*/ 1721 h 2339"/>
                  <a:gd name="T90" fmla="*/ 2207 w 2904"/>
                  <a:gd name="T91" fmla="*/ 1671 h 2339"/>
                  <a:gd name="T92" fmla="*/ 2207 w 2904"/>
                  <a:gd name="T93" fmla="*/ 1416 h 2339"/>
                  <a:gd name="T94" fmla="*/ 2511 w 2904"/>
                  <a:gd name="T95" fmla="*/ 956 h 2339"/>
                  <a:gd name="T96" fmla="*/ 1930 w 2904"/>
                  <a:gd name="T97" fmla="*/ 38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4" h="2339">
                    <a:moveTo>
                      <a:pt x="2873" y="603"/>
                    </a:moveTo>
                    <a:cubicBezTo>
                      <a:pt x="2301" y="31"/>
                      <a:pt x="2301" y="31"/>
                      <a:pt x="2301" y="31"/>
                    </a:cubicBezTo>
                    <a:cubicBezTo>
                      <a:pt x="2271" y="0"/>
                      <a:pt x="2222" y="0"/>
                      <a:pt x="2192" y="31"/>
                    </a:cubicBezTo>
                    <a:cubicBezTo>
                      <a:pt x="2054" y="168"/>
                      <a:pt x="2054" y="168"/>
                      <a:pt x="2054" y="168"/>
                    </a:cubicBezTo>
                    <a:cubicBezTo>
                      <a:pt x="2024" y="199"/>
                      <a:pt x="2024" y="248"/>
                      <a:pt x="2054" y="278"/>
                    </a:cubicBezTo>
                    <a:cubicBezTo>
                      <a:pt x="2626" y="850"/>
                      <a:pt x="2626" y="850"/>
                      <a:pt x="2626" y="850"/>
                    </a:cubicBezTo>
                    <a:cubicBezTo>
                      <a:pt x="2656" y="881"/>
                      <a:pt x="2705" y="881"/>
                      <a:pt x="2736" y="850"/>
                    </a:cubicBezTo>
                    <a:cubicBezTo>
                      <a:pt x="2873" y="713"/>
                      <a:pt x="2873" y="713"/>
                      <a:pt x="2873" y="713"/>
                    </a:cubicBezTo>
                    <a:cubicBezTo>
                      <a:pt x="2904" y="683"/>
                      <a:pt x="2904" y="633"/>
                      <a:pt x="2873" y="603"/>
                    </a:cubicBezTo>
                    <a:close/>
                    <a:moveTo>
                      <a:pt x="1930" y="383"/>
                    </a:moveTo>
                    <a:cubicBezTo>
                      <a:pt x="1362" y="216"/>
                      <a:pt x="1362" y="216"/>
                      <a:pt x="1362" y="216"/>
                    </a:cubicBezTo>
                    <a:cubicBezTo>
                      <a:pt x="1211" y="151"/>
                      <a:pt x="1035" y="221"/>
                      <a:pt x="970" y="371"/>
                    </a:cubicBezTo>
                    <a:cubicBezTo>
                      <a:pt x="752" y="875"/>
                      <a:pt x="752" y="875"/>
                      <a:pt x="752" y="875"/>
                    </a:cubicBezTo>
                    <a:cubicBezTo>
                      <a:pt x="743" y="893"/>
                      <a:pt x="738" y="914"/>
                      <a:pt x="737" y="935"/>
                    </a:cubicBezTo>
                    <a:cubicBezTo>
                      <a:pt x="731" y="1030"/>
                      <a:pt x="803" y="1112"/>
                      <a:pt x="898" y="1118"/>
                    </a:cubicBezTo>
                    <a:cubicBezTo>
                      <a:pt x="969" y="1122"/>
                      <a:pt x="1033" y="1083"/>
                      <a:pt x="1063" y="1022"/>
                    </a:cubicBezTo>
                    <a:cubicBezTo>
                      <a:pt x="1153" y="814"/>
                      <a:pt x="1153" y="814"/>
                      <a:pt x="1153" y="814"/>
                    </a:cubicBezTo>
                    <a:cubicBezTo>
                      <a:pt x="1181" y="749"/>
                      <a:pt x="1248" y="694"/>
                      <a:pt x="1323" y="699"/>
                    </a:cubicBezTo>
                    <a:cubicBezTo>
                      <a:pt x="1358" y="701"/>
                      <a:pt x="1390" y="714"/>
                      <a:pt x="1416" y="733"/>
                    </a:cubicBezTo>
                    <a:cubicBezTo>
                      <a:pt x="2073" y="1390"/>
                      <a:pt x="2073" y="1390"/>
                      <a:pt x="2073" y="1390"/>
                    </a:cubicBezTo>
                    <a:cubicBezTo>
                      <a:pt x="2073" y="1390"/>
                      <a:pt x="2073" y="1390"/>
                      <a:pt x="2073" y="1390"/>
                    </a:cubicBezTo>
                    <a:cubicBezTo>
                      <a:pt x="2153" y="1470"/>
                      <a:pt x="2153" y="1470"/>
                      <a:pt x="2153" y="1470"/>
                    </a:cubicBezTo>
                    <a:cubicBezTo>
                      <a:pt x="2173" y="1490"/>
                      <a:pt x="2184" y="1516"/>
                      <a:pt x="2184" y="1544"/>
                    </a:cubicBezTo>
                    <a:cubicBezTo>
                      <a:pt x="2184" y="1571"/>
                      <a:pt x="2173" y="1597"/>
                      <a:pt x="2153" y="1617"/>
                    </a:cubicBezTo>
                    <a:cubicBezTo>
                      <a:pt x="2134" y="1636"/>
                      <a:pt x="2108" y="1647"/>
                      <a:pt x="2080" y="1647"/>
                    </a:cubicBezTo>
                    <a:cubicBezTo>
                      <a:pt x="2052" y="1647"/>
                      <a:pt x="2026" y="1636"/>
                      <a:pt x="2006" y="1617"/>
                    </a:cubicBezTo>
                    <a:cubicBezTo>
                      <a:pt x="1719" y="1329"/>
                      <a:pt x="1719" y="1329"/>
                      <a:pt x="1719" y="1329"/>
                    </a:cubicBezTo>
                    <a:cubicBezTo>
                      <a:pt x="1704" y="1315"/>
                      <a:pt x="1680" y="1315"/>
                      <a:pt x="1665" y="1329"/>
                    </a:cubicBezTo>
                    <a:cubicBezTo>
                      <a:pt x="1658" y="1337"/>
                      <a:pt x="1654" y="1346"/>
                      <a:pt x="1654" y="1356"/>
                    </a:cubicBezTo>
                    <a:cubicBezTo>
                      <a:pt x="1654" y="1366"/>
                      <a:pt x="1658" y="1376"/>
                      <a:pt x="1665" y="1383"/>
                    </a:cubicBezTo>
                    <a:cubicBezTo>
                      <a:pt x="1953" y="1671"/>
                      <a:pt x="1953" y="1671"/>
                      <a:pt x="1953" y="1671"/>
                    </a:cubicBezTo>
                    <a:cubicBezTo>
                      <a:pt x="1972" y="1690"/>
                      <a:pt x="1983" y="1716"/>
                      <a:pt x="1983" y="1744"/>
                    </a:cubicBezTo>
                    <a:cubicBezTo>
                      <a:pt x="1983" y="1772"/>
                      <a:pt x="1972" y="1798"/>
                      <a:pt x="1953" y="1817"/>
                    </a:cubicBezTo>
                    <a:cubicBezTo>
                      <a:pt x="1912" y="1858"/>
                      <a:pt x="1846" y="1858"/>
                      <a:pt x="1806" y="1817"/>
                    </a:cubicBezTo>
                    <a:cubicBezTo>
                      <a:pt x="1806" y="1817"/>
                      <a:pt x="1553" y="1565"/>
                      <a:pt x="1522" y="1533"/>
                    </a:cubicBezTo>
                    <a:cubicBezTo>
                      <a:pt x="1519" y="1531"/>
                      <a:pt x="1518" y="1530"/>
                      <a:pt x="1518" y="1530"/>
                    </a:cubicBezTo>
                    <a:cubicBezTo>
                      <a:pt x="1504" y="1515"/>
                      <a:pt x="1479" y="1515"/>
                      <a:pt x="1465" y="1530"/>
                    </a:cubicBezTo>
                    <a:cubicBezTo>
                      <a:pt x="1450" y="1545"/>
                      <a:pt x="1450" y="1569"/>
                      <a:pt x="1465" y="1583"/>
                    </a:cubicBezTo>
                    <a:cubicBezTo>
                      <a:pt x="1752" y="1871"/>
                      <a:pt x="1752" y="1871"/>
                      <a:pt x="1752" y="1871"/>
                    </a:cubicBezTo>
                    <a:cubicBezTo>
                      <a:pt x="1772" y="1891"/>
                      <a:pt x="1783" y="1917"/>
                      <a:pt x="1783" y="1944"/>
                    </a:cubicBezTo>
                    <a:cubicBezTo>
                      <a:pt x="1783" y="1972"/>
                      <a:pt x="1772" y="1998"/>
                      <a:pt x="1752" y="2018"/>
                    </a:cubicBezTo>
                    <a:cubicBezTo>
                      <a:pt x="1712" y="2058"/>
                      <a:pt x="1646" y="2058"/>
                      <a:pt x="1605" y="2018"/>
                    </a:cubicBezTo>
                    <a:cubicBezTo>
                      <a:pt x="1605" y="2018"/>
                      <a:pt x="1353" y="1765"/>
                      <a:pt x="1321" y="1734"/>
                    </a:cubicBezTo>
                    <a:cubicBezTo>
                      <a:pt x="1319" y="1731"/>
                      <a:pt x="1318" y="1730"/>
                      <a:pt x="1318" y="1730"/>
                    </a:cubicBezTo>
                    <a:cubicBezTo>
                      <a:pt x="1303" y="1715"/>
                      <a:pt x="1279" y="1715"/>
                      <a:pt x="1264" y="1730"/>
                    </a:cubicBezTo>
                    <a:cubicBezTo>
                      <a:pt x="1257" y="1738"/>
                      <a:pt x="1253" y="1747"/>
                      <a:pt x="1253" y="1757"/>
                    </a:cubicBezTo>
                    <a:cubicBezTo>
                      <a:pt x="1253" y="1767"/>
                      <a:pt x="1257" y="1776"/>
                      <a:pt x="1264" y="1784"/>
                    </a:cubicBezTo>
                    <a:cubicBezTo>
                      <a:pt x="1552" y="2072"/>
                      <a:pt x="1552" y="2072"/>
                      <a:pt x="1552" y="2072"/>
                    </a:cubicBezTo>
                    <a:cubicBezTo>
                      <a:pt x="1571" y="2091"/>
                      <a:pt x="1582" y="2117"/>
                      <a:pt x="1582" y="2145"/>
                    </a:cubicBezTo>
                    <a:cubicBezTo>
                      <a:pt x="1582" y="2173"/>
                      <a:pt x="1571" y="2199"/>
                      <a:pt x="1552" y="2218"/>
                    </a:cubicBezTo>
                    <a:cubicBezTo>
                      <a:pt x="1532" y="2238"/>
                      <a:pt x="1506" y="2249"/>
                      <a:pt x="1478" y="2249"/>
                    </a:cubicBezTo>
                    <a:cubicBezTo>
                      <a:pt x="1451" y="2249"/>
                      <a:pt x="1425" y="2238"/>
                      <a:pt x="1405" y="2218"/>
                    </a:cubicBezTo>
                    <a:cubicBezTo>
                      <a:pt x="1283" y="2097"/>
                      <a:pt x="1283" y="2097"/>
                      <a:pt x="1283" y="2097"/>
                    </a:cubicBezTo>
                    <a:cubicBezTo>
                      <a:pt x="1323" y="2041"/>
                      <a:pt x="1318" y="1965"/>
                      <a:pt x="1268" y="1915"/>
                    </a:cubicBezTo>
                    <a:cubicBezTo>
                      <a:pt x="1216" y="1863"/>
                      <a:pt x="1133" y="1859"/>
                      <a:pt x="1077" y="1904"/>
                    </a:cubicBezTo>
                    <a:cubicBezTo>
                      <a:pt x="1122" y="1848"/>
                      <a:pt x="1119" y="1766"/>
                      <a:pt x="1068" y="1715"/>
                    </a:cubicBezTo>
                    <a:cubicBezTo>
                      <a:pt x="1018" y="1665"/>
                      <a:pt x="942" y="1660"/>
                      <a:pt x="887" y="1699"/>
                    </a:cubicBezTo>
                    <a:cubicBezTo>
                      <a:pt x="883" y="1695"/>
                      <a:pt x="883" y="1695"/>
                      <a:pt x="883" y="1695"/>
                    </a:cubicBezTo>
                    <a:cubicBezTo>
                      <a:pt x="922" y="1640"/>
                      <a:pt x="916" y="1563"/>
                      <a:pt x="867" y="1514"/>
                    </a:cubicBezTo>
                    <a:cubicBezTo>
                      <a:pt x="818" y="1465"/>
                      <a:pt x="742" y="1460"/>
                      <a:pt x="687" y="1498"/>
                    </a:cubicBezTo>
                    <a:cubicBezTo>
                      <a:pt x="683" y="1494"/>
                      <a:pt x="683" y="1494"/>
                      <a:pt x="683" y="1494"/>
                    </a:cubicBezTo>
                    <a:cubicBezTo>
                      <a:pt x="721" y="1439"/>
                      <a:pt x="716" y="1363"/>
                      <a:pt x="667" y="1313"/>
                    </a:cubicBezTo>
                    <a:cubicBezTo>
                      <a:pt x="617" y="1265"/>
                      <a:pt x="541" y="1259"/>
                      <a:pt x="486" y="1298"/>
                    </a:cubicBezTo>
                    <a:cubicBezTo>
                      <a:pt x="69" y="880"/>
                      <a:pt x="69" y="880"/>
                      <a:pt x="69" y="880"/>
                    </a:cubicBezTo>
                    <a:cubicBezTo>
                      <a:pt x="54" y="865"/>
                      <a:pt x="30" y="865"/>
                      <a:pt x="15" y="880"/>
                    </a:cubicBezTo>
                    <a:cubicBezTo>
                      <a:pt x="0" y="895"/>
                      <a:pt x="0" y="919"/>
                      <a:pt x="15" y="934"/>
                    </a:cubicBezTo>
                    <a:cubicBezTo>
                      <a:pt x="430" y="1349"/>
                      <a:pt x="430" y="1349"/>
                      <a:pt x="430" y="1349"/>
                    </a:cubicBezTo>
                    <a:cubicBezTo>
                      <a:pt x="382" y="1397"/>
                      <a:pt x="382" y="1397"/>
                      <a:pt x="382" y="1397"/>
                    </a:cubicBezTo>
                    <a:cubicBezTo>
                      <a:pt x="299" y="1481"/>
                      <a:pt x="299" y="1481"/>
                      <a:pt x="299" y="1481"/>
                    </a:cubicBezTo>
                    <a:cubicBezTo>
                      <a:pt x="243" y="1537"/>
                      <a:pt x="243" y="1626"/>
                      <a:pt x="299" y="1682"/>
                    </a:cubicBezTo>
                    <a:cubicBezTo>
                      <a:pt x="354" y="1737"/>
                      <a:pt x="444" y="1737"/>
                      <a:pt x="499" y="1682"/>
                    </a:cubicBezTo>
                    <a:cubicBezTo>
                      <a:pt x="444" y="1737"/>
                      <a:pt x="444" y="1827"/>
                      <a:pt x="499" y="1882"/>
                    </a:cubicBezTo>
                    <a:cubicBezTo>
                      <a:pt x="554" y="1938"/>
                      <a:pt x="644" y="1938"/>
                      <a:pt x="700" y="1882"/>
                    </a:cubicBezTo>
                    <a:cubicBezTo>
                      <a:pt x="644" y="1938"/>
                      <a:pt x="644" y="2027"/>
                      <a:pt x="700" y="2083"/>
                    </a:cubicBezTo>
                    <a:cubicBezTo>
                      <a:pt x="751" y="2135"/>
                      <a:pt x="833" y="2137"/>
                      <a:pt x="889" y="2092"/>
                    </a:cubicBezTo>
                    <a:cubicBezTo>
                      <a:pt x="844" y="2148"/>
                      <a:pt x="848" y="2231"/>
                      <a:pt x="900" y="2283"/>
                    </a:cubicBezTo>
                    <a:cubicBezTo>
                      <a:pt x="955" y="2339"/>
                      <a:pt x="1045" y="2339"/>
                      <a:pt x="1101" y="2283"/>
                    </a:cubicBezTo>
                    <a:cubicBezTo>
                      <a:pt x="1184" y="2199"/>
                      <a:pt x="1184" y="2199"/>
                      <a:pt x="1184" y="2199"/>
                    </a:cubicBezTo>
                    <a:cubicBezTo>
                      <a:pt x="1232" y="2152"/>
                      <a:pt x="1232" y="2152"/>
                      <a:pt x="1232" y="2152"/>
                    </a:cubicBezTo>
                    <a:cubicBezTo>
                      <a:pt x="1351" y="2272"/>
                      <a:pt x="1351" y="2272"/>
                      <a:pt x="1351" y="2272"/>
                    </a:cubicBezTo>
                    <a:cubicBezTo>
                      <a:pt x="1385" y="2306"/>
                      <a:pt x="1430" y="2325"/>
                      <a:pt x="1478" y="2325"/>
                    </a:cubicBezTo>
                    <a:cubicBezTo>
                      <a:pt x="1526" y="2325"/>
                      <a:pt x="1571" y="2306"/>
                      <a:pt x="1605" y="2272"/>
                    </a:cubicBezTo>
                    <a:cubicBezTo>
                      <a:pt x="1639" y="2238"/>
                      <a:pt x="1658" y="2193"/>
                      <a:pt x="1658" y="2145"/>
                    </a:cubicBezTo>
                    <a:cubicBezTo>
                      <a:pt x="1658" y="2137"/>
                      <a:pt x="1657" y="2129"/>
                      <a:pt x="1656" y="2122"/>
                    </a:cubicBezTo>
                    <a:cubicBezTo>
                      <a:pt x="1709" y="2129"/>
                      <a:pt x="1765" y="2113"/>
                      <a:pt x="1806" y="2072"/>
                    </a:cubicBezTo>
                    <a:cubicBezTo>
                      <a:pt x="1840" y="2038"/>
                      <a:pt x="1859" y="1993"/>
                      <a:pt x="1859" y="1944"/>
                    </a:cubicBezTo>
                    <a:cubicBezTo>
                      <a:pt x="1859" y="1937"/>
                      <a:pt x="1857" y="1929"/>
                      <a:pt x="1856" y="1921"/>
                    </a:cubicBezTo>
                    <a:cubicBezTo>
                      <a:pt x="1910" y="1928"/>
                      <a:pt x="1966" y="1912"/>
                      <a:pt x="2006" y="1871"/>
                    </a:cubicBezTo>
                    <a:cubicBezTo>
                      <a:pt x="2040" y="1837"/>
                      <a:pt x="2059" y="1792"/>
                      <a:pt x="2059" y="1744"/>
                    </a:cubicBezTo>
                    <a:cubicBezTo>
                      <a:pt x="2059" y="1736"/>
                      <a:pt x="2058" y="1729"/>
                      <a:pt x="2057" y="1721"/>
                    </a:cubicBezTo>
                    <a:cubicBezTo>
                      <a:pt x="2065" y="1722"/>
                      <a:pt x="2072" y="1723"/>
                      <a:pt x="2080" y="1723"/>
                    </a:cubicBezTo>
                    <a:cubicBezTo>
                      <a:pt x="2128" y="1723"/>
                      <a:pt x="2173" y="1705"/>
                      <a:pt x="2207" y="1671"/>
                    </a:cubicBezTo>
                    <a:cubicBezTo>
                      <a:pt x="2241" y="1637"/>
                      <a:pt x="2260" y="1592"/>
                      <a:pt x="2260" y="1544"/>
                    </a:cubicBezTo>
                    <a:cubicBezTo>
                      <a:pt x="2260" y="1495"/>
                      <a:pt x="2241" y="1450"/>
                      <a:pt x="2207" y="1416"/>
                    </a:cubicBezTo>
                    <a:cubicBezTo>
                      <a:pt x="2127" y="1336"/>
                      <a:pt x="2127" y="1336"/>
                      <a:pt x="2127" y="1336"/>
                    </a:cubicBezTo>
                    <a:cubicBezTo>
                      <a:pt x="2511" y="956"/>
                      <a:pt x="2511" y="956"/>
                      <a:pt x="2511" y="956"/>
                    </a:cubicBezTo>
                    <a:cubicBezTo>
                      <a:pt x="1930" y="383"/>
                      <a:pt x="1930" y="383"/>
                      <a:pt x="1930" y="383"/>
                    </a:cubicBezTo>
                    <a:close/>
                    <a:moveTo>
                      <a:pt x="1930" y="383"/>
                    </a:moveTo>
                    <a:cubicBezTo>
                      <a:pt x="1930" y="383"/>
                      <a:pt x="1930" y="383"/>
                      <a:pt x="1930" y="383"/>
                    </a:cubicBezTo>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sp>
          <p:nvSpPr>
            <p:cNvPr id="41" name="椭圆 40"/>
            <p:cNvSpPr/>
            <p:nvPr/>
          </p:nvSpPr>
          <p:spPr>
            <a:xfrm>
              <a:off x="3998630" y="2486402"/>
              <a:ext cx="1018798" cy="1018798"/>
            </a:xfrm>
            <a:prstGeom prst="ellipse">
              <a:avLst/>
            </a:prstGeom>
            <a:noFill/>
            <a:ln w="127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endParaRPr lang="zh-CN" altLang="en-US" sz="2400">
                <a:solidFill>
                  <a:prstClr val="white"/>
                </a:solidFill>
              </a:endParaRPr>
            </a:p>
          </p:txBody>
        </p:sp>
      </p:grpSp>
      <p:sp>
        <p:nvSpPr>
          <p:cNvPr id="44" name="文本框 43"/>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495241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3" presetClass="entr" presetSubtype="16"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childTnLst>
                          </p:cTn>
                        </p:par>
                        <p:par>
                          <p:cTn id="21" fill="hold">
                            <p:stCondLst>
                              <p:cond delay="2500"/>
                            </p:stCondLst>
                            <p:childTnLst>
                              <p:par>
                                <p:cTn id="22" presetID="16" presetClass="entr" presetSubtype="2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par>
                          <p:cTn id="25" fill="hold">
                            <p:stCondLst>
                              <p:cond delay="3000"/>
                            </p:stCondLst>
                            <p:childTnLst>
                              <p:par>
                                <p:cTn id="26" presetID="16" presetClass="entr" presetSubtype="2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par>
                          <p:cTn id="29" fill="hold">
                            <p:stCondLst>
                              <p:cond delay="3500"/>
                            </p:stCondLst>
                            <p:childTnLst>
                              <p:par>
                                <p:cTn id="30" presetID="6" presetClass="entr" presetSubtype="16"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circle(in)">
                                      <p:cBhvr>
                                        <p:cTn id="32" dur="1000"/>
                                        <p:tgtEl>
                                          <p:spTgt spid="24"/>
                                        </p:tgtEl>
                                      </p:cBhvr>
                                    </p:animEffect>
                                  </p:childTnLst>
                                </p:cTn>
                              </p:par>
                            </p:childTnLst>
                          </p:cTn>
                        </p:par>
                        <p:par>
                          <p:cTn id="33" fill="hold">
                            <p:stCondLst>
                              <p:cond delay="4500"/>
                            </p:stCondLst>
                            <p:childTnLst>
                              <p:par>
                                <p:cTn id="34" presetID="6" presetClass="entr" presetSubtype="16"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1000"/>
                                        <p:tgtEl>
                                          <p:spTgt spid="30"/>
                                        </p:tgtEl>
                                      </p:cBhvr>
                                    </p:animEffect>
                                  </p:childTnLst>
                                </p:cTn>
                              </p:par>
                            </p:childTnLst>
                          </p:cTn>
                        </p:par>
                        <p:par>
                          <p:cTn id="37" fill="hold">
                            <p:stCondLst>
                              <p:cond delay="5500"/>
                            </p:stCondLst>
                            <p:childTnLst>
                              <p:par>
                                <p:cTn id="38" presetID="6" presetClass="entr" presetSubtype="16"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ircle(in)">
                                      <p:cBhvr>
                                        <p:cTn id="40" dur="1000"/>
                                        <p:tgtEl>
                                          <p:spTgt spid="27"/>
                                        </p:tgtEl>
                                      </p:cBhvr>
                                    </p:animEffect>
                                  </p:childTnLst>
                                </p:cTn>
                              </p:par>
                            </p:childTnLst>
                          </p:cTn>
                        </p:par>
                        <p:par>
                          <p:cTn id="41" fill="hold">
                            <p:stCondLst>
                              <p:cond delay="6500"/>
                            </p:stCondLst>
                            <p:childTnLst>
                              <p:par>
                                <p:cTn id="42" presetID="6" presetClass="entr" presetSubtype="16"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ircle(in)">
                                      <p:cBhvr>
                                        <p:cTn id="44" dur="1000"/>
                                        <p:tgtEl>
                                          <p:spTgt spid="21"/>
                                        </p:tgtEl>
                                      </p:cBhvr>
                                    </p:animEffect>
                                  </p:childTnLst>
                                </p:cTn>
                              </p:par>
                            </p:childTnLst>
                          </p:cTn>
                        </p:par>
                        <p:par>
                          <p:cTn id="45" fill="hold">
                            <p:stCondLst>
                              <p:cond delay="7500"/>
                            </p:stCondLst>
                            <p:childTnLst>
                              <p:par>
                                <p:cTn id="46" presetID="12" presetClass="entr" presetSubtype="4"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p:tgtEl>
                                          <p:spTgt spid="33"/>
                                        </p:tgtEl>
                                        <p:attrNameLst>
                                          <p:attrName>ppt_y</p:attrName>
                                        </p:attrNameLst>
                                      </p:cBhvr>
                                      <p:tavLst>
                                        <p:tav tm="0">
                                          <p:val>
                                            <p:strVal val="#ppt_y+#ppt_h*1.125000"/>
                                          </p:val>
                                        </p:tav>
                                        <p:tav tm="100000">
                                          <p:val>
                                            <p:strVal val="#ppt_y"/>
                                          </p:val>
                                        </p:tav>
                                      </p:tavLst>
                                    </p:anim>
                                    <p:animEffect transition="in" filter="wipe(up)">
                                      <p:cBhvr>
                                        <p:cTn id="49" dur="500"/>
                                        <p:tgtEl>
                                          <p:spTgt spid="33"/>
                                        </p:tgtEl>
                                      </p:cBhvr>
                                    </p:animEffect>
                                  </p:childTnLst>
                                </p:cTn>
                              </p:par>
                            </p:childTnLst>
                          </p:cTn>
                        </p:par>
                        <p:par>
                          <p:cTn id="50" fill="hold">
                            <p:stCondLst>
                              <p:cond delay="8000"/>
                            </p:stCondLst>
                            <p:childTnLst>
                              <p:par>
                                <p:cTn id="51" presetID="12" presetClass="entr" presetSubtype="4"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p:tgtEl>
                                          <p:spTgt spid="18"/>
                                        </p:tgtEl>
                                        <p:attrNameLst>
                                          <p:attrName>ppt_y</p:attrName>
                                        </p:attrNameLst>
                                      </p:cBhvr>
                                      <p:tavLst>
                                        <p:tav tm="0">
                                          <p:val>
                                            <p:strVal val="#ppt_y+#ppt_h*1.125000"/>
                                          </p:val>
                                        </p:tav>
                                        <p:tav tm="100000">
                                          <p:val>
                                            <p:strVal val="#ppt_y"/>
                                          </p:val>
                                        </p:tav>
                                      </p:tavLst>
                                    </p:anim>
                                    <p:animEffect transition="in" filter="wipe(up)">
                                      <p:cBhvr>
                                        <p:cTn id="54" dur="500"/>
                                        <p:tgtEl>
                                          <p:spTgt spid="18"/>
                                        </p:tgtEl>
                                      </p:cBhvr>
                                    </p:animEffect>
                                  </p:childTnLst>
                                </p:cTn>
                              </p:par>
                            </p:childTnLst>
                          </p:cTn>
                        </p:par>
                        <p:par>
                          <p:cTn id="55" fill="hold">
                            <p:stCondLst>
                              <p:cond delay="8500"/>
                            </p:stCondLst>
                            <p:childTnLst>
                              <p:par>
                                <p:cTn id="56" presetID="12" presetClass="entr" presetSubtype="4"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500"/>
                                        <p:tgtEl>
                                          <p:spTgt spid="36"/>
                                        </p:tgtEl>
                                        <p:attrNameLst>
                                          <p:attrName>ppt_y</p:attrName>
                                        </p:attrNameLst>
                                      </p:cBhvr>
                                      <p:tavLst>
                                        <p:tav tm="0">
                                          <p:val>
                                            <p:strVal val="#ppt_y+#ppt_h*1.125000"/>
                                          </p:val>
                                        </p:tav>
                                        <p:tav tm="100000">
                                          <p:val>
                                            <p:strVal val="#ppt_y"/>
                                          </p:val>
                                        </p:tav>
                                      </p:tavLst>
                                    </p:anim>
                                    <p:animEffect transition="in" filter="wipe(up)">
                                      <p:cBhvr>
                                        <p:cTn id="59" dur="500"/>
                                        <p:tgtEl>
                                          <p:spTgt spid="36"/>
                                        </p:tgtEl>
                                      </p:cBhvr>
                                    </p:animEffect>
                                  </p:childTnLst>
                                </p:cTn>
                              </p:par>
                            </p:childTnLst>
                          </p:cTn>
                        </p:par>
                        <p:par>
                          <p:cTn id="60" fill="hold">
                            <p:stCondLst>
                              <p:cond delay="9000"/>
                            </p:stCondLst>
                            <p:childTnLst>
                              <p:par>
                                <p:cTn id="61" presetID="12" presetClass="entr" presetSubtype="4" fill="hold" nodeType="after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p:tgtEl>
                                          <p:spTgt spid="12"/>
                                        </p:tgtEl>
                                        <p:attrNameLst>
                                          <p:attrName>ppt_y</p:attrName>
                                        </p:attrNameLst>
                                      </p:cBhvr>
                                      <p:tavLst>
                                        <p:tav tm="0">
                                          <p:val>
                                            <p:strVal val="#ppt_y+#ppt_h*1.125000"/>
                                          </p:val>
                                        </p:tav>
                                        <p:tav tm="100000">
                                          <p:val>
                                            <p:strVal val="#ppt_y"/>
                                          </p:val>
                                        </p:tav>
                                      </p:tavLst>
                                    </p:anim>
                                    <p:animEffect transition="in" filter="wipe(up)">
                                      <p:cBhvr>
                                        <p:cTn id="64" dur="500"/>
                                        <p:tgtEl>
                                          <p:spTgt spid="12"/>
                                        </p:tgtEl>
                                      </p:cBhvr>
                                    </p:animEffect>
                                  </p:childTnLst>
                                </p:cTn>
                              </p:par>
                            </p:childTnLst>
                          </p:cTn>
                        </p:par>
                        <p:par>
                          <p:cTn id="65" fill="hold">
                            <p:stCondLst>
                              <p:cond delay="9500"/>
                            </p:stCondLst>
                            <p:childTnLst>
                              <p:par>
                                <p:cTn id="66" presetID="12" presetClass="entr" presetSubtype="4" fill="hold" nodeType="after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p:tgtEl>
                                          <p:spTgt spid="15"/>
                                        </p:tgtEl>
                                        <p:attrNameLst>
                                          <p:attrName>ppt_y</p:attrName>
                                        </p:attrNameLst>
                                      </p:cBhvr>
                                      <p:tavLst>
                                        <p:tav tm="0">
                                          <p:val>
                                            <p:strVal val="#ppt_y+#ppt_h*1.125000"/>
                                          </p:val>
                                        </p:tav>
                                        <p:tav tm="100000">
                                          <p:val>
                                            <p:strVal val="#ppt_y"/>
                                          </p:val>
                                        </p:tav>
                                      </p:tavLst>
                                    </p:anim>
                                    <p:animEffect transition="in" filter="wipe(up)">
                                      <p:cBhvr>
                                        <p:cTn id="69" dur="500"/>
                                        <p:tgtEl>
                                          <p:spTgt spid="15"/>
                                        </p:tgtEl>
                                      </p:cBhvr>
                                    </p:animEffect>
                                  </p:childTnLst>
                                </p:cTn>
                              </p:par>
                            </p:childTnLst>
                          </p:cTn>
                        </p:par>
                        <p:par>
                          <p:cTn id="70" fill="hold">
                            <p:stCondLst>
                              <p:cond delay="10000"/>
                            </p:stCondLst>
                            <p:childTnLst>
                              <p:par>
                                <p:cTn id="71" presetID="12" presetClass="entr" presetSubtype="4"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p:tgtEl>
                                          <p:spTgt spid="9"/>
                                        </p:tgtEl>
                                        <p:attrNameLst>
                                          <p:attrName>ppt_y</p:attrName>
                                        </p:attrNameLst>
                                      </p:cBhvr>
                                      <p:tavLst>
                                        <p:tav tm="0">
                                          <p:val>
                                            <p:strVal val="#ppt_y+#ppt_h*1.125000"/>
                                          </p:val>
                                        </p:tav>
                                        <p:tav tm="100000">
                                          <p:val>
                                            <p:strVal val="#ppt_y"/>
                                          </p:val>
                                        </p:tav>
                                      </p:tavLst>
                                    </p:anim>
                                    <p:animEffect transition="in" filter="wipe(up)">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wipe(down)">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9030"/>
            <a:ext cx="12192000" cy="6858000"/>
          </a:xfrm>
          <a:prstGeom prst="rect">
            <a:avLst/>
          </a:prstGeom>
        </p:spPr>
      </p:pic>
      <p:sp>
        <p:nvSpPr>
          <p:cNvPr id="5" name="文本框 4"/>
          <p:cNvSpPr txBox="1"/>
          <p:nvPr/>
        </p:nvSpPr>
        <p:spPr>
          <a:xfrm>
            <a:off x="776218" y="4311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1100024" y="851268"/>
            <a:ext cx="1383712" cy="369332"/>
          </a:xfrm>
          <a:prstGeom prst="rect">
            <a:avLst/>
          </a:prstGeom>
        </p:spPr>
        <p:txBody>
          <a:bodyPr wrap="none">
            <a:spAutoFit/>
          </a:bodyPr>
          <a:lstStyle/>
          <a:p>
            <a:r>
              <a:rPr lang="zh-CN" altLang="en-US" dirty="0">
                <a:solidFill>
                  <a:schemeClr val="bg1"/>
                </a:solidFill>
              </a:rPr>
              <a:t>Add this title</a:t>
            </a:r>
          </a:p>
        </p:txBody>
      </p:sp>
      <p:sp>
        <p:nvSpPr>
          <p:cNvPr id="7" name="Freeform 5"/>
          <p:cNvSpPr>
            <a:spLocks/>
          </p:cNvSpPr>
          <p:nvPr/>
        </p:nvSpPr>
        <p:spPr bwMode="auto">
          <a:xfrm>
            <a:off x="1335746" y="2398259"/>
            <a:ext cx="1616785" cy="1386051"/>
          </a:xfrm>
          <a:custGeom>
            <a:avLst/>
            <a:gdLst>
              <a:gd name="T0" fmla="*/ 247 w 988"/>
              <a:gd name="T1" fmla="*/ 847 h 847"/>
              <a:gd name="T2" fmla="*/ 0 w 988"/>
              <a:gd name="T3" fmla="*/ 424 h 847"/>
              <a:gd name="T4" fmla="*/ 247 w 988"/>
              <a:gd name="T5" fmla="*/ 0 h 847"/>
              <a:gd name="T6" fmla="*/ 741 w 988"/>
              <a:gd name="T7" fmla="*/ 0 h 847"/>
              <a:gd name="T8" fmla="*/ 988 w 988"/>
              <a:gd name="T9" fmla="*/ 424 h 847"/>
              <a:gd name="T10" fmla="*/ 741 w 988"/>
              <a:gd name="T11" fmla="*/ 847 h 847"/>
              <a:gd name="T12" fmla="*/ 247 w 988"/>
              <a:gd name="T13" fmla="*/ 847 h 847"/>
            </a:gdLst>
            <a:ahLst/>
            <a:cxnLst>
              <a:cxn ang="0">
                <a:pos x="T0" y="T1"/>
              </a:cxn>
              <a:cxn ang="0">
                <a:pos x="T2" y="T3"/>
              </a:cxn>
              <a:cxn ang="0">
                <a:pos x="T4" y="T5"/>
              </a:cxn>
              <a:cxn ang="0">
                <a:pos x="T6" y="T7"/>
              </a:cxn>
              <a:cxn ang="0">
                <a:pos x="T8" y="T9"/>
              </a:cxn>
              <a:cxn ang="0">
                <a:pos x="T10" y="T11"/>
              </a:cxn>
              <a:cxn ang="0">
                <a:pos x="T12" y="T13"/>
              </a:cxn>
            </a:cxnLst>
            <a:rect l="0" t="0" r="r" b="b"/>
            <a:pathLst>
              <a:path w="988" h="847">
                <a:moveTo>
                  <a:pt x="247" y="847"/>
                </a:moveTo>
                <a:lnTo>
                  <a:pt x="0" y="424"/>
                </a:lnTo>
                <a:lnTo>
                  <a:pt x="247" y="0"/>
                </a:lnTo>
                <a:lnTo>
                  <a:pt x="741" y="0"/>
                </a:lnTo>
                <a:lnTo>
                  <a:pt x="988" y="424"/>
                </a:lnTo>
                <a:lnTo>
                  <a:pt x="741" y="847"/>
                </a:lnTo>
                <a:lnTo>
                  <a:pt x="247" y="847"/>
                </a:lnTo>
                <a:close/>
              </a:path>
            </a:pathLst>
          </a:custGeom>
          <a:solidFill>
            <a:schemeClr val="bg1"/>
          </a:solidFill>
          <a:ln>
            <a:noFill/>
          </a:ln>
          <a:effectLst>
            <a:outerShdw blurRad="381000" dist="215900" dir="9600000" algn="ctr" rotWithShape="0">
              <a:srgbClr val="000000">
                <a:alpha val="58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8" name="Freeform 6"/>
          <p:cNvSpPr>
            <a:spLocks/>
          </p:cNvSpPr>
          <p:nvPr/>
        </p:nvSpPr>
        <p:spPr bwMode="auto">
          <a:xfrm>
            <a:off x="6512344" y="2398259"/>
            <a:ext cx="1616785" cy="1386051"/>
          </a:xfrm>
          <a:custGeom>
            <a:avLst/>
            <a:gdLst>
              <a:gd name="T0" fmla="*/ 247 w 988"/>
              <a:gd name="T1" fmla="*/ 847 h 847"/>
              <a:gd name="T2" fmla="*/ 0 w 988"/>
              <a:gd name="T3" fmla="*/ 424 h 847"/>
              <a:gd name="T4" fmla="*/ 247 w 988"/>
              <a:gd name="T5" fmla="*/ 0 h 847"/>
              <a:gd name="T6" fmla="*/ 742 w 988"/>
              <a:gd name="T7" fmla="*/ 0 h 847"/>
              <a:gd name="T8" fmla="*/ 988 w 988"/>
              <a:gd name="T9" fmla="*/ 424 h 847"/>
              <a:gd name="T10" fmla="*/ 742 w 988"/>
              <a:gd name="T11" fmla="*/ 847 h 847"/>
              <a:gd name="T12" fmla="*/ 247 w 988"/>
              <a:gd name="T13" fmla="*/ 847 h 847"/>
            </a:gdLst>
            <a:ahLst/>
            <a:cxnLst>
              <a:cxn ang="0">
                <a:pos x="T0" y="T1"/>
              </a:cxn>
              <a:cxn ang="0">
                <a:pos x="T2" y="T3"/>
              </a:cxn>
              <a:cxn ang="0">
                <a:pos x="T4" y="T5"/>
              </a:cxn>
              <a:cxn ang="0">
                <a:pos x="T6" y="T7"/>
              </a:cxn>
              <a:cxn ang="0">
                <a:pos x="T8" y="T9"/>
              </a:cxn>
              <a:cxn ang="0">
                <a:pos x="T10" y="T11"/>
              </a:cxn>
              <a:cxn ang="0">
                <a:pos x="T12" y="T13"/>
              </a:cxn>
            </a:cxnLst>
            <a:rect l="0" t="0" r="r" b="b"/>
            <a:pathLst>
              <a:path w="988" h="847">
                <a:moveTo>
                  <a:pt x="247" y="847"/>
                </a:moveTo>
                <a:lnTo>
                  <a:pt x="0" y="424"/>
                </a:lnTo>
                <a:lnTo>
                  <a:pt x="247" y="0"/>
                </a:lnTo>
                <a:lnTo>
                  <a:pt x="742" y="0"/>
                </a:lnTo>
                <a:lnTo>
                  <a:pt x="988" y="424"/>
                </a:lnTo>
                <a:lnTo>
                  <a:pt x="742" y="847"/>
                </a:lnTo>
                <a:lnTo>
                  <a:pt x="247" y="847"/>
                </a:lnTo>
                <a:close/>
              </a:path>
            </a:pathLst>
          </a:custGeom>
          <a:solidFill>
            <a:schemeClr val="bg1"/>
          </a:solidFill>
          <a:ln>
            <a:noFill/>
          </a:ln>
          <a:effectLst>
            <a:outerShdw blurRad="381000" dist="215900" dir="9600000" algn="ctr" rotWithShape="0">
              <a:srgbClr val="000000">
                <a:alpha val="58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9" name="Freeform 7"/>
          <p:cNvSpPr>
            <a:spLocks/>
          </p:cNvSpPr>
          <p:nvPr/>
        </p:nvSpPr>
        <p:spPr bwMode="auto">
          <a:xfrm>
            <a:off x="9082746" y="2398259"/>
            <a:ext cx="1616785" cy="1384415"/>
          </a:xfrm>
          <a:custGeom>
            <a:avLst/>
            <a:gdLst>
              <a:gd name="T0" fmla="*/ 247 w 988"/>
              <a:gd name="T1" fmla="*/ 846 h 846"/>
              <a:gd name="T2" fmla="*/ 0 w 988"/>
              <a:gd name="T3" fmla="*/ 423 h 846"/>
              <a:gd name="T4" fmla="*/ 247 w 988"/>
              <a:gd name="T5" fmla="*/ 0 h 846"/>
              <a:gd name="T6" fmla="*/ 741 w 988"/>
              <a:gd name="T7" fmla="*/ 0 h 846"/>
              <a:gd name="T8" fmla="*/ 988 w 988"/>
              <a:gd name="T9" fmla="*/ 423 h 846"/>
              <a:gd name="T10" fmla="*/ 741 w 988"/>
              <a:gd name="T11" fmla="*/ 846 h 846"/>
              <a:gd name="T12" fmla="*/ 247 w 988"/>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988" h="846">
                <a:moveTo>
                  <a:pt x="247" y="846"/>
                </a:moveTo>
                <a:lnTo>
                  <a:pt x="0" y="423"/>
                </a:lnTo>
                <a:lnTo>
                  <a:pt x="247" y="0"/>
                </a:lnTo>
                <a:lnTo>
                  <a:pt x="741" y="0"/>
                </a:lnTo>
                <a:lnTo>
                  <a:pt x="988" y="423"/>
                </a:lnTo>
                <a:lnTo>
                  <a:pt x="741" y="846"/>
                </a:lnTo>
                <a:lnTo>
                  <a:pt x="247" y="846"/>
                </a:lnTo>
                <a:close/>
              </a:path>
            </a:pathLst>
          </a:custGeom>
          <a:solidFill>
            <a:schemeClr val="bg1"/>
          </a:solidFill>
          <a:ln>
            <a:noFill/>
          </a:ln>
          <a:effectLst>
            <a:outerShdw blurRad="381000" dist="215900" dir="9600000" algn="ctr" rotWithShape="0">
              <a:srgbClr val="000000">
                <a:alpha val="58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0" name="Freeform 12"/>
          <p:cNvSpPr>
            <a:spLocks/>
          </p:cNvSpPr>
          <p:nvPr/>
        </p:nvSpPr>
        <p:spPr bwMode="auto">
          <a:xfrm>
            <a:off x="3939464" y="2398259"/>
            <a:ext cx="1615149" cy="1384415"/>
          </a:xfrm>
          <a:custGeom>
            <a:avLst/>
            <a:gdLst>
              <a:gd name="T0" fmla="*/ 247 w 987"/>
              <a:gd name="T1" fmla="*/ 846 h 846"/>
              <a:gd name="T2" fmla="*/ 0 w 987"/>
              <a:gd name="T3" fmla="*/ 423 h 846"/>
              <a:gd name="T4" fmla="*/ 247 w 987"/>
              <a:gd name="T5" fmla="*/ 0 h 846"/>
              <a:gd name="T6" fmla="*/ 740 w 987"/>
              <a:gd name="T7" fmla="*/ 0 h 846"/>
              <a:gd name="T8" fmla="*/ 987 w 987"/>
              <a:gd name="T9" fmla="*/ 423 h 846"/>
              <a:gd name="T10" fmla="*/ 740 w 987"/>
              <a:gd name="T11" fmla="*/ 846 h 846"/>
              <a:gd name="T12" fmla="*/ 247 w 987"/>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987" h="846">
                <a:moveTo>
                  <a:pt x="247" y="846"/>
                </a:moveTo>
                <a:lnTo>
                  <a:pt x="0" y="423"/>
                </a:lnTo>
                <a:lnTo>
                  <a:pt x="247" y="0"/>
                </a:lnTo>
                <a:lnTo>
                  <a:pt x="740" y="0"/>
                </a:lnTo>
                <a:lnTo>
                  <a:pt x="987" y="423"/>
                </a:lnTo>
                <a:lnTo>
                  <a:pt x="740" y="846"/>
                </a:lnTo>
                <a:lnTo>
                  <a:pt x="247" y="846"/>
                </a:lnTo>
                <a:close/>
              </a:path>
            </a:pathLst>
          </a:custGeom>
          <a:solidFill>
            <a:schemeClr val="bg1"/>
          </a:solidFill>
          <a:ln>
            <a:noFill/>
          </a:ln>
          <a:effectLst>
            <a:outerShdw blurRad="381000" dist="215900" dir="9600000" algn="ctr" rotWithShape="0">
              <a:srgbClr val="000000">
                <a:alpha val="58000"/>
              </a:srgbClr>
            </a:outerShdw>
          </a:effec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nvGrpSpPr>
          <p:cNvPr id="11" name="组合 10"/>
          <p:cNvGrpSpPr/>
          <p:nvPr/>
        </p:nvGrpSpPr>
        <p:grpSpPr>
          <a:xfrm>
            <a:off x="2635386" y="3194050"/>
            <a:ext cx="1615149" cy="1384415"/>
            <a:chOff x="1900339" y="2494742"/>
            <a:chExt cx="1211362" cy="1038311"/>
          </a:xfrm>
          <a:effectLst>
            <a:outerShdw blurRad="381000" dist="215900" dir="9600000" algn="ctr" rotWithShape="0">
              <a:srgbClr val="000000">
                <a:alpha val="58000"/>
              </a:srgbClr>
            </a:outerShdw>
          </a:effectLst>
        </p:grpSpPr>
        <p:sp>
          <p:nvSpPr>
            <p:cNvPr id="12" name="Freeform 9"/>
            <p:cNvSpPr>
              <a:spLocks/>
            </p:cNvSpPr>
            <p:nvPr/>
          </p:nvSpPr>
          <p:spPr bwMode="auto">
            <a:xfrm>
              <a:off x="1900339" y="2494742"/>
              <a:ext cx="1211362" cy="1038311"/>
            </a:xfrm>
            <a:custGeom>
              <a:avLst/>
              <a:gdLst>
                <a:gd name="T0" fmla="*/ 246 w 987"/>
                <a:gd name="T1" fmla="*/ 846 h 846"/>
                <a:gd name="T2" fmla="*/ 0 w 987"/>
                <a:gd name="T3" fmla="*/ 423 h 846"/>
                <a:gd name="T4" fmla="*/ 246 w 987"/>
                <a:gd name="T5" fmla="*/ 0 h 846"/>
                <a:gd name="T6" fmla="*/ 740 w 987"/>
                <a:gd name="T7" fmla="*/ 0 h 846"/>
                <a:gd name="T8" fmla="*/ 987 w 987"/>
                <a:gd name="T9" fmla="*/ 423 h 846"/>
                <a:gd name="T10" fmla="*/ 740 w 987"/>
                <a:gd name="T11" fmla="*/ 846 h 846"/>
                <a:gd name="T12" fmla="*/ 246 w 987"/>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987" h="846">
                  <a:moveTo>
                    <a:pt x="246" y="846"/>
                  </a:moveTo>
                  <a:lnTo>
                    <a:pt x="0" y="423"/>
                  </a:lnTo>
                  <a:lnTo>
                    <a:pt x="246" y="0"/>
                  </a:lnTo>
                  <a:lnTo>
                    <a:pt x="740" y="0"/>
                  </a:lnTo>
                  <a:lnTo>
                    <a:pt x="987" y="423"/>
                  </a:lnTo>
                  <a:lnTo>
                    <a:pt x="740" y="846"/>
                  </a:lnTo>
                  <a:lnTo>
                    <a:pt x="246" y="8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3" name="Freeform 16"/>
            <p:cNvSpPr>
              <a:spLocks noEditPoints="1"/>
            </p:cNvSpPr>
            <p:nvPr/>
          </p:nvSpPr>
          <p:spPr bwMode="auto">
            <a:xfrm>
              <a:off x="2250125" y="2729160"/>
              <a:ext cx="536338" cy="487245"/>
            </a:xfrm>
            <a:custGeom>
              <a:avLst/>
              <a:gdLst>
                <a:gd name="T0" fmla="*/ 311 w 459"/>
                <a:gd name="T1" fmla="*/ 275 h 416"/>
                <a:gd name="T2" fmla="*/ 373 w 459"/>
                <a:gd name="T3" fmla="*/ 268 h 416"/>
                <a:gd name="T4" fmla="*/ 354 w 459"/>
                <a:gd name="T5" fmla="*/ 236 h 416"/>
                <a:gd name="T6" fmla="*/ 299 w 459"/>
                <a:gd name="T7" fmla="*/ 236 h 416"/>
                <a:gd name="T8" fmla="*/ 311 w 459"/>
                <a:gd name="T9" fmla="*/ 275 h 416"/>
                <a:gd name="T10" fmla="*/ 0 w 459"/>
                <a:gd name="T11" fmla="*/ 414 h 416"/>
                <a:gd name="T12" fmla="*/ 145 w 459"/>
                <a:gd name="T13" fmla="*/ 414 h 416"/>
                <a:gd name="T14" fmla="*/ 166 w 459"/>
                <a:gd name="T15" fmla="*/ 324 h 416"/>
                <a:gd name="T16" fmla="*/ 47 w 459"/>
                <a:gd name="T17" fmla="*/ 339 h 416"/>
                <a:gd name="T18" fmla="*/ 0 w 459"/>
                <a:gd name="T19" fmla="*/ 414 h 416"/>
                <a:gd name="T20" fmla="*/ 292 w 459"/>
                <a:gd name="T21" fmla="*/ 240 h 416"/>
                <a:gd name="T22" fmla="*/ 338 w 459"/>
                <a:gd name="T23" fmla="*/ 137 h 416"/>
                <a:gd name="T24" fmla="*/ 297 w 459"/>
                <a:gd name="T25" fmla="*/ 40 h 416"/>
                <a:gd name="T26" fmla="*/ 199 w 459"/>
                <a:gd name="T27" fmla="*/ 0 h 416"/>
                <a:gd name="T28" fmla="*/ 101 w 459"/>
                <a:gd name="T29" fmla="*/ 40 h 416"/>
                <a:gd name="T30" fmla="*/ 60 w 459"/>
                <a:gd name="T31" fmla="*/ 137 h 416"/>
                <a:gd name="T32" fmla="*/ 106 w 459"/>
                <a:gd name="T33" fmla="*/ 240 h 416"/>
                <a:gd name="T34" fmla="*/ 107 w 459"/>
                <a:gd name="T35" fmla="*/ 241 h 416"/>
                <a:gd name="T36" fmla="*/ 70 w 459"/>
                <a:gd name="T37" fmla="*/ 300 h 416"/>
                <a:gd name="T38" fmla="*/ 149 w 459"/>
                <a:gd name="T39" fmla="*/ 292 h 416"/>
                <a:gd name="T40" fmla="*/ 169 w 459"/>
                <a:gd name="T41" fmla="*/ 324 h 416"/>
                <a:gd name="T42" fmla="*/ 199 w 459"/>
                <a:gd name="T43" fmla="*/ 416 h 416"/>
                <a:gd name="T44" fmla="*/ 230 w 459"/>
                <a:gd name="T45" fmla="*/ 324 h 416"/>
                <a:gd name="T46" fmla="*/ 282 w 459"/>
                <a:gd name="T47" fmla="*/ 251 h 416"/>
                <a:gd name="T48" fmla="*/ 292 w 459"/>
                <a:gd name="T49" fmla="*/ 240 h 416"/>
                <a:gd name="T50" fmla="*/ 199 w 459"/>
                <a:gd name="T51" fmla="*/ 208 h 416"/>
                <a:gd name="T52" fmla="*/ 126 w 459"/>
                <a:gd name="T53" fmla="*/ 135 h 416"/>
                <a:gd name="T54" fmla="*/ 199 w 459"/>
                <a:gd name="T55" fmla="*/ 62 h 416"/>
                <a:gd name="T56" fmla="*/ 272 w 459"/>
                <a:gd name="T57" fmla="*/ 135 h 416"/>
                <a:gd name="T58" fmla="*/ 199 w 459"/>
                <a:gd name="T59" fmla="*/ 208 h 416"/>
                <a:gd name="T60" fmla="*/ 389 w 459"/>
                <a:gd name="T61" fmla="*/ 299 h 416"/>
                <a:gd name="T62" fmla="*/ 238 w 459"/>
                <a:gd name="T63" fmla="*/ 316 h 416"/>
                <a:gd name="T64" fmla="*/ 241 w 459"/>
                <a:gd name="T65" fmla="*/ 414 h 416"/>
                <a:gd name="T66" fmla="*/ 459 w 459"/>
                <a:gd name="T67" fmla="*/ 414 h 416"/>
                <a:gd name="T68" fmla="*/ 389 w 459"/>
                <a:gd name="T69" fmla="*/ 299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9" h="416">
                  <a:moveTo>
                    <a:pt x="311" y="275"/>
                  </a:moveTo>
                  <a:cubicBezTo>
                    <a:pt x="373" y="268"/>
                    <a:pt x="373" y="268"/>
                    <a:pt x="373" y="268"/>
                  </a:cubicBezTo>
                  <a:cubicBezTo>
                    <a:pt x="354" y="236"/>
                    <a:pt x="354" y="236"/>
                    <a:pt x="354" y="236"/>
                  </a:cubicBezTo>
                  <a:cubicBezTo>
                    <a:pt x="299" y="236"/>
                    <a:pt x="299" y="236"/>
                    <a:pt x="299" y="236"/>
                  </a:cubicBezTo>
                  <a:lnTo>
                    <a:pt x="311" y="275"/>
                  </a:lnTo>
                  <a:close/>
                  <a:moveTo>
                    <a:pt x="0" y="414"/>
                  </a:moveTo>
                  <a:cubicBezTo>
                    <a:pt x="145" y="414"/>
                    <a:pt x="145" y="414"/>
                    <a:pt x="145" y="414"/>
                  </a:cubicBezTo>
                  <a:cubicBezTo>
                    <a:pt x="166" y="324"/>
                    <a:pt x="166" y="324"/>
                    <a:pt x="166" y="324"/>
                  </a:cubicBezTo>
                  <a:cubicBezTo>
                    <a:pt x="47" y="339"/>
                    <a:pt x="47" y="339"/>
                    <a:pt x="47" y="339"/>
                  </a:cubicBezTo>
                  <a:lnTo>
                    <a:pt x="0" y="414"/>
                  </a:lnTo>
                  <a:close/>
                  <a:moveTo>
                    <a:pt x="292" y="240"/>
                  </a:moveTo>
                  <a:cubicBezTo>
                    <a:pt x="322" y="205"/>
                    <a:pt x="338" y="171"/>
                    <a:pt x="338" y="137"/>
                  </a:cubicBezTo>
                  <a:cubicBezTo>
                    <a:pt x="338" y="100"/>
                    <a:pt x="324" y="67"/>
                    <a:pt x="297" y="40"/>
                  </a:cubicBezTo>
                  <a:cubicBezTo>
                    <a:pt x="270" y="13"/>
                    <a:pt x="237" y="0"/>
                    <a:pt x="199" y="0"/>
                  </a:cubicBezTo>
                  <a:cubicBezTo>
                    <a:pt x="161" y="0"/>
                    <a:pt x="129" y="13"/>
                    <a:pt x="101" y="40"/>
                  </a:cubicBezTo>
                  <a:cubicBezTo>
                    <a:pt x="74" y="67"/>
                    <a:pt x="60" y="100"/>
                    <a:pt x="60" y="137"/>
                  </a:cubicBezTo>
                  <a:cubicBezTo>
                    <a:pt x="60" y="171"/>
                    <a:pt x="76" y="205"/>
                    <a:pt x="106" y="240"/>
                  </a:cubicBezTo>
                  <a:cubicBezTo>
                    <a:pt x="107" y="241"/>
                    <a:pt x="107" y="241"/>
                    <a:pt x="107" y="241"/>
                  </a:cubicBezTo>
                  <a:cubicBezTo>
                    <a:pt x="70" y="300"/>
                    <a:pt x="70" y="300"/>
                    <a:pt x="70" y="300"/>
                  </a:cubicBezTo>
                  <a:cubicBezTo>
                    <a:pt x="149" y="292"/>
                    <a:pt x="149" y="292"/>
                    <a:pt x="149" y="292"/>
                  </a:cubicBezTo>
                  <a:cubicBezTo>
                    <a:pt x="157" y="303"/>
                    <a:pt x="163" y="314"/>
                    <a:pt x="169" y="324"/>
                  </a:cubicBezTo>
                  <a:cubicBezTo>
                    <a:pt x="180" y="347"/>
                    <a:pt x="190" y="378"/>
                    <a:pt x="199" y="416"/>
                  </a:cubicBezTo>
                  <a:cubicBezTo>
                    <a:pt x="208" y="378"/>
                    <a:pt x="218" y="347"/>
                    <a:pt x="230" y="324"/>
                  </a:cubicBezTo>
                  <a:cubicBezTo>
                    <a:pt x="241" y="302"/>
                    <a:pt x="258" y="277"/>
                    <a:pt x="282" y="251"/>
                  </a:cubicBezTo>
                  <a:lnTo>
                    <a:pt x="292" y="240"/>
                  </a:lnTo>
                  <a:close/>
                  <a:moveTo>
                    <a:pt x="199" y="208"/>
                  </a:moveTo>
                  <a:cubicBezTo>
                    <a:pt x="159" y="208"/>
                    <a:pt x="126" y="175"/>
                    <a:pt x="126" y="135"/>
                  </a:cubicBezTo>
                  <a:cubicBezTo>
                    <a:pt x="126" y="95"/>
                    <a:pt x="159" y="62"/>
                    <a:pt x="199" y="62"/>
                  </a:cubicBezTo>
                  <a:cubicBezTo>
                    <a:pt x="239" y="62"/>
                    <a:pt x="272" y="95"/>
                    <a:pt x="272" y="135"/>
                  </a:cubicBezTo>
                  <a:cubicBezTo>
                    <a:pt x="272" y="175"/>
                    <a:pt x="239" y="208"/>
                    <a:pt x="199" y="208"/>
                  </a:cubicBezTo>
                  <a:close/>
                  <a:moveTo>
                    <a:pt x="389" y="299"/>
                  </a:moveTo>
                  <a:cubicBezTo>
                    <a:pt x="238" y="316"/>
                    <a:pt x="238" y="316"/>
                    <a:pt x="238" y="316"/>
                  </a:cubicBezTo>
                  <a:cubicBezTo>
                    <a:pt x="241" y="414"/>
                    <a:pt x="241" y="414"/>
                    <a:pt x="241" y="414"/>
                  </a:cubicBezTo>
                  <a:cubicBezTo>
                    <a:pt x="459" y="414"/>
                    <a:pt x="459" y="414"/>
                    <a:pt x="459" y="414"/>
                  </a:cubicBezTo>
                  <a:lnTo>
                    <a:pt x="389" y="299"/>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nvGrpSpPr>
          <p:cNvPr id="14" name="组合 13"/>
          <p:cNvGrpSpPr/>
          <p:nvPr/>
        </p:nvGrpSpPr>
        <p:grpSpPr>
          <a:xfrm>
            <a:off x="7791586" y="3194050"/>
            <a:ext cx="1615149" cy="1384415"/>
            <a:chOff x="5843689" y="2662237"/>
            <a:chExt cx="1211362" cy="1038311"/>
          </a:xfrm>
          <a:effectLst>
            <a:outerShdw blurRad="381000" dist="215900" dir="9600000" algn="ctr" rotWithShape="0">
              <a:srgbClr val="000000">
                <a:alpha val="58000"/>
              </a:srgbClr>
            </a:outerShdw>
          </a:effectLst>
        </p:grpSpPr>
        <p:sp>
          <p:nvSpPr>
            <p:cNvPr id="15" name="Freeform 10"/>
            <p:cNvSpPr>
              <a:spLocks/>
            </p:cNvSpPr>
            <p:nvPr/>
          </p:nvSpPr>
          <p:spPr bwMode="auto">
            <a:xfrm>
              <a:off x="5843689" y="2662237"/>
              <a:ext cx="1211362" cy="1038311"/>
            </a:xfrm>
            <a:custGeom>
              <a:avLst/>
              <a:gdLst>
                <a:gd name="T0" fmla="*/ 246 w 987"/>
                <a:gd name="T1" fmla="*/ 846 h 846"/>
                <a:gd name="T2" fmla="*/ 0 w 987"/>
                <a:gd name="T3" fmla="*/ 423 h 846"/>
                <a:gd name="T4" fmla="*/ 246 w 987"/>
                <a:gd name="T5" fmla="*/ 0 h 846"/>
                <a:gd name="T6" fmla="*/ 740 w 987"/>
                <a:gd name="T7" fmla="*/ 0 h 846"/>
                <a:gd name="T8" fmla="*/ 987 w 987"/>
                <a:gd name="T9" fmla="*/ 423 h 846"/>
                <a:gd name="T10" fmla="*/ 740 w 987"/>
                <a:gd name="T11" fmla="*/ 846 h 846"/>
                <a:gd name="T12" fmla="*/ 246 w 987"/>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987" h="846">
                  <a:moveTo>
                    <a:pt x="246" y="846"/>
                  </a:moveTo>
                  <a:lnTo>
                    <a:pt x="0" y="423"/>
                  </a:lnTo>
                  <a:lnTo>
                    <a:pt x="246" y="0"/>
                  </a:lnTo>
                  <a:lnTo>
                    <a:pt x="740" y="0"/>
                  </a:lnTo>
                  <a:lnTo>
                    <a:pt x="987" y="423"/>
                  </a:lnTo>
                  <a:lnTo>
                    <a:pt x="740" y="846"/>
                  </a:lnTo>
                  <a:lnTo>
                    <a:pt x="246" y="8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nvGrpSpPr>
            <p:cNvPr id="16" name="组合 15"/>
            <p:cNvGrpSpPr/>
            <p:nvPr/>
          </p:nvGrpSpPr>
          <p:grpSpPr>
            <a:xfrm>
              <a:off x="6121062" y="2928565"/>
              <a:ext cx="679934" cy="493382"/>
              <a:chOff x="2222500" y="1546225"/>
              <a:chExt cx="879475" cy="638176"/>
            </a:xfrm>
          </p:grpSpPr>
          <p:sp>
            <p:nvSpPr>
              <p:cNvPr id="17" name="Freeform 17"/>
              <p:cNvSpPr>
                <a:spLocks/>
              </p:cNvSpPr>
              <p:nvPr/>
            </p:nvSpPr>
            <p:spPr bwMode="auto">
              <a:xfrm>
                <a:off x="2222500" y="1546225"/>
                <a:ext cx="600075" cy="477838"/>
              </a:xfrm>
              <a:custGeom>
                <a:avLst/>
                <a:gdLst>
                  <a:gd name="T0" fmla="*/ 191 w 396"/>
                  <a:gd name="T1" fmla="*/ 122 h 315"/>
                  <a:gd name="T2" fmla="*/ 396 w 396"/>
                  <a:gd name="T3" fmla="*/ 78 h 315"/>
                  <a:gd name="T4" fmla="*/ 109 w 396"/>
                  <a:gd name="T5" fmla="*/ 6 h 315"/>
                  <a:gd name="T6" fmla="*/ 55 w 396"/>
                  <a:gd name="T7" fmla="*/ 38 h 315"/>
                  <a:gd name="T8" fmla="*/ 6 w 396"/>
                  <a:gd name="T9" fmla="*/ 230 h 315"/>
                  <a:gd name="T10" fmla="*/ 38 w 396"/>
                  <a:gd name="T11" fmla="*/ 284 h 315"/>
                  <a:gd name="T12" fmla="*/ 161 w 396"/>
                  <a:gd name="T13" fmla="*/ 315 h 315"/>
                  <a:gd name="T14" fmla="*/ 135 w 396"/>
                  <a:gd name="T15" fmla="*/ 192 h 315"/>
                  <a:gd name="T16" fmla="*/ 191 w 396"/>
                  <a:gd name="T17" fmla="*/ 12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15">
                    <a:moveTo>
                      <a:pt x="191" y="122"/>
                    </a:moveTo>
                    <a:cubicBezTo>
                      <a:pt x="396" y="78"/>
                      <a:pt x="396" y="78"/>
                      <a:pt x="396" y="78"/>
                    </a:cubicBezTo>
                    <a:cubicBezTo>
                      <a:pt x="109" y="6"/>
                      <a:pt x="109" y="6"/>
                      <a:pt x="109" y="6"/>
                    </a:cubicBezTo>
                    <a:cubicBezTo>
                      <a:pt x="85" y="0"/>
                      <a:pt x="61" y="14"/>
                      <a:pt x="55" y="38"/>
                    </a:cubicBezTo>
                    <a:cubicBezTo>
                      <a:pt x="6" y="230"/>
                      <a:pt x="6" y="230"/>
                      <a:pt x="6" y="230"/>
                    </a:cubicBezTo>
                    <a:cubicBezTo>
                      <a:pt x="0" y="254"/>
                      <a:pt x="15" y="278"/>
                      <a:pt x="38" y="284"/>
                    </a:cubicBezTo>
                    <a:cubicBezTo>
                      <a:pt x="161" y="315"/>
                      <a:pt x="161" y="315"/>
                      <a:pt x="161" y="315"/>
                    </a:cubicBezTo>
                    <a:cubicBezTo>
                      <a:pt x="135" y="192"/>
                      <a:pt x="135" y="192"/>
                      <a:pt x="135" y="192"/>
                    </a:cubicBezTo>
                    <a:cubicBezTo>
                      <a:pt x="127" y="152"/>
                      <a:pt x="147" y="131"/>
                      <a:pt x="191" y="122"/>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8" name="Freeform 18"/>
              <p:cNvSpPr>
                <a:spLocks/>
              </p:cNvSpPr>
              <p:nvPr/>
            </p:nvSpPr>
            <p:spPr bwMode="auto">
              <a:xfrm>
                <a:off x="2536825" y="1800225"/>
                <a:ext cx="100013" cy="98425"/>
              </a:xfrm>
              <a:custGeom>
                <a:avLst/>
                <a:gdLst>
                  <a:gd name="T0" fmla="*/ 39 w 66"/>
                  <a:gd name="T1" fmla="*/ 63 h 66"/>
                  <a:gd name="T2" fmla="*/ 63 w 66"/>
                  <a:gd name="T3" fmla="*/ 27 h 66"/>
                  <a:gd name="T4" fmla="*/ 27 w 66"/>
                  <a:gd name="T5" fmla="*/ 4 h 66"/>
                  <a:gd name="T6" fmla="*/ 3 w 66"/>
                  <a:gd name="T7" fmla="*/ 40 h 66"/>
                  <a:gd name="T8" fmla="*/ 39 w 66"/>
                  <a:gd name="T9" fmla="*/ 63 h 66"/>
                </a:gdLst>
                <a:ahLst/>
                <a:cxnLst>
                  <a:cxn ang="0">
                    <a:pos x="T0" y="T1"/>
                  </a:cxn>
                  <a:cxn ang="0">
                    <a:pos x="T2" y="T3"/>
                  </a:cxn>
                  <a:cxn ang="0">
                    <a:pos x="T4" y="T5"/>
                  </a:cxn>
                  <a:cxn ang="0">
                    <a:pos x="T6" y="T7"/>
                  </a:cxn>
                  <a:cxn ang="0">
                    <a:pos x="T8" y="T9"/>
                  </a:cxn>
                </a:cxnLst>
                <a:rect l="0" t="0" r="r" b="b"/>
                <a:pathLst>
                  <a:path w="66" h="66">
                    <a:moveTo>
                      <a:pt x="39" y="63"/>
                    </a:moveTo>
                    <a:cubicBezTo>
                      <a:pt x="56" y="59"/>
                      <a:pt x="66" y="43"/>
                      <a:pt x="63" y="27"/>
                    </a:cubicBezTo>
                    <a:cubicBezTo>
                      <a:pt x="59" y="11"/>
                      <a:pt x="43" y="0"/>
                      <a:pt x="27" y="4"/>
                    </a:cubicBezTo>
                    <a:cubicBezTo>
                      <a:pt x="10" y="7"/>
                      <a:pt x="0" y="23"/>
                      <a:pt x="3" y="40"/>
                    </a:cubicBezTo>
                    <a:cubicBezTo>
                      <a:pt x="7" y="56"/>
                      <a:pt x="23" y="66"/>
                      <a:pt x="39" y="63"/>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19" name="Freeform 19"/>
              <p:cNvSpPr>
                <a:spLocks noEditPoints="1"/>
              </p:cNvSpPr>
              <p:nvPr/>
            </p:nvSpPr>
            <p:spPr bwMode="auto">
              <a:xfrm>
                <a:off x="2435225" y="1646238"/>
                <a:ext cx="666750" cy="538163"/>
              </a:xfrm>
              <a:custGeom>
                <a:avLst/>
                <a:gdLst>
                  <a:gd name="T0" fmla="*/ 342 w 441"/>
                  <a:gd name="T1" fmla="*/ 5 h 355"/>
                  <a:gd name="T2" fmla="*/ 40 w 441"/>
                  <a:gd name="T3" fmla="*/ 69 h 355"/>
                  <a:gd name="T4" fmla="*/ 6 w 441"/>
                  <a:gd name="T5" fmla="*/ 122 h 355"/>
                  <a:gd name="T6" fmla="*/ 47 w 441"/>
                  <a:gd name="T7" fmla="*/ 316 h 355"/>
                  <a:gd name="T8" fmla="*/ 99 w 441"/>
                  <a:gd name="T9" fmla="*/ 350 h 355"/>
                  <a:gd name="T10" fmla="*/ 401 w 441"/>
                  <a:gd name="T11" fmla="*/ 286 h 355"/>
                  <a:gd name="T12" fmla="*/ 435 w 441"/>
                  <a:gd name="T13" fmla="*/ 234 h 355"/>
                  <a:gd name="T14" fmla="*/ 394 w 441"/>
                  <a:gd name="T15" fmla="*/ 39 h 355"/>
                  <a:gd name="T16" fmla="*/ 342 w 441"/>
                  <a:gd name="T17" fmla="*/ 5 h 355"/>
                  <a:gd name="T18" fmla="*/ 414 w 441"/>
                  <a:gd name="T19" fmla="*/ 238 h 355"/>
                  <a:gd name="T20" fmla="*/ 397 w 441"/>
                  <a:gd name="T21" fmla="*/ 264 h 355"/>
                  <a:gd name="T22" fmla="*/ 95 w 441"/>
                  <a:gd name="T23" fmla="*/ 329 h 355"/>
                  <a:gd name="T24" fmla="*/ 68 w 441"/>
                  <a:gd name="T25" fmla="*/ 312 h 355"/>
                  <a:gd name="T26" fmla="*/ 27 w 441"/>
                  <a:gd name="T27" fmla="*/ 117 h 355"/>
                  <a:gd name="T28" fmla="*/ 44 w 441"/>
                  <a:gd name="T29" fmla="*/ 91 h 355"/>
                  <a:gd name="T30" fmla="*/ 346 w 441"/>
                  <a:gd name="T31" fmla="*/ 27 h 355"/>
                  <a:gd name="T32" fmla="*/ 373 w 441"/>
                  <a:gd name="T33" fmla="*/ 44 h 355"/>
                  <a:gd name="T34" fmla="*/ 414 w 441"/>
                  <a:gd name="T35" fmla="*/ 23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1" h="355">
                    <a:moveTo>
                      <a:pt x="342" y="5"/>
                    </a:moveTo>
                    <a:cubicBezTo>
                      <a:pt x="40" y="69"/>
                      <a:pt x="40" y="69"/>
                      <a:pt x="40" y="69"/>
                    </a:cubicBezTo>
                    <a:cubicBezTo>
                      <a:pt x="16" y="75"/>
                      <a:pt x="0" y="98"/>
                      <a:pt x="6" y="122"/>
                    </a:cubicBezTo>
                    <a:cubicBezTo>
                      <a:pt x="47" y="316"/>
                      <a:pt x="47" y="316"/>
                      <a:pt x="47" y="316"/>
                    </a:cubicBezTo>
                    <a:cubicBezTo>
                      <a:pt x="52" y="340"/>
                      <a:pt x="75" y="355"/>
                      <a:pt x="99" y="350"/>
                    </a:cubicBezTo>
                    <a:cubicBezTo>
                      <a:pt x="401" y="286"/>
                      <a:pt x="401" y="286"/>
                      <a:pt x="401" y="286"/>
                    </a:cubicBezTo>
                    <a:cubicBezTo>
                      <a:pt x="425" y="281"/>
                      <a:pt x="441" y="258"/>
                      <a:pt x="435" y="234"/>
                    </a:cubicBezTo>
                    <a:cubicBezTo>
                      <a:pt x="394" y="39"/>
                      <a:pt x="394" y="39"/>
                      <a:pt x="394" y="39"/>
                    </a:cubicBezTo>
                    <a:cubicBezTo>
                      <a:pt x="389" y="16"/>
                      <a:pt x="366" y="0"/>
                      <a:pt x="342" y="5"/>
                    </a:cubicBezTo>
                    <a:close/>
                    <a:moveTo>
                      <a:pt x="414" y="238"/>
                    </a:moveTo>
                    <a:cubicBezTo>
                      <a:pt x="416" y="250"/>
                      <a:pt x="409" y="262"/>
                      <a:pt x="397" y="264"/>
                    </a:cubicBezTo>
                    <a:cubicBezTo>
                      <a:pt x="95" y="329"/>
                      <a:pt x="95" y="329"/>
                      <a:pt x="95" y="329"/>
                    </a:cubicBezTo>
                    <a:cubicBezTo>
                      <a:pt x="83" y="331"/>
                      <a:pt x="71" y="323"/>
                      <a:pt x="68" y="312"/>
                    </a:cubicBezTo>
                    <a:cubicBezTo>
                      <a:pt x="27" y="117"/>
                      <a:pt x="27" y="117"/>
                      <a:pt x="27" y="117"/>
                    </a:cubicBezTo>
                    <a:cubicBezTo>
                      <a:pt x="25" y="105"/>
                      <a:pt x="32" y="94"/>
                      <a:pt x="44" y="91"/>
                    </a:cubicBezTo>
                    <a:cubicBezTo>
                      <a:pt x="346" y="27"/>
                      <a:pt x="346" y="27"/>
                      <a:pt x="346" y="27"/>
                    </a:cubicBezTo>
                    <a:cubicBezTo>
                      <a:pt x="358" y="24"/>
                      <a:pt x="370" y="32"/>
                      <a:pt x="373" y="44"/>
                    </a:cubicBezTo>
                    <a:lnTo>
                      <a:pt x="414" y="23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0" name="Freeform 20"/>
              <p:cNvSpPr>
                <a:spLocks/>
              </p:cNvSpPr>
              <p:nvPr/>
            </p:nvSpPr>
            <p:spPr bwMode="auto">
              <a:xfrm>
                <a:off x="2582863" y="1816100"/>
                <a:ext cx="465138" cy="309563"/>
              </a:xfrm>
              <a:custGeom>
                <a:avLst/>
                <a:gdLst>
                  <a:gd name="T0" fmla="*/ 150 w 293"/>
                  <a:gd name="T1" fmla="*/ 73 h 195"/>
                  <a:gd name="T2" fmla="*/ 114 w 293"/>
                  <a:gd name="T3" fmla="*/ 51 h 195"/>
                  <a:gd name="T4" fmla="*/ 79 w 293"/>
                  <a:gd name="T5" fmla="*/ 133 h 195"/>
                  <a:gd name="T6" fmla="*/ 27 w 293"/>
                  <a:gd name="T7" fmla="*/ 110 h 195"/>
                  <a:gd name="T8" fmla="*/ 0 w 293"/>
                  <a:gd name="T9" fmla="*/ 195 h 195"/>
                  <a:gd name="T10" fmla="*/ 293 w 293"/>
                  <a:gd name="T11" fmla="*/ 133 h 195"/>
                  <a:gd name="T12" fmla="*/ 274 w 293"/>
                  <a:gd name="T13" fmla="*/ 43 h 195"/>
                  <a:gd name="T14" fmla="*/ 197 w 293"/>
                  <a:gd name="T15" fmla="*/ 0 h 195"/>
                  <a:gd name="T16" fmla="*/ 150 w 293"/>
                  <a:gd name="T17" fmla="*/ 7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95">
                    <a:moveTo>
                      <a:pt x="150" y="73"/>
                    </a:moveTo>
                    <a:lnTo>
                      <a:pt x="114" y="51"/>
                    </a:lnTo>
                    <a:lnTo>
                      <a:pt x="79" y="133"/>
                    </a:lnTo>
                    <a:lnTo>
                      <a:pt x="27" y="110"/>
                    </a:lnTo>
                    <a:lnTo>
                      <a:pt x="0" y="195"/>
                    </a:lnTo>
                    <a:lnTo>
                      <a:pt x="293" y="133"/>
                    </a:lnTo>
                    <a:lnTo>
                      <a:pt x="274" y="43"/>
                    </a:lnTo>
                    <a:lnTo>
                      <a:pt x="197" y="0"/>
                    </a:lnTo>
                    <a:lnTo>
                      <a:pt x="150" y="7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grpSp>
        <p:nvGrpSpPr>
          <p:cNvPr id="21" name="组合 20"/>
          <p:cNvGrpSpPr/>
          <p:nvPr/>
        </p:nvGrpSpPr>
        <p:grpSpPr>
          <a:xfrm>
            <a:off x="5223674" y="3194050"/>
            <a:ext cx="1615149" cy="1384415"/>
            <a:chOff x="3908230" y="2494742"/>
            <a:chExt cx="1211362" cy="1038311"/>
          </a:xfrm>
          <a:effectLst>
            <a:outerShdw blurRad="381000" dist="215900" dir="9600000" algn="ctr" rotWithShape="0">
              <a:srgbClr val="000000">
                <a:alpha val="58000"/>
              </a:srgbClr>
            </a:outerShdw>
          </a:effectLst>
        </p:grpSpPr>
        <p:sp>
          <p:nvSpPr>
            <p:cNvPr id="22" name="Freeform 11"/>
            <p:cNvSpPr>
              <a:spLocks/>
            </p:cNvSpPr>
            <p:nvPr/>
          </p:nvSpPr>
          <p:spPr bwMode="auto">
            <a:xfrm>
              <a:off x="3908230" y="2494742"/>
              <a:ext cx="1211362" cy="1038311"/>
            </a:xfrm>
            <a:custGeom>
              <a:avLst/>
              <a:gdLst>
                <a:gd name="T0" fmla="*/ 247 w 987"/>
                <a:gd name="T1" fmla="*/ 846 h 846"/>
                <a:gd name="T2" fmla="*/ 0 w 987"/>
                <a:gd name="T3" fmla="*/ 423 h 846"/>
                <a:gd name="T4" fmla="*/ 247 w 987"/>
                <a:gd name="T5" fmla="*/ 0 h 846"/>
                <a:gd name="T6" fmla="*/ 740 w 987"/>
                <a:gd name="T7" fmla="*/ 0 h 846"/>
                <a:gd name="T8" fmla="*/ 987 w 987"/>
                <a:gd name="T9" fmla="*/ 423 h 846"/>
                <a:gd name="T10" fmla="*/ 740 w 987"/>
                <a:gd name="T11" fmla="*/ 846 h 846"/>
                <a:gd name="T12" fmla="*/ 247 w 987"/>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987" h="846">
                  <a:moveTo>
                    <a:pt x="247" y="846"/>
                  </a:moveTo>
                  <a:lnTo>
                    <a:pt x="0" y="423"/>
                  </a:lnTo>
                  <a:lnTo>
                    <a:pt x="247" y="0"/>
                  </a:lnTo>
                  <a:lnTo>
                    <a:pt x="740" y="0"/>
                  </a:lnTo>
                  <a:lnTo>
                    <a:pt x="987" y="423"/>
                  </a:lnTo>
                  <a:lnTo>
                    <a:pt x="740" y="846"/>
                  </a:lnTo>
                  <a:lnTo>
                    <a:pt x="247" y="84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nvGrpSpPr>
            <p:cNvPr id="23" name="组合 22"/>
            <p:cNvGrpSpPr/>
            <p:nvPr/>
          </p:nvGrpSpPr>
          <p:grpSpPr>
            <a:xfrm>
              <a:off x="4329963" y="2695639"/>
              <a:ext cx="392442" cy="623016"/>
              <a:chOff x="5006376" y="2920505"/>
              <a:chExt cx="507613" cy="805854"/>
            </a:xfrm>
          </p:grpSpPr>
          <p:sp>
            <p:nvSpPr>
              <p:cNvPr id="24" name="Freeform 21"/>
              <p:cNvSpPr>
                <a:spLocks/>
              </p:cNvSpPr>
              <p:nvPr/>
            </p:nvSpPr>
            <p:spPr bwMode="auto">
              <a:xfrm>
                <a:off x="5235575" y="3157538"/>
                <a:ext cx="134938" cy="247650"/>
              </a:xfrm>
              <a:custGeom>
                <a:avLst/>
                <a:gdLst>
                  <a:gd name="T0" fmla="*/ 80 w 90"/>
                  <a:gd name="T1" fmla="*/ 129 h 164"/>
                  <a:gd name="T2" fmla="*/ 80 w 90"/>
                  <a:gd name="T3" fmla="*/ 129 h 164"/>
                  <a:gd name="T4" fmla="*/ 80 w 90"/>
                  <a:gd name="T5" fmla="*/ 129 h 164"/>
                  <a:gd name="T6" fmla="*/ 36 w 90"/>
                  <a:gd name="T7" fmla="*/ 98 h 164"/>
                  <a:gd name="T8" fmla="*/ 36 w 90"/>
                  <a:gd name="T9" fmla="*/ 18 h 164"/>
                  <a:gd name="T10" fmla="*/ 18 w 90"/>
                  <a:gd name="T11" fmla="*/ 0 h 164"/>
                  <a:gd name="T12" fmla="*/ 0 w 90"/>
                  <a:gd name="T13" fmla="*/ 18 h 164"/>
                  <a:gd name="T14" fmla="*/ 0 w 90"/>
                  <a:gd name="T15" fmla="*/ 117 h 164"/>
                  <a:gd name="T16" fmla="*/ 36 w 90"/>
                  <a:gd name="T17" fmla="*/ 142 h 164"/>
                  <a:gd name="T18" fmla="*/ 58 w 90"/>
                  <a:gd name="T19" fmla="*/ 158 h 164"/>
                  <a:gd name="T20" fmla="*/ 60 w 90"/>
                  <a:gd name="T21" fmla="*/ 159 h 164"/>
                  <a:gd name="T22" fmla="*/ 84 w 90"/>
                  <a:gd name="T23" fmla="*/ 154 h 164"/>
                  <a:gd name="T24" fmla="*/ 80 w 90"/>
                  <a:gd name="T25" fmla="*/ 12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64">
                    <a:moveTo>
                      <a:pt x="80" y="129"/>
                    </a:moveTo>
                    <a:cubicBezTo>
                      <a:pt x="80" y="129"/>
                      <a:pt x="80" y="129"/>
                      <a:pt x="80" y="129"/>
                    </a:cubicBezTo>
                    <a:cubicBezTo>
                      <a:pt x="80" y="129"/>
                      <a:pt x="80" y="129"/>
                      <a:pt x="80" y="129"/>
                    </a:cubicBezTo>
                    <a:cubicBezTo>
                      <a:pt x="36" y="98"/>
                      <a:pt x="36" y="98"/>
                      <a:pt x="36" y="98"/>
                    </a:cubicBezTo>
                    <a:cubicBezTo>
                      <a:pt x="36" y="18"/>
                      <a:pt x="36" y="18"/>
                      <a:pt x="36" y="18"/>
                    </a:cubicBezTo>
                    <a:cubicBezTo>
                      <a:pt x="36" y="8"/>
                      <a:pt x="28" y="0"/>
                      <a:pt x="18" y="0"/>
                    </a:cubicBezTo>
                    <a:cubicBezTo>
                      <a:pt x="8" y="0"/>
                      <a:pt x="0" y="8"/>
                      <a:pt x="0" y="18"/>
                    </a:cubicBezTo>
                    <a:cubicBezTo>
                      <a:pt x="0" y="117"/>
                      <a:pt x="0" y="117"/>
                      <a:pt x="0" y="117"/>
                    </a:cubicBezTo>
                    <a:cubicBezTo>
                      <a:pt x="36" y="142"/>
                      <a:pt x="36" y="142"/>
                      <a:pt x="36" y="142"/>
                    </a:cubicBezTo>
                    <a:cubicBezTo>
                      <a:pt x="58" y="158"/>
                      <a:pt x="58" y="158"/>
                      <a:pt x="58" y="158"/>
                    </a:cubicBezTo>
                    <a:cubicBezTo>
                      <a:pt x="59" y="158"/>
                      <a:pt x="59" y="158"/>
                      <a:pt x="60" y="159"/>
                    </a:cubicBezTo>
                    <a:cubicBezTo>
                      <a:pt x="68" y="164"/>
                      <a:pt x="79" y="162"/>
                      <a:pt x="84" y="154"/>
                    </a:cubicBezTo>
                    <a:cubicBezTo>
                      <a:pt x="90" y="146"/>
                      <a:pt x="88" y="135"/>
                      <a:pt x="80" y="129"/>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sp>
            <p:nvSpPr>
              <p:cNvPr id="25" name="Freeform 22"/>
              <p:cNvSpPr>
                <a:spLocks noEditPoints="1"/>
              </p:cNvSpPr>
              <p:nvPr/>
            </p:nvSpPr>
            <p:spPr bwMode="auto">
              <a:xfrm>
                <a:off x="5006376" y="2920505"/>
                <a:ext cx="507613" cy="805854"/>
              </a:xfrm>
              <a:custGeom>
                <a:avLst/>
                <a:gdLst>
                  <a:gd name="T0" fmla="*/ 354 w 354"/>
                  <a:gd name="T1" fmla="*/ 279 h 561"/>
                  <a:gd name="T2" fmla="*/ 281 w 354"/>
                  <a:gd name="T3" fmla="*/ 136 h 561"/>
                  <a:gd name="T4" fmla="*/ 281 w 354"/>
                  <a:gd name="T5" fmla="*/ 44 h 561"/>
                  <a:gd name="T6" fmla="*/ 237 w 354"/>
                  <a:gd name="T7" fmla="*/ 0 h 561"/>
                  <a:gd name="T8" fmla="*/ 117 w 354"/>
                  <a:gd name="T9" fmla="*/ 0 h 561"/>
                  <a:gd name="T10" fmla="*/ 73 w 354"/>
                  <a:gd name="T11" fmla="*/ 44 h 561"/>
                  <a:gd name="T12" fmla="*/ 73 w 354"/>
                  <a:gd name="T13" fmla="*/ 136 h 561"/>
                  <a:gd name="T14" fmla="*/ 0 w 354"/>
                  <a:gd name="T15" fmla="*/ 279 h 561"/>
                  <a:gd name="T16" fmla="*/ 73 w 354"/>
                  <a:gd name="T17" fmla="*/ 423 h 561"/>
                  <a:gd name="T18" fmla="*/ 73 w 354"/>
                  <a:gd name="T19" fmla="*/ 517 h 561"/>
                  <a:gd name="T20" fmla="*/ 117 w 354"/>
                  <a:gd name="T21" fmla="*/ 561 h 561"/>
                  <a:gd name="T22" fmla="*/ 237 w 354"/>
                  <a:gd name="T23" fmla="*/ 561 h 561"/>
                  <a:gd name="T24" fmla="*/ 281 w 354"/>
                  <a:gd name="T25" fmla="*/ 517 h 561"/>
                  <a:gd name="T26" fmla="*/ 281 w 354"/>
                  <a:gd name="T27" fmla="*/ 423 h 561"/>
                  <a:gd name="T28" fmla="*/ 354 w 354"/>
                  <a:gd name="T29" fmla="*/ 279 h 561"/>
                  <a:gd name="T30" fmla="*/ 37 w 354"/>
                  <a:gd name="T31" fmla="*/ 279 h 561"/>
                  <a:gd name="T32" fmla="*/ 177 w 354"/>
                  <a:gd name="T33" fmla="*/ 139 h 561"/>
                  <a:gd name="T34" fmla="*/ 317 w 354"/>
                  <a:gd name="T35" fmla="*/ 279 h 561"/>
                  <a:gd name="T36" fmla="*/ 177 w 354"/>
                  <a:gd name="T37" fmla="*/ 419 h 561"/>
                  <a:gd name="T38" fmla="*/ 37 w 354"/>
                  <a:gd name="T39" fmla="*/ 27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561">
                    <a:moveTo>
                      <a:pt x="354" y="279"/>
                    </a:moveTo>
                    <a:cubicBezTo>
                      <a:pt x="354" y="220"/>
                      <a:pt x="325" y="168"/>
                      <a:pt x="281" y="136"/>
                    </a:cubicBezTo>
                    <a:cubicBezTo>
                      <a:pt x="281" y="44"/>
                      <a:pt x="281" y="44"/>
                      <a:pt x="281" y="44"/>
                    </a:cubicBezTo>
                    <a:cubicBezTo>
                      <a:pt x="281" y="20"/>
                      <a:pt x="261" y="0"/>
                      <a:pt x="237" y="0"/>
                    </a:cubicBezTo>
                    <a:cubicBezTo>
                      <a:pt x="117" y="0"/>
                      <a:pt x="117" y="0"/>
                      <a:pt x="117" y="0"/>
                    </a:cubicBezTo>
                    <a:cubicBezTo>
                      <a:pt x="92" y="0"/>
                      <a:pt x="73" y="20"/>
                      <a:pt x="73" y="44"/>
                    </a:cubicBezTo>
                    <a:cubicBezTo>
                      <a:pt x="73" y="136"/>
                      <a:pt x="73" y="136"/>
                      <a:pt x="73" y="136"/>
                    </a:cubicBezTo>
                    <a:cubicBezTo>
                      <a:pt x="28" y="168"/>
                      <a:pt x="0" y="220"/>
                      <a:pt x="0" y="279"/>
                    </a:cubicBezTo>
                    <a:cubicBezTo>
                      <a:pt x="0" y="338"/>
                      <a:pt x="28" y="391"/>
                      <a:pt x="73" y="423"/>
                    </a:cubicBezTo>
                    <a:cubicBezTo>
                      <a:pt x="73" y="517"/>
                      <a:pt x="73" y="517"/>
                      <a:pt x="73" y="517"/>
                    </a:cubicBezTo>
                    <a:cubicBezTo>
                      <a:pt x="73" y="542"/>
                      <a:pt x="92" y="561"/>
                      <a:pt x="117" y="561"/>
                    </a:cubicBezTo>
                    <a:cubicBezTo>
                      <a:pt x="237" y="561"/>
                      <a:pt x="237" y="561"/>
                      <a:pt x="237" y="561"/>
                    </a:cubicBezTo>
                    <a:cubicBezTo>
                      <a:pt x="261" y="561"/>
                      <a:pt x="281" y="542"/>
                      <a:pt x="281" y="517"/>
                    </a:cubicBezTo>
                    <a:cubicBezTo>
                      <a:pt x="281" y="423"/>
                      <a:pt x="281" y="423"/>
                      <a:pt x="281" y="423"/>
                    </a:cubicBezTo>
                    <a:cubicBezTo>
                      <a:pt x="325" y="391"/>
                      <a:pt x="354" y="338"/>
                      <a:pt x="354" y="279"/>
                    </a:cubicBezTo>
                    <a:close/>
                    <a:moveTo>
                      <a:pt x="37" y="279"/>
                    </a:moveTo>
                    <a:cubicBezTo>
                      <a:pt x="37" y="202"/>
                      <a:pt x="99" y="139"/>
                      <a:pt x="177" y="139"/>
                    </a:cubicBezTo>
                    <a:cubicBezTo>
                      <a:pt x="254" y="139"/>
                      <a:pt x="317" y="202"/>
                      <a:pt x="317" y="279"/>
                    </a:cubicBezTo>
                    <a:cubicBezTo>
                      <a:pt x="317" y="357"/>
                      <a:pt x="254" y="419"/>
                      <a:pt x="177" y="419"/>
                    </a:cubicBezTo>
                    <a:cubicBezTo>
                      <a:pt x="99" y="419"/>
                      <a:pt x="37" y="357"/>
                      <a:pt x="37" y="279"/>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eaLnBrk="0" fontAlgn="base" hangingPunct="0">
                  <a:spcBef>
                    <a:spcPct val="0"/>
                  </a:spcBef>
                  <a:spcAft>
                    <a:spcPct val="0"/>
                  </a:spcAft>
                </a:pPr>
                <a:endParaRPr lang="zh-CN" altLang="en-US" sz="2400">
                  <a:solidFill>
                    <a:prstClr val="black"/>
                  </a:solidFill>
                </a:endParaRPr>
              </a:p>
            </p:txBody>
          </p:sp>
        </p:grpSp>
      </p:grpSp>
      <p:grpSp>
        <p:nvGrpSpPr>
          <p:cNvPr id="26" name="组合 25"/>
          <p:cNvGrpSpPr/>
          <p:nvPr/>
        </p:nvGrpSpPr>
        <p:grpSpPr>
          <a:xfrm>
            <a:off x="1194797" y="5251454"/>
            <a:ext cx="2965724" cy="936944"/>
            <a:chOff x="1121522" y="3624266"/>
            <a:chExt cx="2224293" cy="702708"/>
          </a:xfrm>
          <a:effectLst>
            <a:outerShdw blurRad="241300" dist="127000" dir="5400000" algn="ctr" rotWithShape="0">
              <a:srgbClr val="000000">
                <a:alpha val="88000"/>
              </a:srgbClr>
            </a:outerShdw>
          </a:effectLst>
        </p:grpSpPr>
        <p:sp>
          <p:nvSpPr>
            <p:cNvPr id="27" name="文本框 69"/>
            <p:cNvSpPr txBox="1">
              <a:spLocks noChangeArrowheads="1"/>
            </p:cNvSpPr>
            <p:nvPr/>
          </p:nvSpPr>
          <p:spPr bwMode="auto">
            <a:xfrm>
              <a:off x="1124698" y="3624266"/>
              <a:ext cx="1709461"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4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矩形 27"/>
            <p:cNvSpPr/>
            <p:nvPr/>
          </p:nvSpPr>
          <p:spPr>
            <a:xfrm>
              <a:off x="1121522" y="3824914"/>
              <a:ext cx="2224293" cy="502060"/>
            </a:xfrm>
            <a:prstGeom prst="rect">
              <a:avLst/>
            </a:prstGeom>
          </p:spPr>
          <p:txBody>
            <a:bodyPr wrap="square">
              <a:spAutoFit/>
            </a:bodyPr>
            <a:lstStyle/>
            <a:p>
              <a:pPr defTabSz="1219170" eaLnBrk="0" fontAlgn="base" hangingPunct="0">
                <a:lnSpc>
                  <a:spcPts val="1467"/>
                </a:lnSpc>
                <a:spcBef>
                  <a:spcPct val="0"/>
                </a:spcBef>
                <a:spcAft>
                  <a:spcPct val="0"/>
                </a:spcAft>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a:t>
              </a:r>
              <a:endParaRPr lang="zh-CN" altLang="en-US" sz="1867" dirty="0">
                <a:solidFill>
                  <a:schemeClr val="bg1"/>
                </a:solidFill>
              </a:endParaRPr>
            </a:p>
          </p:txBody>
        </p:sp>
      </p:grpSp>
      <p:grpSp>
        <p:nvGrpSpPr>
          <p:cNvPr id="29" name="组合 28"/>
          <p:cNvGrpSpPr/>
          <p:nvPr/>
        </p:nvGrpSpPr>
        <p:grpSpPr>
          <a:xfrm>
            <a:off x="4903197" y="5251454"/>
            <a:ext cx="2965724" cy="936944"/>
            <a:chOff x="1121522" y="3624266"/>
            <a:chExt cx="2224293" cy="702708"/>
          </a:xfrm>
          <a:effectLst>
            <a:outerShdw blurRad="241300" dist="127000" dir="5400000" algn="ctr" rotWithShape="0">
              <a:srgbClr val="000000">
                <a:alpha val="88000"/>
              </a:srgbClr>
            </a:outerShdw>
          </a:effectLst>
        </p:grpSpPr>
        <p:sp>
          <p:nvSpPr>
            <p:cNvPr id="30" name="文本框 69"/>
            <p:cNvSpPr txBox="1">
              <a:spLocks noChangeArrowheads="1"/>
            </p:cNvSpPr>
            <p:nvPr/>
          </p:nvSpPr>
          <p:spPr bwMode="auto">
            <a:xfrm>
              <a:off x="1124698" y="3624266"/>
              <a:ext cx="1709461"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4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矩形 30"/>
            <p:cNvSpPr/>
            <p:nvPr/>
          </p:nvSpPr>
          <p:spPr>
            <a:xfrm>
              <a:off x="1121522" y="3824914"/>
              <a:ext cx="2224293" cy="502060"/>
            </a:xfrm>
            <a:prstGeom prst="rect">
              <a:avLst/>
            </a:prstGeom>
          </p:spPr>
          <p:txBody>
            <a:bodyPr wrap="square">
              <a:spAutoFit/>
            </a:bodyPr>
            <a:lstStyle/>
            <a:p>
              <a:pPr defTabSz="1219170" eaLnBrk="0" fontAlgn="base" hangingPunct="0">
                <a:lnSpc>
                  <a:spcPts val="1467"/>
                </a:lnSpc>
                <a:spcBef>
                  <a:spcPct val="0"/>
                </a:spcBef>
                <a:spcAft>
                  <a:spcPct val="0"/>
                </a:spcAft>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a:t>
              </a:r>
              <a:endParaRPr lang="zh-CN" altLang="en-US" sz="1867" dirty="0">
                <a:solidFill>
                  <a:schemeClr val="bg1"/>
                </a:solidFill>
              </a:endParaRPr>
            </a:p>
          </p:txBody>
        </p:sp>
      </p:grpSp>
      <p:grpSp>
        <p:nvGrpSpPr>
          <p:cNvPr id="32" name="组合 31"/>
          <p:cNvGrpSpPr/>
          <p:nvPr/>
        </p:nvGrpSpPr>
        <p:grpSpPr>
          <a:xfrm>
            <a:off x="8560797" y="5251454"/>
            <a:ext cx="2965724" cy="936944"/>
            <a:chOff x="1121522" y="3624266"/>
            <a:chExt cx="2224293" cy="702708"/>
          </a:xfrm>
          <a:effectLst>
            <a:outerShdw blurRad="241300" dist="127000" dir="5400000" algn="ctr" rotWithShape="0">
              <a:srgbClr val="000000">
                <a:alpha val="88000"/>
              </a:srgbClr>
            </a:outerShdw>
          </a:effectLst>
        </p:grpSpPr>
        <p:sp>
          <p:nvSpPr>
            <p:cNvPr id="33" name="文本框 69"/>
            <p:cNvSpPr txBox="1">
              <a:spLocks noChangeArrowheads="1"/>
            </p:cNvSpPr>
            <p:nvPr/>
          </p:nvSpPr>
          <p:spPr bwMode="auto">
            <a:xfrm>
              <a:off x="1124698" y="3624266"/>
              <a:ext cx="1709461" cy="2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1219170" fontAlgn="base">
                <a:lnSpc>
                  <a:spcPts val="1600"/>
                </a:lnSpc>
                <a:spcBef>
                  <a:spcPct val="0"/>
                </a:spcBef>
                <a:spcAft>
                  <a:spcPct val="0"/>
                </a:spcAft>
              </a:pPr>
              <a:r>
                <a:rPr lang="en-US" altLang="zh-CN" sz="1400" b="1" dirty="0">
                  <a:solidFill>
                    <a:schemeClr val="bg1"/>
                  </a:solidFill>
                  <a:latin typeface="Arial" panose="020B0604020202020204" pitchFamily="34" charset="0"/>
                  <a:ea typeface="微软雅黑" panose="020B0503020204020204" pitchFamily="34" charset="-122"/>
                  <a:cs typeface="Arial" panose="020B0604020202020204" pitchFamily="34" charset="0"/>
                </a:rPr>
                <a:t>Add A Title In Here</a:t>
              </a:r>
              <a:endParaRPr lang="zh-CN" alt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34" name="矩形 33"/>
            <p:cNvSpPr/>
            <p:nvPr/>
          </p:nvSpPr>
          <p:spPr>
            <a:xfrm>
              <a:off x="1121522" y="3824914"/>
              <a:ext cx="2224293" cy="502060"/>
            </a:xfrm>
            <a:prstGeom prst="rect">
              <a:avLst/>
            </a:prstGeom>
          </p:spPr>
          <p:txBody>
            <a:bodyPr wrap="square">
              <a:spAutoFit/>
            </a:bodyPr>
            <a:lstStyle/>
            <a:p>
              <a:pPr defTabSz="1219170" eaLnBrk="0" fontAlgn="base" hangingPunct="0">
                <a:lnSpc>
                  <a:spcPts val="1467"/>
                </a:lnSpc>
                <a:spcBef>
                  <a:spcPct val="0"/>
                </a:spcBef>
                <a:spcAft>
                  <a:spcPct val="0"/>
                </a:spcAft>
              </a:pPr>
              <a:r>
                <a:rPr lang="en-US" altLang="zh-CN" sz="800" dirty="0">
                  <a:solidFill>
                    <a:schemeClr val="bg1"/>
                  </a:solidFill>
                  <a:latin typeface="Arial" panose="020B0604020202020204" pitchFamily="34" charset="0"/>
                  <a:ea typeface="微软雅黑" panose="020B0503020204020204" pitchFamily="34" charset="-122"/>
                  <a:cs typeface="Arial" panose="020B0604020202020204" pitchFamily="34" charset="0"/>
                </a:rPr>
                <a:t>this is a sample text. insert your desired text here. Again. this is a dummy text. enter your own text here. this is a sample text.</a:t>
              </a:r>
              <a:endParaRPr lang="zh-CN" altLang="en-US" sz="1867" dirty="0">
                <a:solidFill>
                  <a:schemeClr val="bg1"/>
                </a:solidFill>
              </a:endParaRPr>
            </a:p>
          </p:txBody>
        </p:sp>
      </p:grpSp>
      <p:grpSp>
        <p:nvGrpSpPr>
          <p:cNvPr id="35" name="组合 34"/>
          <p:cNvGrpSpPr/>
          <p:nvPr/>
        </p:nvGrpSpPr>
        <p:grpSpPr>
          <a:xfrm>
            <a:off x="1714501" y="2711106"/>
            <a:ext cx="863599" cy="698864"/>
            <a:chOff x="1285875" y="2033329"/>
            <a:chExt cx="647699" cy="524148"/>
          </a:xfrm>
        </p:grpSpPr>
        <p:sp>
          <p:nvSpPr>
            <p:cNvPr id="36" name="文本框 35"/>
            <p:cNvSpPr txBox="1"/>
            <p:nvPr/>
          </p:nvSpPr>
          <p:spPr>
            <a:xfrm>
              <a:off x="1285875" y="2033329"/>
              <a:ext cx="647699" cy="346249"/>
            </a:xfrm>
            <a:prstGeom prst="rect">
              <a:avLst/>
            </a:prstGeom>
            <a:noFill/>
          </p:spPr>
          <p:txBody>
            <a:bodyPr wrap="square" rtlCol="0">
              <a:spAutoFit/>
            </a:bodyPr>
            <a:lstStyle/>
            <a:p>
              <a:pPr defTabSz="1219170" eaLnBrk="0" fontAlgn="base" hangingPunct="0">
                <a:spcBef>
                  <a:spcPct val="0"/>
                </a:spcBef>
                <a:spcAft>
                  <a:spcPct val="0"/>
                </a:spcAft>
              </a:pPr>
              <a:r>
                <a:rPr lang="en-US" altLang="zh-CN" sz="2400" dirty="0">
                  <a:solidFill>
                    <a:schemeClr val="tx1">
                      <a:lumMod val="75000"/>
                      <a:lumOff val="25000"/>
                    </a:schemeClr>
                  </a:solidFill>
                  <a:latin typeface="Impact" panose="020B0806030902050204" pitchFamily="34" charset="0"/>
                  <a:ea typeface="方正兰亭刊黑_GBK" panose="02000000000000000000" pitchFamily="2" charset="-122"/>
                </a:rPr>
                <a:t>2014</a:t>
              </a:r>
              <a:endParaRPr lang="zh-CN" altLang="en-US" sz="2400" dirty="0">
                <a:solidFill>
                  <a:schemeClr val="tx1">
                    <a:lumMod val="75000"/>
                    <a:lumOff val="25000"/>
                  </a:schemeClr>
                </a:solidFill>
                <a:latin typeface="Impact" panose="020B0806030902050204" pitchFamily="34" charset="0"/>
                <a:ea typeface="方正兰亭刊黑_GBK" panose="02000000000000000000" pitchFamily="2" charset="-122"/>
              </a:endParaRPr>
            </a:p>
          </p:txBody>
        </p:sp>
        <p:sp>
          <p:nvSpPr>
            <p:cNvPr id="37" name="矩形 36"/>
            <p:cNvSpPr/>
            <p:nvPr/>
          </p:nvSpPr>
          <p:spPr>
            <a:xfrm>
              <a:off x="1363551" y="2349728"/>
              <a:ext cx="434254" cy="207749"/>
            </a:xfrm>
            <a:prstGeom prst="rect">
              <a:avLst/>
            </a:prstGeom>
          </p:spPr>
          <p:txBody>
            <a:bodyPr wrap="none">
              <a:spAutoFit/>
            </a:bodyPr>
            <a:lstStyle/>
            <a:p>
              <a:pPr defTabSz="1219170" eaLnBrk="0" fontAlgn="base" hangingPunct="0">
                <a:spcBef>
                  <a:spcPct val="0"/>
                </a:spcBef>
                <a:spcAft>
                  <a:spcPct val="0"/>
                </a:spcAft>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endParaRPr lang="zh-CN" altLang="en-US" sz="2667" dirty="0">
                <a:solidFill>
                  <a:schemeClr val="tx1">
                    <a:lumMod val="75000"/>
                    <a:lumOff val="25000"/>
                  </a:schemeClr>
                </a:solidFill>
              </a:endParaRPr>
            </a:p>
          </p:txBody>
        </p:sp>
      </p:grpSp>
      <p:grpSp>
        <p:nvGrpSpPr>
          <p:cNvPr id="38" name="组合 37"/>
          <p:cNvGrpSpPr/>
          <p:nvPr/>
        </p:nvGrpSpPr>
        <p:grpSpPr>
          <a:xfrm>
            <a:off x="4305301" y="2711106"/>
            <a:ext cx="863599" cy="698864"/>
            <a:chOff x="1285875" y="2033329"/>
            <a:chExt cx="647699" cy="524148"/>
          </a:xfrm>
        </p:grpSpPr>
        <p:sp>
          <p:nvSpPr>
            <p:cNvPr id="39" name="文本框 38"/>
            <p:cNvSpPr txBox="1"/>
            <p:nvPr/>
          </p:nvSpPr>
          <p:spPr>
            <a:xfrm>
              <a:off x="1285875" y="2033329"/>
              <a:ext cx="647699" cy="346249"/>
            </a:xfrm>
            <a:prstGeom prst="rect">
              <a:avLst/>
            </a:prstGeom>
            <a:noFill/>
          </p:spPr>
          <p:txBody>
            <a:bodyPr wrap="square" rtlCol="0">
              <a:spAutoFit/>
            </a:bodyPr>
            <a:lstStyle/>
            <a:p>
              <a:pPr defTabSz="1219170" eaLnBrk="0" fontAlgn="base" hangingPunct="0">
                <a:spcBef>
                  <a:spcPct val="0"/>
                </a:spcBef>
                <a:spcAft>
                  <a:spcPct val="0"/>
                </a:spcAft>
              </a:pPr>
              <a:r>
                <a:rPr lang="en-US" altLang="zh-CN" sz="2400" dirty="0">
                  <a:solidFill>
                    <a:schemeClr val="tx1">
                      <a:lumMod val="75000"/>
                      <a:lumOff val="25000"/>
                    </a:schemeClr>
                  </a:solidFill>
                  <a:latin typeface="Impact" panose="020B0806030902050204" pitchFamily="34" charset="0"/>
                  <a:ea typeface="方正兰亭刊黑_GBK" panose="02000000000000000000" pitchFamily="2" charset="-122"/>
                </a:rPr>
                <a:t>2015</a:t>
              </a:r>
              <a:endParaRPr lang="zh-CN" altLang="en-US" sz="2400" dirty="0">
                <a:solidFill>
                  <a:schemeClr val="tx1">
                    <a:lumMod val="75000"/>
                    <a:lumOff val="25000"/>
                  </a:schemeClr>
                </a:solidFill>
                <a:latin typeface="Impact" panose="020B0806030902050204" pitchFamily="34" charset="0"/>
                <a:ea typeface="方正兰亭刊黑_GBK" panose="02000000000000000000" pitchFamily="2" charset="-122"/>
              </a:endParaRPr>
            </a:p>
          </p:txBody>
        </p:sp>
        <p:sp>
          <p:nvSpPr>
            <p:cNvPr id="40" name="矩形 39"/>
            <p:cNvSpPr/>
            <p:nvPr/>
          </p:nvSpPr>
          <p:spPr>
            <a:xfrm>
              <a:off x="1363551" y="2349728"/>
              <a:ext cx="434254" cy="207749"/>
            </a:xfrm>
            <a:prstGeom prst="rect">
              <a:avLst/>
            </a:prstGeom>
          </p:spPr>
          <p:txBody>
            <a:bodyPr wrap="none">
              <a:spAutoFit/>
            </a:bodyPr>
            <a:lstStyle/>
            <a:p>
              <a:pPr defTabSz="1219170" eaLnBrk="0" fontAlgn="base" hangingPunct="0">
                <a:spcBef>
                  <a:spcPct val="0"/>
                </a:spcBef>
                <a:spcAft>
                  <a:spcPct val="0"/>
                </a:spcAft>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endParaRPr lang="zh-CN" altLang="en-US" sz="2667" dirty="0">
                <a:solidFill>
                  <a:schemeClr val="tx1">
                    <a:lumMod val="75000"/>
                    <a:lumOff val="25000"/>
                  </a:schemeClr>
                </a:solidFill>
              </a:endParaRPr>
            </a:p>
          </p:txBody>
        </p:sp>
      </p:grpSp>
      <p:grpSp>
        <p:nvGrpSpPr>
          <p:cNvPr id="41" name="组合 40"/>
          <p:cNvGrpSpPr/>
          <p:nvPr/>
        </p:nvGrpSpPr>
        <p:grpSpPr>
          <a:xfrm>
            <a:off x="6896101" y="2711106"/>
            <a:ext cx="863599" cy="698864"/>
            <a:chOff x="1285875" y="2033329"/>
            <a:chExt cx="647699" cy="524148"/>
          </a:xfrm>
        </p:grpSpPr>
        <p:sp>
          <p:nvSpPr>
            <p:cNvPr id="42" name="文本框 41"/>
            <p:cNvSpPr txBox="1"/>
            <p:nvPr/>
          </p:nvSpPr>
          <p:spPr>
            <a:xfrm>
              <a:off x="1285875" y="2033329"/>
              <a:ext cx="647699" cy="346249"/>
            </a:xfrm>
            <a:prstGeom prst="rect">
              <a:avLst/>
            </a:prstGeom>
            <a:noFill/>
          </p:spPr>
          <p:txBody>
            <a:bodyPr wrap="square" rtlCol="0">
              <a:spAutoFit/>
            </a:bodyPr>
            <a:lstStyle/>
            <a:p>
              <a:pPr defTabSz="1219170" eaLnBrk="0" fontAlgn="base" hangingPunct="0">
                <a:spcBef>
                  <a:spcPct val="0"/>
                </a:spcBef>
                <a:spcAft>
                  <a:spcPct val="0"/>
                </a:spcAft>
              </a:pPr>
              <a:r>
                <a:rPr lang="en-US" altLang="zh-CN" sz="2400" dirty="0">
                  <a:solidFill>
                    <a:schemeClr val="tx1">
                      <a:lumMod val="75000"/>
                      <a:lumOff val="25000"/>
                    </a:schemeClr>
                  </a:solidFill>
                  <a:latin typeface="Impact" panose="020B0806030902050204" pitchFamily="34" charset="0"/>
                  <a:ea typeface="方正兰亭刊黑_GBK" panose="02000000000000000000" pitchFamily="2" charset="-122"/>
                </a:rPr>
                <a:t>2016</a:t>
              </a:r>
              <a:endParaRPr lang="zh-CN" altLang="en-US" sz="2400" dirty="0">
                <a:solidFill>
                  <a:schemeClr val="tx1">
                    <a:lumMod val="75000"/>
                    <a:lumOff val="25000"/>
                  </a:schemeClr>
                </a:solidFill>
                <a:latin typeface="Impact" panose="020B0806030902050204" pitchFamily="34" charset="0"/>
                <a:ea typeface="方正兰亭刊黑_GBK" panose="02000000000000000000" pitchFamily="2" charset="-122"/>
              </a:endParaRPr>
            </a:p>
          </p:txBody>
        </p:sp>
        <p:sp>
          <p:nvSpPr>
            <p:cNvPr id="43" name="矩形 42"/>
            <p:cNvSpPr/>
            <p:nvPr/>
          </p:nvSpPr>
          <p:spPr>
            <a:xfrm>
              <a:off x="1363551" y="2349728"/>
              <a:ext cx="434254" cy="207749"/>
            </a:xfrm>
            <a:prstGeom prst="rect">
              <a:avLst/>
            </a:prstGeom>
          </p:spPr>
          <p:txBody>
            <a:bodyPr wrap="none">
              <a:spAutoFit/>
            </a:bodyPr>
            <a:lstStyle/>
            <a:p>
              <a:pPr defTabSz="1219170" eaLnBrk="0" fontAlgn="base" hangingPunct="0">
                <a:spcBef>
                  <a:spcPct val="0"/>
                </a:spcBef>
                <a:spcAft>
                  <a:spcPct val="0"/>
                </a:spcAft>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endParaRPr lang="zh-CN" altLang="en-US" sz="2667" dirty="0">
                <a:solidFill>
                  <a:schemeClr val="tx1">
                    <a:lumMod val="75000"/>
                    <a:lumOff val="25000"/>
                  </a:schemeClr>
                </a:solidFill>
              </a:endParaRPr>
            </a:p>
          </p:txBody>
        </p:sp>
      </p:grpSp>
      <p:grpSp>
        <p:nvGrpSpPr>
          <p:cNvPr id="44" name="组合 43"/>
          <p:cNvGrpSpPr/>
          <p:nvPr/>
        </p:nvGrpSpPr>
        <p:grpSpPr>
          <a:xfrm>
            <a:off x="9448801" y="2711106"/>
            <a:ext cx="863599" cy="698864"/>
            <a:chOff x="1285875" y="2033329"/>
            <a:chExt cx="647699" cy="524148"/>
          </a:xfrm>
        </p:grpSpPr>
        <p:sp>
          <p:nvSpPr>
            <p:cNvPr id="45" name="文本框 44"/>
            <p:cNvSpPr txBox="1"/>
            <p:nvPr/>
          </p:nvSpPr>
          <p:spPr>
            <a:xfrm>
              <a:off x="1285875" y="2033329"/>
              <a:ext cx="647699" cy="346249"/>
            </a:xfrm>
            <a:prstGeom prst="rect">
              <a:avLst/>
            </a:prstGeom>
            <a:noFill/>
          </p:spPr>
          <p:txBody>
            <a:bodyPr wrap="square" rtlCol="0">
              <a:spAutoFit/>
            </a:bodyPr>
            <a:lstStyle/>
            <a:p>
              <a:pPr defTabSz="1219170" eaLnBrk="0" fontAlgn="base" hangingPunct="0">
                <a:spcBef>
                  <a:spcPct val="0"/>
                </a:spcBef>
                <a:spcAft>
                  <a:spcPct val="0"/>
                </a:spcAft>
              </a:pPr>
              <a:r>
                <a:rPr lang="en-US" altLang="zh-CN" sz="2400" dirty="0">
                  <a:solidFill>
                    <a:schemeClr val="tx1">
                      <a:lumMod val="75000"/>
                      <a:lumOff val="25000"/>
                    </a:schemeClr>
                  </a:solidFill>
                  <a:latin typeface="Impact" panose="020B0806030902050204" pitchFamily="34" charset="0"/>
                  <a:ea typeface="方正兰亭刊黑_GBK" panose="02000000000000000000" pitchFamily="2" charset="-122"/>
                </a:rPr>
                <a:t>201X</a:t>
              </a:r>
              <a:endParaRPr lang="zh-CN" altLang="en-US" sz="2400" dirty="0">
                <a:solidFill>
                  <a:schemeClr val="tx1">
                    <a:lumMod val="75000"/>
                    <a:lumOff val="25000"/>
                  </a:schemeClr>
                </a:solidFill>
                <a:latin typeface="Impact" panose="020B0806030902050204" pitchFamily="34" charset="0"/>
                <a:ea typeface="方正兰亭刊黑_GBK" panose="02000000000000000000" pitchFamily="2" charset="-122"/>
              </a:endParaRPr>
            </a:p>
          </p:txBody>
        </p:sp>
        <p:sp>
          <p:nvSpPr>
            <p:cNvPr id="46" name="矩形 45"/>
            <p:cNvSpPr/>
            <p:nvPr/>
          </p:nvSpPr>
          <p:spPr>
            <a:xfrm>
              <a:off x="1363551" y="2349728"/>
              <a:ext cx="434254" cy="207749"/>
            </a:xfrm>
            <a:prstGeom prst="rect">
              <a:avLst/>
            </a:prstGeom>
          </p:spPr>
          <p:txBody>
            <a:bodyPr wrap="none">
              <a:spAutoFit/>
            </a:bodyPr>
            <a:lstStyle/>
            <a:p>
              <a:pPr defTabSz="1219170" eaLnBrk="0" fontAlgn="base" hangingPunct="0">
                <a:spcBef>
                  <a:spcPct val="0"/>
                </a:spcBef>
                <a:spcAft>
                  <a:spcPct val="0"/>
                </a:spcAft>
              </a:pPr>
              <a:r>
                <a:rPr lang="en-US" altLang="zh-CN" sz="1200"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TEXT</a:t>
              </a:r>
              <a:endParaRPr lang="zh-CN" altLang="en-US" sz="2667" dirty="0">
                <a:solidFill>
                  <a:schemeClr val="tx1">
                    <a:lumMod val="75000"/>
                    <a:lumOff val="25000"/>
                  </a:schemeClr>
                </a:solidFill>
              </a:endParaRPr>
            </a:p>
          </p:txBody>
        </p:sp>
      </p:grpSp>
      <p:sp>
        <p:nvSpPr>
          <p:cNvPr id="47" name="文本框 46"/>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351726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8" fill="hold" nodeType="afterEffect" p14:presetBounceEnd="60000">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14:bounceEnd="60000">
                                          <p:cBhvr additive="base">
                                            <p:cTn id="19" dur="1000" fill="hold"/>
                                            <p:tgtEl>
                                              <p:spTgt spid="26"/>
                                            </p:tgtEl>
                                            <p:attrNameLst>
                                              <p:attrName>ppt_x</p:attrName>
                                            </p:attrNameLst>
                                          </p:cBhvr>
                                          <p:tavLst>
                                            <p:tav tm="0">
                                              <p:val>
                                                <p:strVal val="0-#ppt_w/2"/>
                                              </p:val>
                                            </p:tav>
                                            <p:tav tm="100000">
                                              <p:val>
                                                <p:strVal val="#ppt_x"/>
                                              </p:val>
                                            </p:tav>
                                          </p:tavLst>
                                        </p:anim>
                                        <p:anim calcmode="lin" valueType="num" p14:bounceEnd="60000">
                                          <p:cBhvr additive="base">
                                            <p:cTn id="20" dur="1000" fill="hold"/>
                                            <p:tgtEl>
                                              <p:spTgt spid="26"/>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 presetClass="entr" presetSubtype="8" fill="hold" nodeType="afterEffect" p14:presetBounceEnd="60000">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14:bounceEnd="60000">
                                          <p:cBhvr additive="base">
                                            <p:cTn id="24" dur="1000" fill="hold"/>
                                            <p:tgtEl>
                                              <p:spTgt spid="29"/>
                                            </p:tgtEl>
                                            <p:attrNameLst>
                                              <p:attrName>ppt_x</p:attrName>
                                            </p:attrNameLst>
                                          </p:cBhvr>
                                          <p:tavLst>
                                            <p:tav tm="0">
                                              <p:val>
                                                <p:strVal val="0-#ppt_w/2"/>
                                              </p:val>
                                            </p:tav>
                                            <p:tav tm="100000">
                                              <p:val>
                                                <p:strVal val="#ppt_x"/>
                                              </p:val>
                                            </p:tav>
                                          </p:tavLst>
                                        </p:anim>
                                        <p:anim calcmode="lin" valueType="num" p14:bounceEnd="60000">
                                          <p:cBhvr additive="base">
                                            <p:cTn id="25" dur="1000" fill="hold"/>
                                            <p:tgtEl>
                                              <p:spTgt spid="29"/>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nodeType="afterEffect" p14:presetBounceEnd="60000">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14:bounceEnd="60000">
                                          <p:cBhvr additive="base">
                                            <p:cTn id="29" dur="1000" fill="hold"/>
                                            <p:tgtEl>
                                              <p:spTgt spid="32"/>
                                            </p:tgtEl>
                                            <p:attrNameLst>
                                              <p:attrName>ppt_x</p:attrName>
                                            </p:attrNameLst>
                                          </p:cBhvr>
                                          <p:tavLst>
                                            <p:tav tm="0">
                                              <p:val>
                                                <p:strVal val="0-#ppt_w/2"/>
                                              </p:val>
                                            </p:tav>
                                            <p:tav tm="100000">
                                              <p:val>
                                                <p:strVal val="#ppt_x"/>
                                              </p:val>
                                            </p:tav>
                                          </p:tavLst>
                                        </p:anim>
                                        <p:anim calcmode="lin" valueType="num" p14:bounceEnd="60000">
                                          <p:cBhvr additive="base">
                                            <p:cTn id="30" dur="10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2" presetClass="entr" presetSubtype="1"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0-#ppt_h/2"/>
                                              </p:val>
                                            </p:tav>
                                            <p:tav tm="100000">
                                              <p:val>
                                                <p:strVal val="#ppt_y"/>
                                              </p:val>
                                            </p:tav>
                                          </p:tavLst>
                                        </p:anim>
                                      </p:childTnLst>
                                    </p:cTn>
                                  </p:par>
                                </p:childTnLst>
                              </p:cTn>
                            </p:par>
                            <p:par>
                              <p:cTn id="36" fill="hold">
                                <p:stCondLst>
                                  <p:cond delay="5500"/>
                                </p:stCondLst>
                                <p:childTnLst>
                                  <p:par>
                                    <p:cTn id="37" presetID="2" presetClass="entr" presetSubtype="4"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par>
                              <p:cTn id="41" fill="hold">
                                <p:stCondLst>
                                  <p:cond delay="6000"/>
                                </p:stCondLst>
                                <p:childTnLst>
                                  <p:par>
                                    <p:cTn id="42" presetID="2" presetClass="entr" presetSubtype="1"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0-#ppt_h/2"/>
                                              </p:val>
                                            </p:tav>
                                            <p:tav tm="100000">
                                              <p:val>
                                                <p:strVal val="#ppt_y"/>
                                              </p:val>
                                            </p:tav>
                                          </p:tavLst>
                                        </p:anim>
                                      </p:childTnLst>
                                    </p:cTn>
                                  </p:par>
                                </p:childTnLst>
                              </p:cTn>
                            </p:par>
                            <p:par>
                              <p:cTn id="46" fill="hold">
                                <p:stCondLst>
                                  <p:cond delay="6500"/>
                                </p:stCondLst>
                                <p:childTnLst>
                                  <p:par>
                                    <p:cTn id="47" presetID="2" presetClass="entr" presetSubtype="4"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par>
                              <p:cTn id="51" fill="hold">
                                <p:stCondLst>
                                  <p:cond delay="7000"/>
                                </p:stCondLst>
                                <p:childTnLst>
                                  <p:par>
                                    <p:cTn id="52" presetID="2" presetClass="entr" presetSubtype="1"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0-#ppt_h/2"/>
                                              </p:val>
                                            </p:tav>
                                            <p:tav tm="100000">
                                              <p:val>
                                                <p:strVal val="#ppt_y"/>
                                              </p:val>
                                            </p:tav>
                                          </p:tavLst>
                                        </p:anim>
                                      </p:childTnLst>
                                    </p:cTn>
                                  </p:par>
                                </p:childTnLst>
                              </p:cTn>
                            </p:par>
                            <p:par>
                              <p:cTn id="56" fill="hold">
                                <p:stCondLst>
                                  <p:cond delay="7500"/>
                                </p:stCondLst>
                                <p:childTnLst>
                                  <p:par>
                                    <p:cTn id="57" presetID="2" presetClass="entr" presetSubtype="4"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par>
                              <p:cTn id="61" fill="hold">
                                <p:stCondLst>
                                  <p:cond delay="8000"/>
                                </p:stCondLst>
                                <p:childTnLst>
                                  <p:par>
                                    <p:cTn id="62" presetID="2" presetClass="entr" presetSubtype="1"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additive="base">
                                            <p:cTn id="64" dur="500" fill="hold"/>
                                            <p:tgtEl>
                                              <p:spTgt spid="9"/>
                                            </p:tgtEl>
                                            <p:attrNameLst>
                                              <p:attrName>ppt_x</p:attrName>
                                            </p:attrNameLst>
                                          </p:cBhvr>
                                          <p:tavLst>
                                            <p:tav tm="0">
                                              <p:val>
                                                <p:strVal val="#ppt_x"/>
                                              </p:val>
                                            </p:tav>
                                            <p:tav tm="100000">
                                              <p:val>
                                                <p:strVal val="#ppt_x"/>
                                              </p:val>
                                            </p:tav>
                                          </p:tavLst>
                                        </p:anim>
                                        <p:anim calcmode="lin" valueType="num">
                                          <p:cBhvr additive="base">
                                            <p:cTn id="6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down)">
                                          <p:cBhvr>
                                            <p:cTn id="7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1000" fill="hold"/>
                                            <p:tgtEl>
                                              <p:spTgt spid="26"/>
                                            </p:tgtEl>
                                            <p:attrNameLst>
                                              <p:attrName>ppt_x</p:attrName>
                                            </p:attrNameLst>
                                          </p:cBhvr>
                                          <p:tavLst>
                                            <p:tav tm="0">
                                              <p:val>
                                                <p:strVal val="0-#ppt_w/2"/>
                                              </p:val>
                                            </p:tav>
                                            <p:tav tm="100000">
                                              <p:val>
                                                <p:strVal val="#ppt_x"/>
                                              </p:val>
                                            </p:tav>
                                          </p:tavLst>
                                        </p:anim>
                                        <p:anim calcmode="lin" valueType="num">
                                          <p:cBhvr additive="base">
                                            <p:cTn id="20" dur="1000" fill="hold"/>
                                            <p:tgtEl>
                                              <p:spTgt spid="26"/>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 presetClass="entr" presetSubtype="8"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1000" fill="hold"/>
                                            <p:tgtEl>
                                              <p:spTgt spid="29"/>
                                            </p:tgtEl>
                                            <p:attrNameLst>
                                              <p:attrName>ppt_x</p:attrName>
                                            </p:attrNameLst>
                                          </p:cBhvr>
                                          <p:tavLst>
                                            <p:tav tm="0">
                                              <p:val>
                                                <p:strVal val="0-#ppt_w/2"/>
                                              </p:val>
                                            </p:tav>
                                            <p:tav tm="100000">
                                              <p:val>
                                                <p:strVal val="#ppt_x"/>
                                              </p:val>
                                            </p:tav>
                                          </p:tavLst>
                                        </p:anim>
                                        <p:anim calcmode="lin" valueType="num">
                                          <p:cBhvr additive="base">
                                            <p:cTn id="25" dur="1000" fill="hold"/>
                                            <p:tgtEl>
                                              <p:spTgt spid="29"/>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1000" fill="hold"/>
                                            <p:tgtEl>
                                              <p:spTgt spid="32"/>
                                            </p:tgtEl>
                                            <p:attrNameLst>
                                              <p:attrName>ppt_x</p:attrName>
                                            </p:attrNameLst>
                                          </p:cBhvr>
                                          <p:tavLst>
                                            <p:tav tm="0">
                                              <p:val>
                                                <p:strVal val="0-#ppt_w/2"/>
                                              </p:val>
                                            </p:tav>
                                            <p:tav tm="100000">
                                              <p:val>
                                                <p:strVal val="#ppt_x"/>
                                              </p:val>
                                            </p:tav>
                                          </p:tavLst>
                                        </p:anim>
                                        <p:anim calcmode="lin" valueType="num">
                                          <p:cBhvr additive="base">
                                            <p:cTn id="30" dur="1000" fill="hold"/>
                                            <p:tgtEl>
                                              <p:spTgt spid="32"/>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2" presetClass="entr" presetSubtype="1"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0-#ppt_h/2"/>
                                              </p:val>
                                            </p:tav>
                                            <p:tav tm="100000">
                                              <p:val>
                                                <p:strVal val="#ppt_y"/>
                                              </p:val>
                                            </p:tav>
                                          </p:tavLst>
                                        </p:anim>
                                      </p:childTnLst>
                                    </p:cTn>
                                  </p:par>
                                </p:childTnLst>
                              </p:cTn>
                            </p:par>
                            <p:par>
                              <p:cTn id="36" fill="hold">
                                <p:stCondLst>
                                  <p:cond delay="5500"/>
                                </p:stCondLst>
                                <p:childTnLst>
                                  <p:par>
                                    <p:cTn id="37" presetID="2" presetClass="entr" presetSubtype="4"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par>
                              <p:cTn id="41" fill="hold">
                                <p:stCondLst>
                                  <p:cond delay="6000"/>
                                </p:stCondLst>
                                <p:childTnLst>
                                  <p:par>
                                    <p:cTn id="42" presetID="2" presetClass="entr" presetSubtype="1"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0-#ppt_h/2"/>
                                              </p:val>
                                            </p:tav>
                                            <p:tav tm="100000">
                                              <p:val>
                                                <p:strVal val="#ppt_y"/>
                                              </p:val>
                                            </p:tav>
                                          </p:tavLst>
                                        </p:anim>
                                      </p:childTnLst>
                                    </p:cTn>
                                  </p:par>
                                </p:childTnLst>
                              </p:cTn>
                            </p:par>
                            <p:par>
                              <p:cTn id="46" fill="hold">
                                <p:stCondLst>
                                  <p:cond delay="6500"/>
                                </p:stCondLst>
                                <p:childTnLst>
                                  <p:par>
                                    <p:cTn id="47" presetID="2" presetClass="entr" presetSubtype="4"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par>
                              <p:cTn id="51" fill="hold">
                                <p:stCondLst>
                                  <p:cond delay="7000"/>
                                </p:stCondLst>
                                <p:childTnLst>
                                  <p:par>
                                    <p:cTn id="52" presetID="2" presetClass="entr" presetSubtype="1"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0-#ppt_h/2"/>
                                              </p:val>
                                            </p:tav>
                                            <p:tav tm="100000">
                                              <p:val>
                                                <p:strVal val="#ppt_y"/>
                                              </p:val>
                                            </p:tav>
                                          </p:tavLst>
                                        </p:anim>
                                      </p:childTnLst>
                                    </p:cTn>
                                  </p:par>
                                </p:childTnLst>
                              </p:cTn>
                            </p:par>
                            <p:par>
                              <p:cTn id="56" fill="hold">
                                <p:stCondLst>
                                  <p:cond delay="7500"/>
                                </p:stCondLst>
                                <p:childTnLst>
                                  <p:par>
                                    <p:cTn id="57" presetID="2" presetClass="entr" presetSubtype="4"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par>
                              <p:cTn id="61" fill="hold">
                                <p:stCondLst>
                                  <p:cond delay="8000"/>
                                </p:stCondLst>
                                <p:childTnLst>
                                  <p:par>
                                    <p:cTn id="62" presetID="2" presetClass="entr" presetSubtype="1"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additive="base">
                                            <p:cTn id="64" dur="500" fill="hold"/>
                                            <p:tgtEl>
                                              <p:spTgt spid="9"/>
                                            </p:tgtEl>
                                            <p:attrNameLst>
                                              <p:attrName>ppt_x</p:attrName>
                                            </p:attrNameLst>
                                          </p:cBhvr>
                                          <p:tavLst>
                                            <p:tav tm="0">
                                              <p:val>
                                                <p:strVal val="#ppt_x"/>
                                              </p:val>
                                            </p:tav>
                                            <p:tav tm="100000">
                                              <p:val>
                                                <p:strVal val="#ppt_x"/>
                                              </p:val>
                                            </p:tav>
                                          </p:tavLst>
                                        </p:anim>
                                        <p:anim calcmode="lin" valueType="num">
                                          <p:cBhvr additive="base">
                                            <p:cTn id="6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down)">
                                          <p:cBhvr>
                                            <p:cTn id="7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47"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cxnSp>
        <p:nvCxnSpPr>
          <p:cNvPr id="9" name="直接连接符 8"/>
          <p:cNvCxnSpPr/>
          <p:nvPr/>
        </p:nvCxnSpPr>
        <p:spPr>
          <a:xfrm>
            <a:off x="3693989" y="3618568"/>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84536" y="2575485"/>
            <a:ext cx="4185761" cy="923330"/>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谢  谢  观  赏</a:t>
            </a:r>
          </a:p>
        </p:txBody>
      </p:sp>
      <p:sp>
        <p:nvSpPr>
          <p:cNvPr id="8" name="文本框 7"/>
          <p:cNvSpPr txBox="1"/>
          <p:nvPr/>
        </p:nvSpPr>
        <p:spPr>
          <a:xfrm>
            <a:off x="5158273" y="3760544"/>
            <a:ext cx="4038285" cy="646331"/>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201X</a:t>
            </a:r>
            <a:r>
              <a:rPr lang="zh-CN" altLang="en-US" sz="3600" dirty="0">
                <a:solidFill>
                  <a:schemeClr val="bg1"/>
                </a:solidFill>
                <a:latin typeface="微软雅黑" panose="020B0503020204020204" pitchFamily="34" charset="-122"/>
                <a:ea typeface="微软雅黑" panose="020B0503020204020204" pitchFamily="34" charset="-122"/>
              </a:rPr>
              <a:t>工作总结汇报</a:t>
            </a:r>
          </a:p>
        </p:txBody>
      </p:sp>
      <p:sp>
        <p:nvSpPr>
          <p:cNvPr id="14" name="文本框 13"/>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
        <p:nvSpPr>
          <p:cNvPr id="11" name="矩形 10"/>
          <p:cNvSpPr/>
          <p:nvPr/>
        </p:nvSpPr>
        <p:spPr>
          <a:xfrm>
            <a:off x="1184246" y="1773106"/>
            <a:ext cx="2472743" cy="2472743"/>
          </a:xfrm>
          <a:prstGeom prst="rect">
            <a:avLst/>
          </a:prstGeom>
          <a:solidFill>
            <a:schemeClr val="bg1">
              <a:alpha val="0"/>
            </a:schemeClr>
          </a:solidFill>
          <a:ln w="38100">
            <a:solidFill>
              <a:schemeClr val="bg1"/>
            </a:solidFill>
          </a:ln>
          <a:effectLst>
            <a:outerShdw blurRad="241300" dist="3175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8547" y="2778298"/>
            <a:ext cx="2472743" cy="2472743"/>
          </a:xfrm>
          <a:prstGeom prst="rect">
            <a:avLst/>
          </a:prstGeom>
          <a:solidFill>
            <a:schemeClr val="bg1">
              <a:alpha val="0"/>
            </a:schemeClr>
          </a:solidFill>
          <a:ln w="38100">
            <a:solidFill>
              <a:schemeClr val="bg1"/>
            </a:solidFill>
          </a:ln>
          <a:effectLst>
            <a:outerShdw blurRad="241300" dist="3175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48651" y="3009477"/>
            <a:ext cx="2146742" cy="1015663"/>
          </a:xfrm>
          <a:prstGeom prst="rect">
            <a:avLst/>
          </a:prstGeom>
          <a:noFill/>
        </p:spPr>
        <p:txBody>
          <a:bodyPr wrap="none" rtlCol="0">
            <a:spAutoFit/>
          </a:bodyPr>
          <a:lstStyle/>
          <a:p>
            <a:r>
              <a:rPr lang="en-US" altLang="zh-CN" sz="6000" b="1" dirty="0">
                <a:solidFill>
                  <a:schemeClr val="accent4">
                    <a:lumMod val="60000"/>
                    <a:lumOff val="40000"/>
                  </a:schemeClr>
                </a:solidFill>
                <a:latin typeface="微软雅黑" panose="020B0503020204020204" pitchFamily="34" charset="-122"/>
                <a:ea typeface="微软雅黑" panose="020B0503020204020204" pitchFamily="34" charset="-122"/>
              </a:rPr>
              <a:t>201X</a:t>
            </a:r>
            <a:endParaRPr lang="zh-CN" altLang="en-US" sz="6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9431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7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2" dur="750" fill="hold"/>
                                        <p:tgtEl>
                                          <p:spTgt spid="10"/>
                                        </p:tgtEl>
                                        <p:attrNameLst>
                                          <p:attrName>ppt_y</p:attrName>
                                        </p:attrNameLst>
                                      </p:cBhvr>
                                      <p:tavLst>
                                        <p:tav tm="0">
                                          <p:val>
                                            <p:strVal val="#ppt_y"/>
                                          </p:val>
                                        </p:tav>
                                        <p:tav tm="100000">
                                          <p:val>
                                            <p:strVal val="#ppt_y"/>
                                          </p:val>
                                        </p:tav>
                                      </p:tavLst>
                                    </p:anim>
                                    <p:anim calcmode="lin" valueType="num">
                                      <p:cBhvr>
                                        <p:cTn id="13" dur="7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 dur="7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750" tmFilter="0,0; .5, 1; 1, 1"/>
                                        <p:tgtEl>
                                          <p:spTgt spid="10"/>
                                        </p:tgtEl>
                                      </p:cBhvr>
                                    </p:animEffect>
                                  </p:childTnLst>
                                </p:cTn>
                              </p:par>
                            </p:childTnLst>
                          </p:cTn>
                        </p:par>
                        <p:par>
                          <p:cTn id="16" fill="hold">
                            <p:stCondLst>
                              <p:cond delay="1475"/>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7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750" fill="hold"/>
                                        <p:tgtEl>
                                          <p:spTgt spid="8"/>
                                        </p:tgtEl>
                                        <p:attrNameLst>
                                          <p:attrName>ppt_y</p:attrName>
                                        </p:attrNameLst>
                                      </p:cBhvr>
                                      <p:tavLst>
                                        <p:tav tm="0">
                                          <p:val>
                                            <p:strVal val="#ppt_y"/>
                                          </p:val>
                                        </p:tav>
                                        <p:tav tm="100000">
                                          <p:val>
                                            <p:strVal val="#ppt_y"/>
                                          </p:val>
                                        </p:tav>
                                      </p:tavLst>
                                    </p:anim>
                                    <p:anim calcmode="lin" valueType="num">
                                      <p:cBhvr>
                                        <p:cTn id="21" dur="7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7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750" tmFilter="0,0; .5, 1; 1, 1"/>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par>
                          <p:cTn id="29" fill="hold">
                            <p:stCondLst>
                              <p:cond delay="500"/>
                            </p:stCondLst>
                            <p:childTnLst>
                              <p:par>
                                <p:cTn id="30" presetID="23" presetClass="entr" presetSubtype="3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strVal val="(6*min(max(#ppt_w*#ppt_h,.3),1)-7.4)/-.7*#ppt_w"/>
                                          </p:val>
                                        </p:tav>
                                        <p:tav tm="100000">
                                          <p:val>
                                            <p:strVal val="#ppt_w"/>
                                          </p:val>
                                        </p:tav>
                                      </p:tavLst>
                                    </p:anim>
                                    <p:anim calcmode="lin" valueType="num">
                                      <p:cBhvr>
                                        <p:cTn id="33" dur="500" fill="hold"/>
                                        <p:tgtEl>
                                          <p:spTgt spid="13"/>
                                        </p:tgtEl>
                                        <p:attrNameLst>
                                          <p:attrName>ppt_h</p:attrName>
                                        </p:attrNameLst>
                                      </p:cBhvr>
                                      <p:tavLst>
                                        <p:tav tm="0">
                                          <p:val>
                                            <p:strVal val="(6*min(max(#ppt_w*#ppt_h,.3),1)-7.4)/-.7*#ppt_h"/>
                                          </p:val>
                                        </p:tav>
                                        <p:tav tm="100000">
                                          <p:val>
                                            <p:strVal val="#ppt_h"/>
                                          </p:val>
                                        </p:tav>
                                      </p:tavLst>
                                    </p:anim>
                                    <p:anim calcmode="lin" valueType="num">
                                      <p:cBhvr>
                                        <p:cTn id="34" dur="500" fill="hold"/>
                                        <p:tgtEl>
                                          <p:spTgt spid="13"/>
                                        </p:tgtEl>
                                        <p:attrNameLst>
                                          <p:attrName>ppt_x</p:attrName>
                                        </p:attrNameLst>
                                      </p:cBhvr>
                                      <p:tavLst>
                                        <p:tav tm="0">
                                          <p:val>
                                            <p:fltVal val="0.5"/>
                                          </p:val>
                                        </p:tav>
                                        <p:tav tm="100000">
                                          <p:val>
                                            <p:strVal val="#ppt_x"/>
                                          </p:val>
                                        </p:tav>
                                      </p:tavLst>
                                    </p:anim>
                                    <p:anim calcmode="lin" valueType="num">
                                      <p:cBhvr>
                                        <p:cTn id="35"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par>
                          <p:cTn id="36" fill="hold">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par>
                          <p:cTn id="40" fill="hold">
                            <p:stCondLst>
                              <p:cond delay="1500"/>
                            </p:stCondLst>
                            <p:childTnLst>
                              <p:par>
                                <p:cTn id="41" presetID="19" presetClass="entr" presetSubtype="1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750" fill="hold"/>
                                        <p:tgtEl>
                                          <p:spTgt spid="15"/>
                                        </p:tgtEl>
                                        <p:attrNameLst>
                                          <p:attrName>ppt_w</p:attrName>
                                        </p:attrNameLst>
                                      </p:cBhvr>
                                      <p:tavLst>
                                        <p:tav tm="0" fmla="#ppt_w*sin(2.5*pi*$)">
                                          <p:val>
                                            <p:fltVal val="0"/>
                                          </p:val>
                                        </p:tav>
                                        <p:tav tm="100000">
                                          <p:val>
                                            <p:fltVal val="1"/>
                                          </p:val>
                                        </p:tav>
                                      </p:tavLst>
                                    </p:anim>
                                    <p:anim calcmode="lin" valueType="num">
                                      <p:cBhvr>
                                        <p:cTn id="44" dur="175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4" grpId="0"/>
      <p:bldP spid="11" grpId="0" animBg="1"/>
      <p:bldP spid="13"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等腰三角形 4"/>
          <p:cNvSpPr/>
          <p:nvPr/>
        </p:nvSpPr>
        <p:spPr>
          <a:xfrm rot="3547405">
            <a:off x="4881351" y="-519592"/>
            <a:ext cx="2793594" cy="2330961"/>
          </a:xfrm>
          <a:prstGeom prst="triangle">
            <a:avLst/>
          </a:prstGeom>
          <a:solidFill>
            <a:schemeClr val="tx1">
              <a:lumMod val="95000"/>
              <a:lumOff val="5000"/>
              <a:alpha val="7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38138" y="808794"/>
            <a:ext cx="2441117" cy="707886"/>
          </a:xfrm>
          <a:prstGeom prst="rect">
            <a:avLst/>
          </a:prstGeom>
          <a:noFill/>
        </p:spPr>
        <p:txBody>
          <a:bodyPr wrap="none" rtlCol="0">
            <a:spAutoFit/>
          </a:bodyPr>
          <a:lstStyle/>
          <a:p>
            <a:r>
              <a:rPr lang="en-US" altLang="zh-CN" sz="4000" dirty="0">
                <a:solidFill>
                  <a:schemeClr val="accent4">
                    <a:lumMod val="60000"/>
                    <a:lumOff val="40000"/>
                  </a:schemeClr>
                </a:solidFill>
              </a:rPr>
              <a:t>CONTENTS</a:t>
            </a:r>
            <a:endParaRPr lang="zh-CN" altLang="en-US" sz="4000" dirty="0">
              <a:solidFill>
                <a:schemeClr val="accent4">
                  <a:lumMod val="60000"/>
                  <a:lumOff val="40000"/>
                </a:schemeClr>
              </a:solidFill>
            </a:endParaRPr>
          </a:p>
        </p:txBody>
      </p:sp>
      <p:sp>
        <p:nvSpPr>
          <p:cNvPr id="7" name="文本框 6"/>
          <p:cNvSpPr txBox="1"/>
          <p:nvPr/>
        </p:nvSpPr>
        <p:spPr>
          <a:xfrm>
            <a:off x="5318719" y="1363508"/>
            <a:ext cx="1313180" cy="769441"/>
          </a:xfrm>
          <a:prstGeom prst="rect">
            <a:avLst/>
          </a:prstGeom>
          <a:noFill/>
        </p:spPr>
        <p:txBody>
          <a:bodyPr wrap="none" rtlCol="0">
            <a:spAutoFit/>
          </a:bodyPr>
          <a:lstStyle/>
          <a:p>
            <a:r>
              <a:rPr lang="zh-CN" altLang="en-US" sz="4400" b="1" dirty="0">
                <a:solidFill>
                  <a:schemeClr val="accent4">
                    <a:lumMod val="60000"/>
                    <a:lumOff val="40000"/>
                  </a:schemeClr>
                </a:solidFill>
              </a:rPr>
              <a:t>目录</a:t>
            </a:r>
          </a:p>
        </p:txBody>
      </p:sp>
      <p:cxnSp>
        <p:nvCxnSpPr>
          <p:cNvPr id="8" name="直接连接符 7"/>
          <p:cNvCxnSpPr/>
          <p:nvPr/>
        </p:nvCxnSpPr>
        <p:spPr>
          <a:xfrm>
            <a:off x="6588357" y="1748228"/>
            <a:ext cx="7123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35418" y="1754742"/>
            <a:ext cx="7123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632858" y="3168288"/>
            <a:ext cx="1345870" cy="1345870"/>
          </a:xfrm>
          <a:prstGeom prst="ellipse">
            <a:avLst/>
          </a:prstGeom>
          <a:solidFill>
            <a:schemeClr val="bg1">
              <a:alpha val="34000"/>
            </a:schemeClr>
          </a:solidFill>
          <a:ln w="28575">
            <a:solidFill>
              <a:schemeClr val="bg1"/>
            </a:solidFill>
          </a:ln>
          <a:effectLst>
            <a:outerShdw blurRad="266700" dist="5334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754207" y="3289637"/>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0348" y="4746715"/>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3" name="矩形 12"/>
          <p:cNvSpPr/>
          <p:nvPr/>
        </p:nvSpPr>
        <p:spPr>
          <a:xfrm>
            <a:off x="1624154" y="5166793"/>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14" name="文本框 13"/>
          <p:cNvSpPr txBox="1"/>
          <p:nvPr/>
        </p:nvSpPr>
        <p:spPr>
          <a:xfrm>
            <a:off x="1912095" y="3494853"/>
            <a:ext cx="787395" cy="707886"/>
          </a:xfrm>
          <a:prstGeom prst="rect">
            <a:avLst/>
          </a:prstGeom>
          <a:noFill/>
        </p:spPr>
        <p:txBody>
          <a:bodyPr wrap="non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4281378" y="3168288"/>
            <a:ext cx="1345870" cy="1345870"/>
          </a:xfrm>
          <a:prstGeom prst="ellipse">
            <a:avLst/>
          </a:prstGeom>
          <a:solidFill>
            <a:schemeClr val="bg1">
              <a:alpha val="34000"/>
            </a:schemeClr>
          </a:solidFill>
          <a:ln w="28575">
            <a:solidFill>
              <a:schemeClr val="bg1"/>
            </a:solidFill>
          </a:ln>
          <a:effectLst>
            <a:outerShdw blurRad="266700" dist="4191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402727" y="3289637"/>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948868" y="4746715"/>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8" name="矩形 17"/>
          <p:cNvSpPr/>
          <p:nvPr/>
        </p:nvSpPr>
        <p:spPr>
          <a:xfrm>
            <a:off x="4272674" y="5166793"/>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19" name="文本框 18"/>
          <p:cNvSpPr txBox="1"/>
          <p:nvPr/>
        </p:nvSpPr>
        <p:spPr>
          <a:xfrm>
            <a:off x="4560615" y="3494853"/>
            <a:ext cx="787395" cy="707886"/>
          </a:xfrm>
          <a:prstGeom prst="rect">
            <a:avLst/>
          </a:prstGeom>
          <a:noFill/>
        </p:spPr>
        <p:txBody>
          <a:bodyPr wrap="non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椭圆 19"/>
          <p:cNvSpPr/>
          <p:nvPr/>
        </p:nvSpPr>
        <p:spPr>
          <a:xfrm>
            <a:off x="6929898" y="3168288"/>
            <a:ext cx="1345870" cy="1345870"/>
          </a:xfrm>
          <a:prstGeom prst="ellipse">
            <a:avLst/>
          </a:prstGeom>
          <a:solidFill>
            <a:schemeClr val="bg1">
              <a:alpha val="34000"/>
            </a:schemeClr>
          </a:solidFill>
          <a:ln w="28575">
            <a:solidFill>
              <a:schemeClr val="bg1"/>
            </a:solidFill>
          </a:ln>
          <a:effectLst>
            <a:outerShdw blurRad="266700" dist="4191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051247" y="3289637"/>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597388" y="4746715"/>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23" name="矩形 22"/>
          <p:cNvSpPr/>
          <p:nvPr/>
        </p:nvSpPr>
        <p:spPr>
          <a:xfrm>
            <a:off x="6921194" y="5166793"/>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24" name="文本框 23"/>
          <p:cNvSpPr txBox="1"/>
          <p:nvPr/>
        </p:nvSpPr>
        <p:spPr>
          <a:xfrm>
            <a:off x="7209135" y="3494853"/>
            <a:ext cx="787395" cy="707886"/>
          </a:xfrm>
          <a:prstGeom prst="rect">
            <a:avLst/>
          </a:prstGeom>
          <a:noFill/>
        </p:spPr>
        <p:txBody>
          <a:bodyPr wrap="non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椭圆 24"/>
          <p:cNvSpPr/>
          <p:nvPr/>
        </p:nvSpPr>
        <p:spPr>
          <a:xfrm>
            <a:off x="9578418" y="3168288"/>
            <a:ext cx="1345870" cy="1345870"/>
          </a:xfrm>
          <a:prstGeom prst="ellipse">
            <a:avLst/>
          </a:prstGeom>
          <a:solidFill>
            <a:schemeClr val="bg1">
              <a:alpha val="34000"/>
            </a:schemeClr>
          </a:solidFill>
          <a:ln w="28575">
            <a:solidFill>
              <a:schemeClr val="bg1"/>
            </a:solidFill>
          </a:ln>
          <a:effectLst>
            <a:outerShdw blurRad="266700" dist="4191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699767" y="3289637"/>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9245908" y="4746715"/>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28" name="矩形 27"/>
          <p:cNvSpPr/>
          <p:nvPr/>
        </p:nvSpPr>
        <p:spPr>
          <a:xfrm>
            <a:off x="9569714" y="5166793"/>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29" name="文本框 28"/>
          <p:cNvSpPr txBox="1"/>
          <p:nvPr/>
        </p:nvSpPr>
        <p:spPr>
          <a:xfrm>
            <a:off x="9857655" y="3494853"/>
            <a:ext cx="787395" cy="707886"/>
          </a:xfrm>
          <a:prstGeom prst="rect">
            <a:avLst/>
          </a:prstGeom>
          <a:noFill/>
        </p:spPr>
        <p:txBody>
          <a:bodyPr wrap="non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2944143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1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down)">
                                      <p:cBhvr>
                                        <p:cTn id="23" dur="500"/>
                                        <p:tgtEl>
                                          <p:spTgt spid="6"/>
                                        </p:tgtEl>
                                      </p:cBhvr>
                                    </p:animEffect>
                                  </p:childTnLst>
                                </p:cTn>
                              </p:par>
                            </p:childTnLst>
                          </p:cTn>
                        </p:par>
                        <p:par>
                          <p:cTn id="24" fill="hold">
                            <p:stCondLst>
                              <p:cond delay="2250"/>
                            </p:stCondLst>
                            <p:childTnLst>
                              <p:par>
                                <p:cTn id="25" presetID="53" presetClass="entr" presetSubtype="16"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750" fill="hold"/>
                                        <p:tgtEl>
                                          <p:spTgt spid="7"/>
                                        </p:tgtEl>
                                        <p:attrNameLst>
                                          <p:attrName>ppt_w</p:attrName>
                                        </p:attrNameLst>
                                      </p:cBhvr>
                                      <p:tavLst>
                                        <p:tav tm="0">
                                          <p:val>
                                            <p:fltVal val="0"/>
                                          </p:val>
                                        </p:tav>
                                        <p:tav tm="100000">
                                          <p:val>
                                            <p:strVal val="#ppt_w"/>
                                          </p:val>
                                        </p:tav>
                                      </p:tavLst>
                                    </p:anim>
                                    <p:anim calcmode="lin" valueType="num">
                                      <p:cBhvr>
                                        <p:cTn id="28" dur="750" fill="hold"/>
                                        <p:tgtEl>
                                          <p:spTgt spid="7"/>
                                        </p:tgtEl>
                                        <p:attrNameLst>
                                          <p:attrName>ppt_h</p:attrName>
                                        </p:attrNameLst>
                                      </p:cBhvr>
                                      <p:tavLst>
                                        <p:tav tm="0">
                                          <p:val>
                                            <p:fltVal val="0"/>
                                          </p:val>
                                        </p:tav>
                                        <p:tav tm="100000">
                                          <p:val>
                                            <p:strVal val="#ppt_h"/>
                                          </p:val>
                                        </p:tav>
                                      </p:tavLst>
                                    </p:anim>
                                    <p:animEffect transition="in" filter="fade">
                                      <p:cBhvr>
                                        <p:cTn id="29" dur="750"/>
                                        <p:tgtEl>
                                          <p:spTgt spid="7"/>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4500"/>
                            </p:stCondLst>
                            <p:childTnLst>
                              <p:par>
                                <p:cTn id="43" presetID="47"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par>
                          <p:cTn id="48" fill="hold">
                            <p:stCondLst>
                              <p:cond delay="5500"/>
                            </p:stCondLst>
                            <p:childTnLst>
                              <p:par>
                                <p:cTn id="49" presetID="47"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par>
                          <p:cTn id="54" fill="hold">
                            <p:stCondLst>
                              <p:cond delay="6500"/>
                            </p:stCondLst>
                            <p:childTnLst>
                              <p:par>
                                <p:cTn id="55" presetID="22" presetClass="entr" presetSubtype="4"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par>
                          <p:cTn id="58" fill="hold">
                            <p:stCondLst>
                              <p:cond delay="7000"/>
                            </p:stCondLst>
                            <p:childTnLst>
                              <p:par>
                                <p:cTn id="59" presetID="22" presetClass="entr" presetSubtype="4"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par>
                          <p:cTn id="62" fill="hold">
                            <p:stCondLst>
                              <p:cond delay="75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8000"/>
                            </p:stCondLst>
                            <p:childTnLst>
                              <p:par>
                                <p:cTn id="67" presetID="47"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childTnLst>
                          </p:cTn>
                        </p:par>
                        <p:par>
                          <p:cTn id="72" fill="hold">
                            <p:stCondLst>
                              <p:cond delay="9000"/>
                            </p:stCondLst>
                            <p:childTnLst>
                              <p:par>
                                <p:cTn id="73" presetID="47"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childTnLst>
                          </p:cTn>
                        </p:par>
                        <p:par>
                          <p:cTn id="78" fill="hold">
                            <p:stCondLst>
                              <p:cond delay="10000"/>
                            </p:stCondLst>
                            <p:childTnLst>
                              <p:par>
                                <p:cTn id="79" presetID="22" presetClass="entr" presetSubtype="4" fill="hold" grpId="0" nodeType="after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down)">
                                      <p:cBhvr>
                                        <p:cTn id="81" dur="500"/>
                                        <p:tgtEl>
                                          <p:spTgt spid="21"/>
                                        </p:tgtEl>
                                      </p:cBhvr>
                                    </p:animEffect>
                                  </p:childTnLst>
                                </p:cTn>
                              </p:par>
                            </p:childTnLst>
                          </p:cTn>
                        </p:par>
                        <p:par>
                          <p:cTn id="82" fill="hold">
                            <p:stCondLst>
                              <p:cond delay="10500"/>
                            </p:stCondLst>
                            <p:childTnLst>
                              <p:par>
                                <p:cTn id="83" presetID="22" presetClass="entr" presetSubtype="4" fill="hold" grpId="0" nodeType="after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down)">
                                      <p:cBhvr>
                                        <p:cTn id="85" dur="500"/>
                                        <p:tgtEl>
                                          <p:spTgt spid="20"/>
                                        </p:tgtEl>
                                      </p:cBhvr>
                                    </p:animEffect>
                                  </p:childTnLst>
                                </p:cTn>
                              </p:par>
                            </p:childTnLst>
                          </p:cTn>
                        </p:par>
                        <p:par>
                          <p:cTn id="86" fill="hold">
                            <p:stCondLst>
                              <p:cond delay="11000"/>
                            </p:stCondLst>
                            <p:childTnLst>
                              <p:par>
                                <p:cTn id="87" presetID="10" presetClass="entr" presetSubtype="0"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childTnLst>
                          </p:cTn>
                        </p:par>
                        <p:par>
                          <p:cTn id="90" fill="hold">
                            <p:stCondLst>
                              <p:cond delay="11500"/>
                            </p:stCondLst>
                            <p:childTnLst>
                              <p:par>
                                <p:cTn id="91" presetID="47" presetClass="entr" presetSubtype="0" fill="hold" grpId="0" nodeType="after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1000"/>
                                        <p:tgtEl>
                                          <p:spTgt spid="22"/>
                                        </p:tgtEl>
                                      </p:cBhvr>
                                    </p:animEffect>
                                    <p:anim calcmode="lin" valueType="num">
                                      <p:cBhvr>
                                        <p:cTn id="94" dur="1000" fill="hold"/>
                                        <p:tgtEl>
                                          <p:spTgt spid="22"/>
                                        </p:tgtEl>
                                        <p:attrNameLst>
                                          <p:attrName>ppt_x</p:attrName>
                                        </p:attrNameLst>
                                      </p:cBhvr>
                                      <p:tavLst>
                                        <p:tav tm="0">
                                          <p:val>
                                            <p:strVal val="#ppt_x"/>
                                          </p:val>
                                        </p:tav>
                                        <p:tav tm="100000">
                                          <p:val>
                                            <p:strVal val="#ppt_x"/>
                                          </p:val>
                                        </p:tav>
                                      </p:tavLst>
                                    </p:anim>
                                    <p:anim calcmode="lin" valueType="num">
                                      <p:cBhvr>
                                        <p:cTn id="95" dur="1000" fill="hold"/>
                                        <p:tgtEl>
                                          <p:spTgt spid="22"/>
                                        </p:tgtEl>
                                        <p:attrNameLst>
                                          <p:attrName>ppt_y</p:attrName>
                                        </p:attrNameLst>
                                      </p:cBhvr>
                                      <p:tavLst>
                                        <p:tav tm="0">
                                          <p:val>
                                            <p:strVal val="#ppt_y-.1"/>
                                          </p:val>
                                        </p:tav>
                                        <p:tav tm="100000">
                                          <p:val>
                                            <p:strVal val="#ppt_y"/>
                                          </p:val>
                                        </p:tav>
                                      </p:tavLst>
                                    </p:anim>
                                  </p:childTnLst>
                                </p:cTn>
                              </p:par>
                            </p:childTnLst>
                          </p:cTn>
                        </p:par>
                        <p:par>
                          <p:cTn id="96" fill="hold">
                            <p:stCondLst>
                              <p:cond delay="12500"/>
                            </p:stCondLst>
                            <p:childTnLst>
                              <p:par>
                                <p:cTn id="97" presetID="47" presetClass="entr" presetSubtype="0" fill="hold" grpId="0" nodeType="after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1000"/>
                                        <p:tgtEl>
                                          <p:spTgt spid="23"/>
                                        </p:tgtEl>
                                      </p:cBhvr>
                                    </p:animEffect>
                                    <p:anim calcmode="lin" valueType="num">
                                      <p:cBhvr>
                                        <p:cTn id="100" dur="1000" fill="hold"/>
                                        <p:tgtEl>
                                          <p:spTgt spid="23"/>
                                        </p:tgtEl>
                                        <p:attrNameLst>
                                          <p:attrName>ppt_x</p:attrName>
                                        </p:attrNameLst>
                                      </p:cBhvr>
                                      <p:tavLst>
                                        <p:tav tm="0">
                                          <p:val>
                                            <p:strVal val="#ppt_x"/>
                                          </p:val>
                                        </p:tav>
                                        <p:tav tm="100000">
                                          <p:val>
                                            <p:strVal val="#ppt_x"/>
                                          </p:val>
                                        </p:tav>
                                      </p:tavLst>
                                    </p:anim>
                                    <p:anim calcmode="lin" valueType="num">
                                      <p:cBhvr>
                                        <p:cTn id="101" dur="1000" fill="hold"/>
                                        <p:tgtEl>
                                          <p:spTgt spid="23"/>
                                        </p:tgtEl>
                                        <p:attrNameLst>
                                          <p:attrName>ppt_y</p:attrName>
                                        </p:attrNameLst>
                                      </p:cBhvr>
                                      <p:tavLst>
                                        <p:tav tm="0">
                                          <p:val>
                                            <p:strVal val="#ppt_y-.1"/>
                                          </p:val>
                                        </p:tav>
                                        <p:tav tm="100000">
                                          <p:val>
                                            <p:strVal val="#ppt_y"/>
                                          </p:val>
                                        </p:tav>
                                      </p:tavLst>
                                    </p:anim>
                                  </p:childTnLst>
                                </p:cTn>
                              </p:par>
                            </p:childTnLst>
                          </p:cTn>
                        </p:par>
                        <p:par>
                          <p:cTn id="102" fill="hold">
                            <p:stCondLst>
                              <p:cond delay="13500"/>
                            </p:stCondLst>
                            <p:childTnLst>
                              <p:par>
                                <p:cTn id="103" presetID="22" presetClass="entr" presetSubtype="4"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down)">
                                      <p:cBhvr>
                                        <p:cTn id="105" dur="500"/>
                                        <p:tgtEl>
                                          <p:spTgt spid="26"/>
                                        </p:tgtEl>
                                      </p:cBhvr>
                                    </p:animEffect>
                                  </p:childTnLst>
                                </p:cTn>
                              </p:par>
                            </p:childTnLst>
                          </p:cTn>
                        </p:par>
                        <p:par>
                          <p:cTn id="106" fill="hold">
                            <p:stCondLst>
                              <p:cond delay="14000"/>
                            </p:stCondLst>
                            <p:childTnLst>
                              <p:par>
                                <p:cTn id="107" presetID="22" presetClass="entr" presetSubtype="4" fill="hold" grpId="0" nodeType="after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wipe(down)">
                                      <p:cBhvr>
                                        <p:cTn id="109" dur="500"/>
                                        <p:tgtEl>
                                          <p:spTgt spid="25"/>
                                        </p:tgtEl>
                                      </p:cBhvr>
                                    </p:animEffect>
                                  </p:childTnLst>
                                </p:cTn>
                              </p:par>
                            </p:childTnLst>
                          </p:cTn>
                        </p:par>
                        <p:par>
                          <p:cTn id="110" fill="hold">
                            <p:stCondLst>
                              <p:cond delay="14500"/>
                            </p:stCondLst>
                            <p:childTnLst>
                              <p:par>
                                <p:cTn id="111" presetID="10" presetClass="entr" presetSubtype="0" fill="hold" grpId="0" nodeType="after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500"/>
                                        <p:tgtEl>
                                          <p:spTgt spid="29"/>
                                        </p:tgtEl>
                                      </p:cBhvr>
                                    </p:animEffect>
                                  </p:childTnLst>
                                </p:cTn>
                              </p:par>
                            </p:childTnLst>
                          </p:cTn>
                        </p:par>
                        <p:par>
                          <p:cTn id="114" fill="hold">
                            <p:stCondLst>
                              <p:cond delay="15000"/>
                            </p:stCondLst>
                            <p:childTnLst>
                              <p:par>
                                <p:cTn id="115" presetID="47" presetClass="entr" presetSubtype="0" fill="hold" grpId="0" nodeType="after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fade">
                                      <p:cBhvr>
                                        <p:cTn id="117" dur="1000"/>
                                        <p:tgtEl>
                                          <p:spTgt spid="27"/>
                                        </p:tgtEl>
                                      </p:cBhvr>
                                    </p:animEffect>
                                    <p:anim calcmode="lin" valueType="num">
                                      <p:cBhvr>
                                        <p:cTn id="118" dur="1000" fill="hold"/>
                                        <p:tgtEl>
                                          <p:spTgt spid="27"/>
                                        </p:tgtEl>
                                        <p:attrNameLst>
                                          <p:attrName>ppt_x</p:attrName>
                                        </p:attrNameLst>
                                      </p:cBhvr>
                                      <p:tavLst>
                                        <p:tav tm="0">
                                          <p:val>
                                            <p:strVal val="#ppt_x"/>
                                          </p:val>
                                        </p:tav>
                                        <p:tav tm="100000">
                                          <p:val>
                                            <p:strVal val="#ppt_x"/>
                                          </p:val>
                                        </p:tav>
                                      </p:tavLst>
                                    </p:anim>
                                    <p:anim calcmode="lin" valueType="num">
                                      <p:cBhvr>
                                        <p:cTn id="119" dur="1000" fill="hold"/>
                                        <p:tgtEl>
                                          <p:spTgt spid="27"/>
                                        </p:tgtEl>
                                        <p:attrNameLst>
                                          <p:attrName>ppt_y</p:attrName>
                                        </p:attrNameLst>
                                      </p:cBhvr>
                                      <p:tavLst>
                                        <p:tav tm="0">
                                          <p:val>
                                            <p:strVal val="#ppt_y-.1"/>
                                          </p:val>
                                        </p:tav>
                                        <p:tav tm="100000">
                                          <p:val>
                                            <p:strVal val="#ppt_y"/>
                                          </p:val>
                                        </p:tav>
                                      </p:tavLst>
                                    </p:anim>
                                  </p:childTnLst>
                                </p:cTn>
                              </p:par>
                            </p:childTnLst>
                          </p:cTn>
                        </p:par>
                        <p:par>
                          <p:cTn id="120" fill="hold">
                            <p:stCondLst>
                              <p:cond delay="16000"/>
                            </p:stCondLst>
                            <p:childTnLst>
                              <p:par>
                                <p:cTn id="121" presetID="47" presetClass="entr" presetSubtype="0"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1000"/>
                                        <p:tgtEl>
                                          <p:spTgt spid="28"/>
                                        </p:tgtEl>
                                      </p:cBhvr>
                                    </p:animEffect>
                                    <p:anim calcmode="lin" valueType="num">
                                      <p:cBhvr>
                                        <p:cTn id="124" dur="1000" fill="hold"/>
                                        <p:tgtEl>
                                          <p:spTgt spid="28"/>
                                        </p:tgtEl>
                                        <p:attrNameLst>
                                          <p:attrName>ppt_x</p:attrName>
                                        </p:attrNameLst>
                                      </p:cBhvr>
                                      <p:tavLst>
                                        <p:tav tm="0">
                                          <p:val>
                                            <p:strVal val="#ppt_x"/>
                                          </p:val>
                                        </p:tav>
                                        <p:tav tm="100000">
                                          <p:val>
                                            <p:strVal val="#ppt_x"/>
                                          </p:val>
                                        </p:tav>
                                      </p:tavLst>
                                    </p:anim>
                                    <p:anim calcmode="lin" valueType="num">
                                      <p:cBhvr>
                                        <p:cTn id="12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wipe(down)">
                                      <p:cBhvr>
                                        <p:cTn id="1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0" grpId="0" animBg="1"/>
      <p:bldP spid="11" grpId="0" animBg="1"/>
      <p:bldP spid="12" grpId="0"/>
      <p:bldP spid="13" grpId="0"/>
      <p:bldP spid="14" grpId="0"/>
      <p:bldP spid="15" grpId="0" animBg="1"/>
      <p:bldP spid="16" grpId="0" animBg="1"/>
      <p:bldP spid="17" grpId="0"/>
      <p:bldP spid="18" grpId="0"/>
      <p:bldP spid="19" grpId="0"/>
      <p:bldP spid="20" grpId="0" animBg="1"/>
      <p:bldP spid="21" grpId="0" animBg="1"/>
      <p:bldP spid="22" grpId="0"/>
      <p:bldP spid="23" grpId="0"/>
      <p:bldP spid="24" grpId="0"/>
      <p:bldP spid="25" grpId="0" animBg="1"/>
      <p:bldP spid="26" grpId="0" animBg="1"/>
      <p:bldP spid="27" grpId="0"/>
      <p:bldP spid="28"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椭圆 4"/>
          <p:cNvSpPr/>
          <p:nvPr/>
        </p:nvSpPr>
        <p:spPr>
          <a:xfrm>
            <a:off x="5135911" y="1253043"/>
            <a:ext cx="1844438" cy="1844438"/>
          </a:xfrm>
          <a:prstGeom prst="ellipse">
            <a:avLst/>
          </a:prstGeom>
          <a:solidFill>
            <a:schemeClr val="bg1">
              <a:alpha val="34000"/>
            </a:schemeClr>
          </a:solidFill>
          <a:ln w="28575">
            <a:solidFill>
              <a:schemeClr val="bg1"/>
            </a:solidFill>
          </a:ln>
          <a:effectLst>
            <a:outerShdw blurRad="266700" dist="965200" dir="876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02213" y="1413971"/>
            <a:ext cx="1511834" cy="1511834"/>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518590" y="1662056"/>
            <a:ext cx="1079080" cy="1015663"/>
          </a:xfrm>
          <a:prstGeom prst="rect">
            <a:avLst/>
          </a:prstGeom>
          <a:noFill/>
        </p:spPr>
        <p:txBody>
          <a:bodyPr wrap="square" rtlCol="0">
            <a:spAutoFit/>
          </a:bodyPr>
          <a:lstStyle/>
          <a:p>
            <a:r>
              <a:rPr lang="en-US" altLang="zh-CN" sz="60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8281" y="4391301"/>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41272" y="3561114"/>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0" name="矩形 9"/>
          <p:cNvSpPr/>
          <p:nvPr/>
        </p:nvSpPr>
        <p:spPr>
          <a:xfrm>
            <a:off x="5365078" y="3981192"/>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11" name="文本框 10"/>
          <p:cNvSpPr txBox="1"/>
          <p:nvPr/>
        </p:nvSpPr>
        <p:spPr>
          <a:xfrm>
            <a:off x="2083989" y="4629765"/>
            <a:ext cx="8015439" cy="954107"/>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简单的概括性的内容文字，用户可以在投影机或者计算机上进行演示，也可以用户可以在投影机或者计算机上进行演示</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1462803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iterate type="wd">
                                    <p:tmPct val="10000"/>
                                  </p:iterate>
                                  <p:childTnLst>
                                    <p:set>
                                      <p:cBhvr>
                                        <p:cTn id="34" dur="1" fill="hold">
                                          <p:stCondLst>
                                            <p:cond delay="0"/>
                                          </p:stCondLst>
                                        </p:cTn>
                                        <p:tgtEl>
                                          <p:spTgt spid="11"/>
                                        </p:tgtEl>
                                        <p:attrNameLst>
                                          <p:attrName>style.visibility</p:attrName>
                                        </p:attrNameLst>
                                      </p:cBhvr>
                                      <p:to>
                                        <p:strVal val="visible"/>
                                      </p:to>
                                    </p:set>
                                    <p:animEffect transition="in" filter="fade">
                                      <p:cBhvr>
                                        <p:cTn id="35" dur="75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任意多边形 2"/>
          <p:cNvSpPr/>
          <p:nvPr/>
        </p:nvSpPr>
        <p:spPr>
          <a:xfrm rot="9000000">
            <a:off x="1048623" y="2306216"/>
            <a:ext cx="3374051" cy="2986023"/>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533400" dist="1308100" dir="792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3818" y="2787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947624" y="698868"/>
            <a:ext cx="1383712" cy="369332"/>
          </a:xfrm>
          <a:prstGeom prst="rect">
            <a:avLst/>
          </a:prstGeom>
        </p:spPr>
        <p:txBody>
          <a:bodyPr wrap="none">
            <a:spAutoFit/>
          </a:bodyPr>
          <a:lstStyle/>
          <a:p>
            <a:r>
              <a:rPr lang="zh-CN" altLang="en-US" dirty="0">
                <a:solidFill>
                  <a:schemeClr val="bg1"/>
                </a:solidFill>
              </a:rPr>
              <a:t>Add this title</a:t>
            </a:r>
          </a:p>
        </p:txBody>
      </p:sp>
      <p:sp>
        <p:nvSpPr>
          <p:cNvPr id="7" name="文本框 6"/>
          <p:cNvSpPr txBox="1"/>
          <p:nvPr/>
        </p:nvSpPr>
        <p:spPr>
          <a:xfrm>
            <a:off x="1291677" y="3799227"/>
            <a:ext cx="2883137" cy="95410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004891" y="2616834"/>
            <a:ext cx="1456708" cy="937066"/>
            <a:chOff x="655638" y="788988"/>
            <a:chExt cx="6742112" cy="4337050"/>
          </a:xfrm>
          <a:solidFill>
            <a:schemeClr val="tx1">
              <a:lumMod val="75000"/>
              <a:lumOff val="25000"/>
            </a:schemeClr>
          </a:solidFill>
        </p:grpSpPr>
        <p:sp>
          <p:nvSpPr>
            <p:cNvPr id="9" name="Freeform 6"/>
            <p:cNvSpPr>
              <a:spLocks/>
            </p:cNvSpPr>
            <p:nvPr/>
          </p:nvSpPr>
          <p:spPr bwMode="auto">
            <a:xfrm>
              <a:off x="1914525" y="788988"/>
              <a:ext cx="4202113" cy="4337050"/>
            </a:xfrm>
            <a:custGeom>
              <a:avLst/>
              <a:gdLst>
                <a:gd name="T0" fmla="*/ 8 w 1119"/>
                <a:gd name="T1" fmla="*/ 1154 h 1154"/>
                <a:gd name="T2" fmla="*/ 216 w 1119"/>
                <a:gd name="T3" fmla="*/ 887 h 1154"/>
                <a:gd name="T4" fmla="*/ 369 w 1119"/>
                <a:gd name="T5" fmla="*/ 851 h 1154"/>
                <a:gd name="T6" fmla="*/ 419 w 1119"/>
                <a:gd name="T7" fmla="*/ 784 h 1154"/>
                <a:gd name="T8" fmla="*/ 419 w 1119"/>
                <a:gd name="T9" fmla="*/ 764 h 1154"/>
                <a:gd name="T10" fmla="*/ 397 w 1119"/>
                <a:gd name="T11" fmla="*/ 688 h 1154"/>
                <a:gd name="T12" fmla="*/ 367 w 1119"/>
                <a:gd name="T13" fmla="*/ 597 h 1154"/>
                <a:gd name="T14" fmla="*/ 362 w 1119"/>
                <a:gd name="T15" fmla="*/ 556 h 1154"/>
                <a:gd name="T16" fmla="*/ 327 w 1119"/>
                <a:gd name="T17" fmla="*/ 519 h 1154"/>
                <a:gd name="T18" fmla="*/ 305 w 1119"/>
                <a:gd name="T19" fmla="*/ 436 h 1154"/>
                <a:gd name="T20" fmla="*/ 324 w 1119"/>
                <a:gd name="T21" fmla="*/ 381 h 1154"/>
                <a:gd name="T22" fmla="*/ 309 w 1119"/>
                <a:gd name="T23" fmla="*/ 195 h 1154"/>
                <a:gd name="T24" fmla="*/ 509 w 1119"/>
                <a:gd name="T25" fmla="*/ 7 h 1154"/>
                <a:gd name="T26" fmla="*/ 663 w 1119"/>
                <a:gd name="T27" fmla="*/ 19 h 1154"/>
                <a:gd name="T28" fmla="*/ 821 w 1119"/>
                <a:gd name="T29" fmla="*/ 233 h 1154"/>
                <a:gd name="T30" fmla="*/ 801 w 1119"/>
                <a:gd name="T31" fmla="*/ 381 h 1154"/>
                <a:gd name="T32" fmla="*/ 821 w 1119"/>
                <a:gd name="T33" fmla="*/ 432 h 1154"/>
                <a:gd name="T34" fmla="*/ 794 w 1119"/>
                <a:gd name="T35" fmla="*/ 530 h 1154"/>
                <a:gd name="T36" fmla="*/ 769 w 1119"/>
                <a:gd name="T37" fmla="*/ 559 h 1154"/>
                <a:gd name="T38" fmla="*/ 765 w 1119"/>
                <a:gd name="T39" fmla="*/ 556 h 1154"/>
                <a:gd name="T40" fmla="*/ 753 w 1119"/>
                <a:gd name="T41" fmla="*/ 630 h 1154"/>
                <a:gd name="T42" fmla="*/ 716 w 1119"/>
                <a:gd name="T43" fmla="*/ 706 h 1154"/>
                <a:gd name="T44" fmla="*/ 706 w 1119"/>
                <a:gd name="T45" fmla="*/ 733 h 1154"/>
                <a:gd name="T46" fmla="*/ 710 w 1119"/>
                <a:gd name="T47" fmla="*/ 806 h 1154"/>
                <a:gd name="T48" fmla="*/ 740 w 1119"/>
                <a:gd name="T49" fmla="*/ 844 h 1154"/>
                <a:gd name="T50" fmla="*/ 871 w 1119"/>
                <a:gd name="T51" fmla="*/ 878 h 1154"/>
                <a:gd name="T52" fmla="*/ 1088 w 1119"/>
                <a:gd name="T53" fmla="*/ 1023 h 1154"/>
                <a:gd name="T54" fmla="*/ 1119 w 1119"/>
                <a:gd name="T55" fmla="*/ 1154 h 1154"/>
                <a:gd name="T56" fmla="*/ 8 w 1119"/>
                <a:gd name="T57" fmla="*/ 1154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9" h="1154">
                  <a:moveTo>
                    <a:pt x="8" y="1154"/>
                  </a:moveTo>
                  <a:cubicBezTo>
                    <a:pt x="0" y="1032"/>
                    <a:pt x="92" y="915"/>
                    <a:pt x="216" y="887"/>
                  </a:cubicBezTo>
                  <a:cubicBezTo>
                    <a:pt x="267" y="875"/>
                    <a:pt x="318" y="863"/>
                    <a:pt x="369" y="851"/>
                  </a:cubicBezTo>
                  <a:cubicBezTo>
                    <a:pt x="405" y="843"/>
                    <a:pt x="420" y="820"/>
                    <a:pt x="419" y="784"/>
                  </a:cubicBezTo>
                  <a:cubicBezTo>
                    <a:pt x="418" y="778"/>
                    <a:pt x="419" y="771"/>
                    <a:pt x="419" y="764"/>
                  </a:cubicBezTo>
                  <a:cubicBezTo>
                    <a:pt x="424" y="736"/>
                    <a:pt x="419" y="711"/>
                    <a:pt x="397" y="688"/>
                  </a:cubicBezTo>
                  <a:cubicBezTo>
                    <a:pt x="374" y="664"/>
                    <a:pt x="373" y="629"/>
                    <a:pt x="367" y="597"/>
                  </a:cubicBezTo>
                  <a:cubicBezTo>
                    <a:pt x="365" y="584"/>
                    <a:pt x="364" y="570"/>
                    <a:pt x="362" y="556"/>
                  </a:cubicBezTo>
                  <a:cubicBezTo>
                    <a:pt x="339" y="554"/>
                    <a:pt x="332" y="538"/>
                    <a:pt x="327" y="519"/>
                  </a:cubicBezTo>
                  <a:cubicBezTo>
                    <a:pt x="320" y="491"/>
                    <a:pt x="311" y="464"/>
                    <a:pt x="305" y="436"/>
                  </a:cubicBezTo>
                  <a:cubicBezTo>
                    <a:pt x="301" y="415"/>
                    <a:pt x="300" y="393"/>
                    <a:pt x="324" y="381"/>
                  </a:cubicBezTo>
                  <a:cubicBezTo>
                    <a:pt x="305" y="320"/>
                    <a:pt x="298" y="257"/>
                    <a:pt x="309" y="195"/>
                  </a:cubicBezTo>
                  <a:cubicBezTo>
                    <a:pt x="326" y="96"/>
                    <a:pt x="408" y="21"/>
                    <a:pt x="509" y="7"/>
                  </a:cubicBezTo>
                  <a:cubicBezTo>
                    <a:pt x="562" y="0"/>
                    <a:pt x="613" y="1"/>
                    <a:pt x="663" y="19"/>
                  </a:cubicBezTo>
                  <a:cubicBezTo>
                    <a:pt x="758" y="52"/>
                    <a:pt x="818" y="132"/>
                    <a:pt x="821" y="233"/>
                  </a:cubicBezTo>
                  <a:cubicBezTo>
                    <a:pt x="822" y="283"/>
                    <a:pt x="819" y="333"/>
                    <a:pt x="801" y="381"/>
                  </a:cubicBezTo>
                  <a:cubicBezTo>
                    <a:pt x="824" y="391"/>
                    <a:pt x="826" y="412"/>
                    <a:pt x="821" y="432"/>
                  </a:cubicBezTo>
                  <a:cubicBezTo>
                    <a:pt x="814" y="465"/>
                    <a:pt x="806" y="498"/>
                    <a:pt x="794" y="530"/>
                  </a:cubicBezTo>
                  <a:cubicBezTo>
                    <a:pt x="791" y="541"/>
                    <a:pt x="778" y="550"/>
                    <a:pt x="769" y="559"/>
                  </a:cubicBezTo>
                  <a:cubicBezTo>
                    <a:pt x="768" y="558"/>
                    <a:pt x="766" y="557"/>
                    <a:pt x="765" y="556"/>
                  </a:cubicBezTo>
                  <a:cubicBezTo>
                    <a:pt x="761" y="580"/>
                    <a:pt x="757" y="605"/>
                    <a:pt x="753" y="630"/>
                  </a:cubicBezTo>
                  <a:cubicBezTo>
                    <a:pt x="748" y="659"/>
                    <a:pt x="735" y="684"/>
                    <a:pt x="716" y="706"/>
                  </a:cubicBezTo>
                  <a:cubicBezTo>
                    <a:pt x="710" y="713"/>
                    <a:pt x="706" y="724"/>
                    <a:pt x="706" y="733"/>
                  </a:cubicBezTo>
                  <a:cubicBezTo>
                    <a:pt x="706" y="757"/>
                    <a:pt x="709" y="782"/>
                    <a:pt x="710" y="806"/>
                  </a:cubicBezTo>
                  <a:cubicBezTo>
                    <a:pt x="711" y="827"/>
                    <a:pt x="722" y="839"/>
                    <a:pt x="740" y="844"/>
                  </a:cubicBezTo>
                  <a:cubicBezTo>
                    <a:pt x="783" y="856"/>
                    <a:pt x="826" y="871"/>
                    <a:pt x="871" y="878"/>
                  </a:cubicBezTo>
                  <a:cubicBezTo>
                    <a:pt x="965" y="895"/>
                    <a:pt x="1041" y="937"/>
                    <a:pt x="1088" y="1023"/>
                  </a:cubicBezTo>
                  <a:cubicBezTo>
                    <a:pt x="1110" y="1063"/>
                    <a:pt x="1119" y="1107"/>
                    <a:pt x="1119" y="1154"/>
                  </a:cubicBezTo>
                  <a:cubicBezTo>
                    <a:pt x="749" y="1154"/>
                    <a:pt x="379" y="1154"/>
                    <a:pt x="8" y="1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10" name="Freeform 7"/>
            <p:cNvSpPr>
              <a:spLocks/>
            </p:cNvSpPr>
            <p:nvPr/>
          </p:nvSpPr>
          <p:spPr bwMode="auto">
            <a:xfrm>
              <a:off x="5264150" y="1517650"/>
              <a:ext cx="2133600" cy="2890838"/>
            </a:xfrm>
            <a:custGeom>
              <a:avLst/>
              <a:gdLst>
                <a:gd name="T0" fmla="*/ 568 w 568"/>
                <a:gd name="T1" fmla="*/ 769 h 769"/>
                <a:gd name="T2" fmla="*/ 544 w 568"/>
                <a:gd name="T3" fmla="*/ 769 h 769"/>
                <a:gd name="T4" fmla="*/ 270 w 568"/>
                <a:gd name="T5" fmla="*/ 769 h 769"/>
                <a:gd name="T6" fmla="*/ 237 w 568"/>
                <a:gd name="T7" fmla="*/ 752 h 769"/>
                <a:gd name="T8" fmla="*/ 40 w 568"/>
                <a:gd name="T9" fmla="*/ 630 h 769"/>
                <a:gd name="T10" fmla="*/ 20 w 568"/>
                <a:gd name="T11" fmla="*/ 628 h 769"/>
                <a:gd name="T12" fmla="*/ 42 w 568"/>
                <a:gd name="T13" fmla="*/ 597 h 769"/>
                <a:gd name="T14" fmla="*/ 107 w 568"/>
                <a:gd name="T15" fmla="*/ 579 h 769"/>
                <a:gd name="T16" fmla="*/ 136 w 568"/>
                <a:gd name="T17" fmla="*/ 539 h 769"/>
                <a:gd name="T18" fmla="*/ 135 w 568"/>
                <a:gd name="T19" fmla="*/ 506 h 769"/>
                <a:gd name="T20" fmla="*/ 0 w 568"/>
                <a:gd name="T21" fmla="*/ 468 h 769"/>
                <a:gd name="T22" fmla="*/ 39 w 568"/>
                <a:gd name="T23" fmla="*/ 250 h 769"/>
                <a:gd name="T24" fmla="*/ 39 w 568"/>
                <a:gd name="T25" fmla="*/ 200 h 769"/>
                <a:gd name="T26" fmla="*/ 46 w 568"/>
                <a:gd name="T27" fmla="*/ 144 h 769"/>
                <a:gd name="T28" fmla="*/ 209 w 568"/>
                <a:gd name="T29" fmla="*/ 2 h 769"/>
                <a:gd name="T30" fmla="*/ 289 w 568"/>
                <a:gd name="T31" fmla="*/ 7 h 769"/>
                <a:gd name="T32" fmla="*/ 415 w 568"/>
                <a:gd name="T33" fmla="*/ 150 h 769"/>
                <a:gd name="T34" fmla="*/ 420 w 568"/>
                <a:gd name="T35" fmla="*/ 238 h 769"/>
                <a:gd name="T36" fmla="*/ 419 w 568"/>
                <a:gd name="T37" fmla="*/ 334 h 769"/>
                <a:gd name="T38" fmla="*/ 457 w 568"/>
                <a:gd name="T39" fmla="*/ 468 h 769"/>
                <a:gd name="T40" fmla="*/ 323 w 568"/>
                <a:gd name="T41" fmla="*/ 502 h 769"/>
                <a:gd name="T42" fmla="*/ 325 w 568"/>
                <a:gd name="T43" fmla="*/ 560 h 769"/>
                <a:gd name="T44" fmla="*/ 351 w 568"/>
                <a:gd name="T45" fmla="*/ 581 h 769"/>
                <a:gd name="T46" fmla="*/ 447 w 568"/>
                <a:gd name="T47" fmla="*/ 609 h 769"/>
                <a:gd name="T48" fmla="*/ 565 w 568"/>
                <a:gd name="T49" fmla="*/ 746 h 769"/>
                <a:gd name="T50" fmla="*/ 568 w 568"/>
                <a:gd name="T51" fmla="*/ 76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8" h="769">
                  <a:moveTo>
                    <a:pt x="568" y="769"/>
                  </a:moveTo>
                  <a:cubicBezTo>
                    <a:pt x="558" y="769"/>
                    <a:pt x="551" y="769"/>
                    <a:pt x="544" y="769"/>
                  </a:cubicBezTo>
                  <a:cubicBezTo>
                    <a:pt x="452" y="769"/>
                    <a:pt x="361" y="769"/>
                    <a:pt x="270" y="769"/>
                  </a:cubicBezTo>
                  <a:cubicBezTo>
                    <a:pt x="254" y="769"/>
                    <a:pt x="247" y="765"/>
                    <a:pt x="237" y="752"/>
                  </a:cubicBezTo>
                  <a:cubicBezTo>
                    <a:pt x="188" y="685"/>
                    <a:pt x="126" y="637"/>
                    <a:pt x="40" y="630"/>
                  </a:cubicBezTo>
                  <a:cubicBezTo>
                    <a:pt x="33" y="629"/>
                    <a:pt x="27" y="628"/>
                    <a:pt x="20" y="628"/>
                  </a:cubicBezTo>
                  <a:cubicBezTo>
                    <a:pt x="14" y="607"/>
                    <a:pt x="28" y="602"/>
                    <a:pt x="42" y="597"/>
                  </a:cubicBezTo>
                  <a:cubicBezTo>
                    <a:pt x="63" y="591"/>
                    <a:pt x="85" y="584"/>
                    <a:pt x="107" y="579"/>
                  </a:cubicBezTo>
                  <a:cubicBezTo>
                    <a:pt x="129" y="574"/>
                    <a:pt x="138" y="561"/>
                    <a:pt x="136" y="539"/>
                  </a:cubicBezTo>
                  <a:cubicBezTo>
                    <a:pt x="134" y="528"/>
                    <a:pt x="135" y="518"/>
                    <a:pt x="135" y="506"/>
                  </a:cubicBezTo>
                  <a:cubicBezTo>
                    <a:pt x="88" y="499"/>
                    <a:pt x="42" y="498"/>
                    <a:pt x="0" y="468"/>
                  </a:cubicBezTo>
                  <a:cubicBezTo>
                    <a:pt x="46" y="401"/>
                    <a:pt x="40" y="325"/>
                    <a:pt x="39" y="250"/>
                  </a:cubicBezTo>
                  <a:cubicBezTo>
                    <a:pt x="39" y="233"/>
                    <a:pt x="38" y="216"/>
                    <a:pt x="39" y="200"/>
                  </a:cubicBezTo>
                  <a:cubicBezTo>
                    <a:pt x="41" y="181"/>
                    <a:pt x="42" y="162"/>
                    <a:pt x="46" y="144"/>
                  </a:cubicBezTo>
                  <a:cubicBezTo>
                    <a:pt x="64" y="56"/>
                    <a:pt x="120" y="7"/>
                    <a:pt x="209" y="2"/>
                  </a:cubicBezTo>
                  <a:cubicBezTo>
                    <a:pt x="236" y="0"/>
                    <a:pt x="263" y="2"/>
                    <a:pt x="289" y="7"/>
                  </a:cubicBezTo>
                  <a:cubicBezTo>
                    <a:pt x="359" y="22"/>
                    <a:pt x="403" y="73"/>
                    <a:pt x="415" y="150"/>
                  </a:cubicBezTo>
                  <a:cubicBezTo>
                    <a:pt x="419" y="179"/>
                    <a:pt x="419" y="209"/>
                    <a:pt x="420" y="238"/>
                  </a:cubicBezTo>
                  <a:cubicBezTo>
                    <a:pt x="420" y="270"/>
                    <a:pt x="419" y="302"/>
                    <a:pt x="419" y="334"/>
                  </a:cubicBezTo>
                  <a:cubicBezTo>
                    <a:pt x="419" y="381"/>
                    <a:pt x="427" y="427"/>
                    <a:pt x="457" y="468"/>
                  </a:cubicBezTo>
                  <a:cubicBezTo>
                    <a:pt x="417" y="497"/>
                    <a:pt x="371" y="497"/>
                    <a:pt x="323" y="502"/>
                  </a:cubicBezTo>
                  <a:cubicBezTo>
                    <a:pt x="323" y="521"/>
                    <a:pt x="321" y="541"/>
                    <a:pt x="325" y="560"/>
                  </a:cubicBezTo>
                  <a:cubicBezTo>
                    <a:pt x="327" y="569"/>
                    <a:pt x="341" y="578"/>
                    <a:pt x="351" y="581"/>
                  </a:cubicBezTo>
                  <a:cubicBezTo>
                    <a:pt x="382" y="592"/>
                    <a:pt x="414" y="601"/>
                    <a:pt x="447" y="609"/>
                  </a:cubicBezTo>
                  <a:cubicBezTo>
                    <a:pt x="517" y="628"/>
                    <a:pt x="550" y="679"/>
                    <a:pt x="565" y="746"/>
                  </a:cubicBezTo>
                  <a:cubicBezTo>
                    <a:pt x="566" y="752"/>
                    <a:pt x="566" y="759"/>
                    <a:pt x="568" y="7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11" name="Freeform 8"/>
            <p:cNvSpPr>
              <a:spLocks/>
            </p:cNvSpPr>
            <p:nvPr/>
          </p:nvSpPr>
          <p:spPr bwMode="auto">
            <a:xfrm>
              <a:off x="655638" y="1484313"/>
              <a:ext cx="2133600" cy="2924175"/>
            </a:xfrm>
            <a:custGeom>
              <a:avLst/>
              <a:gdLst>
                <a:gd name="T0" fmla="*/ 245 w 568"/>
                <a:gd name="T1" fmla="*/ 511 h 778"/>
                <a:gd name="T2" fmla="*/ 112 w 568"/>
                <a:gd name="T3" fmla="*/ 478 h 778"/>
                <a:gd name="T4" fmla="*/ 151 w 568"/>
                <a:gd name="T5" fmla="*/ 318 h 778"/>
                <a:gd name="T6" fmla="*/ 153 w 568"/>
                <a:gd name="T7" fmla="*/ 171 h 778"/>
                <a:gd name="T8" fmla="*/ 366 w 568"/>
                <a:gd name="T9" fmla="*/ 12 h 778"/>
                <a:gd name="T10" fmla="*/ 526 w 568"/>
                <a:gd name="T11" fmla="*/ 178 h 778"/>
                <a:gd name="T12" fmla="*/ 529 w 568"/>
                <a:gd name="T13" fmla="*/ 275 h 778"/>
                <a:gd name="T14" fmla="*/ 568 w 568"/>
                <a:gd name="T15" fmla="*/ 476 h 778"/>
                <a:gd name="T16" fmla="*/ 434 w 568"/>
                <a:gd name="T17" fmla="*/ 514 h 778"/>
                <a:gd name="T18" fmla="*/ 435 w 568"/>
                <a:gd name="T19" fmla="*/ 564 h 778"/>
                <a:gd name="T20" fmla="*/ 450 w 568"/>
                <a:gd name="T21" fmla="*/ 582 h 778"/>
                <a:gd name="T22" fmla="*/ 514 w 568"/>
                <a:gd name="T23" fmla="*/ 603 h 778"/>
                <a:gd name="T24" fmla="*/ 540 w 568"/>
                <a:gd name="T25" fmla="*/ 612 h 778"/>
                <a:gd name="T26" fmla="*/ 550 w 568"/>
                <a:gd name="T27" fmla="*/ 630 h 778"/>
                <a:gd name="T28" fmla="*/ 534 w 568"/>
                <a:gd name="T29" fmla="*/ 638 h 778"/>
                <a:gd name="T30" fmla="*/ 326 w 568"/>
                <a:gd name="T31" fmla="*/ 769 h 778"/>
                <a:gd name="T32" fmla="*/ 313 w 568"/>
                <a:gd name="T33" fmla="*/ 778 h 778"/>
                <a:gd name="T34" fmla="*/ 7 w 568"/>
                <a:gd name="T35" fmla="*/ 778 h 778"/>
                <a:gd name="T36" fmla="*/ 3 w 568"/>
                <a:gd name="T37" fmla="*/ 776 h 778"/>
                <a:gd name="T38" fmla="*/ 102 w 568"/>
                <a:gd name="T39" fmla="*/ 626 h 778"/>
                <a:gd name="T40" fmla="*/ 186 w 568"/>
                <a:gd name="T41" fmla="*/ 601 h 778"/>
                <a:gd name="T42" fmla="*/ 245 w 568"/>
                <a:gd name="T43" fmla="*/ 511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8" h="778">
                  <a:moveTo>
                    <a:pt x="245" y="511"/>
                  </a:moveTo>
                  <a:cubicBezTo>
                    <a:pt x="199" y="507"/>
                    <a:pt x="153" y="506"/>
                    <a:pt x="112" y="478"/>
                  </a:cubicBezTo>
                  <a:cubicBezTo>
                    <a:pt x="148" y="429"/>
                    <a:pt x="151" y="374"/>
                    <a:pt x="151" y="318"/>
                  </a:cubicBezTo>
                  <a:cubicBezTo>
                    <a:pt x="150" y="269"/>
                    <a:pt x="147" y="219"/>
                    <a:pt x="153" y="171"/>
                  </a:cubicBezTo>
                  <a:cubicBezTo>
                    <a:pt x="168" y="44"/>
                    <a:pt x="253" y="0"/>
                    <a:pt x="366" y="12"/>
                  </a:cubicBezTo>
                  <a:cubicBezTo>
                    <a:pt x="463" y="22"/>
                    <a:pt x="517" y="80"/>
                    <a:pt x="526" y="178"/>
                  </a:cubicBezTo>
                  <a:cubicBezTo>
                    <a:pt x="529" y="210"/>
                    <a:pt x="530" y="243"/>
                    <a:pt x="529" y="275"/>
                  </a:cubicBezTo>
                  <a:cubicBezTo>
                    <a:pt x="528" y="345"/>
                    <a:pt x="527" y="414"/>
                    <a:pt x="568" y="476"/>
                  </a:cubicBezTo>
                  <a:cubicBezTo>
                    <a:pt x="528" y="506"/>
                    <a:pt x="481" y="508"/>
                    <a:pt x="434" y="514"/>
                  </a:cubicBezTo>
                  <a:cubicBezTo>
                    <a:pt x="434" y="531"/>
                    <a:pt x="433" y="548"/>
                    <a:pt x="435" y="564"/>
                  </a:cubicBezTo>
                  <a:cubicBezTo>
                    <a:pt x="436" y="571"/>
                    <a:pt x="443" y="580"/>
                    <a:pt x="450" y="582"/>
                  </a:cubicBezTo>
                  <a:cubicBezTo>
                    <a:pt x="471" y="590"/>
                    <a:pt x="493" y="596"/>
                    <a:pt x="514" y="603"/>
                  </a:cubicBezTo>
                  <a:cubicBezTo>
                    <a:pt x="523" y="605"/>
                    <a:pt x="533" y="607"/>
                    <a:pt x="540" y="612"/>
                  </a:cubicBezTo>
                  <a:cubicBezTo>
                    <a:pt x="545" y="616"/>
                    <a:pt x="547" y="624"/>
                    <a:pt x="550" y="630"/>
                  </a:cubicBezTo>
                  <a:cubicBezTo>
                    <a:pt x="545" y="633"/>
                    <a:pt x="540" y="637"/>
                    <a:pt x="534" y="638"/>
                  </a:cubicBezTo>
                  <a:cubicBezTo>
                    <a:pt x="441" y="645"/>
                    <a:pt x="377" y="696"/>
                    <a:pt x="326" y="769"/>
                  </a:cubicBezTo>
                  <a:cubicBezTo>
                    <a:pt x="323" y="773"/>
                    <a:pt x="317" y="778"/>
                    <a:pt x="313" y="778"/>
                  </a:cubicBezTo>
                  <a:cubicBezTo>
                    <a:pt x="211" y="778"/>
                    <a:pt x="109" y="778"/>
                    <a:pt x="7" y="778"/>
                  </a:cubicBezTo>
                  <a:cubicBezTo>
                    <a:pt x="6" y="778"/>
                    <a:pt x="4" y="777"/>
                    <a:pt x="3" y="776"/>
                  </a:cubicBezTo>
                  <a:cubicBezTo>
                    <a:pt x="0" y="717"/>
                    <a:pt x="47" y="644"/>
                    <a:pt x="102" y="626"/>
                  </a:cubicBezTo>
                  <a:cubicBezTo>
                    <a:pt x="130" y="617"/>
                    <a:pt x="158" y="608"/>
                    <a:pt x="186" y="601"/>
                  </a:cubicBezTo>
                  <a:cubicBezTo>
                    <a:pt x="247" y="585"/>
                    <a:pt x="253" y="576"/>
                    <a:pt x="245" y="5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cxnSp>
        <p:nvCxnSpPr>
          <p:cNvPr id="13" name="直接连接符 12"/>
          <p:cNvCxnSpPr/>
          <p:nvPr/>
        </p:nvCxnSpPr>
        <p:spPr>
          <a:xfrm>
            <a:off x="5164428" y="1662728"/>
            <a:ext cx="0" cy="4272999"/>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14" name="任意多边形 13"/>
          <p:cNvSpPr/>
          <p:nvPr/>
        </p:nvSpPr>
        <p:spPr>
          <a:xfrm rot="9000000">
            <a:off x="5919452" y="2157750"/>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336723" y="2093614"/>
            <a:ext cx="4982668"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a:t>
            </a:r>
          </a:p>
        </p:txBody>
      </p:sp>
      <p:sp>
        <p:nvSpPr>
          <p:cNvPr id="16" name="任意多边形 15"/>
          <p:cNvSpPr/>
          <p:nvPr/>
        </p:nvSpPr>
        <p:spPr>
          <a:xfrm rot="9000000">
            <a:off x="5919452" y="3079815"/>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336723" y="3015679"/>
            <a:ext cx="4982668"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a:t>
            </a:r>
          </a:p>
        </p:txBody>
      </p:sp>
      <p:sp>
        <p:nvSpPr>
          <p:cNvPr id="18" name="任意多边形 17"/>
          <p:cNvSpPr/>
          <p:nvPr/>
        </p:nvSpPr>
        <p:spPr>
          <a:xfrm rot="9000000">
            <a:off x="5919452" y="4001880"/>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336723" y="3937744"/>
            <a:ext cx="4982668"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a:t>
            </a:r>
          </a:p>
        </p:txBody>
      </p:sp>
      <p:sp>
        <p:nvSpPr>
          <p:cNvPr id="20" name="任意多边形 19"/>
          <p:cNvSpPr/>
          <p:nvPr/>
        </p:nvSpPr>
        <p:spPr>
          <a:xfrm rot="9000000">
            <a:off x="5919452" y="4923945"/>
            <a:ext cx="446272" cy="394949"/>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42900" dist="215900" dir="7500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336723" y="4859809"/>
            <a:ext cx="4982668"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a:t>
            </a:r>
          </a:p>
        </p:txBody>
      </p:sp>
      <p:sp>
        <p:nvSpPr>
          <p:cNvPr id="22" name="文本框 21"/>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826098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ppt_x</p:attrName>
                                        </p:attrNameLst>
                                      </p:cBhvr>
                                      <p:tavLst>
                                        <p:tav tm="0">
                                          <p:val>
                                            <p:strVal val="#ppt_x+#ppt_w*1.125000"/>
                                          </p:val>
                                        </p:tav>
                                        <p:tav tm="100000">
                                          <p:val>
                                            <p:strVal val="#ppt_x"/>
                                          </p:val>
                                        </p:tav>
                                      </p:tavLst>
                                    </p:anim>
                                    <p:animEffect transition="in" filter="wipe(left)">
                                      <p:cBhvr>
                                        <p:cTn id="20" dur="500"/>
                                        <p:tgtEl>
                                          <p:spTgt spid="3"/>
                                        </p:tgtEl>
                                      </p:cBhvr>
                                    </p:animEffect>
                                  </p:childTnLst>
                                </p:cTn>
                              </p:par>
                            </p:childTnLst>
                          </p:cTn>
                        </p:par>
                        <p:par>
                          <p:cTn id="21" fill="hold">
                            <p:stCondLst>
                              <p:cond delay="2500"/>
                            </p:stCondLst>
                            <p:childTnLst>
                              <p:par>
                                <p:cTn id="22" presetID="10" presetClass="entr" presetSubtype="0" fill="hold" grpId="0" nodeType="afterEffect">
                                  <p:stCondLst>
                                    <p:cond delay="0"/>
                                  </p:stCondLst>
                                  <p:iterate type="wd">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childTnLst>
                                </p:cTn>
                              </p:par>
                            </p:childTnLst>
                          </p:cTn>
                        </p:par>
                        <p:par>
                          <p:cTn id="25" fill="hold">
                            <p:stCondLst>
                              <p:cond delay="7075"/>
                            </p:stCondLst>
                            <p:childTnLst>
                              <p:par>
                                <p:cTn id="26" presetID="1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p:tgtEl>
                                          <p:spTgt spid="8"/>
                                        </p:tgtEl>
                                        <p:attrNameLst>
                                          <p:attrName>ppt_y</p:attrName>
                                        </p:attrNameLst>
                                      </p:cBhvr>
                                      <p:tavLst>
                                        <p:tav tm="0">
                                          <p:val>
                                            <p:strVal val="#ppt_y-#ppt_h*1.125000"/>
                                          </p:val>
                                        </p:tav>
                                        <p:tav tm="100000">
                                          <p:val>
                                            <p:strVal val="#ppt_y"/>
                                          </p:val>
                                        </p:tav>
                                      </p:tavLst>
                                    </p:anim>
                                    <p:animEffect transition="in" filter="wipe(down)">
                                      <p:cBhvr>
                                        <p:cTn id="29" dur="500"/>
                                        <p:tgtEl>
                                          <p:spTgt spid="8"/>
                                        </p:tgtEl>
                                      </p:cBhvr>
                                    </p:animEffect>
                                  </p:childTnLst>
                                </p:cTn>
                              </p:par>
                            </p:childTnLst>
                          </p:cTn>
                        </p:par>
                        <p:par>
                          <p:cTn id="30" fill="hold">
                            <p:stCondLst>
                              <p:cond delay="7575"/>
                            </p:stCondLst>
                            <p:childTnLst>
                              <p:par>
                                <p:cTn id="31" presetID="22" presetClass="entr" presetSubtype="4"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par>
                          <p:cTn id="34" fill="hold">
                            <p:stCondLst>
                              <p:cond delay="8075"/>
                            </p:stCondLst>
                            <p:childTnLst>
                              <p:par>
                                <p:cTn id="35" presetID="1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ppt_x</p:attrName>
                                        </p:attrNameLst>
                                      </p:cBhvr>
                                      <p:tavLst>
                                        <p:tav tm="0">
                                          <p:val>
                                            <p:strVal val="#ppt_x-#ppt_w*1.125000"/>
                                          </p:val>
                                        </p:tav>
                                        <p:tav tm="100000">
                                          <p:val>
                                            <p:strVal val="#ppt_x"/>
                                          </p:val>
                                        </p:tav>
                                      </p:tavLst>
                                    </p:anim>
                                    <p:animEffect transition="in" filter="wipe(right)">
                                      <p:cBhvr>
                                        <p:cTn id="38" dur="500"/>
                                        <p:tgtEl>
                                          <p:spTgt spid="14"/>
                                        </p:tgtEl>
                                      </p:cBhvr>
                                    </p:animEffect>
                                  </p:childTnLst>
                                </p:cTn>
                              </p:par>
                            </p:childTnLst>
                          </p:cTn>
                        </p:par>
                        <p:par>
                          <p:cTn id="39" fill="hold">
                            <p:stCondLst>
                              <p:cond delay="8575"/>
                            </p:stCondLst>
                            <p:childTnLst>
                              <p:par>
                                <p:cTn id="40" presetID="10" presetClass="entr" presetSubtype="0" fill="hold" grpId="0" nodeType="afterEffect">
                                  <p:stCondLst>
                                    <p:cond delay="0"/>
                                  </p:stCondLst>
                                  <p:iterate type="wd">
                                    <p:tmPct val="10000"/>
                                  </p:iterate>
                                  <p:childTnLst>
                                    <p:set>
                                      <p:cBhvr>
                                        <p:cTn id="41" dur="1" fill="hold">
                                          <p:stCondLst>
                                            <p:cond delay="0"/>
                                          </p:stCondLst>
                                        </p:cTn>
                                        <p:tgtEl>
                                          <p:spTgt spid="15"/>
                                        </p:tgtEl>
                                        <p:attrNameLst>
                                          <p:attrName>style.visibility</p:attrName>
                                        </p:attrNameLst>
                                      </p:cBhvr>
                                      <p:to>
                                        <p:strVal val="visible"/>
                                      </p:to>
                                    </p:set>
                                    <p:animEffect transition="in" filter="fade">
                                      <p:cBhvr>
                                        <p:cTn id="42" dur="750"/>
                                        <p:tgtEl>
                                          <p:spTgt spid="15"/>
                                        </p:tgtEl>
                                      </p:cBhvr>
                                    </p:animEffect>
                                  </p:childTnLst>
                                </p:cTn>
                              </p:par>
                            </p:childTnLst>
                          </p:cTn>
                        </p:par>
                        <p:par>
                          <p:cTn id="43" fill="hold">
                            <p:stCondLst>
                              <p:cond delay="13150"/>
                            </p:stCondLst>
                            <p:childTnLst>
                              <p:par>
                                <p:cTn id="44" presetID="1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ppt_x</p:attrName>
                                        </p:attrNameLst>
                                      </p:cBhvr>
                                      <p:tavLst>
                                        <p:tav tm="0">
                                          <p:val>
                                            <p:strVal val="#ppt_x-#ppt_w*1.125000"/>
                                          </p:val>
                                        </p:tav>
                                        <p:tav tm="100000">
                                          <p:val>
                                            <p:strVal val="#ppt_x"/>
                                          </p:val>
                                        </p:tav>
                                      </p:tavLst>
                                    </p:anim>
                                    <p:animEffect transition="in" filter="wipe(right)">
                                      <p:cBhvr>
                                        <p:cTn id="47" dur="500"/>
                                        <p:tgtEl>
                                          <p:spTgt spid="16"/>
                                        </p:tgtEl>
                                      </p:cBhvr>
                                    </p:animEffect>
                                  </p:childTnLst>
                                </p:cTn>
                              </p:par>
                            </p:childTnLst>
                          </p:cTn>
                        </p:par>
                        <p:par>
                          <p:cTn id="48" fill="hold">
                            <p:stCondLst>
                              <p:cond delay="13650"/>
                            </p:stCondLst>
                            <p:childTnLst>
                              <p:par>
                                <p:cTn id="49" presetID="10" presetClass="entr" presetSubtype="0" fill="hold" grpId="0" nodeType="afterEffect">
                                  <p:stCondLst>
                                    <p:cond delay="0"/>
                                  </p:stCondLst>
                                  <p:iterate type="wd">
                                    <p:tmPct val="10000"/>
                                  </p:iterate>
                                  <p:childTnLst>
                                    <p:set>
                                      <p:cBhvr>
                                        <p:cTn id="50" dur="1" fill="hold">
                                          <p:stCondLst>
                                            <p:cond delay="0"/>
                                          </p:stCondLst>
                                        </p:cTn>
                                        <p:tgtEl>
                                          <p:spTgt spid="17"/>
                                        </p:tgtEl>
                                        <p:attrNameLst>
                                          <p:attrName>style.visibility</p:attrName>
                                        </p:attrNameLst>
                                      </p:cBhvr>
                                      <p:to>
                                        <p:strVal val="visible"/>
                                      </p:to>
                                    </p:set>
                                    <p:animEffect transition="in" filter="fade">
                                      <p:cBhvr>
                                        <p:cTn id="51" dur="750"/>
                                        <p:tgtEl>
                                          <p:spTgt spid="17"/>
                                        </p:tgtEl>
                                      </p:cBhvr>
                                    </p:animEffect>
                                  </p:childTnLst>
                                </p:cTn>
                              </p:par>
                            </p:childTnLst>
                          </p:cTn>
                        </p:par>
                        <p:par>
                          <p:cTn id="52" fill="hold">
                            <p:stCondLst>
                              <p:cond delay="18225"/>
                            </p:stCondLst>
                            <p:childTnLst>
                              <p:par>
                                <p:cTn id="53" presetID="1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p:tgtEl>
                                          <p:spTgt spid="18"/>
                                        </p:tgtEl>
                                        <p:attrNameLst>
                                          <p:attrName>ppt_x</p:attrName>
                                        </p:attrNameLst>
                                      </p:cBhvr>
                                      <p:tavLst>
                                        <p:tav tm="0">
                                          <p:val>
                                            <p:strVal val="#ppt_x-#ppt_w*1.125000"/>
                                          </p:val>
                                        </p:tav>
                                        <p:tav tm="100000">
                                          <p:val>
                                            <p:strVal val="#ppt_x"/>
                                          </p:val>
                                        </p:tav>
                                      </p:tavLst>
                                    </p:anim>
                                    <p:animEffect transition="in" filter="wipe(right)">
                                      <p:cBhvr>
                                        <p:cTn id="56" dur="500"/>
                                        <p:tgtEl>
                                          <p:spTgt spid="18"/>
                                        </p:tgtEl>
                                      </p:cBhvr>
                                    </p:animEffect>
                                  </p:childTnLst>
                                </p:cTn>
                              </p:par>
                            </p:childTnLst>
                          </p:cTn>
                        </p:par>
                        <p:par>
                          <p:cTn id="57" fill="hold">
                            <p:stCondLst>
                              <p:cond delay="18725"/>
                            </p:stCondLst>
                            <p:childTnLst>
                              <p:par>
                                <p:cTn id="58" presetID="10" presetClass="entr" presetSubtype="0" fill="hold" grpId="0" nodeType="afterEffect">
                                  <p:stCondLst>
                                    <p:cond delay="0"/>
                                  </p:stCondLst>
                                  <p:iterate type="wd">
                                    <p:tmPct val="10000"/>
                                  </p:iterate>
                                  <p:childTnLst>
                                    <p:set>
                                      <p:cBhvr>
                                        <p:cTn id="59" dur="1" fill="hold">
                                          <p:stCondLst>
                                            <p:cond delay="0"/>
                                          </p:stCondLst>
                                        </p:cTn>
                                        <p:tgtEl>
                                          <p:spTgt spid="19"/>
                                        </p:tgtEl>
                                        <p:attrNameLst>
                                          <p:attrName>style.visibility</p:attrName>
                                        </p:attrNameLst>
                                      </p:cBhvr>
                                      <p:to>
                                        <p:strVal val="visible"/>
                                      </p:to>
                                    </p:set>
                                    <p:animEffect transition="in" filter="fade">
                                      <p:cBhvr>
                                        <p:cTn id="60" dur="750"/>
                                        <p:tgtEl>
                                          <p:spTgt spid="19"/>
                                        </p:tgtEl>
                                      </p:cBhvr>
                                    </p:animEffect>
                                  </p:childTnLst>
                                </p:cTn>
                              </p:par>
                            </p:childTnLst>
                          </p:cTn>
                        </p:par>
                        <p:par>
                          <p:cTn id="61" fill="hold">
                            <p:stCondLst>
                              <p:cond delay="23300"/>
                            </p:stCondLst>
                            <p:childTnLst>
                              <p:par>
                                <p:cTn id="62" presetID="1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p:tgtEl>
                                          <p:spTgt spid="20"/>
                                        </p:tgtEl>
                                        <p:attrNameLst>
                                          <p:attrName>ppt_x</p:attrName>
                                        </p:attrNameLst>
                                      </p:cBhvr>
                                      <p:tavLst>
                                        <p:tav tm="0">
                                          <p:val>
                                            <p:strVal val="#ppt_x-#ppt_w*1.125000"/>
                                          </p:val>
                                        </p:tav>
                                        <p:tav tm="100000">
                                          <p:val>
                                            <p:strVal val="#ppt_x"/>
                                          </p:val>
                                        </p:tav>
                                      </p:tavLst>
                                    </p:anim>
                                    <p:animEffect transition="in" filter="wipe(right)">
                                      <p:cBhvr>
                                        <p:cTn id="65" dur="500"/>
                                        <p:tgtEl>
                                          <p:spTgt spid="20"/>
                                        </p:tgtEl>
                                      </p:cBhvr>
                                    </p:animEffect>
                                  </p:childTnLst>
                                </p:cTn>
                              </p:par>
                            </p:childTnLst>
                          </p:cTn>
                        </p:par>
                        <p:par>
                          <p:cTn id="66" fill="hold">
                            <p:stCondLst>
                              <p:cond delay="23800"/>
                            </p:stCondLst>
                            <p:childTnLst>
                              <p:par>
                                <p:cTn id="67" presetID="10" presetClass="entr" presetSubtype="0" fill="hold" grpId="0" nodeType="afterEffect">
                                  <p:stCondLst>
                                    <p:cond delay="0"/>
                                  </p:stCondLst>
                                  <p:iterate type="wd">
                                    <p:tmPct val="10000"/>
                                  </p:iterate>
                                  <p:childTnLst>
                                    <p:set>
                                      <p:cBhvr>
                                        <p:cTn id="68" dur="1" fill="hold">
                                          <p:stCondLst>
                                            <p:cond delay="0"/>
                                          </p:stCondLst>
                                        </p:cTn>
                                        <p:tgtEl>
                                          <p:spTgt spid="21"/>
                                        </p:tgtEl>
                                        <p:attrNameLst>
                                          <p:attrName>style.visibility</p:attrName>
                                        </p:attrNameLst>
                                      </p:cBhvr>
                                      <p:to>
                                        <p:strVal val="visible"/>
                                      </p:to>
                                    </p:set>
                                    <p:animEffect transition="in" filter="fade">
                                      <p:cBhvr>
                                        <p:cTn id="69" dur="75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down)">
                                      <p:cBhvr>
                                        <p:cTn id="7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14" grpId="0" animBg="1"/>
      <p:bldP spid="15" grpId="0"/>
      <p:bldP spid="16" grpId="0" animBg="1"/>
      <p:bldP spid="17" grpId="0"/>
      <p:bldP spid="18" grpId="0" animBg="1"/>
      <p:bldP spid="19"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文本框 2"/>
          <p:cNvSpPr txBox="1"/>
          <p:nvPr/>
        </p:nvSpPr>
        <p:spPr>
          <a:xfrm>
            <a:off x="623818" y="2787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5" name="矩形 4"/>
          <p:cNvSpPr/>
          <p:nvPr/>
        </p:nvSpPr>
        <p:spPr>
          <a:xfrm>
            <a:off x="947624" y="698868"/>
            <a:ext cx="1383712" cy="369332"/>
          </a:xfrm>
          <a:prstGeom prst="rect">
            <a:avLst/>
          </a:prstGeom>
        </p:spPr>
        <p:txBody>
          <a:bodyPr wrap="none">
            <a:spAutoFit/>
          </a:bodyPr>
          <a:lstStyle/>
          <a:p>
            <a:r>
              <a:rPr lang="zh-CN" altLang="en-US" dirty="0">
                <a:solidFill>
                  <a:schemeClr val="bg1"/>
                </a:solidFill>
              </a:rPr>
              <a:t>Add this title</a:t>
            </a:r>
          </a:p>
        </p:txBody>
      </p:sp>
      <p:cxnSp>
        <p:nvCxnSpPr>
          <p:cNvPr id="14" name="直接连接符 13"/>
          <p:cNvCxnSpPr/>
          <p:nvPr/>
        </p:nvCxnSpPr>
        <p:spPr>
          <a:xfrm>
            <a:off x="1371909" y="2884106"/>
            <a:ext cx="3075859"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52204" y="2884106"/>
            <a:ext cx="3075859"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994519" y="4144849"/>
            <a:ext cx="3075859"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52204" y="5342980"/>
            <a:ext cx="3073552"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371909" y="5342980"/>
            <a:ext cx="3168199"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19841" y="4139701"/>
            <a:ext cx="3075859"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418907" y="2274639"/>
            <a:ext cx="2906849"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a:t>
            </a:r>
          </a:p>
        </p:txBody>
      </p:sp>
      <p:sp>
        <p:nvSpPr>
          <p:cNvPr id="23" name="文本框 22"/>
          <p:cNvSpPr txBox="1"/>
          <p:nvPr/>
        </p:nvSpPr>
        <p:spPr>
          <a:xfrm>
            <a:off x="8079025" y="3468847"/>
            <a:ext cx="2906849"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a:t>
            </a:r>
          </a:p>
        </p:txBody>
      </p:sp>
      <p:sp>
        <p:nvSpPr>
          <p:cNvPr id="24" name="文本框 23"/>
          <p:cNvSpPr txBox="1"/>
          <p:nvPr/>
        </p:nvSpPr>
        <p:spPr>
          <a:xfrm>
            <a:off x="7418907" y="4666977"/>
            <a:ext cx="2906849"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a:t>
            </a:r>
          </a:p>
        </p:txBody>
      </p:sp>
      <p:sp>
        <p:nvSpPr>
          <p:cNvPr id="26" name="文本框 25"/>
          <p:cNvSpPr txBox="1"/>
          <p:nvPr/>
        </p:nvSpPr>
        <p:spPr>
          <a:xfrm>
            <a:off x="1452944" y="2270277"/>
            <a:ext cx="2906849"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a:t>
            </a:r>
          </a:p>
        </p:txBody>
      </p:sp>
      <p:sp>
        <p:nvSpPr>
          <p:cNvPr id="27" name="文本框 26"/>
          <p:cNvSpPr txBox="1"/>
          <p:nvPr/>
        </p:nvSpPr>
        <p:spPr>
          <a:xfrm>
            <a:off x="804347" y="3519604"/>
            <a:ext cx="2906849"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a:t>
            </a:r>
          </a:p>
        </p:txBody>
      </p:sp>
      <p:sp>
        <p:nvSpPr>
          <p:cNvPr id="29" name="文本框 28"/>
          <p:cNvSpPr txBox="1"/>
          <p:nvPr/>
        </p:nvSpPr>
        <p:spPr>
          <a:xfrm>
            <a:off x="1445336" y="4661722"/>
            <a:ext cx="2906849" cy="52322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a:t>
            </a:r>
          </a:p>
        </p:txBody>
      </p:sp>
      <p:grpSp>
        <p:nvGrpSpPr>
          <p:cNvPr id="54" name="组合 53"/>
          <p:cNvGrpSpPr/>
          <p:nvPr/>
        </p:nvGrpSpPr>
        <p:grpSpPr>
          <a:xfrm>
            <a:off x="4390222" y="1788173"/>
            <a:ext cx="1572459" cy="1391621"/>
            <a:chOff x="4390222" y="1788173"/>
            <a:chExt cx="1572459" cy="1391621"/>
          </a:xfrm>
        </p:grpSpPr>
        <p:sp>
          <p:nvSpPr>
            <p:cNvPr id="12" name="任意多边形 11"/>
            <p:cNvSpPr/>
            <p:nvPr/>
          </p:nvSpPr>
          <p:spPr>
            <a:xfrm rot="9000000">
              <a:off x="4390222" y="1788173"/>
              <a:ext cx="1572459" cy="1391621"/>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81000" dist="381000" dir="7500000" algn="ctr" rotWithShape="0">
                <a:srgbClr val="000000">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Group 4"/>
            <p:cNvGrpSpPr>
              <a:grpSpLocks noChangeAspect="1"/>
            </p:cNvGrpSpPr>
            <p:nvPr/>
          </p:nvGrpSpPr>
          <p:grpSpPr bwMode="auto">
            <a:xfrm rot="5400000" flipH="1">
              <a:off x="4961425" y="2066857"/>
              <a:ext cx="430052" cy="859456"/>
              <a:chOff x="1" y="0"/>
              <a:chExt cx="2653" cy="5302"/>
            </a:xfrm>
            <a:solidFill>
              <a:schemeClr val="tx1">
                <a:lumMod val="75000"/>
                <a:lumOff val="25000"/>
              </a:schemeClr>
            </a:solidFill>
          </p:grpSpPr>
          <p:sp>
            <p:nvSpPr>
              <p:cNvPr id="31" name="Freeform 5"/>
              <p:cNvSpPr>
                <a:spLocks/>
              </p:cNvSpPr>
              <p:nvPr/>
            </p:nvSpPr>
            <p:spPr bwMode="auto">
              <a:xfrm>
                <a:off x="1" y="0"/>
                <a:ext cx="2653" cy="2301"/>
              </a:xfrm>
              <a:custGeom>
                <a:avLst/>
                <a:gdLst>
                  <a:gd name="T0" fmla="*/ 1083 w 1120"/>
                  <a:gd name="T1" fmla="*/ 574 h 973"/>
                  <a:gd name="T2" fmla="*/ 1083 w 1120"/>
                  <a:gd name="T3" fmla="*/ 442 h 973"/>
                  <a:gd name="T4" fmla="*/ 950 w 1120"/>
                  <a:gd name="T5" fmla="*/ 442 h 973"/>
                  <a:gd name="T6" fmla="*/ 694 w 1120"/>
                  <a:gd name="T7" fmla="*/ 631 h 973"/>
                  <a:gd name="T8" fmla="*/ 694 w 1120"/>
                  <a:gd name="T9" fmla="*/ 141 h 973"/>
                  <a:gd name="T10" fmla="*/ 555 w 1120"/>
                  <a:gd name="T11" fmla="*/ 0 h 973"/>
                  <a:gd name="T12" fmla="*/ 416 w 1120"/>
                  <a:gd name="T13" fmla="*/ 141 h 973"/>
                  <a:gd name="T14" fmla="*/ 416 w 1120"/>
                  <a:gd name="T15" fmla="*/ 640 h 973"/>
                  <a:gd name="T16" fmla="*/ 161 w 1120"/>
                  <a:gd name="T17" fmla="*/ 446 h 973"/>
                  <a:gd name="T18" fmla="*/ 28 w 1120"/>
                  <a:gd name="T19" fmla="*/ 446 h 973"/>
                  <a:gd name="T20" fmla="*/ 0 w 1120"/>
                  <a:gd name="T21" fmla="*/ 512 h 973"/>
                  <a:gd name="T22" fmla="*/ 28 w 1120"/>
                  <a:gd name="T23" fmla="*/ 579 h 973"/>
                  <a:gd name="T24" fmla="*/ 552 w 1120"/>
                  <a:gd name="T25" fmla="*/ 973 h 973"/>
                  <a:gd name="T26" fmla="*/ 1083 w 1120"/>
                  <a:gd name="T27" fmla="*/ 57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0" h="973">
                    <a:moveTo>
                      <a:pt x="1083" y="574"/>
                    </a:moveTo>
                    <a:cubicBezTo>
                      <a:pt x="1120" y="537"/>
                      <a:pt x="1120" y="478"/>
                      <a:pt x="1083" y="442"/>
                    </a:cubicBezTo>
                    <a:cubicBezTo>
                      <a:pt x="1046" y="405"/>
                      <a:pt x="987" y="405"/>
                      <a:pt x="950" y="442"/>
                    </a:cubicBezTo>
                    <a:cubicBezTo>
                      <a:pt x="694" y="631"/>
                      <a:pt x="694" y="631"/>
                      <a:pt x="694" y="631"/>
                    </a:cubicBezTo>
                    <a:cubicBezTo>
                      <a:pt x="694" y="141"/>
                      <a:pt x="694" y="141"/>
                      <a:pt x="694" y="141"/>
                    </a:cubicBezTo>
                    <a:cubicBezTo>
                      <a:pt x="694" y="63"/>
                      <a:pt x="631" y="0"/>
                      <a:pt x="555" y="0"/>
                    </a:cubicBezTo>
                    <a:cubicBezTo>
                      <a:pt x="478" y="0"/>
                      <a:pt x="416" y="63"/>
                      <a:pt x="416" y="141"/>
                    </a:cubicBezTo>
                    <a:cubicBezTo>
                      <a:pt x="416" y="640"/>
                      <a:pt x="416" y="640"/>
                      <a:pt x="416" y="640"/>
                    </a:cubicBezTo>
                    <a:cubicBezTo>
                      <a:pt x="161" y="446"/>
                      <a:pt x="161" y="446"/>
                      <a:pt x="161" y="446"/>
                    </a:cubicBezTo>
                    <a:cubicBezTo>
                      <a:pt x="124" y="409"/>
                      <a:pt x="65" y="409"/>
                      <a:pt x="28" y="446"/>
                    </a:cubicBezTo>
                    <a:cubicBezTo>
                      <a:pt x="9" y="464"/>
                      <a:pt x="0" y="488"/>
                      <a:pt x="0" y="512"/>
                    </a:cubicBezTo>
                    <a:cubicBezTo>
                      <a:pt x="0" y="536"/>
                      <a:pt x="9" y="560"/>
                      <a:pt x="28" y="579"/>
                    </a:cubicBezTo>
                    <a:cubicBezTo>
                      <a:pt x="552" y="973"/>
                      <a:pt x="552" y="973"/>
                      <a:pt x="552" y="973"/>
                    </a:cubicBezTo>
                    <a:cubicBezTo>
                      <a:pt x="1083" y="574"/>
                      <a:pt x="1083" y="574"/>
                      <a:pt x="1083" y="5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2" name="Freeform 6"/>
              <p:cNvSpPr>
                <a:spLocks/>
              </p:cNvSpPr>
              <p:nvPr/>
            </p:nvSpPr>
            <p:spPr bwMode="auto">
              <a:xfrm>
                <a:off x="1" y="2999"/>
                <a:ext cx="2653" cy="2303"/>
              </a:xfrm>
              <a:custGeom>
                <a:avLst/>
                <a:gdLst>
                  <a:gd name="T0" fmla="*/ 1083 w 1120"/>
                  <a:gd name="T1" fmla="*/ 396 h 974"/>
                  <a:gd name="T2" fmla="*/ 1083 w 1120"/>
                  <a:gd name="T3" fmla="*/ 528 h 974"/>
                  <a:gd name="T4" fmla="*/ 950 w 1120"/>
                  <a:gd name="T5" fmla="*/ 528 h 974"/>
                  <a:gd name="T6" fmla="*/ 694 w 1120"/>
                  <a:gd name="T7" fmla="*/ 342 h 974"/>
                  <a:gd name="T8" fmla="*/ 694 w 1120"/>
                  <a:gd name="T9" fmla="*/ 833 h 974"/>
                  <a:gd name="T10" fmla="*/ 555 w 1120"/>
                  <a:gd name="T11" fmla="*/ 974 h 974"/>
                  <a:gd name="T12" fmla="*/ 416 w 1120"/>
                  <a:gd name="T13" fmla="*/ 833 h 974"/>
                  <a:gd name="T14" fmla="*/ 416 w 1120"/>
                  <a:gd name="T15" fmla="*/ 353 h 974"/>
                  <a:gd name="T16" fmla="*/ 161 w 1120"/>
                  <a:gd name="T17" fmla="*/ 531 h 974"/>
                  <a:gd name="T18" fmla="*/ 28 w 1120"/>
                  <a:gd name="T19" fmla="*/ 531 h 974"/>
                  <a:gd name="T20" fmla="*/ 0 w 1120"/>
                  <a:gd name="T21" fmla="*/ 464 h 974"/>
                  <a:gd name="T22" fmla="*/ 28 w 1120"/>
                  <a:gd name="T23" fmla="*/ 398 h 974"/>
                  <a:gd name="T24" fmla="*/ 552 w 1120"/>
                  <a:gd name="T25" fmla="*/ 0 h 974"/>
                  <a:gd name="T26" fmla="*/ 1083 w 1120"/>
                  <a:gd name="T27" fmla="*/ 39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0" h="974">
                    <a:moveTo>
                      <a:pt x="1083" y="396"/>
                    </a:moveTo>
                    <a:cubicBezTo>
                      <a:pt x="1120" y="433"/>
                      <a:pt x="1120" y="492"/>
                      <a:pt x="1083" y="528"/>
                    </a:cubicBezTo>
                    <a:cubicBezTo>
                      <a:pt x="1046" y="565"/>
                      <a:pt x="987" y="565"/>
                      <a:pt x="950" y="528"/>
                    </a:cubicBezTo>
                    <a:cubicBezTo>
                      <a:pt x="694" y="342"/>
                      <a:pt x="694" y="342"/>
                      <a:pt x="694" y="342"/>
                    </a:cubicBezTo>
                    <a:cubicBezTo>
                      <a:pt x="694" y="833"/>
                      <a:pt x="694" y="833"/>
                      <a:pt x="694" y="833"/>
                    </a:cubicBezTo>
                    <a:cubicBezTo>
                      <a:pt x="694" y="911"/>
                      <a:pt x="631" y="974"/>
                      <a:pt x="555" y="974"/>
                    </a:cubicBezTo>
                    <a:cubicBezTo>
                      <a:pt x="478" y="974"/>
                      <a:pt x="416" y="911"/>
                      <a:pt x="416" y="833"/>
                    </a:cubicBezTo>
                    <a:cubicBezTo>
                      <a:pt x="416" y="353"/>
                      <a:pt x="416" y="353"/>
                      <a:pt x="416" y="353"/>
                    </a:cubicBezTo>
                    <a:cubicBezTo>
                      <a:pt x="161" y="531"/>
                      <a:pt x="161" y="531"/>
                      <a:pt x="161" y="531"/>
                    </a:cubicBezTo>
                    <a:cubicBezTo>
                      <a:pt x="124" y="567"/>
                      <a:pt x="65" y="567"/>
                      <a:pt x="28" y="531"/>
                    </a:cubicBezTo>
                    <a:cubicBezTo>
                      <a:pt x="9" y="512"/>
                      <a:pt x="0" y="488"/>
                      <a:pt x="0" y="464"/>
                    </a:cubicBezTo>
                    <a:cubicBezTo>
                      <a:pt x="0" y="440"/>
                      <a:pt x="9" y="416"/>
                      <a:pt x="28" y="398"/>
                    </a:cubicBezTo>
                    <a:cubicBezTo>
                      <a:pt x="552" y="0"/>
                      <a:pt x="552" y="0"/>
                      <a:pt x="552" y="0"/>
                    </a:cubicBezTo>
                    <a:cubicBezTo>
                      <a:pt x="1083" y="396"/>
                      <a:pt x="1083" y="396"/>
                      <a:pt x="1083" y="3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grpSp>
        <p:nvGrpSpPr>
          <p:cNvPr id="49" name="组合 48"/>
          <p:cNvGrpSpPr/>
          <p:nvPr/>
        </p:nvGrpSpPr>
        <p:grpSpPr>
          <a:xfrm>
            <a:off x="5800895" y="1788173"/>
            <a:ext cx="1572459" cy="1391621"/>
            <a:chOff x="5800895" y="1788173"/>
            <a:chExt cx="1572459" cy="1391621"/>
          </a:xfrm>
        </p:grpSpPr>
        <p:sp>
          <p:nvSpPr>
            <p:cNvPr id="6" name="任意多边形 5"/>
            <p:cNvSpPr/>
            <p:nvPr/>
          </p:nvSpPr>
          <p:spPr>
            <a:xfrm rot="9000000">
              <a:off x="5800895" y="1788173"/>
              <a:ext cx="1572459" cy="1391621"/>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81000" dist="190500" dir="18060000" algn="ctr" rotWithShape="0">
                <a:srgbClr val="000000">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202532" y="2163258"/>
              <a:ext cx="824522" cy="666652"/>
              <a:chOff x="5485048" y="2935026"/>
              <a:chExt cx="1221904" cy="987948"/>
            </a:xfrm>
            <a:solidFill>
              <a:schemeClr val="tx1">
                <a:lumMod val="75000"/>
                <a:lumOff val="25000"/>
              </a:schemeClr>
            </a:solidFill>
          </p:grpSpPr>
          <p:sp>
            <p:nvSpPr>
              <p:cNvPr id="34" name="Freeform 6"/>
              <p:cNvSpPr/>
              <p:nvPr/>
            </p:nvSpPr>
            <p:spPr bwMode="auto">
              <a:xfrm>
                <a:off x="5595586" y="3347220"/>
                <a:ext cx="379243" cy="436459"/>
              </a:xfrm>
              <a:custGeom>
                <a:avLst/>
                <a:gdLst>
                  <a:gd name="T0" fmla="*/ 474 w 474"/>
                  <a:gd name="T1" fmla="*/ 459 h 545"/>
                  <a:gd name="T2" fmla="*/ 340 w 474"/>
                  <a:gd name="T3" fmla="*/ 523 h 545"/>
                  <a:gd name="T4" fmla="*/ 66 w 474"/>
                  <a:gd name="T5" fmla="*/ 501 h 545"/>
                  <a:gd name="T6" fmla="*/ 13 w 474"/>
                  <a:gd name="T7" fmla="*/ 468 h 545"/>
                  <a:gd name="T8" fmla="*/ 13 w 474"/>
                  <a:gd name="T9" fmla="*/ 441 h 545"/>
                  <a:gd name="T10" fmla="*/ 68 w 474"/>
                  <a:gd name="T11" fmla="*/ 406 h 545"/>
                  <a:gd name="T12" fmla="*/ 141 w 474"/>
                  <a:gd name="T13" fmla="*/ 380 h 545"/>
                  <a:gd name="T14" fmla="*/ 177 w 474"/>
                  <a:gd name="T15" fmla="*/ 331 h 545"/>
                  <a:gd name="T16" fmla="*/ 163 w 474"/>
                  <a:gd name="T17" fmla="*/ 267 h 545"/>
                  <a:gd name="T18" fmla="*/ 133 w 474"/>
                  <a:gd name="T19" fmla="*/ 176 h 545"/>
                  <a:gd name="T20" fmla="*/ 142 w 474"/>
                  <a:gd name="T21" fmla="*/ 64 h 545"/>
                  <a:gd name="T22" fmla="*/ 198 w 474"/>
                  <a:gd name="T23" fmla="*/ 9 h 545"/>
                  <a:gd name="T24" fmla="*/ 295 w 474"/>
                  <a:gd name="T25" fmla="*/ 20 h 545"/>
                  <a:gd name="T26" fmla="*/ 341 w 474"/>
                  <a:gd name="T27" fmla="*/ 96 h 545"/>
                  <a:gd name="T28" fmla="*/ 344 w 474"/>
                  <a:gd name="T29" fmla="*/ 168 h 545"/>
                  <a:gd name="T30" fmla="*/ 311 w 474"/>
                  <a:gd name="T31" fmla="*/ 278 h 545"/>
                  <a:gd name="T32" fmla="*/ 332 w 474"/>
                  <a:gd name="T33" fmla="*/ 379 h 545"/>
                  <a:gd name="T34" fmla="*/ 394 w 474"/>
                  <a:gd name="T35" fmla="*/ 400 h 545"/>
                  <a:gd name="T36" fmla="*/ 474 w 474"/>
                  <a:gd name="T37" fmla="*/ 45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4" h="545">
                    <a:moveTo>
                      <a:pt x="474" y="459"/>
                    </a:moveTo>
                    <a:cubicBezTo>
                      <a:pt x="434" y="495"/>
                      <a:pt x="389" y="512"/>
                      <a:pt x="340" y="523"/>
                    </a:cubicBezTo>
                    <a:cubicBezTo>
                      <a:pt x="246" y="545"/>
                      <a:pt x="154" y="542"/>
                      <a:pt x="66" y="501"/>
                    </a:cubicBezTo>
                    <a:cubicBezTo>
                      <a:pt x="47" y="492"/>
                      <a:pt x="31" y="479"/>
                      <a:pt x="13" y="468"/>
                    </a:cubicBezTo>
                    <a:cubicBezTo>
                      <a:pt x="0" y="459"/>
                      <a:pt x="1" y="449"/>
                      <a:pt x="13" y="441"/>
                    </a:cubicBezTo>
                    <a:cubicBezTo>
                      <a:pt x="30" y="429"/>
                      <a:pt x="48" y="415"/>
                      <a:pt x="68" y="406"/>
                    </a:cubicBezTo>
                    <a:cubicBezTo>
                      <a:pt x="91" y="396"/>
                      <a:pt x="116" y="389"/>
                      <a:pt x="141" y="380"/>
                    </a:cubicBezTo>
                    <a:cubicBezTo>
                      <a:pt x="164" y="372"/>
                      <a:pt x="176" y="356"/>
                      <a:pt x="177" y="331"/>
                    </a:cubicBezTo>
                    <a:cubicBezTo>
                      <a:pt x="177" y="308"/>
                      <a:pt x="175" y="289"/>
                      <a:pt x="163" y="267"/>
                    </a:cubicBezTo>
                    <a:cubicBezTo>
                      <a:pt x="147" y="240"/>
                      <a:pt x="135" y="207"/>
                      <a:pt x="133" y="176"/>
                    </a:cubicBezTo>
                    <a:cubicBezTo>
                      <a:pt x="130" y="139"/>
                      <a:pt x="135" y="101"/>
                      <a:pt x="142" y="64"/>
                    </a:cubicBezTo>
                    <a:cubicBezTo>
                      <a:pt x="148" y="35"/>
                      <a:pt x="168" y="14"/>
                      <a:pt x="198" y="9"/>
                    </a:cubicBezTo>
                    <a:cubicBezTo>
                      <a:pt x="231" y="4"/>
                      <a:pt x="264" y="0"/>
                      <a:pt x="295" y="20"/>
                    </a:cubicBezTo>
                    <a:cubicBezTo>
                      <a:pt x="323" y="38"/>
                      <a:pt x="341" y="62"/>
                      <a:pt x="341" y="96"/>
                    </a:cubicBezTo>
                    <a:cubicBezTo>
                      <a:pt x="340" y="120"/>
                      <a:pt x="341" y="144"/>
                      <a:pt x="344" y="168"/>
                    </a:cubicBezTo>
                    <a:cubicBezTo>
                      <a:pt x="348" y="207"/>
                      <a:pt x="335" y="246"/>
                      <a:pt x="311" y="278"/>
                    </a:cubicBezTo>
                    <a:cubicBezTo>
                      <a:pt x="288" y="308"/>
                      <a:pt x="298" y="364"/>
                      <a:pt x="332" y="379"/>
                    </a:cubicBezTo>
                    <a:cubicBezTo>
                      <a:pt x="352" y="387"/>
                      <a:pt x="373" y="394"/>
                      <a:pt x="394" y="400"/>
                    </a:cubicBezTo>
                    <a:cubicBezTo>
                      <a:pt x="429" y="409"/>
                      <a:pt x="451" y="433"/>
                      <a:pt x="474" y="4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65000"/>
                      <a:lumOff val="35000"/>
                    </a:schemeClr>
                  </a:solidFill>
                </a:endParaRPr>
              </a:p>
            </p:txBody>
          </p:sp>
          <p:sp>
            <p:nvSpPr>
              <p:cNvPr id="35" name="Freeform 7"/>
              <p:cNvSpPr/>
              <p:nvPr/>
            </p:nvSpPr>
            <p:spPr bwMode="auto">
              <a:xfrm>
                <a:off x="6044326" y="3487414"/>
                <a:ext cx="381040" cy="435560"/>
              </a:xfrm>
              <a:custGeom>
                <a:avLst/>
                <a:gdLst>
                  <a:gd name="T0" fmla="*/ 476 w 476"/>
                  <a:gd name="T1" fmla="*/ 459 h 544"/>
                  <a:gd name="T2" fmla="*/ 348 w 476"/>
                  <a:gd name="T3" fmla="*/ 520 h 544"/>
                  <a:gd name="T4" fmla="*/ 59 w 476"/>
                  <a:gd name="T5" fmla="*/ 494 h 544"/>
                  <a:gd name="T6" fmla="*/ 20 w 476"/>
                  <a:gd name="T7" fmla="*/ 470 h 544"/>
                  <a:gd name="T8" fmla="*/ 20 w 476"/>
                  <a:gd name="T9" fmla="*/ 435 h 544"/>
                  <a:gd name="T10" fmla="*/ 74 w 476"/>
                  <a:gd name="T11" fmla="*/ 403 h 544"/>
                  <a:gd name="T12" fmla="*/ 140 w 476"/>
                  <a:gd name="T13" fmla="*/ 380 h 544"/>
                  <a:gd name="T14" fmla="*/ 178 w 476"/>
                  <a:gd name="T15" fmla="*/ 325 h 544"/>
                  <a:gd name="T16" fmla="*/ 162 w 476"/>
                  <a:gd name="T17" fmla="*/ 261 h 544"/>
                  <a:gd name="T18" fmla="*/ 136 w 476"/>
                  <a:gd name="T19" fmla="*/ 181 h 544"/>
                  <a:gd name="T20" fmla="*/ 145 w 476"/>
                  <a:gd name="T21" fmla="*/ 60 h 544"/>
                  <a:gd name="T22" fmla="*/ 206 w 476"/>
                  <a:gd name="T23" fmla="*/ 7 h 544"/>
                  <a:gd name="T24" fmla="*/ 320 w 476"/>
                  <a:gd name="T25" fmla="*/ 36 h 544"/>
                  <a:gd name="T26" fmla="*/ 342 w 476"/>
                  <a:gd name="T27" fmla="*/ 98 h 544"/>
                  <a:gd name="T28" fmla="*/ 347 w 476"/>
                  <a:gd name="T29" fmla="*/ 163 h 544"/>
                  <a:gd name="T30" fmla="*/ 344 w 476"/>
                  <a:gd name="T31" fmla="*/ 198 h 544"/>
                  <a:gd name="T32" fmla="*/ 308 w 476"/>
                  <a:gd name="T33" fmla="*/ 283 h 544"/>
                  <a:gd name="T34" fmla="*/ 332 w 476"/>
                  <a:gd name="T35" fmla="*/ 376 h 544"/>
                  <a:gd name="T36" fmla="*/ 392 w 476"/>
                  <a:gd name="T37" fmla="*/ 397 h 544"/>
                  <a:gd name="T38" fmla="*/ 476 w 476"/>
                  <a:gd name="T39" fmla="*/ 459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6" h="544">
                    <a:moveTo>
                      <a:pt x="476" y="459"/>
                    </a:moveTo>
                    <a:cubicBezTo>
                      <a:pt x="438" y="491"/>
                      <a:pt x="395" y="509"/>
                      <a:pt x="348" y="520"/>
                    </a:cubicBezTo>
                    <a:cubicBezTo>
                      <a:pt x="249" y="544"/>
                      <a:pt x="152" y="541"/>
                      <a:pt x="59" y="494"/>
                    </a:cubicBezTo>
                    <a:cubicBezTo>
                      <a:pt x="45" y="488"/>
                      <a:pt x="32" y="479"/>
                      <a:pt x="20" y="470"/>
                    </a:cubicBezTo>
                    <a:cubicBezTo>
                      <a:pt x="1" y="455"/>
                      <a:pt x="0" y="450"/>
                      <a:pt x="20" y="435"/>
                    </a:cubicBezTo>
                    <a:cubicBezTo>
                      <a:pt x="36" y="423"/>
                      <a:pt x="55" y="412"/>
                      <a:pt x="74" y="403"/>
                    </a:cubicBezTo>
                    <a:cubicBezTo>
                      <a:pt x="95" y="393"/>
                      <a:pt x="118" y="388"/>
                      <a:pt x="140" y="380"/>
                    </a:cubicBezTo>
                    <a:cubicBezTo>
                      <a:pt x="169" y="369"/>
                      <a:pt x="178" y="356"/>
                      <a:pt x="178" y="325"/>
                    </a:cubicBezTo>
                    <a:cubicBezTo>
                      <a:pt x="179" y="302"/>
                      <a:pt x="175" y="282"/>
                      <a:pt x="162" y="261"/>
                    </a:cubicBezTo>
                    <a:cubicBezTo>
                      <a:pt x="148" y="238"/>
                      <a:pt x="137" y="209"/>
                      <a:pt x="136" y="181"/>
                    </a:cubicBezTo>
                    <a:cubicBezTo>
                      <a:pt x="134" y="141"/>
                      <a:pt x="137" y="99"/>
                      <a:pt x="145" y="60"/>
                    </a:cubicBezTo>
                    <a:cubicBezTo>
                      <a:pt x="151" y="32"/>
                      <a:pt x="173" y="12"/>
                      <a:pt x="206" y="7"/>
                    </a:cubicBezTo>
                    <a:cubicBezTo>
                      <a:pt x="249" y="0"/>
                      <a:pt x="288" y="4"/>
                      <a:pt x="320" y="36"/>
                    </a:cubicBezTo>
                    <a:cubicBezTo>
                      <a:pt x="337" y="54"/>
                      <a:pt x="342" y="74"/>
                      <a:pt x="342" y="98"/>
                    </a:cubicBezTo>
                    <a:cubicBezTo>
                      <a:pt x="342" y="120"/>
                      <a:pt x="346" y="141"/>
                      <a:pt x="347" y="163"/>
                    </a:cubicBezTo>
                    <a:cubicBezTo>
                      <a:pt x="347" y="174"/>
                      <a:pt x="347" y="187"/>
                      <a:pt x="344" y="198"/>
                    </a:cubicBezTo>
                    <a:cubicBezTo>
                      <a:pt x="336" y="228"/>
                      <a:pt x="331" y="259"/>
                      <a:pt x="308" y="283"/>
                    </a:cubicBezTo>
                    <a:cubicBezTo>
                      <a:pt x="287" y="304"/>
                      <a:pt x="302" y="363"/>
                      <a:pt x="332" y="376"/>
                    </a:cubicBezTo>
                    <a:cubicBezTo>
                      <a:pt x="351" y="384"/>
                      <a:pt x="372" y="390"/>
                      <a:pt x="392" y="397"/>
                    </a:cubicBezTo>
                    <a:cubicBezTo>
                      <a:pt x="433" y="411"/>
                      <a:pt x="447" y="421"/>
                      <a:pt x="476" y="4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65000"/>
                      <a:lumOff val="35000"/>
                    </a:schemeClr>
                  </a:solidFill>
                </a:endParaRPr>
              </a:p>
            </p:txBody>
          </p:sp>
          <p:sp>
            <p:nvSpPr>
              <p:cNvPr id="36" name="Freeform 8"/>
              <p:cNvSpPr/>
              <p:nvPr/>
            </p:nvSpPr>
            <p:spPr bwMode="auto">
              <a:xfrm>
                <a:off x="5952361" y="2935026"/>
                <a:ext cx="376846" cy="462820"/>
              </a:xfrm>
              <a:custGeom>
                <a:avLst/>
                <a:gdLst>
                  <a:gd name="T0" fmla="*/ 0 w 471"/>
                  <a:gd name="T1" fmla="*/ 461 h 578"/>
                  <a:gd name="T2" fmla="*/ 61 w 471"/>
                  <a:gd name="T3" fmla="*/ 414 h 578"/>
                  <a:gd name="T4" fmla="*/ 133 w 471"/>
                  <a:gd name="T5" fmla="*/ 390 h 578"/>
                  <a:gd name="T6" fmla="*/ 166 w 471"/>
                  <a:gd name="T7" fmla="*/ 280 h 578"/>
                  <a:gd name="T8" fmla="*/ 133 w 471"/>
                  <a:gd name="T9" fmla="*/ 180 h 578"/>
                  <a:gd name="T10" fmla="*/ 141 w 471"/>
                  <a:gd name="T11" fmla="*/ 68 h 578"/>
                  <a:gd name="T12" fmla="*/ 184 w 471"/>
                  <a:gd name="T13" fmla="*/ 19 h 578"/>
                  <a:gd name="T14" fmla="*/ 317 w 471"/>
                  <a:gd name="T15" fmla="*/ 45 h 578"/>
                  <a:gd name="T16" fmla="*/ 338 w 471"/>
                  <a:gd name="T17" fmla="*/ 129 h 578"/>
                  <a:gd name="T18" fmla="*/ 342 w 471"/>
                  <a:gd name="T19" fmla="*/ 167 h 578"/>
                  <a:gd name="T20" fmla="*/ 344 w 471"/>
                  <a:gd name="T21" fmla="*/ 185 h 578"/>
                  <a:gd name="T22" fmla="*/ 304 w 471"/>
                  <a:gd name="T23" fmla="*/ 291 h 578"/>
                  <a:gd name="T24" fmla="*/ 333 w 471"/>
                  <a:gd name="T25" fmla="*/ 386 h 578"/>
                  <a:gd name="T26" fmla="*/ 399 w 471"/>
                  <a:gd name="T27" fmla="*/ 409 h 578"/>
                  <a:gd name="T28" fmla="*/ 471 w 471"/>
                  <a:gd name="T29" fmla="*/ 464 h 578"/>
                  <a:gd name="T30" fmla="*/ 0 w 471"/>
                  <a:gd name="T31" fmla="*/ 46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578">
                    <a:moveTo>
                      <a:pt x="0" y="461"/>
                    </a:moveTo>
                    <a:cubicBezTo>
                      <a:pt x="17" y="439"/>
                      <a:pt x="37" y="423"/>
                      <a:pt x="61" y="414"/>
                    </a:cubicBezTo>
                    <a:cubicBezTo>
                      <a:pt x="85" y="405"/>
                      <a:pt x="109" y="398"/>
                      <a:pt x="133" y="390"/>
                    </a:cubicBezTo>
                    <a:cubicBezTo>
                      <a:pt x="178" y="373"/>
                      <a:pt x="190" y="321"/>
                      <a:pt x="166" y="280"/>
                    </a:cubicBezTo>
                    <a:cubicBezTo>
                      <a:pt x="148" y="250"/>
                      <a:pt x="130" y="213"/>
                      <a:pt x="133" y="180"/>
                    </a:cubicBezTo>
                    <a:cubicBezTo>
                      <a:pt x="135" y="143"/>
                      <a:pt x="131" y="105"/>
                      <a:pt x="141" y="68"/>
                    </a:cubicBezTo>
                    <a:cubicBezTo>
                      <a:pt x="147" y="45"/>
                      <a:pt x="163" y="28"/>
                      <a:pt x="184" y="19"/>
                    </a:cubicBezTo>
                    <a:cubicBezTo>
                      <a:pt x="227" y="0"/>
                      <a:pt x="284" y="12"/>
                      <a:pt x="317" y="45"/>
                    </a:cubicBezTo>
                    <a:cubicBezTo>
                      <a:pt x="341" y="69"/>
                      <a:pt x="340" y="98"/>
                      <a:pt x="338" y="129"/>
                    </a:cubicBezTo>
                    <a:cubicBezTo>
                      <a:pt x="338" y="142"/>
                      <a:pt x="341" y="154"/>
                      <a:pt x="342" y="167"/>
                    </a:cubicBezTo>
                    <a:cubicBezTo>
                      <a:pt x="343" y="173"/>
                      <a:pt x="345" y="179"/>
                      <a:pt x="344" y="185"/>
                    </a:cubicBezTo>
                    <a:cubicBezTo>
                      <a:pt x="337" y="223"/>
                      <a:pt x="331" y="261"/>
                      <a:pt x="304" y="291"/>
                    </a:cubicBezTo>
                    <a:cubicBezTo>
                      <a:pt x="283" y="315"/>
                      <a:pt x="302" y="373"/>
                      <a:pt x="333" y="386"/>
                    </a:cubicBezTo>
                    <a:cubicBezTo>
                      <a:pt x="355" y="395"/>
                      <a:pt x="377" y="402"/>
                      <a:pt x="399" y="409"/>
                    </a:cubicBezTo>
                    <a:cubicBezTo>
                      <a:pt x="431" y="417"/>
                      <a:pt x="451" y="441"/>
                      <a:pt x="471" y="464"/>
                    </a:cubicBezTo>
                    <a:cubicBezTo>
                      <a:pt x="381" y="557"/>
                      <a:pt x="113" y="578"/>
                      <a:pt x="0" y="4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65000"/>
                      <a:lumOff val="35000"/>
                    </a:schemeClr>
                  </a:solidFill>
                </a:endParaRPr>
              </a:p>
            </p:txBody>
          </p:sp>
          <p:sp>
            <p:nvSpPr>
              <p:cNvPr id="37" name="Freeform 9"/>
              <p:cNvSpPr/>
              <p:nvPr/>
            </p:nvSpPr>
            <p:spPr bwMode="auto">
              <a:xfrm>
                <a:off x="5485048" y="2994339"/>
                <a:ext cx="467313" cy="512247"/>
              </a:xfrm>
              <a:custGeom>
                <a:avLst/>
                <a:gdLst>
                  <a:gd name="T0" fmla="*/ 353 w 584"/>
                  <a:gd name="T1" fmla="*/ 364 h 640"/>
                  <a:gd name="T2" fmla="*/ 331 w 584"/>
                  <a:gd name="T3" fmla="*/ 261 h 640"/>
                  <a:gd name="T4" fmla="*/ 146 w 584"/>
                  <a:gd name="T5" fmla="*/ 404 h 640"/>
                  <a:gd name="T6" fmla="*/ 127 w 584"/>
                  <a:gd name="T7" fmla="*/ 640 h 640"/>
                  <a:gd name="T8" fmla="*/ 100 w 584"/>
                  <a:gd name="T9" fmla="*/ 601 h 640"/>
                  <a:gd name="T10" fmla="*/ 192 w 584"/>
                  <a:gd name="T11" fmla="*/ 132 h 640"/>
                  <a:gd name="T12" fmla="*/ 279 w 584"/>
                  <a:gd name="T13" fmla="*/ 92 h 640"/>
                  <a:gd name="T14" fmla="*/ 292 w 584"/>
                  <a:gd name="T15" fmla="*/ 71 h 640"/>
                  <a:gd name="T16" fmla="*/ 276 w 584"/>
                  <a:gd name="T17" fmla="*/ 0 h 640"/>
                  <a:gd name="T18" fmla="*/ 584 w 584"/>
                  <a:gd name="T19" fmla="*/ 123 h 640"/>
                  <a:gd name="T20" fmla="*/ 353 w 584"/>
                  <a:gd name="T21" fmla="*/ 36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4" h="640">
                    <a:moveTo>
                      <a:pt x="353" y="364"/>
                    </a:moveTo>
                    <a:cubicBezTo>
                      <a:pt x="345" y="328"/>
                      <a:pt x="338" y="297"/>
                      <a:pt x="331" y="261"/>
                    </a:cubicBezTo>
                    <a:cubicBezTo>
                      <a:pt x="246" y="281"/>
                      <a:pt x="185" y="329"/>
                      <a:pt x="146" y="404"/>
                    </a:cubicBezTo>
                    <a:cubicBezTo>
                      <a:pt x="107" y="479"/>
                      <a:pt x="106" y="558"/>
                      <a:pt x="127" y="640"/>
                    </a:cubicBezTo>
                    <a:cubicBezTo>
                      <a:pt x="118" y="627"/>
                      <a:pt x="108" y="615"/>
                      <a:pt x="100" y="601"/>
                    </a:cubicBezTo>
                    <a:cubicBezTo>
                      <a:pt x="0" y="446"/>
                      <a:pt x="42" y="232"/>
                      <a:pt x="192" y="132"/>
                    </a:cubicBezTo>
                    <a:cubicBezTo>
                      <a:pt x="218" y="115"/>
                      <a:pt x="249" y="104"/>
                      <a:pt x="279" y="92"/>
                    </a:cubicBezTo>
                    <a:cubicBezTo>
                      <a:pt x="290" y="88"/>
                      <a:pt x="295" y="83"/>
                      <a:pt x="292" y="71"/>
                    </a:cubicBezTo>
                    <a:cubicBezTo>
                      <a:pt x="286" y="49"/>
                      <a:pt x="282" y="27"/>
                      <a:pt x="276" y="0"/>
                    </a:cubicBezTo>
                    <a:cubicBezTo>
                      <a:pt x="380" y="42"/>
                      <a:pt x="480" y="82"/>
                      <a:pt x="584" y="123"/>
                    </a:cubicBezTo>
                    <a:cubicBezTo>
                      <a:pt x="507" y="204"/>
                      <a:pt x="432" y="282"/>
                      <a:pt x="353" y="3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65000"/>
                      <a:lumOff val="35000"/>
                    </a:schemeClr>
                  </a:solidFill>
                </a:endParaRPr>
              </a:p>
            </p:txBody>
          </p:sp>
          <p:sp>
            <p:nvSpPr>
              <p:cNvPr id="38" name="Freeform 10"/>
              <p:cNvSpPr/>
              <p:nvPr/>
            </p:nvSpPr>
            <p:spPr bwMode="auto">
              <a:xfrm>
                <a:off x="6386123" y="3088101"/>
                <a:ext cx="320829" cy="550591"/>
              </a:xfrm>
              <a:custGeom>
                <a:avLst/>
                <a:gdLst>
                  <a:gd name="T0" fmla="*/ 267 w 401"/>
                  <a:gd name="T1" fmla="*/ 518 h 688"/>
                  <a:gd name="T2" fmla="*/ 338 w 401"/>
                  <a:gd name="T3" fmla="*/ 569 h 688"/>
                  <a:gd name="T4" fmla="*/ 33 w 401"/>
                  <a:gd name="T5" fmla="*/ 688 h 688"/>
                  <a:gd name="T6" fmla="*/ 33 w 401"/>
                  <a:gd name="T7" fmla="*/ 356 h 688"/>
                  <a:gd name="T8" fmla="*/ 120 w 401"/>
                  <a:gd name="T9" fmla="*/ 416 h 688"/>
                  <a:gd name="T10" fmla="*/ 155 w 401"/>
                  <a:gd name="T11" fmla="*/ 181 h 688"/>
                  <a:gd name="T12" fmla="*/ 0 w 401"/>
                  <a:gd name="T13" fmla="*/ 0 h 688"/>
                  <a:gd name="T14" fmla="*/ 267 w 401"/>
                  <a:gd name="T15" fmla="*/ 518 h 6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1" h="688">
                    <a:moveTo>
                      <a:pt x="267" y="518"/>
                    </a:moveTo>
                    <a:cubicBezTo>
                      <a:pt x="290" y="535"/>
                      <a:pt x="313" y="551"/>
                      <a:pt x="338" y="569"/>
                    </a:cubicBezTo>
                    <a:cubicBezTo>
                      <a:pt x="234" y="609"/>
                      <a:pt x="134" y="649"/>
                      <a:pt x="33" y="688"/>
                    </a:cubicBezTo>
                    <a:cubicBezTo>
                      <a:pt x="33" y="578"/>
                      <a:pt x="33" y="470"/>
                      <a:pt x="33" y="356"/>
                    </a:cubicBezTo>
                    <a:cubicBezTo>
                      <a:pt x="65" y="378"/>
                      <a:pt x="92" y="396"/>
                      <a:pt x="120" y="416"/>
                    </a:cubicBezTo>
                    <a:cubicBezTo>
                      <a:pt x="169" y="341"/>
                      <a:pt x="180" y="264"/>
                      <a:pt x="155" y="181"/>
                    </a:cubicBezTo>
                    <a:cubicBezTo>
                      <a:pt x="131" y="100"/>
                      <a:pt x="77" y="42"/>
                      <a:pt x="0" y="0"/>
                    </a:cubicBezTo>
                    <a:cubicBezTo>
                      <a:pt x="265" y="28"/>
                      <a:pt x="401" y="323"/>
                      <a:pt x="267" y="5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65000"/>
                      <a:lumOff val="35000"/>
                    </a:schemeClr>
                  </a:solidFill>
                </a:endParaRPr>
              </a:p>
            </p:txBody>
          </p:sp>
        </p:grpSp>
      </p:grpSp>
      <p:grpSp>
        <p:nvGrpSpPr>
          <p:cNvPr id="50" name="组合 49"/>
          <p:cNvGrpSpPr/>
          <p:nvPr/>
        </p:nvGrpSpPr>
        <p:grpSpPr>
          <a:xfrm>
            <a:off x="6518162" y="3011505"/>
            <a:ext cx="1572459" cy="1391621"/>
            <a:chOff x="6518162" y="3011505"/>
            <a:chExt cx="1572459" cy="1391621"/>
          </a:xfrm>
        </p:grpSpPr>
        <p:sp>
          <p:nvSpPr>
            <p:cNvPr id="9" name="任意多边形 8"/>
            <p:cNvSpPr/>
            <p:nvPr/>
          </p:nvSpPr>
          <p:spPr>
            <a:xfrm rot="9000000">
              <a:off x="6518162" y="3011505"/>
              <a:ext cx="1572459" cy="1391621"/>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81000" dist="342900" dir="3720000" algn="ctr" rotWithShape="0">
                <a:srgbClr val="000000">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6999446" y="3434228"/>
              <a:ext cx="609890" cy="586963"/>
              <a:chOff x="273050" y="165100"/>
              <a:chExt cx="8066088" cy="7762875"/>
            </a:xfrm>
            <a:solidFill>
              <a:schemeClr val="tx1">
                <a:lumMod val="75000"/>
                <a:lumOff val="25000"/>
              </a:schemeClr>
            </a:solidFill>
          </p:grpSpPr>
          <p:sp>
            <p:nvSpPr>
              <p:cNvPr id="40" name="Freeform 6"/>
              <p:cNvSpPr>
                <a:spLocks/>
              </p:cNvSpPr>
              <p:nvPr/>
            </p:nvSpPr>
            <p:spPr bwMode="auto">
              <a:xfrm>
                <a:off x="441325" y="247650"/>
                <a:ext cx="7751763" cy="7658100"/>
              </a:xfrm>
              <a:custGeom>
                <a:avLst/>
                <a:gdLst>
                  <a:gd name="T0" fmla="*/ 1054 w 2064"/>
                  <a:gd name="T1" fmla="*/ 22 h 2039"/>
                  <a:gd name="T2" fmla="*/ 1035 w 2064"/>
                  <a:gd name="T3" fmla="*/ 31 h 2039"/>
                  <a:gd name="T4" fmla="*/ 706 w 2064"/>
                  <a:gd name="T5" fmla="*/ 268 h 2039"/>
                  <a:gd name="T6" fmla="*/ 669 w 2064"/>
                  <a:gd name="T7" fmla="*/ 338 h 2039"/>
                  <a:gd name="T8" fmla="*/ 674 w 2064"/>
                  <a:gd name="T9" fmla="*/ 373 h 2039"/>
                  <a:gd name="T10" fmla="*/ 668 w 2064"/>
                  <a:gd name="T11" fmla="*/ 424 h 2039"/>
                  <a:gd name="T12" fmla="*/ 620 w 2064"/>
                  <a:gd name="T13" fmla="*/ 470 h 2039"/>
                  <a:gd name="T14" fmla="*/ 635 w 2064"/>
                  <a:gd name="T15" fmla="*/ 486 h 2039"/>
                  <a:gd name="T16" fmla="*/ 968 w 2064"/>
                  <a:gd name="T17" fmla="*/ 818 h 2039"/>
                  <a:gd name="T18" fmla="*/ 995 w 2064"/>
                  <a:gd name="T19" fmla="*/ 829 h 2039"/>
                  <a:gd name="T20" fmla="*/ 1055 w 2064"/>
                  <a:gd name="T21" fmla="*/ 855 h 2039"/>
                  <a:gd name="T22" fmla="*/ 1429 w 2064"/>
                  <a:gd name="T23" fmla="*/ 1210 h 2039"/>
                  <a:gd name="T24" fmla="*/ 2021 w 2064"/>
                  <a:gd name="T25" fmla="*/ 1772 h 2039"/>
                  <a:gd name="T26" fmla="*/ 2023 w 2064"/>
                  <a:gd name="T27" fmla="*/ 1892 h 2039"/>
                  <a:gd name="T28" fmla="*/ 1911 w 2064"/>
                  <a:gd name="T29" fmla="*/ 2004 h 2039"/>
                  <a:gd name="T30" fmla="*/ 1799 w 2064"/>
                  <a:gd name="T31" fmla="*/ 2003 h 2039"/>
                  <a:gd name="T32" fmla="*/ 879 w 2064"/>
                  <a:gd name="T33" fmla="*/ 1033 h 2039"/>
                  <a:gd name="T34" fmla="*/ 852 w 2064"/>
                  <a:gd name="T35" fmla="*/ 967 h 2039"/>
                  <a:gd name="T36" fmla="*/ 846 w 2064"/>
                  <a:gd name="T37" fmla="*/ 949 h 2039"/>
                  <a:gd name="T38" fmla="*/ 498 w 2064"/>
                  <a:gd name="T39" fmla="*/ 601 h 2039"/>
                  <a:gd name="T40" fmla="*/ 491 w 2064"/>
                  <a:gd name="T41" fmla="*/ 597 h 2039"/>
                  <a:gd name="T42" fmla="*/ 448 w 2064"/>
                  <a:gd name="T43" fmla="*/ 643 h 2039"/>
                  <a:gd name="T44" fmla="*/ 395 w 2064"/>
                  <a:gd name="T45" fmla="*/ 652 h 2039"/>
                  <a:gd name="T46" fmla="*/ 360 w 2064"/>
                  <a:gd name="T47" fmla="*/ 659 h 2039"/>
                  <a:gd name="T48" fmla="*/ 303 w 2064"/>
                  <a:gd name="T49" fmla="*/ 715 h 2039"/>
                  <a:gd name="T50" fmla="*/ 299 w 2064"/>
                  <a:gd name="T51" fmla="*/ 755 h 2039"/>
                  <a:gd name="T52" fmla="*/ 295 w 2064"/>
                  <a:gd name="T53" fmla="*/ 796 h 2039"/>
                  <a:gd name="T54" fmla="*/ 216 w 2064"/>
                  <a:gd name="T55" fmla="*/ 875 h 2039"/>
                  <a:gd name="T56" fmla="*/ 167 w 2064"/>
                  <a:gd name="T57" fmla="*/ 875 h 2039"/>
                  <a:gd name="T58" fmla="*/ 16 w 2064"/>
                  <a:gd name="T59" fmla="*/ 723 h 2039"/>
                  <a:gd name="T60" fmla="*/ 16 w 2064"/>
                  <a:gd name="T61" fmla="*/ 673 h 2039"/>
                  <a:gd name="T62" fmla="*/ 92 w 2064"/>
                  <a:gd name="T63" fmla="*/ 597 h 2039"/>
                  <a:gd name="T64" fmla="*/ 137 w 2064"/>
                  <a:gd name="T65" fmla="*/ 592 h 2039"/>
                  <a:gd name="T66" fmla="*/ 170 w 2064"/>
                  <a:gd name="T67" fmla="*/ 590 h 2039"/>
                  <a:gd name="T68" fmla="*/ 235 w 2064"/>
                  <a:gd name="T69" fmla="*/ 526 h 2039"/>
                  <a:gd name="T70" fmla="*/ 236 w 2064"/>
                  <a:gd name="T71" fmla="*/ 492 h 2039"/>
                  <a:gd name="T72" fmla="*/ 240 w 2064"/>
                  <a:gd name="T73" fmla="*/ 449 h 2039"/>
                  <a:gd name="T74" fmla="*/ 245 w 2064"/>
                  <a:gd name="T75" fmla="*/ 443 h 2039"/>
                  <a:gd name="T76" fmla="*/ 516 w 2064"/>
                  <a:gd name="T77" fmla="*/ 174 h 2039"/>
                  <a:gd name="T78" fmla="*/ 939 w 2064"/>
                  <a:gd name="T79" fmla="*/ 0 h 2039"/>
                  <a:gd name="T80" fmla="*/ 1035 w 2064"/>
                  <a:gd name="T81" fmla="*/ 11 h 2039"/>
                  <a:gd name="T82" fmla="*/ 1053 w 2064"/>
                  <a:gd name="T83" fmla="*/ 16 h 2039"/>
                  <a:gd name="T84" fmla="*/ 1054 w 2064"/>
                  <a:gd name="T85" fmla="*/ 22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64" h="2039">
                    <a:moveTo>
                      <a:pt x="1054" y="22"/>
                    </a:moveTo>
                    <a:cubicBezTo>
                      <a:pt x="1048" y="25"/>
                      <a:pt x="1042" y="29"/>
                      <a:pt x="1035" y="31"/>
                    </a:cubicBezTo>
                    <a:cubicBezTo>
                      <a:pt x="902" y="77"/>
                      <a:pt x="793" y="158"/>
                      <a:pt x="706" y="268"/>
                    </a:cubicBezTo>
                    <a:cubicBezTo>
                      <a:pt x="689" y="288"/>
                      <a:pt x="678" y="313"/>
                      <a:pt x="669" y="338"/>
                    </a:cubicBezTo>
                    <a:cubicBezTo>
                      <a:pt x="665" y="348"/>
                      <a:pt x="669" y="363"/>
                      <a:pt x="674" y="373"/>
                    </a:cubicBezTo>
                    <a:cubicBezTo>
                      <a:pt x="684" y="394"/>
                      <a:pt x="684" y="407"/>
                      <a:pt x="668" y="424"/>
                    </a:cubicBezTo>
                    <a:cubicBezTo>
                      <a:pt x="653" y="439"/>
                      <a:pt x="637" y="454"/>
                      <a:pt x="620" y="470"/>
                    </a:cubicBezTo>
                    <a:cubicBezTo>
                      <a:pt x="626" y="477"/>
                      <a:pt x="631" y="482"/>
                      <a:pt x="635" y="486"/>
                    </a:cubicBezTo>
                    <a:cubicBezTo>
                      <a:pt x="746" y="597"/>
                      <a:pt x="857" y="708"/>
                      <a:pt x="968" y="818"/>
                    </a:cubicBezTo>
                    <a:cubicBezTo>
                      <a:pt x="974" y="825"/>
                      <a:pt x="986" y="829"/>
                      <a:pt x="995" y="829"/>
                    </a:cubicBezTo>
                    <a:cubicBezTo>
                      <a:pt x="1019" y="829"/>
                      <a:pt x="1038" y="839"/>
                      <a:pt x="1055" y="855"/>
                    </a:cubicBezTo>
                    <a:cubicBezTo>
                      <a:pt x="1180" y="974"/>
                      <a:pt x="1305" y="1092"/>
                      <a:pt x="1429" y="1210"/>
                    </a:cubicBezTo>
                    <a:cubicBezTo>
                      <a:pt x="1627" y="1397"/>
                      <a:pt x="1824" y="1585"/>
                      <a:pt x="2021" y="1772"/>
                    </a:cubicBezTo>
                    <a:cubicBezTo>
                      <a:pt x="2063" y="1812"/>
                      <a:pt x="2064" y="1851"/>
                      <a:pt x="2023" y="1892"/>
                    </a:cubicBezTo>
                    <a:cubicBezTo>
                      <a:pt x="1986" y="1929"/>
                      <a:pt x="1949" y="1967"/>
                      <a:pt x="1911" y="2004"/>
                    </a:cubicBezTo>
                    <a:cubicBezTo>
                      <a:pt x="1876" y="2039"/>
                      <a:pt x="1834" y="2039"/>
                      <a:pt x="1799" y="2003"/>
                    </a:cubicBezTo>
                    <a:cubicBezTo>
                      <a:pt x="1492" y="1680"/>
                      <a:pt x="1186" y="1356"/>
                      <a:pt x="879" y="1033"/>
                    </a:cubicBezTo>
                    <a:cubicBezTo>
                      <a:pt x="861" y="1014"/>
                      <a:pt x="850" y="993"/>
                      <a:pt x="852" y="967"/>
                    </a:cubicBezTo>
                    <a:cubicBezTo>
                      <a:pt x="853" y="961"/>
                      <a:pt x="850" y="953"/>
                      <a:pt x="846" y="949"/>
                    </a:cubicBezTo>
                    <a:cubicBezTo>
                      <a:pt x="730" y="833"/>
                      <a:pt x="614" y="717"/>
                      <a:pt x="498" y="601"/>
                    </a:cubicBezTo>
                    <a:cubicBezTo>
                      <a:pt x="497" y="601"/>
                      <a:pt x="496" y="600"/>
                      <a:pt x="491" y="597"/>
                    </a:cubicBezTo>
                    <a:cubicBezTo>
                      <a:pt x="477" y="612"/>
                      <a:pt x="463" y="628"/>
                      <a:pt x="448" y="643"/>
                    </a:cubicBezTo>
                    <a:cubicBezTo>
                      <a:pt x="429" y="663"/>
                      <a:pt x="421" y="662"/>
                      <a:pt x="395" y="652"/>
                    </a:cubicBezTo>
                    <a:cubicBezTo>
                      <a:pt x="385" y="649"/>
                      <a:pt x="368" y="652"/>
                      <a:pt x="360" y="659"/>
                    </a:cubicBezTo>
                    <a:cubicBezTo>
                      <a:pt x="339" y="675"/>
                      <a:pt x="321" y="695"/>
                      <a:pt x="303" y="715"/>
                    </a:cubicBezTo>
                    <a:cubicBezTo>
                      <a:pt x="292" y="726"/>
                      <a:pt x="288" y="740"/>
                      <a:pt x="299" y="755"/>
                    </a:cubicBezTo>
                    <a:cubicBezTo>
                      <a:pt x="310" y="770"/>
                      <a:pt x="306" y="784"/>
                      <a:pt x="295" y="796"/>
                    </a:cubicBezTo>
                    <a:cubicBezTo>
                      <a:pt x="269" y="823"/>
                      <a:pt x="243" y="850"/>
                      <a:pt x="216" y="875"/>
                    </a:cubicBezTo>
                    <a:cubicBezTo>
                      <a:pt x="201" y="889"/>
                      <a:pt x="181" y="889"/>
                      <a:pt x="167" y="875"/>
                    </a:cubicBezTo>
                    <a:cubicBezTo>
                      <a:pt x="116" y="825"/>
                      <a:pt x="66" y="774"/>
                      <a:pt x="16" y="723"/>
                    </a:cubicBezTo>
                    <a:cubicBezTo>
                      <a:pt x="0" y="708"/>
                      <a:pt x="1" y="689"/>
                      <a:pt x="16" y="673"/>
                    </a:cubicBezTo>
                    <a:cubicBezTo>
                      <a:pt x="41" y="647"/>
                      <a:pt x="66" y="622"/>
                      <a:pt x="92" y="597"/>
                    </a:cubicBezTo>
                    <a:cubicBezTo>
                      <a:pt x="105" y="584"/>
                      <a:pt x="119" y="581"/>
                      <a:pt x="137" y="592"/>
                    </a:cubicBezTo>
                    <a:cubicBezTo>
                      <a:pt x="146" y="596"/>
                      <a:pt x="163" y="596"/>
                      <a:pt x="170" y="590"/>
                    </a:cubicBezTo>
                    <a:cubicBezTo>
                      <a:pt x="193" y="571"/>
                      <a:pt x="216" y="549"/>
                      <a:pt x="235" y="526"/>
                    </a:cubicBezTo>
                    <a:cubicBezTo>
                      <a:pt x="241" y="519"/>
                      <a:pt x="240" y="501"/>
                      <a:pt x="236" y="492"/>
                    </a:cubicBezTo>
                    <a:cubicBezTo>
                      <a:pt x="227" y="475"/>
                      <a:pt x="230" y="462"/>
                      <a:pt x="240" y="449"/>
                    </a:cubicBezTo>
                    <a:cubicBezTo>
                      <a:pt x="241" y="447"/>
                      <a:pt x="243" y="445"/>
                      <a:pt x="245" y="443"/>
                    </a:cubicBezTo>
                    <a:cubicBezTo>
                      <a:pt x="335" y="354"/>
                      <a:pt x="424" y="262"/>
                      <a:pt x="516" y="174"/>
                    </a:cubicBezTo>
                    <a:cubicBezTo>
                      <a:pt x="634" y="62"/>
                      <a:pt x="775" y="0"/>
                      <a:pt x="939" y="0"/>
                    </a:cubicBezTo>
                    <a:cubicBezTo>
                      <a:pt x="971" y="0"/>
                      <a:pt x="1003" y="7"/>
                      <a:pt x="1035" y="11"/>
                    </a:cubicBezTo>
                    <a:cubicBezTo>
                      <a:pt x="1041" y="11"/>
                      <a:pt x="1047" y="14"/>
                      <a:pt x="1053" y="16"/>
                    </a:cubicBezTo>
                    <a:cubicBezTo>
                      <a:pt x="1053" y="18"/>
                      <a:pt x="1054" y="20"/>
                      <a:pt x="1054" y="22"/>
                    </a:cubicBezTo>
                    <a:close/>
                  </a:path>
                </a:pathLst>
              </a:custGeom>
              <a:gr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41" name="Freeform 7"/>
              <p:cNvSpPr>
                <a:spLocks/>
              </p:cNvSpPr>
              <p:nvPr/>
            </p:nvSpPr>
            <p:spPr bwMode="auto">
              <a:xfrm>
                <a:off x="273050" y="4295775"/>
                <a:ext cx="3778250" cy="3632200"/>
              </a:xfrm>
              <a:custGeom>
                <a:avLst/>
                <a:gdLst>
                  <a:gd name="T0" fmla="*/ 835 w 1006"/>
                  <a:gd name="T1" fmla="*/ 0 h 967"/>
                  <a:gd name="T2" fmla="*/ 1006 w 1006"/>
                  <a:gd name="T3" fmla="*/ 181 h 967"/>
                  <a:gd name="T4" fmla="*/ 986 w 1006"/>
                  <a:gd name="T5" fmla="*/ 193 h 967"/>
                  <a:gd name="T6" fmla="*/ 741 w 1006"/>
                  <a:gd name="T7" fmla="*/ 437 h 967"/>
                  <a:gd name="T8" fmla="*/ 735 w 1006"/>
                  <a:gd name="T9" fmla="*/ 468 h 967"/>
                  <a:gd name="T10" fmla="*/ 475 w 1006"/>
                  <a:gd name="T11" fmla="*/ 955 h 967"/>
                  <a:gd name="T12" fmla="*/ 300 w 1006"/>
                  <a:gd name="T13" fmla="*/ 944 h 967"/>
                  <a:gd name="T14" fmla="*/ 288 w 1006"/>
                  <a:gd name="T15" fmla="*/ 891 h 967"/>
                  <a:gd name="T16" fmla="*/ 455 w 1006"/>
                  <a:gd name="T17" fmla="*/ 724 h 967"/>
                  <a:gd name="T18" fmla="*/ 454 w 1006"/>
                  <a:gd name="T19" fmla="*/ 651 h 967"/>
                  <a:gd name="T20" fmla="*/ 355 w 1006"/>
                  <a:gd name="T21" fmla="*/ 552 h 967"/>
                  <a:gd name="T22" fmla="*/ 291 w 1006"/>
                  <a:gd name="T23" fmla="*/ 552 h 967"/>
                  <a:gd name="T24" fmla="*/ 121 w 1006"/>
                  <a:gd name="T25" fmla="*/ 722 h 967"/>
                  <a:gd name="T26" fmla="*/ 66 w 1006"/>
                  <a:gd name="T27" fmla="*/ 709 h 967"/>
                  <a:gd name="T28" fmla="*/ 352 w 1006"/>
                  <a:gd name="T29" fmla="*/ 252 h 967"/>
                  <a:gd name="T30" fmla="*/ 545 w 1006"/>
                  <a:gd name="T31" fmla="*/ 277 h 967"/>
                  <a:gd name="T32" fmla="*/ 573 w 1006"/>
                  <a:gd name="T33" fmla="*/ 271 h 967"/>
                  <a:gd name="T34" fmla="*/ 823 w 1006"/>
                  <a:gd name="T35" fmla="*/ 20 h 967"/>
                  <a:gd name="T36" fmla="*/ 835 w 1006"/>
                  <a:gd name="T37"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6" h="967">
                    <a:moveTo>
                      <a:pt x="835" y="0"/>
                    </a:moveTo>
                    <a:cubicBezTo>
                      <a:pt x="894" y="62"/>
                      <a:pt x="947" y="119"/>
                      <a:pt x="1006" y="181"/>
                    </a:cubicBezTo>
                    <a:cubicBezTo>
                      <a:pt x="999" y="185"/>
                      <a:pt x="992" y="188"/>
                      <a:pt x="986" y="193"/>
                    </a:cubicBezTo>
                    <a:cubicBezTo>
                      <a:pt x="905" y="274"/>
                      <a:pt x="823" y="356"/>
                      <a:pt x="741" y="437"/>
                    </a:cubicBezTo>
                    <a:cubicBezTo>
                      <a:pt x="731" y="447"/>
                      <a:pt x="730" y="454"/>
                      <a:pt x="735" y="468"/>
                    </a:cubicBezTo>
                    <a:cubicBezTo>
                      <a:pt x="821" y="677"/>
                      <a:pt x="696" y="910"/>
                      <a:pt x="475" y="955"/>
                    </a:cubicBezTo>
                    <a:cubicBezTo>
                      <a:pt x="416" y="967"/>
                      <a:pt x="357" y="962"/>
                      <a:pt x="300" y="944"/>
                    </a:cubicBezTo>
                    <a:cubicBezTo>
                      <a:pt x="268" y="933"/>
                      <a:pt x="264" y="915"/>
                      <a:pt x="288" y="891"/>
                    </a:cubicBezTo>
                    <a:cubicBezTo>
                      <a:pt x="343" y="835"/>
                      <a:pt x="399" y="780"/>
                      <a:pt x="455" y="724"/>
                    </a:cubicBezTo>
                    <a:cubicBezTo>
                      <a:pt x="482" y="697"/>
                      <a:pt x="482" y="679"/>
                      <a:pt x="454" y="651"/>
                    </a:cubicBezTo>
                    <a:cubicBezTo>
                      <a:pt x="421" y="618"/>
                      <a:pt x="388" y="585"/>
                      <a:pt x="355" y="552"/>
                    </a:cubicBezTo>
                    <a:cubicBezTo>
                      <a:pt x="333" y="530"/>
                      <a:pt x="313" y="530"/>
                      <a:pt x="291" y="552"/>
                    </a:cubicBezTo>
                    <a:cubicBezTo>
                      <a:pt x="234" y="609"/>
                      <a:pt x="178" y="665"/>
                      <a:pt x="121" y="722"/>
                    </a:cubicBezTo>
                    <a:cubicBezTo>
                      <a:pt x="95" y="747"/>
                      <a:pt x="78" y="743"/>
                      <a:pt x="66" y="709"/>
                    </a:cubicBezTo>
                    <a:cubicBezTo>
                      <a:pt x="0" y="505"/>
                      <a:pt x="139" y="283"/>
                      <a:pt x="352" y="252"/>
                    </a:cubicBezTo>
                    <a:cubicBezTo>
                      <a:pt x="419" y="243"/>
                      <a:pt x="483" y="250"/>
                      <a:pt x="545" y="277"/>
                    </a:cubicBezTo>
                    <a:cubicBezTo>
                      <a:pt x="557" y="282"/>
                      <a:pt x="564" y="280"/>
                      <a:pt x="573" y="271"/>
                    </a:cubicBezTo>
                    <a:cubicBezTo>
                      <a:pt x="656" y="187"/>
                      <a:pt x="739" y="104"/>
                      <a:pt x="823" y="20"/>
                    </a:cubicBezTo>
                    <a:cubicBezTo>
                      <a:pt x="828" y="15"/>
                      <a:pt x="830" y="8"/>
                      <a:pt x="835"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42" name="Freeform 8"/>
              <p:cNvSpPr>
                <a:spLocks/>
              </p:cNvSpPr>
              <p:nvPr/>
            </p:nvSpPr>
            <p:spPr bwMode="auto">
              <a:xfrm>
                <a:off x="4595813" y="165100"/>
                <a:ext cx="3743325" cy="3590925"/>
              </a:xfrm>
              <a:custGeom>
                <a:avLst/>
                <a:gdLst>
                  <a:gd name="T0" fmla="*/ 171 w 997"/>
                  <a:gd name="T1" fmla="*/ 956 h 956"/>
                  <a:gd name="T2" fmla="*/ 0 w 997"/>
                  <a:gd name="T3" fmla="*/ 793 h 956"/>
                  <a:gd name="T4" fmla="*/ 15 w 997"/>
                  <a:gd name="T5" fmla="*/ 777 h 956"/>
                  <a:gd name="T6" fmla="*/ 254 w 997"/>
                  <a:gd name="T7" fmla="*/ 538 h 956"/>
                  <a:gd name="T8" fmla="*/ 262 w 997"/>
                  <a:gd name="T9" fmla="*/ 506 h 956"/>
                  <a:gd name="T10" fmla="*/ 607 w 997"/>
                  <a:gd name="T11" fmla="*/ 14 h 956"/>
                  <a:gd name="T12" fmla="*/ 695 w 997"/>
                  <a:gd name="T13" fmla="*/ 30 h 956"/>
                  <a:gd name="T14" fmla="*/ 709 w 997"/>
                  <a:gd name="T15" fmla="*/ 83 h 956"/>
                  <a:gd name="T16" fmla="*/ 542 w 997"/>
                  <a:gd name="T17" fmla="*/ 250 h 956"/>
                  <a:gd name="T18" fmla="*/ 543 w 997"/>
                  <a:gd name="T19" fmla="*/ 323 h 956"/>
                  <a:gd name="T20" fmla="*/ 642 w 997"/>
                  <a:gd name="T21" fmla="*/ 422 h 956"/>
                  <a:gd name="T22" fmla="*/ 706 w 997"/>
                  <a:gd name="T23" fmla="*/ 422 h 956"/>
                  <a:gd name="T24" fmla="*/ 876 w 997"/>
                  <a:gd name="T25" fmla="*/ 252 h 956"/>
                  <a:gd name="T26" fmla="*/ 930 w 997"/>
                  <a:gd name="T27" fmla="*/ 265 h 956"/>
                  <a:gd name="T28" fmla="*/ 645 w 997"/>
                  <a:gd name="T29" fmla="*/ 722 h 956"/>
                  <a:gd name="T30" fmla="*/ 452 w 997"/>
                  <a:gd name="T31" fmla="*/ 697 h 956"/>
                  <a:gd name="T32" fmla="*/ 424 w 997"/>
                  <a:gd name="T33" fmla="*/ 703 h 956"/>
                  <a:gd name="T34" fmla="*/ 188 w 997"/>
                  <a:gd name="T35" fmla="*/ 939 h 956"/>
                  <a:gd name="T36" fmla="*/ 171 w 997"/>
                  <a:gd name="T37" fmla="*/ 95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7" h="956">
                    <a:moveTo>
                      <a:pt x="171" y="956"/>
                    </a:moveTo>
                    <a:cubicBezTo>
                      <a:pt x="114" y="902"/>
                      <a:pt x="58" y="848"/>
                      <a:pt x="0" y="793"/>
                    </a:cubicBezTo>
                    <a:cubicBezTo>
                      <a:pt x="6" y="787"/>
                      <a:pt x="10" y="782"/>
                      <a:pt x="15" y="777"/>
                    </a:cubicBezTo>
                    <a:cubicBezTo>
                      <a:pt x="95" y="697"/>
                      <a:pt x="174" y="617"/>
                      <a:pt x="254" y="538"/>
                    </a:cubicBezTo>
                    <a:cubicBezTo>
                      <a:pt x="265" y="528"/>
                      <a:pt x="268" y="520"/>
                      <a:pt x="262" y="506"/>
                    </a:cubicBezTo>
                    <a:cubicBezTo>
                      <a:pt x="161" y="265"/>
                      <a:pt x="347" y="0"/>
                      <a:pt x="607" y="14"/>
                    </a:cubicBezTo>
                    <a:cubicBezTo>
                      <a:pt x="637" y="15"/>
                      <a:pt x="667" y="22"/>
                      <a:pt x="695" y="30"/>
                    </a:cubicBezTo>
                    <a:cubicBezTo>
                      <a:pt x="729" y="39"/>
                      <a:pt x="733" y="59"/>
                      <a:pt x="709" y="83"/>
                    </a:cubicBezTo>
                    <a:cubicBezTo>
                      <a:pt x="653" y="139"/>
                      <a:pt x="598" y="194"/>
                      <a:pt x="542" y="250"/>
                    </a:cubicBezTo>
                    <a:cubicBezTo>
                      <a:pt x="515" y="277"/>
                      <a:pt x="515" y="295"/>
                      <a:pt x="543" y="323"/>
                    </a:cubicBezTo>
                    <a:cubicBezTo>
                      <a:pt x="576" y="356"/>
                      <a:pt x="609" y="389"/>
                      <a:pt x="642" y="422"/>
                    </a:cubicBezTo>
                    <a:cubicBezTo>
                      <a:pt x="664" y="444"/>
                      <a:pt x="684" y="444"/>
                      <a:pt x="706" y="422"/>
                    </a:cubicBezTo>
                    <a:cubicBezTo>
                      <a:pt x="763" y="365"/>
                      <a:pt x="819" y="308"/>
                      <a:pt x="876" y="252"/>
                    </a:cubicBezTo>
                    <a:cubicBezTo>
                      <a:pt x="901" y="226"/>
                      <a:pt x="919" y="231"/>
                      <a:pt x="930" y="265"/>
                    </a:cubicBezTo>
                    <a:cubicBezTo>
                      <a:pt x="997" y="469"/>
                      <a:pt x="858" y="691"/>
                      <a:pt x="645" y="722"/>
                    </a:cubicBezTo>
                    <a:cubicBezTo>
                      <a:pt x="578" y="731"/>
                      <a:pt x="514" y="724"/>
                      <a:pt x="452" y="697"/>
                    </a:cubicBezTo>
                    <a:cubicBezTo>
                      <a:pt x="440" y="692"/>
                      <a:pt x="433" y="694"/>
                      <a:pt x="424" y="703"/>
                    </a:cubicBezTo>
                    <a:cubicBezTo>
                      <a:pt x="346" y="782"/>
                      <a:pt x="267" y="861"/>
                      <a:pt x="188" y="939"/>
                    </a:cubicBezTo>
                    <a:cubicBezTo>
                      <a:pt x="183" y="945"/>
                      <a:pt x="178" y="949"/>
                      <a:pt x="171" y="956"/>
                    </a:cubicBezTo>
                    <a:close/>
                  </a:path>
                </a:pathLst>
              </a:custGeom>
              <a:grp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grpSp>
      <p:grpSp>
        <p:nvGrpSpPr>
          <p:cNvPr id="51" name="组合 50"/>
          <p:cNvGrpSpPr/>
          <p:nvPr/>
        </p:nvGrpSpPr>
        <p:grpSpPr>
          <a:xfrm>
            <a:off x="5800895" y="4234837"/>
            <a:ext cx="1572459" cy="1391621"/>
            <a:chOff x="5800895" y="4234837"/>
            <a:chExt cx="1572459" cy="1391621"/>
          </a:xfrm>
        </p:grpSpPr>
        <p:sp>
          <p:nvSpPr>
            <p:cNvPr id="10" name="任意多边形 9"/>
            <p:cNvSpPr/>
            <p:nvPr/>
          </p:nvSpPr>
          <p:spPr>
            <a:xfrm rot="9000000">
              <a:off x="5800895" y="4234837"/>
              <a:ext cx="1572459" cy="1391621"/>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81000" dist="381000" dir="7500000" algn="ctr" rotWithShape="0">
                <a:srgbClr val="000000">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6188744" y="4686082"/>
              <a:ext cx="786558" cy="505974"/>
              <a:chOff x="655638" y="788988"/>
              <a:chExt cx="6742112" cy="4337050"/>
            </a:xfrm>
            <a:solidFill>
              <a:schemeClr val="tx1">
                <a:lumMod val="75000"/>
                <a:lumOff val="25000"/>
              </a:schemeClr>
            </a:solidFill>
          </p:grpSpPr>
          <p:sp>
            <p:nvSpPr>
              <p:cNvPr id="44" name="Freeform 6"/>
              <p:cNvSpPr>
                <a:spLocks/>
              </p:cNvSpPr>
              <p:nvPr/>
            </p:nvSpPr>
            <p:spPr bwMode="auto">
              <a:xfrm>
                <a:off x="1914525" y="788988"/>
                <a:ext cx="4202113" cy="4337050"/>
              </a:xfrm>
              <a:custGeom>
                <a:avLst/>
                <a:gdLst>
                  <a:gd name="T0" fmla="*/ 8 w 1119"/>
                  <a:gd name="T1" fmla="*/ 1154 h 1154"/>
                  <a:gd name="T2" fmla="*/ 216 w 1119"/>
                  <a:gd name="T3" fmla="*/ 887 h 1154"/>
                  <a:gd name="T4" fmla="*/ 369 w 1119"/>
                  <a:gd name="T5" fmla="*/ 851 h 1154"/>
                  <a:gd name="T6" fmla="*/ 419 w 1119"/>
                  <a:gd name="T7" fmla="*/ 784 h 1154"/>
                  <a:gd name="T8" fmla="*/ 419 w 1119"/>
                  <a:gd name="T9" fmla="*/ 764 h 1154"/>
                  <a:gd name="T10" fmla="*/ 397 w 1119"/>
                  <a:gd name="T11" fmla="*/ 688 h 1154"/>
                  <a:gd name="T12" fmla="*/ 367 w 1119"/>
                  <a:gd name="T13" fmla="*/ 597 h 1154"/>
                  <a:gd name="T14" fmla="*/ 362 w 1119"/>
                  <a:gd name="T15" fmla="*/ 556 h 1154"/>
                  <a:gd name="T16" fmla="*/ 327 w 1119"/>
                  <a:gd name="T17" fmla="*/ 519 h 1154"/>
                  <a:gd name="T18" fmla="*/ 305 w 1119"/>
                  <a:gd name="T19" fmla="*/ 436 h 1154"/>
                  <a:gd name="T20" fmla="*/ 324 w 1119"/>
                  <a:gd name="T21" fmla="*/ 381 h 1154"/>
                  <a:gd name="T22" fmla="*/ 309 w 1119"/>
                  <a:gd name="T23" fmla="*/ 195 h 1154"/>
                  <a:gd name="T24" fmla="*/ 509 w 1119"/>
                  <a:gd name="T25" fmla="*/ 7 h 1154"/>
                  <a:gd name="T26" fmla="*/ 663 w 1119"/>
                  <a:gd name="T27" fmla="*/ 19 h 1154"/>
                  <a:gd name="T28" fmla="*/ 821 w 1119"/>
                  <a:gd name="T29" fmla="*/ 233 h 1154"/>
                  <a:gd name="T30" fmla="*/ 801 w 1119"/>
                  <a:gd name="T31" fmla="*/ 381 h 1154"/>
                  <a:gd name="T32" fmla="*/ 821 w 1119"/>
                  <a:gd name="T33" fmla="*/ 432 h 1154"/>
                  <a:gd name="T34" fmla="*/ 794 w 1119"/>
                  <a:gd name="T35" fmla="*/ 530 h 1154"/>
                  <a:gd name="T36" fmla="*/ 769 w 1119"/>
                  <a:gd name="T37" fmla="*/ 559 h 1154"/>
                  <a:gd name="T38" fmla="*/ 765 w 1119"/>
                  <a:gd name="T39" fmla="*/ 556 h 1154"/>
                  <a:gd name="T40" fmla="*/ 753 w 1119"/>
                  <a:gd name="T41" fmla="*/ 630 h 1154"/>
                  <a:gd name="T42" fmla="*/ 716 w 1119"/>
                  <a:gd name="T43" fmla="*/ 706 h 1154"/>
                  <a:gd name="T44" fmla="*/ 706 w 1119"/>
                  <a:gd name="T45" fmla="*/ 733 h 1154"/>
                  <a:gd name="T46" fmla="*/ 710 w 1119"/>
                  <a:gd name="T47" fmla="*/ 806 h 1154"/>
                  <a:gd name="T48" fmla="*/ 740 w 1119"/>
                  <a:gd name="T49" fmla="*/ 844 h 1154"/>
                  <a:gd name="T50" fmla="*/ 871 w 1119"/>
                  <a:gd name="T51" fmla="*/ 878 h 1154"/>
                  <a:gd name="T52" fmla="*/ 1088 w 1119"/>
                  <a:gd name="T53" fmla="*/ 1023 h 1154"/>
                  <a:gd name="T54" fmla="*/ 1119 w 1119"/>
                  <a:gd name="T55" fmla="*/ 1154 h 1154"/>
                  <a:gd name="T56" fmla="*/ 8 w 1119"/>
                  <a:gd name="T57" fmla="*/ 1154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9" h="1154">
                    <a:moveTo>
                      <a:pt x="8" y="1154"/>
                    </a:moveTo>
                    <a:cubicBezTo>
                      <a:pt x="0" y="1032"/>
                      <a:pt x="92" y="915"/>
                      <a:pt x="216" y="887"/>
                    </a:cubicBezTo>
                    <a:cubicBezTo>
                      <a:pt x="267" y="875"/>
                      <a:pt x="318" y="863"/>
                      <a:pt x="369" y="851"/>
                    </a:cubicBezTo>
                    <a:cubicBezTo>
                      <a:pt x="405" y="843"/>
                      <a:pt x="420" y="820"/>
                      <a:pt x="419" y="784"/>
                    </a:cubicBezTo>
                    <a:cubicBezTo>
                      <a:pt x="418" y="778"/>
                      <a:pt x="419" y="771"/>
                      <a:pt x="419" y="764"/>
                    </a:cubicBezTo>
                    <a:cubicBezTo>
                      <a:pt x="424" y="736"/>
                      <a:pt x="419" y="711"/>
                      <a:pt x="397" y="688"/>
                    </a:cubicBezTo>
                    <a:cubicBezTo>
                      <a:pt x="374" y="664"/>
                      <a:pt x="373" y="629"/>
                      <a:pt x="367" y="597"/>
                    </a:cubicBezTo>
                    <a:cubicBezTo>
                      <a:pt x="365" y="584"/>
                      <a:pt x="364" y="570"/>
                      <a:pt x="362" y="556"/>
                    </a:cubicBezTo>
                    <a:cubicBezTo>
                      <a:pt x="339" y="554"/>
                      <a:pt x="332" y="538"/>
                      <a:pt x="327" y="519"/>
                    </a:cubicBezTo>
                    <a:cubicBezTo>
                      <a:pt x="320" y="491"/>
                      <a:pt x="311" y="464"/>
                      <a:pt x="305" y="436"/>
                    </a:cubicBezTo>
                    <a:cubicBezTo>
                      <a:pt x="301" y="415"/>
                      <a:pt x="300" y="393"/>
                      <a:pt x="324" y="381"/>
                    </a:cubicBezTo>
                    <a:cubicBezTo>
                      <a:pt x="305" y="320"/>
                      <a:pt x="298" y="257"/>
                      <a:pt x="309" y="195"/>
                    </a:cubicBezTo>
                    <a:cubicBezTo>
                      <a:pt x="326" y="96"/>
                      <a:pt x="408" y="21"/>
                      <a:pt x="509" y="7"/>
                    </a:cubicBezTo>
                    <a:cubicBezTo>
                      <a:pt x="562" y="0"/>
                      <a:pt x="613" y="1"/>
                      <a:pt x="663" y="19"/>
                    </a:cubicBezTo>
                    <a:cubicBezTo>
                      <a:pt x="758" y="52"/>
                      <a:pt x="818" y="132"/>
                      <a:pt x="821" y="233"/>
                    </a:cubicBezTo>
                    <a:cubicBezTo>
                      <a:pt x="822" y="283"/>
                      <a:pt x="819" y="333"/>
                      <a:pt x="801" y="381"/>
                    </a:cubicBezTo>
                    <a:cubicBezTo>
                      <a:pt x="824" y="391"/>
                      <a:pt x="826" y="412"/>
                      <a:pt x="821" y="432"/>
                    </a:cubicBezTo>
                    <a:cubicBezTo>
                      <a:pt x="814" y="465"/>
                      <a:pt x="806" y="498"/>
                      <a:pt x="794" y="530"/>
                    </a:cubicBezTo>
                    <a:cubicBezTo>
                      <a:pt x="791" y="541"/>
                      <a:pt x="778" y="550"/>
                      <a:pt x="769" y="559"/>
                    </a:cubicBezTo>
                    <a:cubicBezTo>
                      <a:pt x="768" y="558"/>
                      <a:pt x="766" y="557"/>
                      <a:pt x="765" y="556"/>
                    </a:cubicBezTo>
                    <a:cubicBezTo>
                      <a:pt x="761" y="580"/>
                      <a:pt x="757" y="605"/>
                      <a:pt x="753" y="630"/>
                    </a:cubicBezTo>
                    <a:cubicBezTo>
                      <a:pt x="748" y="659"/>
                      <a:pt x="735" y="684"/>
                      <a:pt x="716" y="706"/>
                    </a:cubicBezTo>
                    <a:cubicBezTo>
                      <a:pt x="710" y="713"/>
                      <a:pt x="706" y="724"/>
                      <a:pt x="706" y="733"/>
                    </a:cubicBezTo>
                    <a:cubicBezTo>
                      <a:pt x="706" y="757"/>
                      <a:pt x="709" y="782"/>
                      <a:pt x="710" y="806"/>
                    </a:cubicBezTo>
                    <a:cubicBezTo>
                      <a:pt x="711" y="827"/>
                      <a:pt x="722" y="839"/>
                      <a:pt x="740" y="844"/>
                    </a:cubicBezTo>
                    <a:cubicBezTo>
                      <a:pt x="783" y="856"/>
                      <a:pt x="826" y="871"/>
                      <a:pt x="871" y="878"/>
                    </a:cubicBezTo>
                    <a:cubicBezTo>
                      <a:pt x="965" y="895"/>
                      <a:pt x="1041" y="937"/>
                      <a:pt x="1088" y="1023"/>
                    </a:cubicBezTo>
                    <a:cubicBezTo>
                      <a:pt x="1110" y="1063"/>
                      <a:pt x="1119" y="1107"/>
                      <a:pt x="1119" y="1154"/>
                    </a:cubicBezTo>
                    <a:cubicBezTo>
                      <a:pt x="749" y="1154"/>
                      <a:pt x="379" y="1154"/>
                      <a:pt x="8" y="1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45" name="Freeform 7"/>
              <p:cNvSpPr>
                <a:spLocks/>
              </p:cNvSpPr>
              <p:nvPr/>
            </p:nvSpPr>
            <p:spPr bwMode="auto">
              <a:xfrm>
                <a:off x="5264150" y="1517650"/>
                <a:ext cx="2133600" cy="2890838"/>
              </a:xfrm>
              <a:custGeom>
                <a:avLst/>
                <a:gdLst>
                  <a:gd name="T0" fmla="*/ 568 w 568"/>
                  <a:gd name="T1" fmla="*/ 769 h 769"/>
                  <a:gd name="T2" fmla="*/ 544 w 568"/>
                  <a:gd name="T3" fmla="*/ 769 h 769"/>
                  <a:gd name="T4" fmla="*/ 270 w 568"/>
                  <a:gd name="T5" fmla="*/ 769 h 769"/>
                  <a:gd name="T6" fmla="*/ 237 w 568"/>
                  <a:gd name="T7" fmla="*/ 752 h 769"/>
                  <a:gd name="T8" fmla="*/ 40 w 568"/>
                  <a:gd name="T9" fmla="*/ 630 h 769"/>
                  <a:gd name="T10" fmla="*/ 20 w 568"/>
                  <a:gd name="T11" fmla="*/ 628 h 769"/>
                  <a:gd name="T12" fmla="*/ 42 w 568"/>
                  <a:gd name="T13" fmla="*/ 597 h 769"/>
                  <a:gd name="T14" fmla="*/ 107 w 568"/>
                  <a:gd name="T15" fmla="*/ 579 h 769"/>
                  <a:gd name="T16" fmla="*/ 136 w 568"/>
                  <a:gd name="T17" fmla="*/ 539 h 769"/>
                  <a:gd name="T18" fmla="*/ 135 w 568"/>
                  <a:gd name="T19" fmla="*/ 506 h 769"/>
                  <a:gd name="T20" fmla="*/ 0 w 568"/>
                  <a:gd name="T21" fmla="*/ 468 h 769"/>
                  <a:gd name="T22" fmla="*/ 39 w 568"/>
                  <a:gd name="T23" fmla="*/ 250 h 769"/>
                  <a:gd name="T24" fmla="*/ 39 w 568"/>
                  <a:gd name="T25" fmla="*/ 200 h 769"/>
                  <a:gd name="T26" fmla="*/ 46 w 568"/>
                  <a:gd name="T27" fmla="*/ 144 h 769"/>
                  <a:gd name="T28" fmla="*/ 209 w 568"/>
                  <a:gd name="T29" fmla="*/ 2 h 769"/>
                  <a:gd name="T30" fmla="*/ 289 w 568"/>
                  <a:gd name="T31" fmla="*/ 7 h 769"/>
                  <a:gd name="T32" fmla="*/ 415 w 568"/>
                  <a:gd name="T33" fmla="*/ 150 h 769"/>
                  <a:gd name="T34" fmla="*/ 420 w 568"/>
                  <a:gd name="T35" fmla="*/ 238 h 769"/>
                  <a:gd name="T36" fmla="*/ 419 w 568"/>
                  <a:gd name="T37" fmla="*/ 334 h 769"/>
                  <a:gd name="T38" fmla="*/ 457 w 568"/>
                  <a:gd name="T39" fmla="*/ 468 h 769"/>
                  <a:gd name="T40" fmla="*/ 323 w 568"/>
                  <a:gd name="T41" fmla="*/ 502 h 769"/>
                  <a:gd name="T42" fmla="*/ 325 w 568"/>
                  <a:gd name="T43" fmla="*/ 560 h 769"/>
                  <a:gd name="T44" fmla="*/ 351 w 568"/>
                  <a:gd name="T45" fmla="*/ 581 h 769"/>
                  <a:gd name="T46" fmla="*/ 447 w 568"/>
                  <a:gd name="T47" fmla="*/ 609 h 769"/>
                  <a:gd name="T48" fmla="*/ 565 w 568"/>
                  <a:gd name="T49" fmla="*/ 746 h 769"/>
                  <a:gd name="T50" fmla="*/ 568 w 568"/>
                  <a:gd name="T51" fmla="*/ 76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8" h="769">
                    <a:moveTo>
                      <a:pt x="568" y="769"/>
                    </a:moveTo>
                    <a:cubicBezTo>
                      <a:pt x="558" y="769"/>
                      <a:pt x="551" y="769"/>
                      <a:pt x="544" y="769"/>
                    </a:cubicBezTo>
                    <a:cubicBezTo>
                      <a:pt x="452" y="769"/>
                      <a:pt x="361" y="769"/>
                      <a:pt x="270" y="769"/>
                    </a:cubicBezTo>
                    <a:cubicBezTo>
                      <a:pt x="254" y="769"/>
                      <a:pt x="247" y="765"/>
                      <a:pt x="237" y="752"/>
                    </a:cubicBezTo>
                    <a:cubicBezTo>
                      <a:pt x="188" y="685"/>
                      <a:pt x="126" y="637"/>
                      <a:pt x="40" y="630"/>
                    </a:cubicBezTo>
                    <a:cubicBezTo>
                      <a:pt x="33" y="629"/>
                      <a:pt x="27" y="628"/>
                      <a:pt x="20" y="628"/>
                    </a:cubicBezTo>
                    <a:cubicBezTo>
                      <a:pt x="14" y="607"/>
                      <a:pt x="28" y="602"/>
                      <a:pt x="42" y="597"/>
                    </a:cubicBezTo>
                    <a:cubicBezTo>
                      <a:pt x="63" y="591"/>
                      <a:pt x="85" y="584"/>
                      <a:pt x="107" y="579"/>
                    </a:cubicBezTo>
                    <a:cubicBezTo>
                      <a:pt x="129" y="574"/>
                      <a:pt x="138" y="561"/>
                      <a:pt x="136" y="539"/>
                    </a:cubicBezTo>
                    <a:cubicBezTo>
                      <a:pt x="134" y="528"/>
                      <a:pt x="135" y="518"/>
                      <a:pt x="135" y="506"/>
                    </a:cubicBezTo>
                    <a:cubicBezTo>
                      <a:pt x="88" y="499"/>
                      <a:pt x="42" y="498"/>
                      <a:pt x="0" y="468"/>
                    </a:cubicBezTo>
                    <a:cubicBezTo>
                      <a:pt x="46" y="401"/>
                      <a:pt x="40" y="325"/>
                      <a:pt x="39" y="250"/>
                    </a:cubicBezTo>
                    <a:cubicBezTo>
                      <a:pt x="39" y="233"/>
                      <a:pt x="38" y="216"/>
                      <a:pt x="39" y="200"/>
                    </a:cubicBezTo>
                    <a:cubicBezTo>
                      <a:pt x="41" y="181"/>
                      <a:pt x="42" y="162"/>
                      <a:pt x="46" y="144"/>
                    </a:cubicBezTo>
                    <a:cubicBezTo>
                      <a:pt x="64" y="56"/>
                      <a:pt x="120" y="7"/>
                      <a:pt x="209" y="2"/>
                    </a:cubicBezTo>
                    <a:cubicBezTo>
                      <a:pt x="236" y="0"/>
                      <a:pt x="263" y="2"/>
                      <a:pt x="289" y="7"/>
                    </a:cubicBezTo>
                    <a:cubicBezTo>
                      <a:pt x="359" y="22"/>
                      <a:pt x="403" y="73"/>
                      <a:pt x="415" y="150"/>
                    </a:cubicBezTo>
                    <a:cubicBezTo>
                      <a:pt x="419" y="179"/>
                      <a:pt x="419" y="209"/>
                      <a:pt x="420" y="238"/>
                    </a:cubicBezTo>
                    <a:cubicBezTo>
                      <a:pt x="420" y="270"/>
                      <a:pt x="419" y="302"/>
                      <a:pt x="419" y="334"/>
                    </a:cubicBezTo>
                    <a:cubicBezTo>
                      <a:pt x="419" y="381"/>
                      <a:pt x="427" y="427"/>
                      <a:pt x="457" y="468"/>
                    </a:cubicBezTo>
                    <a:cubicBezTo>
                      <a:pt x="417" y="497"/>
                      <a:pt x="371" y="497"/>
                      <a:pt x="323" y="502"/>
                    </a:cubicBezTo>
                    <a:cubicBezTo>
                      <a:pt x="323" y="521"/>
                      <a:pt x="321" y="541"/>
                      <a:pt x="325" y="560"/>
                    </a:cubicBezTo>
                    <a:cubicBezTo>
                      <a:pt x="327" y="569"/>
                      <a:pt x="341" y="578"/>
                      <a:pt x="351" y="581"/>
                    </a:cubicBezTo>
                    <a:cubicBezTo>
                      <a:pt x="382" y="592"/>
                      <a:pt x="414" y="601"/>
                      <a:pt x="447" y="609"/>
                    </a:cubicBezTo>
                    <a:cubicBezTo>
                      <a:pt x="517" y="628"/>
                      <a:pt x="550" y="679"/>
                      <a:pt x="565" y="746"/>
                    </a:cubicBezTo>
                    <a:cubicBezTo>
                      <a:pt x="566" y="752"/>
                      <a:pt x="566" y="759"/>
                      <a:pt x="568" y="7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sp>
            <p:nvSpPr>
              <p:cNvPr id="46" name="Freeform 8"/>
              <p:cNvSpPr>
                <a:spLocks/>
              </p:cNvSpPr>
              <p:nvPr/>
            </p:nvSpPr>
            <p:spPr bwMode="auto">
              <a:xfrm>
                <a:off x="655638" y="1484313"/>
                <a:ext cx="2133600" cy="2924175"/>
              </a:xfrm>
              <a:custGeom>
                <a:avLst/>
                <a:gdLst>
                  <a:gd name="T0" fmla="*/ 245 w 568"/>
                  <a:gd name="T1" fmla="*/ 511 h 778"/>
                  <a:gd name="T2" fmla="*/ 112 w 568"/>
                  <a:gd name="T3" fmla="*/ 478 h 778"/>
                  <a:gd name="T4" fmla="*/ 151 w 568"/>
                  <a:gd name="T5" fmla="*/ 318 h 778"/>
                  <a:gd name="T6" fmla="*/ 153 w 568"/>
                  <a:gd name="T7" fmla="*/ 171 h 778"/>
                  <a:gd name="T8" fmla="*/ 366 w 568"/>
                  <a:gd name="T9" fmla="*/ 12 h 778"/>
                  <a:gd name="T10" fmla="*/ 526 w 568"/>
                  <a:gd name="T11" fmla="*/ 178 h 778"/>
                  <a:gd name="T12" fmla="*/ 529 w 568"/>
                  <a:gd name="T13" fmla="*/ 275 h 778"/>
                  <a:gd name="T14" fmla="*/ 568 w 568"/>
                  <a:gd name="T15" fmla="*/ 476 h 778"/>
                  <a:gd name="T16" fmla="*/ 434 w 568"/>
                  <a:gd name="T17" fmla="*/ 514 h 778"/>
                  <a:gd name="T18" fmla="*/ 435 w 568"/>
                  <a:gd name="T19" fmla="*/ 564 h 778"/>
                  <a:gd name="T20" fmla="*/ 450 w 568"/>
                  <a:gd name="T21" fmla="*/ 582 h 778"/>
                  <a:gd name="T22" fmla="*/ 514 w 568"/>
                  <a:gd name="T23" fmla="*/ 603 h 778"/>
                  <a:gd name="T24" fmla="*/ 540 w 568"/>
                  <a:gd name="T25" fmla="*/ 612 h 778"/>
                  <a:gd name="T26" fmla="*/ 550 w 568"/>
                  <a:gd name="T27" fmla="*/ 630 h 778"/>
                  <a:gd name="T28" fmla="*/ 534 w 568"/>
                  <a:gd name="T29" fmla="*/ 638 h 778"/>
                  <a:gd name="T30" fmla="*/ 326 w 568"/>
                  <a:gd name="T31" fmla="*/ 769 h 778"/>
                  <a:gd name="T32" fmla="*/ 313 w 568"/>
                  <a:gd name="T33" fmla="*/ 778 h 778"/>
                  <a:gd name="T34" fmla="*/ 7 w 568"/>
                  <a:gd name="T35" fmla="*/ 778 h 778"/>
                  <a:gd name="T36" fmla="*/ 3 w 568"/>
                  <a:gd name="T37" fmla="*/ 776 h 778"/>
                  <a:gd name="T38" fmla="*/ 102 w 568"/>
                  <a:gd name="T39" fmla="*/ 626 h 778"/>
                  <a:gd name="T40" fmla="*/ 186 w 568"/>
                  <a:gd name="T41" fmla="*/ 601 h 778"/>
                  <a:gd name="T42" fmla="*/ 245 w 568"/>
                  <a:gd name="T43" fmla="*/ 511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8" h="778">
                    <a:moveTo>
                      <a:pt x="245" y="511"/>
                    </a:moveTo>
                    <a:cubicBezTo>
                      <a:pt x="199" y="507"/>
                      <a:pt x="153" y="506"/>
                      <a:pt x="112" y="478"/>
                    </a:cubicBezTo>
                    <a:cubicBezTo>
                      <a:pt x="148" y="429"/>
                      <a:pt x="151" y="374"/>
                      <a:pt x="151" y="318"/>
                    </a:cubicBezTo>
                    <a:cubicBezTo>
                      <a:pt x="150" y="269"/>
                      <a:pt x="147" y="219"/>
                      <a:pt x="153" y="171"/>
                    </a:cubicBezTo>
                    <a:cubicBezTo>
                      <a:pt x="168" y="44"/>
                      <a:pt x="253" y="0"/>
                      <a:pt x="366" y="12"/>
                    </a:cubicBezTo>
                    <a:cubicBezTo>
                      <a:pt x="463" y="22"/>
                      <a:pt x="517" y="80"/>
                      <a:pt x="526" y="178"/>
                    </a:cubicBezTo>
                    <a:cubicBezTo>
                      <a:pt x="529" y="210"/>
                      <a:pt x="530" y="243"/>
                      <a:pt x="529" y="275"/>
                    </a:cubicBezTo>
                    <a:cubicBezTo>
                      <a:pt x="528" y="345"/>
                      <a:pt x="527" y="414"/>
                      <a:pt x="568" y="476"/>
                    </a:cubicBezTo>
                    <a:cubicBezTo>
                      <a:pt x="528" y="506"/>
                      <a:pt x="481" y="508"/>
                      <a:pt x="434" y="514"/>
                    </a:cubicBezTo>
                    <a:cubicBezTo>
                      <a:pt x="434" y="531"/>
                      <a:pt x="433" y="548"/>
                      <a:pt x="435" y="564"/>
                    </a:cubicBezTo>
                    <a:cubicBezTo>
                      <a:pt x="436" y="571"/>
                      <a:pt x="443" y="580"/>
                      <a:pt x="450" y="582"/>
                    </a:cubicBezTo>
                    <a:cubicBezTo>
                      <a:pt x="471" y="590"/>
                      <a:pt x="493" y="596"/>
                      <a:pt x="514" y="603"/>
                    </a:cubicBezTo>
                    <a:cubicBezTo>
                      <a:pt x="523" y="605"/>
                      <a:pt x="533" y="607"/>
                      <a:pt x="540" y="612"/>
                    </a:cubicBezTo>
                    <a:cubicBezTo>
                      <a:pt x="545" y="616"/>
                      <a:pt x="547" y="624"/>
                      <a:pt x="550" y="630"/>
                    </a:cubicBezTo>
                    <a:cubicBezTo>
                      <a:pt x="545" y="633"/>
                      <a:pt x="540" y="637"/>
                      <a:pt x="534" y="638"/>
                    </a:cubicBezTo>
                    <a:cubicBezTo>
                      <a:pt x="441" y="645"/>
                      <a:pt x="377" y="696"/>
                      <a:pt x="326" y="769"/>
                    </a:cubicBezTo>
                    <a:cubicBezTo>
                      <a:pt x="323" y="773"/>
                      <a:pt x="317" y="778"/>
                      <a:pt x="313" y="778"/>
                    </a:cubicBezTo>
                    <a:cubicBezTo>
                      <a:pt x="211" y="778"/>
                      <a:pt x="109" y="778"/>
                      <a:pt x="7" y="778"/>
                    </a:cubicBezTo>
                    <a:cubicBezTo>
                      <a:pt x="6" y="778"/>
                      <a:pt x="4" y="777"/>
                      <a:pt x="3" y="776"/>
                    </a:cubicBezTo>
                    <a:cubicBezTo>
                      <a:pt x="0" y="717"/>
                      <a:pt x="47" y="644"/>
                      <a:pt x="102" y="626"/>
                    </a:cubicBezTo>
                    <a:cubicBezTo>
                      <a:pt x="130" y="617"/>
                      <a:pt x="158" y="608"/>
                      <a:pt x="186" y="601"/>
                    </a:cubicBezTo>
                    <a:cubicBezTo>
                      <a:pt x="247" y="585"/>
                      <a:pt x="253" y="576"/>
                      <a:pt x="245" y="5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grpSp>
      <p:grpSp>
        <p:nvGrpSpPr>
          <p:cNvPr id="52" name="组合 51"/>
          <p:cNvGrpSpPr/>
          <p:nvPr/>
        </p:nvGrpSpPr>
        <p:grpSpPr>
          <a:xfrm>
            <a:off x="4390222" y="4234836"/>
            <a:ext cx="1572459" cy="1391621"/>
            <a:chOff x="4390222" y="4234836"/>
            <a:chExt cx="1572459" cy="1391621"/>
          </a:xfrm>
        </p:grpSpPr>
        <p:sp>
          <p:nvSpPr>
            <p:cNvPr id="11" name="任意多边形 10"/>
            <p:cNvSpPr/>
            <p:nvPr/>
          </p:nvSpPr>
          <p:spPr>
            <a:xfrm rot="9000000">
              <a:off x="4390222" y="4234836"/>
              <a:ext cx="1572459" cy="1391621"/>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81000" dist="330200" dir="8340000" algn="ctr" rotWithShape="0">
                <a:srgbClr val="000000">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53"/>
            <p:cNvSpPr>
              <a:spLocks noEditPoints="1"/>
            </p:cNvSpPr>
            <p:nvPr/>
          </p:nvSpPr>
          <p:spPr bwMode="auto">
            <a:xfrm>
              <a:off x="4933382" y="4678453"/>
              <a:ext cx="462548" cy="454620"/>
            </a:xfrm>
            <a:custGeom>
              <a:avLst/>
              <a:gdLst>
                <a:gd name="T0" fmla="*/ 243 w 713"/>
                <a:gd name="T1" fmla="*/ 215 h 701"/>
                <a:gd name="T2" fmla="*/ 230 w 713"/>
                <a:gd name="T3" fmla="*/ 227 h 701"/>
                <a:gd name="T4" fmla="*/ 230 w 713"/>
                <a:gd name="T5" fmla="*/ 688 h 701"/>
                <a:gd name="T6" fmla="*/ 243 w 713"/>
                <a:gd name="T7" fmla="*/ 701 h 701"/>
                <a:gd name="T8" fmla="*/ 255 w 713"/>
                <a:gd name="T9" fmla="*/ 688 h 701"/>
                <a:gd name="T10" fmla="*/ 255 w 713"/>
                <a:gd name="T11" fmla="*/ 227 h 701"/>
                <a:gd name="T12" fmla="*/ 243 w 713"/>
                <a:gd name="T13" fmla="*/ 215 h 701"/>
                <a:gd name="T14" fmla="*/ 14 w 713"/>
                <a:gd name="T15" fmla="*/ 406 h 701"/>
                <a:gd name="T16" fmla="*/ 1 w 713"/>
                <a:gd name="T17" fmla="*/ 418 h 701"/>
                <a:gd name="T18" fmla="*/ 1 w 713"/>
                <a:gd name="T19" fmla="*/ 688 h 701"/>
                <a:gd name="T20" fmla="*/ 14 w 713"/>
                <a:gd name="T21" fmla="*/ 701 h 701"/>
                <a:gd name="T22" fmla="*/ 26 w 713"/>
                <a:gd name="T23" fmla="*/ 688 h 701"/>
                <a:gd name="T24" fmla="*/ 26 w 713"/>
                <a:gd name="T25" fmla="*/ 418 h 701"/>
                <a:gd name="T26" fmla="*/ 14 w 713"/>
                <a:gd name="T27" fmla="*/ 406 h 701"/>
                <a:gd name="T28" fmla="*/ 701 w 713"/>
                <a:gd name="T29" fmla="*/ 249 h 701"/>
                <a:gd name="T30" fmla="*/ 688 w 713"/>
                <a:gd name="T31" fmla="*/ 262 h 701"/>
                <a:gd name="T32" fmla="*/ 688 w 713"/>
                <a:gd name="T33" fmla="*/ 688 h 701"/>
                <a:gd name="T34" fmla="*/ 701 w 713"/>
                <a:gd name="T35" fmla="*/ 701 h 701"/>
                <a:gd name="T36" fmla="*/ 713 w 713"/>
                <a:gd name="T37" fmla="*/ 688 h 701"/>
                <a:gd name="T38" fmla="*/ 713 w 713"/>
                <a:gd name="T39" fmla="*/ 262 h 701"/>
                <a:gd name="T40" fmla="*/ 701 w 713"/>
                <a:gd name="T41" fmla="*/ 249 h 701"/>
                <a:gd name="T42" fmla="*/ 697 w 713"/>
                <a:gd name="T43" fmla="*/ 107 h 701"/>
                <a:gd name="T44" fmla="*/ 709 w 713"/>
                <a:gd name="T45" fmla="*/ 94 h 701"/>
                <a:gd name="T46" fmla="*/ 708 w 713"/>
                <a:gd name="T47" fmla="*/ 13 h 701"/>
                <a:gd name="T48" fmla="*/ 704 w 713"/>
                <a:gd name="T49" fmla="*/ 3 h 701"/>
                <a:gd name="T50" fmla="*/ 695 w 713"/>
                <a:gd name="T51" fmla="*/ 0 h 701"/>
                <a:gd name="T52" fmla="*/ 613 w 713"/>
                <a:gd name="T53" fmla="*/ 7 h 701"/>
                <a:gd name="T54" fmla="*/ 602 w 713"/>
                <a:gd name="T55" fmla="*/ 21 h 701"/>
                <a:gd name="T56" fmla="*/ 615 w 713"/>
                <a:gd name="T57" fmla="*/ 32 h 701"/>
                <a:gd name="T58" fmla="*/ 665 w 713"/>
                <a:gd name="T59" fmla="*/ 28 h 701"/>
                <a:gd name="T60" fmla="*/ 472 w 713"/>
                <a:gd name="T61" fmla="*/ 240 h 701"/>
                <a:gd name="T62" fmla="*/ 251 w 713"/>
                <a:gd name="T63" fmla="*/ 24 h 701"/>
                <a:gd name="T64" fmla="*/ 234 w 713"/>
                <a:gd name="T65" fmla="*/ 24 h 701"/>
                <a:gd name="T66" fmla="*/ 6 w 713"/>
                <a:gd name="T67" fmla="*/ 232 h 701"/>
                <a:gd name="T68" fmla="*/ 5 w 713"/>
                <a:gd name="T69" fmla="*/ 250 h 701"/>
                <a:gd name="T70" fmla="*/ 23 w 713"/>
                <a:gd name="T71" fmla="*/ 251 h 701"/>
                <a:gd name="T72" fmla="*/ 242 w 713"/>
                <a:gd name="T73" fmla="*/ 50 h 701"/>
                <a:gd name="T74" fmla="*/ 463 w 713"/>
                <a:gd name="T75" fmla="*/ 268 h 701"/>
                <a:gd name="T76" fmla="*/ 472 w 713"/>
                <a:gd name="T77" fmla="*/ 271 h 701"/>
                <a:gd name="T78" fmla="*/ 473 w 713"/>
                <a:gd name="T79" fmla="*/ 271 h 701"/>
                <a:gd name="T80" fmla="*/ 482 w 713"/>
                <a:gd name="T81" fmla="*/ 267 h 701"/>
                <a:gd name="T82" fmla="*/ 683 w 713"/>
                <a:gd name="T83" fmla="*/ 45 h 701"/>
                <a:gd name="T84" fmla="*/ 684 w 713"/>
                <a:gd name="T85" fmla="*/ 94 h 701"/>
                <a:gd name="T86" fmla="*/ 697 w 713"/>
                <a:gd name="T87" fmla="*/ 107 h 701"/>
                <a:gd name="T88" fmla="*/ 697 w 713"/>
                <a:gd name="T89" fmla="*/ 107 h 701"/>
                <a:gd name="T90" fmla="*/ 472 w 713"/>
                <a:gd name="T91" fmla="*/ 405 h 701"/>
                <a:gd name="T92" fmla="*/ 459 w 713"/>
                <a:gd name="T93" fmla="*/ 418 h 701"/>
                <a:gd name="T94" fmla="*/ 459 w 713"/>
                <a:gd name="T95" fmla="*/ 688 h 701"/>
                <a:gd name="T96" fmla="*/ 472 w 713"/>
                <a:gd name="T97" fmla="*/ 701 h 701"/>
                <a:gd name="T98" fmla="*/ 484 w 713"/>
                <a:gd name="T99" fmla="*/ 688 h 701"/>
                <a:gd name="T100" fmla="*/ 484 w 713"/>
                <a:gd name="T101" fmla="*/ 418 h 701"/>
                <a:gd name="T102" fmla="*/ 472 w 713"/>
                <a:gd name="T103" fmla="*/ 40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3" h="701">
                  <a:moveTo>
                    <a:pt x="243" y="215"/>
                  </a:moveTo>
                  <a:cubicBezTo>
                    <a:pt x="236" y="215"/>
                    <a:pt x="230" y="220"/>
                    <a:pt x="230" y="227"/>
                  </a:cubicBezTo>
                  <a:cubicBezTo>
                    <a:pt x="230" y="688"/>
                    <a:pt x="230" y="688"/>
                    <a:pt x="230" y="688"/>
                  </a:cubicBezTo>
                  <a:cubicBezTo>
                    <a:pt x="230" y="695"/>
                    <a:pt x="236" y="701"/>
                    <a:pt x="243" y="701"/>
                  </a:cubicBezTo>
                  <a:cubicBezTo>
                    <a:pt x="250" y="701"/>
                    <a:pt x="255" y="695"/>
                    <a:pt x="255" y="688"/>
                  </a:cubicBezTo>
                  <a:cubicBezTo>
                    <a:pt x="255" y="227"/>
                    <a:pt x="255" y="227"/>
                    <a:pt x="255" y="227"/>
                  </a:cubicBezTo>
                  <a:cubicBezTo>
                    <a:pt x="255" y="220"/>
                    <a:pt x="250" y="215"/>
                    <a:pt x="243" y="215"/>
                  </a:cubicBezTo>
                  <a:close/>
                  <a:moveTo>
                    <a:pt x="14" y="406"/>
                  </a:moveTo>
                  <a:cubicBezTo>
                    <a:pt x="7" y="406"/>
                    <a:pt x="1" y="411"/>
                    <a:pt x="1" y="418"/>
                  </a:cubicBezTo>
                  <a:cubicBezTo>
                    <a:pt x="1" y="688"/>
                    <a:pt x="1" y="688"/>
                    <a:pt x="1" y="688"/>
                  </a:cubicBezTo>
                  <a:cubicBezTo>
                    <a:pt x="1" y="695"/>
                    <a:pt x="7" y="701"/>
                    <a:pt x="14" y="701"/>
                  </a:cubicBezTo>
                  <a:cubicBezTo>
                    <a:pt x="21" y="701"/>
                    <a:pt x="26" y="695"/>
                    <a:pt x="26" y="688"/>
                  </a:cubicBezTo>
                  <a:cubicBezTo>
                    <a:pt x="26" y="418"/>
                    <a:pt x="26" y="418"/>
                    <a:pt x="26" y="418"/>
                  </a:cubicBezTo>
                  <a:cubicBezTo>
                    <a:pt x="26" y="411"/>
                    <a:pt x="21" y="406"/>
                    <a:pt x="14" y="406"/>
                  </a:cubicBezTo>
                  <a:close/>
                  <a:moveTo>
                    <a:pt x="701" y="249"/>
                  </a:moveTo>
                  <a:cubicBezTo>
                    <a:pt x="694" y="249"/>
                    <a:pt x="688" y="255"/>
                    <a:pt x="688" y="262"/>
                  </a:cubicBezTo>
                  <a:cubicBezTo>
                    <a:pt x="688" y="688"/>
                    <a:pt x="688" y="688"/>
                    <a:pt x="688" y="688"/>
                  </a:cubicBezTo>
                  <a:cubicBezTo>
                    <a:pt x="688" y="695"/>
                    <a:pt x="694" y="701"/>
                    <a:pt x="701" y="701"/>
                  </a:cubicBezTo>
                  <a:cubicBezTo>
                    <a:pt x="707" y="701"/>
                    <a:pt x="713" y="695"/>
                    <a:pt x="713" y="688"/>
                  </a:cubicBezTo>
                  <a:cubicBezTo>
                    <a:pt x="713" y="262"/>
                    <a:pt x="713" y="262"/>
                    <a:pt x="713" y="262"/>
                  </a:cubicBezTo>
                  <a:cubicBezTo>
                    <a:pt x="713" y="255"/>
                    <a:pt x="707" y="249"/>
                    <a:pt x="701" y="249"/>
                  </a:cubicBezTo>
                  <a:close/>
                  <a:moveTo>
                    <a:pt x="697" y="107"/>
                  </a:moveTo>
                  <a:cubicBezTo>
                    <a:pt x="704" y="107"/>
                    <a:pt x="709" y="101"/>
                    <a:pt x="709" y="94"/>
                  </a:cubicBezTo>
                  <a:cubicBezTo>
                    <a:pt x="708" y="13"/>
                    <a:pt x="708" y="13"/>
                    <a:pt x="708" y="13"/>
                  </a:cubicBezTo>
                  <a:cubicBezTo>
                    <a:pt x="708" y="9"/>
                    <a:pt x="707" y="6"/>
                    <a:pt x="704" y="3"/>
                  </a:cubicBezTo>
                  <a:cubicBezTo>
                    <a:pt x="702" y="1"/>
                    <a:pt x="698" y="0"/>
                    <a:pt x="695" y="0"/>
                  </a:cubicBezTo>
                  <a:cubicBezTo>
                    <a:pt x="613" y="7"/>
                    <a:pt x="613" y="7"/>
                    <a:pt x="613" y="7"/>
                  </a:cubicBezTo>
                  <a:cubicBezTo>
                    <a:pt x="606" y="8"/>
                    <a:pt x="601" y="14"/>
                    <a:pt x="602" y="21"/>
                  </a:cubicBezTo>
                  <a:cubicBezTo>
                    <a:pt x="602" y="28"/>
                    <a:pt x="609" y="33"/>
                    <a:pt x="615" y="32"/>
                  </a:cubicBezTo>
                  <a:cubicBezTo>
                    <a:pt x="665" y="28"/>
                    <a:pt x="665" y="28"/>
                    <a:pt x="665" y="28"/>
                  </a:cubicBezTo>
                  <a:cubicBezTo>
                    <a:pt x="472" y="240"/>
                    <a:pt x="472" y="240"/>
                    <a:pt x="472" y="240"/>
                  </a:cubicBezTo>
                  <a:cubicBezTo>
                    <a:pt x="251" y="24"/>
                    <a:pt x="251" y="24"/>
                    <a:pt x="251" y="24"/>
                  </a:cubicBezTo>
                  <a:cubicBezTo>
                    <a:pt x="246" y="19"/>
                    <a:pt x="238" y="19"/>
                    <a:pt x="234" y="24"/>
                  </a:cubicBezTo>
                  <a:cubicBezTo>
                    <a:pt x="6" y="232"/>
                    <a:pt x="6" y="232"/>
                    <a:pt x="6" y="232"/>
                  </a:cubicBezTo>
                  <a:cubicBezTo>
                    <a:pt x="1" y="237"/>
                    <a:pt x="0" y="245"/>
                    <a:pt x="5" y="250"/>
                  </a:cubicBezTo>
                  <a:cubicBezTo>
                    <a:pt x="10" y="255"/>
                    <a:pt x="17" y="255"/>
                    <a:pt x="23" y="251"/>
                  </a:cubicBezTo>
                  <a:cubicBezTo>
                    <a:pt x="242" y="50"/>
                    <a:pt x="242" y="50"/>
                    <a:pt x="242" y="50"/>
                  </a:cubicBezTo>
                  <a:cubicBezTo>
                    <a:pt x="463" y="268"/>
                    <a:pt x="463" y="268"/>
                    <a:pt x="463" y="268"/>
                  </a:cubicBezTo>
                  <a:cubicBezTo>
                    <a:pt x="466" y="270"/>
                    <a:pt x="469" y="271"/>
                    <a:pt x="472" y="271"/>
                  </a:cubicBezTo>
                  <a:cubicBezTo>
                    <a:pt x="473" y="271"/>
                    <a:pt x="473" y="271"/>
                    <a:pt x="473" y="271"/>
                  </a:cubicBezTo>
                  <a:cubicBezTo>
                    <a:pt x="476" y="271"/>
                    <a:pt x="479" y="270"/>
                    <a:pt x="482" y="267"/>
                  </a:cubicBezTo>
                  <a:cubicBezTo>
                    <a:pt x="683" y="45"/>
                    <a:pt x="683" y="45"/>
                    <a:pt x="683" y="45"/>
                  </a:cubicBezTo>
                  <a:cubicBezTo>
                    <a:pt x="684" y="94"/>
                    <a:pt x="684" y="94"/>
                    <a:pt x="684" y="94"/>
                  </a:cubicBezTo>
                  <a:cubicBezTo>
                    <a:pt x="684" y="101"/>
                    <a:pt x="690" y="107"/>
                    <a:pt x="697" y="107"/>
                  </a:cubicBezTo>
                  <a:cubicBezTo>
                    <a:pt x="697" y="107"/>
                    <a:pt x="697" y="107"/>
                    <a:pt x="697" y="107"/>
                  </a:cubicBezTo>
                  <a:close/>
                  <a:moveTo>
                    <a:pt x="472" y="405"/>
                  </a:moveTo>
                  <a:cubicBezTo>
                    <a:pt x="465" y="405"/>
                    <a:pt x="459" y="411"/>
                    <a:pt x="459" y="418"/>
                  </a:cubicBezTo>
                  <a:cubicBezTo>
                    <a:pt x="459" y="688"/>
                    <a:pt x="459" y="688"/>
                    <a:pt x="459" y="688"/>
                  </a:cubicBezTo>
                  <a:cubicBezTo>
                    <a:pt x="459" y="695"/>
                    <a:pt x="465" y="701"/>
                    <a:pt x="472" y="701"/>
                  </a:cubicBezTo>
                  <a:cubicBezTo>
                    <a:pt x="479" y="701"/>
                    <a:pt x="484" y="695"/>
                    <a:pt x="484" y="688"/>
                  </a:cubicBezTo>
                  <a:cubicBezTo>
                    <a:pt x="484" y="418"/>
                    <a:pt x="484" y="418"/>
                    <a:pt x="484" y="418"/>
                  </a:cubicBezTo>
                  <a:cubicBezTo>
                    <a:pt x="484" y="411"/>
                    <a:pt x="479" y="405"/>
                    <a:pt x="472" y="405"/>
                  </a:cubicBezTo>
                  <a:close/>
                </a:path>
              </a:pathLst>
            </a:custGeom>
            <a:solidFill>
              <a:schemeClr val="tx1">
                <a:lumMod val="85000"/>
                <a:lumOff val="15000"/>
              </a:schemeClr>
            </a:solidFill>
            <a:ln>
              <a:solidFill>
                <a:schemeClr val="tx1">
                  <a:lumMod val="85000"/>
                  <a:lumOff val="15000"/>
                </a:schemeClr>
              </a:solid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p:cNvGrpSpPr/>
          <p:nvPr/>
        </p:nvGrpSpPr>
        <p:grpSpPr>
          <a:xfrm>
            <a:off x="3656447" y="3011505"/>
            <a:ext cx="1572459" cy="1391621"/>
            <a:chOff x="3656447" y="3011505"/>
            <a:chExt cx="1572459" cy="1391621"/>
          </a:xfrm>
        </p:grpSpPr>
        <p:sp>
          <p:nvSpPr>
            <p:cNvPr id="13" name="任意多边形 12"/>
            <p:cNvSpPr/>
            <p:nvPr/>
          </p:nvSpPr>
          <p:spPr>
            <a:xfrm rot="9000000">
              <a:off x="3656447" y="3011505"/>
              <a:ext cx="1572459" cy="1391621"/>
            </a:xfrm>
            <a:custGeom>
              <a:avLst/>
              <a:gdLst>
                <a:gd name="connsiteX0" fmla="*/ 28988 w 3761891"/>
                <a:gd name="connsiteY0" fmla="*/ 1549518 h 3329262"/>
                <a:gd name="connsiteX1" fmla="*/ 857080 w 3761891"/>
                <a:gd name="connsiteY1" fmla="*/ 115221 h 3329262"/>
                <a:gd name="connsiteX2" fmla="*/ 913826 w 3761891"/>
                <a:gd name="connsiteY2" fmla="*/ 50888 h 3329262"/>
                <a:gd name="connsiteX3" fmla="*/ 929030 w 3761891"/>
                <a:gd name="connsiteY3" fmla="*/ 43468 h 3329262"/>
                <a:gd name="connsiteX4" fmla="*/ 953509 w 3761891"/>
                <a:gd name="connsiteY4" fmla="*/ 26073 h 3329262"/>
                <a:gd name="connsiteX5" fmla="*/ 1056478 w 3761891"/>
                <a:gd name="connsiteY5" fmla="*/ 0 h 3329262"/>
                <a:gd name="connsiteX6" fmla="*/ 2712663 w 3761891"/>
                <a:gd name="connsiteY6" fmla="*/ 0 h 3329262"/>
                <a:gd name="connsiteX7" fmla="*/ 2796749 w 3761891"/>
                <a:gd name="connsiteY7" fmla="*/ 16976 h 3329262"/>
                <a:gd name="connsiteX8" fmla="*/ 2821386 w 3761891"/>
                <a:gd name="connsiteY8" fmla="*/ 33587 h 3329262"/>
                <a:gd name="connsiteX9" fmla="*/ 2848078 w 3761891"/>
                <a:gd name="connsiteY9" fmla="*/ 46612 h 3329262"/>
                <a:gd name="connsiteX10" fmla="*/ 2904822 w 3761891"/>
                <a:gd name="connsiteY10" fmla="*/ 110945 h 3329262"/>
                <a:gd name="connsiteX11" fmla="*/ 3732914 w 3761891"/>
                <a:gd name="connsiteY11" fmla="*/ 1545242 h 3329262"/>
                <a:gd name="connsiteX12" fmla="*/ 3761354 w 3761891"/>
                <a:gd name="connsiteY12" fmla="*/ 1668288 h 3329262"/>
                <a:gd name="connsiteX13" fmla="*/ 3759241 w 3761891"/>
                <a:gd name="connsiteY13" fmla="*/ 1680884 h 3329262"/>
                <a:gd name="connsiteX14" fmla="*/ 3760171 w 3761891"/>
                <a:gd name="connsiteY14" fmla="*/ 1694227 h 3329262"/>
                <a:gd name="connsiteX15" fmla="*/ 3732830 w 3761891"/>
                <a:gd name="connsiteY15" fmla="*/ 1775536 h 3329262"/>
                <a:gd name="connsiteX16" fmla="*/ 2904738 w 3761891"/>
                <a:gd name="connsiteY16" fmla="*/ 3209833 h 3329262"/>
                <a:gd name="connsiteX17" fmla="*/ 2847993 w 3761891"/>
                <a:gd name="connsiteY17" fmla="*/ 3274166 h 3329262"/>
                <a:gd name="connsiteX18" fmla="*/ 2842511 w 3761891"/>
                <a:gd name="connsiteY18" fmla="*/ 3276841 h 3329262"/>
                <a:gd name="connsiteX19" fmla="*/ 2823691 w 3761891"/>
                <a:gd name="connsiteY19" fmla="*/ 3292368 h 3329262"/>
                <a:gd name="connsiteX20" fmla="*/ 2702910 w 3761891"/>
                <a:gd name="connsiteY20" fmla="*/ 3329262 h 3329262"/>
                <a:gd name="connsiteX21" fmla="*/ 1046726 w 3761891"/>
                <a:gd name="connsiteY21" fmla="*/ 3329262 h 3329262"/>
                <a:gd name="connsiteX22" fmla="*/ 893974 w 3761891"/>
                <a:gd name="connsiteY22" fmla="*/ 3265990 h 3329262"/>
                <a:gd name="connsiteX23" fmla="*/ 883550 w 3761891"/>
                <a:gd name="connsiteY23" fmla="*/ 3250529 h 3329262"/>
                <a:gd name="connsiteX24" fmla="*/ 882566 w 3761891"/>
                <a:gd name="connsiteY24" fmla="*/ 3249619 h 3329262"/>
                <a:gd name="connsiteX25" fmla="*/ 856997 w 3761891"/>
                <a:gd name="connsiteY25" fmla="*/ 3214110 h 3329262"/>
                <a:gd name="connsiteX26" fmla="*/ 28905 w 3761891"/>
                <a:gd name="connsiteY26" fmla="*/ 1779812 h 3329262"/>
                <a:gd name="connsiteX27" fmla="*/ 0 w 3761891"/>
                <a:gd name="connsiteY27" fmla="*/ 1677601 h 3329262"/>
                <a:gd name="connsiteX28" fmla="*/ 2825 w 3761891"/>
                <a:gd name="connsiteY28" fmla="*/ 1647714 h 3329262"/>
                <a:gd name="connsiteX29" fmla="*/ 1647 w 3761891"/>
                <a:gd name="connsiteY29" fmla="*/ 1630828 h 3329262"/>
                <a:gd name="connsiteX30" fmla="*/ 28988 w 3761891"/>
                <a:gd name="connsiteY30" fmla="*/ 1549518 h 332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61891" h="3329262">
                  <a:moveTo>
                    <a:pt x="28988" y="1549518"/>
                  </a:moveTo>
                  <a:lnTo>
                    <a:pt x="857080" y="115221"/>
                  </a:lnTo>
                  <a:cubicBezTo>
                    <a:pt x="871994" y="89390"/>
                    <a:pt x="891436" y="67805"/>
                    <a:pt x="913826" y="50888"/>
                  </a:cubicBezTo>
                  <a:lnTo>
                    <a:pt x="929030" y="43468"/>
                  </a:lnTo>
                  <a:lnTo>
                    <a:pt x="953509" y="26073"/>
                  </a:lnTo>
                  <a:cubicBezTo>
                    <a:pt x="984118" y="9445"/>
                    <a:pt x="1019195" y="0"/>
                    <a:pt x="1056478" y="0"/>
                  </a:cubicBezTo>
                  <a:lnTo>
                    <a:pt x="2712663" y="0"/>
                  </a:lnTo>
                  <a:cubicBezTo>
                    <a:pt x="2742490" y="0"/>
                    <a:pt x="2770904" y="6045"/>
                    <a:pt x="2796749" y="16976"/>
                  </a:cubicBezTo>
                  <a:lnTo>
                    <a:pt x="2821386" y="33587"/>
                  </a:lnTo>
                  <a:lnTo>
                    <a:pt x="2848078" y="46612"/>
                  </a:lnTo>
                  <a:cubicBezTo>
                    <a:pt x="2870467" y="63528"/>
                    <a:pt x="2889909" y="85114"/>
                    <a:pt x="2904822" y="110945"/>
                  </a:cubicBezTo>
                  <a:lnTo>
                    <a:pt x="3732914" y="1545242"/>
                  </a:lnTo>
                  <a:cubicBezTo>
                    <a:pt x="3755284" y="1583988"/>
                    <a:pt x="3764287" y="1626784"/>
                    <a:pt x="3761354" y="1668288"/>
                  </a:cubicBezTo>
                  <a:lnTo>
                    <a:pt x="3759241" y="1680884"/>
                  </a:lnTo>
                  <a:lnTo>
                    <a:pt x="3760171" y="1694227"/>
                  </a:lnTo>
                  <a:cubicBezTo>
                    <a:pt x="3756715" y="1722074"/>
                    <a:pt x="3747743" y="1749705"/>
                    <a:pt x="3732830" y="1775536"/>
                  </a:cubicBezTo>
                  <a:lnTo>
                    <a:pt x="2904738" y="3209833"/>
                  </a:lnTo>
                  <a:cubicBezTo>
                    <a:pt x="2889824" y="3235664"/>
                    <a:pt x="2870382" y="3257249"/>
                    <a:pt x="2847993" y="3274166"/>
                  </a:cubicBezTo>
                  <a:lnTo>
                    <a:pt x="2842511" y="3276841"/>
                  </a:lnTo>
                  <a:lnTo>
                    <a:pt x="2823691" y="3292368"/>
                  </a:lnTo>
                  <a:cubicBezTo>
                    <a:pt x="2789213" y="3315661"/>
                    <a:pt x="2747650" y="3329261"/>
                    <a:pt x="2702910" y="3329262"/>
                  </a:cubicBezTo>
                  <a:lnTo>
                    <a:pt x="1046726" y="3329262"/>
                  </a:lnTo>
                  <a:cubicBezTo>
                    <a:pt x="987073" y="3329262"/>
                    <a:pt x="933067" y="3305083"/>
                    <a:pt x="893974" y="3265990"/>
                  </a:cubicBezTo>
                  <a:lnTo>
                    <a:pt x="883550" y="3250529"/>
                  </a:lnTo>
                  <a:lnTo>
                    <a:pt x="882566" y="3249619"/>
                  </a:lnTo>
                  <a:cubicBezTo>
                    <a:pt x="873042" y="3238879"/>
                    <a:pt x="864454" y="3227025"/>
                    <a:pt x="856997" y="3214110"/>
                  </a:cubicBezTo>
                  <a:lnTo>
                    <a:pt x="28905" y="1779812"/>
                  </a:lnTo>
                  <a:cubicBezTo>
                    <a:pt x="10263" y="1747524"/>
                    <a:pt x="904" y="1712423"/>
                    <a:pt x="0" y="1677601"/>
                  </a:cubicBezTo>
                  <a:lnTo>
                    <a:pt x="2825" y="1647714"/>
                  </a:lnTo>
                  <a:lnTo>
                    <a:pt x="1647" y="1630828"/>
                  </a:lnTo>
                  <a:cubicBezTo>
                    <a:pt x="5103" y="1602980"/>
                    <a:pt x="14075" y="1575349"/>
                    <a:pt x="28988" y="1549518"/>
                  </a:cubicBezTo>
                  <a:close/>
                </a:path>
              </a:pathLst>
            </a:custGeom>
            <a:solidFill>
              <a:schemeClr val="bg1"/>
            </a:solidFill>
            <a:ln>
              <a:noFill/>
            </a:ln>
            <a:effectLst>
              <a:outerShdw blurRad="381000" dist="381000" dir="9180000" algn="ctr" rotWithShape="0">
                <a:srgbClr val="000000">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37"/>
            <p:cNvSpPr>
              <a:spLocks noEditPoints="1"/>
            </p:cNvSpPr>
            <p:nvPr/>
          </p:nvSpPr>
          <p:spPr bwMode="auto">
            <a:xfrm>
              <a:off x="4027574" y="3465475"/>
              <a:ext cx="801777" cy="483681"/>
            </a:xfrm>
            <a:custGeom>
              <a:avLst/>
              <a:gdLst>
                <a:gd name="T0" fmla="*/ 349 w 698"/>
                <a:gd name="T1" fmla="*/ 0 h 420"/>
                <a:gd name="T2" fmla="*/ 0 w 698"/>
                <a:gd name="T3" fmla="*/ 210 h 420"/>
                <a:gd name="T4" fmla="*/ 349 w 698"/>
                <a:gd name="T5" fmla="*/ 420 h 420"/>
                <a:gd name="T6" fmla="*/ 698 w 698"/>
                <a:gd name="T7" fmla="*/ 212 h 420"/>
                <a:gd name="T8" fmla="*/ 349 w 698"/>
                <a:gd name="T9" fmla="*/ 0 h 420"/>
                <a:gd name="T10" fmla="*/ 349 w 698"/>
                <a:gd name="T11" fmla="*/ 396 h 420"/>
                <a:gd name="T12" fmla="*/ 32 w 698"/>
                <a:gd name="T13" fmla="*/ 210 h 420"/>
                <a:gd name="T14" fmla="*/ 349 w 698"/>
                <a:gd name="T15" fmla="*/ 24 h 420"/>
                <a:gd name="T16" fmla="*/ 667 w 698"/>
                <a:gd name="T17" fmla="*/ 211 h 420"/>
                <a:gd name="T18" fmla="*/ 349 w 698"/>
                <a:gd name="T19" fmla="*/ 396 h 420"/>
                <a:gd name="T20" fmla="*/ 349 w 698"/>
                <a:gd name="T21" fmla="*/ 70 h 420"/>
                <a:gd name="T22" fmla="*/ 210 w 698"/>
                <a:gd name="T23" fmla="*/ 210 h 420"/>
                <a:gd name="T24" fmla="*/ 349 w 698"/>
                <a:gd name="T25" fmla="*/ 350 h 420"/>
                <a:gd name="T26" fmla="*/ 489 w 698"/>
                <a:gd name="T27" fmla="*/ 210 h 420"/>
                <a:gd name="T28" fmla="*/ 349 w 698"/>
                <a:gd name="T29" fmla="*/ 70 h 420"/>
                <a:gd name="T30" fmla="*/ 349 w 698"/>
                <a:gd name="T31" fmla="*/ 326 h 420"/>
                <a:gd name="T32" fmla="*/ 233 w 698"/>
                <a:gd name="T33" fmla="*/ 210 h 420"/>
                <a:gd name="T34" fmla="*/ 349 w 698"/>
                <a:gd name="T35" fmla="*/ 94 h 420"/>
                <a:gd name="T36" fmla="*/ 466 w 698"/>
                <a:gd name="T37" fmla="*/ 210 h 420"/>
                <a:gd name="T38" fmla="*/ 349 w 698"/>
                <a:gd name="T39" fmla="*/ 326 h 420"/>
                <a:gd name="T40" fmla="*/ 349 w 698"/>
                <a:gd name="T41" fmla="*/ 129 h 420"/>
                <a:gd name="T42" fmla="*/ 268 w 698"/>
                <a:gd name="T43" fmla="*/ 210 h 420"/>
                <a:gd name="T44" fmla="*/ 349 w 698"/>
                <a:gd name="T45" fmla="*/ 292 h 420"/>
                <a:gd name="T46" fmla="*/ 431 w 698"/>
                <a:gd name="T47" fmla="*/ 210 h 420"/>
                <a:gd name="T48" fmla="*/ 349 w 698"/>
                <a:gd name="T49" fmla="*/ 129 h 420"/>
                <a:gd name="T50" fmla="*/ 349 w 698"/>
                <a:gd name="T51" fmla="*/ 268 h 420"/>
                <a:gd name="T52" fmla="*/ 291 w 698"/>
                <a:gd name="T53" fmla="*/ 210 h 420"/>
                <a:gd name="T54" fmla="*/ 349 w 698"/>
                <a:gd name="T55" fmla="*/ 152 h 420"/>
                <a:gd name="T56" fmla="*/ 407 w 698"/>
                <a:gd name="T57" fmla="*/ 210 h 420"/>
                <a:gd name="T58" fmla="*/ 349 w 698"/>
                <a:gd name="T59" fmla="*/ 26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8" h="420">
                  <a:moveTo>
                    <a:pt x="349" y="0"/>
                  </a:moveTo>
                  <a:cubicBezTo>
                    <a:pt x="222" y="0"/>
                    <a:pt x="122" y="80"/>
                    <a:pt x="0" y="210"/>
                  </a:cubicBezTo>
                  <a:cubicBezTo>
                    <a:pt x="105" y="321"/>
                    <a:pt x="194" y="420"/>
                    <a:pt x="349" y="420"/>
                  </a:cubicBezTo>
                  <a:cubicBezTo>
                    <a:pt x="505" y="420"/>
                    <a:pt x="619" y="294"/>
                    <a:pt x="698" y="212"/>
                  </a:cubicBezTo>
                  <a:cubicBezTo>
                    <a:pt x="617" y="116"/>
                    <a:pt x="503" y="0"/>
                    <a:pt x="349" y="0"/>
                  </a:cubicBezTo>
                  <a:close/>
                  <a:moveTo>
                    <a:pt x="349" y="396"/>
                  </a:moveTo>
                  <a:cubicBezTo>
                    <a:pt x="211" y="396"/>
                    <a:pt x="128" y="311"/>
                    <a:pt x="32" y="210"/>
                  </a:cubicBezTo>
                  <a:cubicBezTo>
                    <a:pt x="146" y="92"/>
                    <a:pt x="236" y="24"/>
                    <a:pt x="349" y="24"/>
                  </a:cubicBezTo>
                  <a:cubicBezTo>
                    <a:pt x="484" y="24"/>
                    <a:pt x="589" y="121"/>
                    <a:pt x="667" y="211"/>
                  </a:cubicBezTo>
                  <a:cubicBezTo>
                    <a:pt x="590" y="292"/>
                    <a:pt x="486" y="396"/>
                    <a:pt x="349" y="396"/>
                  </a:cubicBezTo>
                  <a:close/>
                  <a:moveTo>
                    <a:pt x="349" y="70"/>
                  </a:moveTo>
                  <a:cubicBezTo>
                    <a:pt x="272" y="70"/>
                    <a:pt x="210" y="133"/>
                    <a:pt x="210" y="210"/>
                  </a:cubicBezTo>
                  <a:cubicBezTo>
                    <a:pt x="210" y="287"/>
                    <a:pt x="272" y="350"/>
                    <a:pt x="349" y="350"/>
                  </a:cubicBezTo>
                  <a:cubicBezTo>
                    <a:pt x="426" y="350"/>
                    <a:pt x="489" y="287"/>
                    <a:pt x="489" y="210"/>
                  </a:cubicBezTo>
                  <a:cubicBezTo>
                    <a:pt x="489" y="133"/>
                    <a:pt x="426" y="70"/>
                    <a:pt x="349" y="70"/>
                  </a:cubicBezTo>
                  <a:close/>
                  <a:moveTo>
                    <a:pt x="349" y="326"/>
                  </a:moveTo>
                  <a:cubicBezTo>
                    <a:pt x="285" y="326"/>
                    <a:pt x="233" y="274"/>
                    <a:pt x="233" y="210"/>
                  </a:cubicBezTo>
                  <a:cubicBezTo>
                    <a:pt x="233" y="146"/>
                    <a:pt x="285" y="94"/>
                    <a:pt x="349" y="94"/>
                  </a:cubicBezTo>
                  <a:cubicBezTo>
                    <a:pt x="413" y="94"/>
                    <a:pt x="466" y="146"/>
                    <a:pt x="466" y="210"/>
                  </a:cubicBezTo>
                  <a:cubicBezTo>
                    <a:pt x="466" y="274"/>
                    <a:pt x="413" y="326"/>
                    <a:pt x="349" y="326"/>
                  </a:cubicBezTo>
                  <a:close/>
                  <a:moveTo>
                    <a:pt x="349" y="129"/>
                  </a:moveTo>
                  <a:cubicBezTo>
                    <a:pt x="304" y="129"/>
                    <a:pt x="268" y="165"/>
                    <a:pt x="268" y="210"/>
                  </a:cubicBezTo>
                  <a:cubicBezTo>
                    <a:pt x="268" y="255"/>
                    <a:pt x="304" y="292"/>
                    <a:pt x="349" y="292"/>
                  </a:cubicBezTo>
                  <a:cubicBezTo>
                    <a:pt x="394" y="292"/>
                    <a:pt x="431" y="255"/>
                    <a:pt x="431" y="210"/>
                  </a:cubicBezTo>
                  <a:cubicBezTo>
                    <a:pt x="431" y="165"/>
                    <a:pt x="394" y="129"/>
                    <a:pt x="349" y="129"/>
                  </a:cubicBezTo>
                  <a:close/>
                  <a:moveTo>
                    <a:pt x="349" y="268"/>
                  </a:moveTo>
                  <a:cubicBezTo>
                    <a:pt x="317" y="268"/>
                    <a:pt x="291" y="242"/>
                    <a:pt x="291" y="210"/>
                  </a:cubicBezTo>
                  <a:cubicBezTo>
                    <a:pt x="291" y="178"/>
                    <a:pt x="317" y="152"/>
                    <a:pt x="349" y="152"/>
                  </a:cubicBezTo>
                  <a:cubicBezTo>
                    <a:pt x="381" y="152"/>
                    <a:pt x="407" y="178"/>
                    <a:pt x="407" y="210"/>
                  </a:cubicBezTo>
                  <a:cubicBezTo>
                    <a:pt x="407" y="242"/>
                    <a:pt x="381" y="268"/>
                    <a:pt x="349" y="268"/>
                  </a:cubicBezTo>
                  <a:close/>
                </a:path>
              </a:pathLst>
            </a:custGeom>
            <a:solidFill>
              <a:schemeClr val="tx1">
                <a:lumMod val="85000"/>
                <a:lumOff val="15000"/>
              </a:schemeClr>
            </a:solidFill>
            <a:ln>
              <a:solidFill>
                <a:schemeClr val="tx1">
                  <a:lumMod val="85000"/>
                  <a:lumOff val="15000"/>
                </a:schemeClr>
              </a:solidFill>
            </a:ln>
          </p:spPr>
          <p:txBody>
            <a:bodyPr vert="horz" wrap="square" lIns="91440" tIns="45720" rIns="91440" bIns="45720" numCol="1" anchor="t" anchorCtr="0" compatLnSpc="1">
              <a:prstTxWarp prst="textNoShape">
                <a:avLst/>
              </a:prstTxWarp>
            </a:bodyPr>
            <a:lstStyle/>
            <a:p>
              <a:endParaRPr lang="zh-CN" altLang="en-US"/>
            </a:p>
          </p:txBody>
        </p:sp>
      </p:grpSp>
      <p:sp>
        <p:nvSpPr>
          <p:cNvPr id="55" name="文本框 54"/>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147489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8"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p:tgtEl>
                                          <p:spTgt spid="49"/>
                                        </p:tgtEl>
                                        <p:attrNameLst>
                                          <p:attrName>ppt_x</p:attrName>
                                        </p:attrNameLst>
                                      </p:cBhvr>
                                      <p:tavLst>
                                        <p:tav tm="0">
                                          <p:val>
                                            <p:strVal val="#ppt_x-#ppt_w*1.125000"/>
                                          </p:val>
                                        </p:tav>
                                        <p:tav tm="100000">
                                          <p:val>
                                            <p:strVal val="#ppt_x"/>
                                          </p:val>
                                        </p:tav>
                                      </p:tavLst>
                                    </p:anim>
                                    <p:animEffect transition="in" filter="wipe(right)">
                                      <p:cBhvr>
                                        <p:cTn id="20" dur="500"/>
                                        <p:tgtEl>
                                          <p:spTgt spid="49"/>
                                        </p:tgtEl>
                                      </p:cBhvr>
                                    </p:animEffect>
                                  </p:childTnLst>
                                </p:cTn>
                              </p:par>
                            </p:childTnLst>
                          </p:cTn>
                        </p:par>
                        <p:par>
                          <p:cTn id="21" fill="hold">
                            <p:stCondLst>
                              <p:cond delay="2500"/>
                            </p:stCondLst>
                            <p:childTnLst>
                              <p:par>
                                <p:cTn id="22" presetID="12" presetClass="entr" presetSubtype="8"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p:tgtEl>
                                          <p:spTgt spid="50"/>
                                        </p:tgtEl>
                                        <p:attrNameLst>
                                          <p:attrName>ppt_x</p:attrName>
                                        </p:attrNameLst>
                                      </p:cBhvr>
                                      <p:tavLst>
                                        <p:tav tm="0">
                                          <p:val>
                                            <p:strVal val="#ppt_x-#ppt_w*1.125000"/>
                                          </p:val>
                                        </p:tav>
                                        <p:tav tm="100000">
                                          <p:val>
                                            <p:strVal val="#ppt_x"/>
                                          </p:val>
                                        </p:tav>
                                      </p:tavLst>
                                    </p:anim>
                                    <p:animEffect transition="in" filter="wipe(right)">
                                      <p:cBhvr>
                                        <p:cTn id="25" dur="500"/>
                                        <p:tgtEl>
                                          <p:spTgt spid="50"/>
                                        </p:tgtEl>
                                      </p:cBhvr>
                                    </p:animEffect>
                                  </p:childTnLst>
                                </p:cTn>
                              </p:par>
                            </p:childTnLst>
                          </p:cTn>
                        </p:par>
                        <p:par>
                          <p:cTn id="26" fill="hold">
                            <p:stCondLst>
                              <p:cond delay="3000"/>
                            </p:stCondLst>
                            <p:childTnLst>
                              <p:par>
                                <p:cTn id="27" presetID="12" presetClass="entr" presetSubtype="8"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p:tgtEl>
                                          <p:spTgt spid="51"/>
                                        </p:tgtEl>
                                        <p:attrNameLst>
                                          <p:attrName>ppt_x</p:attrName>
                                        </p:attrNameLst>
                                      </p:cBhvr>
                                      <p:tavLst>
                                        <p:tav tm="0">
                                          <p:val>
                                            <p:strVal val="#ppt_x-#ppt_w*1.125000"/>
                                          </p:val>
                                        </p:tav>
                                        <p:tav tm="100000">
                                          <p:val>
                                            <p:strVal val="#ppt_x"/>
                                          </p:val>
                                        </p:tav>
                                      </p:tavLst>
                                    </p:anim>
                                    <p:animEffect transition="in" filter="wipe(right)">
                                      <p:cBhvr>
                                        <p:cTn id="30" dur="500"/>
                                        <p:tgtEl>
                                          <p:spTgt spid="5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par>
                          <p:cTn id="39" fill="hold">
                            <p:stCondLst>
                              <p:cond delay="4500"/>
                            </p:stCondLst>
                            <p:childTnLst>
                              <p:par>
                                <p:cTn id="40" presetID="22" presetClass="entr" presetSubtype="8"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5000"/>
                            </p:stCondLst>
                            <p:childTnLst>
                              <p:par>
                                <p:cTn id="44" presetID="12" presetClass="entr" presetSubtype="2"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cBhvr additive="base">
                                        <p:cTn id="46" dur="500"/>
                                        <p:tgtEl>
                                          <p:spTgt spid="54"/>
                                        </p:tgtEl>
                                        <p:attrNameLst>
                                          <p:attrName>ppt_x</p:attrName>
                                        </p:attrNameLst>
                                      </p:cBhvr>
                                      <p:tavLst>
                                        <p:tav tm="0">
                                          <p:val>
                                            <p:strVal val="#ppt_x+#ppt_w*1.125000"/>
                                          </p:val>
                                        </p:tav>
                                        <p:tav tm="100000">
                                          <p:val>
                                            <p:strVal val="#ppt_x"/>
                                          </p:val>
                                        </p:tav>
                                      </p:tavLst>
                                    </p:anim>
                                    <p:animEffect transition="in" filter="wipe(left)">
                                      <p:cBhvr>
                                        <p:cTn id="47" dur="500"/>
                                        <p:tgtEl>
                                          <p:spTgt spid="54"/>
                                        </p:tgtEl>
                                      </p:cBhvr>
                                    </p:animEffect>
                                  </p:childTnLst>
                                </p:cTn>
                              </p:par>
                            </p:childTnLst>
                          </p:cTn>
                        </p:par>
                        <p:par>
                          <p:cTn id="48" fill="hold">
                            <p:stCondLst>
                              <p:cond delay="5500"/>
                            </p:stCondLst>
                            <p:childTnLst>
                              <p:par>
                                <p:cTn id="49" presetID="12" presetClass="entr" presetSubtype="2" fill="hold" nodeType="after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p:tgtEl>
                                          <p:spTgt spid="53"/>
                                        </p:tgtEl>
                                        <p:attrNameLst>
                                          <p:attrName>ppt_x</p:attrName>
                                        </p:attrNameLst>
                                      </p:cBhvr>
                                      <p:tavLst>
                                        <p:tav tm="0">
                                          <p:val>
                                            <p:strVal val="#ppt_x+#ppt_w*1.125000"/>
                                          </p:val>
                                        </p:tav>
                                        <p:tav tm="100000">
                                          <p:val>
                                            <p:strVal val="#ppt_x"/>
                                          </p:val>
                                        </p:tav>
                                      </p:tavLst>
                                    </p:anim>
                                    <p:animEffect transition="in" filter="wipe(left)">
                                      <p:cBhvr>
                                        <p:cTn id="52" dur="500"/>
                                        <p:tgtEl>
                                          <p:spTgt spid="53"/>
                                        </p:tgtEl>
                                      </p:cBhvr>
                                    </p:animEffect>
                                  </p:childTnLst>
                                </p:cTn>
                              </p:par>
                            </p:childTnLst>
                          </p:cTn>
                        </p:par>
                        <p:par>
                          <p:cTn id="53" fill="hold">
                            <p:stCondLst>
                              <p:cond delay="6000"/>
                            </p:stCondLst>
                            <p:childTnLst>
                              <p:par>
                                <p:cTn id="54" presetID="12" presetClass="entr" presetSubtype="2" fill="hold" nodeType="after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p:tgtEl>
                                          <p:spTgt spid="52"/>
                                        </p:tgtEl>
                                        <p:attrNameLst>
                                          <p:attrName>ppt_x</p:attrName>
                                        </p:attrNameLst>
                                      </p:cBhvr>
                                      <p:tavLst>
                                        <p:tav tm="0">
                                          <p:val>
                                            <p:strVal val="#ppt_x+#ppt_w*1.125000"/>
                                          </p:val>
                                        </p:tav>
                                        <p:tav tm="100000">
                                          <p:val>
                                            <p:strVal val="#ppt_x"/>
                                          </p:val>
                                        </p:tav>
                                      </p:tavLst>
                                    </p:anim>
                                    <p:animEffect transition="in" filter="wipe(left)">
                                      <p:cBhvr>
                                        <p:cTn id="57" dur="500"/>
                                        <p:tgtEl>
                                          <p:spTgt spid="52"/>
                                        </p:tgtEl>
                                      </p:cBhvr>
                                    </p:animEffect>
                                  </p:childTnLst>
                                </p:cTn>
                              </p:par>
                            </p:childTnLst>
                          </p:cTn>
                        </p:par>
                        <p:par>
                          <p:cTn id="58" fill="hold">
                            <p:stCondLst>
                              <p:cond delay="6500"/>
                            </p:stCondLst>
                            <p:childTnLst>
                              <p:par>
                                <p:cTn id="59" presetID="22" presetClass="entr" presetSubtype="2" fill="hold"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right)">
                                      <p:cBhvr>
                                        <p:cTn id="61" dur="500"/>
                                        <p:tgtEl>
                                          <p:spTgt spid="14"/>
                                        </p:tgtEl>
                                      </p:cBhvr>
                                    </p:animEffect>
                                  </p:childTnLst>
                                </p:cTn>
                              </p:par>
                            </p:childTnLst>
                          </p:cTn>
                        </p:par>
                        <p:par>
                          <p:cTn id="62" fill="hold">
                            <p:stCondLst>
                              <p:cond delay="7000"/>
                            </p:stCondLst>
                            <p:childTnLst>
                              <p:par>
                                <p:cTn id="63" presetID="22" presetClass="entr" presetSubtype="2" fill="hold"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right)">
                                      <p:cBhvr>
                                        <p:cTn id="65" dur="500"/>
                                        <p:tgtEl>
                                          <p:spTgt spid="19"/>
                                        </p:tgtEl>
                                      </p:cBhvr>
                                    </p:animEffect>
                                  </p:childTnLst>
                                </p:cTn>
                              </p:par>
                            </p:childTnLst>
                          </p:cTn>
                        </p:par>
                        <p:par>
                          <p:cTn id="66" fill="hold">
                            <p:stCondLst>
                              <p:cond delay="7500"/>
                            </p:stCondLst>
                            <p:childTnLst>
                              <p:par>
                                <p:cTn id="67" presetID="22" presetClass="entr" presetSubtype="2"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right)">
                                      <p:cBhvr>
                                        <p:cTn id="69" dur="500"/>
                                        <p:tgtEl>
                                          <p:spTgt spid="18"/>
                                        </p:tgtEl>
                                      </p:cBhvr>
                                    </p:animEffect>
                                  </p:childTnLst>
                                </p:cTn>
                              </p:par>
                            </p:childTnLst>
                          </p:cTn>
                        </p:par>
                        <p:par>
                          <p:cTn id="70" fill="hold">
                            <p:stCondLst>
                              <p:cond delay="8000"/>
                            </p:stCondLst>
                            <p:childTnLst>
                              <p:par>
                                <p:cTn id="71" presetID="47"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anim calcmode="lin" valueType="num">
                                      <p:cBhvr>
                                        <p:cTn id="74" dur="1000" fill="hold"/>
                                        <p:tgtEl>
                                          <p:spTgt spid="22"/>
                                        </p:tgtEl>
                                        <p:attrNameLst>
                                          <p:attrName>ppt_x</p:attrName>
                                        </p:attrNameLst>
                                      </p:cBhvr>
                                      <p:tavLst>
                                        <p:tav tm="0">
                                          <p:val>
                                            <p:strVal val="#ppt_x"/>
                                          </p:val>
                                        </p:tav>
                                        <p:tav tm="100000">
                                          <p:val>
                                            <p:strVal val="#ppt_x"/>
                                          </p:val>
                                        </p:tav>
                                      </p:tavLst>
                                    </p:anim>
                                    <p:anim calcmode="lin" valueType="num">
                                      <p:cBhvr>
                                        <p:cTn id="75" dur="1000" fill="hold"/>
                                        <p:tgtEl>
                                          <p:spTgt spid="22"/>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47"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anim calcmode="lin" valueType="num">
                                      <p:cBhvr>
                                        <p:cTn id="80" dur="1000" fill="hold"/>
                                        <p:tgtEl>
                                          <p:spTgt spid="23"/>
                                        </p:tgtEl>
                                        <p:attrNameLst>
                                          <p:attrName>ppt_x</p:attrName>
                                        </p:attrNameLst>
                                      </p:cBhvr>
                                      <p:tavLst>
                                        <p:tav tm="0">
                                          <p:val>
                                            <p:strVal val="#ppt_x"/>
                                          </p:val>
                                        </p:tav>
                                        <p:tav tm="100000">
                                          <p:val>
                                            <p:strVal val="#ppt_x"/>
                                          </p:val>
                                        </p:tav>
                                      </p:tavLst>
                                    </p:anim>
                                    <p:anim calcmode="lin" valueType="num">
                                      <p:cBhvr>
                                        <p:cTn id="81" dur="1000" fill="hold"/>
                                        <p:tgtEl>
                                          <p:spTgt spid="23"/>
                                        </p:tgtEl>
                                        <p:attrNameLst>
                                          <p:attrName>ppt_y</p:attrName>
                                        </p:attrNameLst>
                                      </p:cBhvr>
                                      <p:tavLst>
                                        <p:tav tm="0">
                                          <p:val>
                                            <p:strVal val="#ppt_y-.1"/>
                                          </p:val>
                                        </p:tav>
                                        <p:tav tm="100000">
                                          <p:val>
                                            <p:strVal val="#ppt_y"/>
                                          </p:val>
                                        </p:tav>
                                      </p:tavLst>
                                    </p:anim>
                                  </p:childTnLst>
                                </p:cTn>
                              </p:par>
                            </p:childTnLst>
                          </p:cTn>
                        </p:par>
                        <p:par>
                          <p:cTn id="82" fill="hold">
                            <p:stCondLst>
                              <p:cond delay="10000"/>
                            </p:stCondLst>
                            <p:childTnLst>
                              <p:par>
                                <p:cTn id="83" presetID="47" presetClass="entr" presetSubtype="0"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1000"/>
                                        <p:tgtEl>
                                          <p:spTgt spid="24"/>
                                        </p:tgtEl>
                                      </p:cBhvr>
                                    </p:animEffect>
                                    <p:anim calcmode="lin" valueType="num">
                                      <p:cBhvr>
                                        <p:cTn id="86" dur="1000" fill="hold"/>
                                        <p:tgtEl>
                                          <p:spTgt spid="24"/>
                                        </p:tgtEl>
                                        <p:attrNameLst>
                                          <p:attrName>ppt_x</p:attrName>
                                        </p:attrNameLst>
                                      </p:cBhvr>
                                      <p:tavLst>
                                        <p:tav tm="0">
                                          <p:val>
                                            <p:strVal val="#ppt_x"/>
                                          </p:val>
                                        </p:tav>
                                        <p:tav tm="100000">
                                          <p:val>
                                            <p:strVal val="#ppt_x"/>
                                          </p:val>
                                        </p:tav>
                                      </p:tavLst>
                                    </p:anim>
                                    <p:anim calcmode="lin" valueType="num">
                                      <p:cBhvr>
                                        <p:cTn id="87" dur="1000" fill="hold"/>
                                        <p:tgtEl>
                                          <p:spTgt spid="24"/>
                                        </p:tgtEl>
                                        <p:attrNameLst>
                                          <p:attrName>ppt_y</p:attrName>
                                        </p:attrNameLst>
                                      </p:cBhvr>
                                      <p:tavLst>
                                        <p:tav tm="0">
                                          <p:val>
                                            <p:strVal val="#ppt_y-.1"/>
                                          </p:val>
                                        </p:tav>
                                        <p:tav tm="100000">
                                          <p:val>
                                            <p:strVal val="#ppt_y"/>
                                          </p:val>
                                        </p:tav>
                                      </p:tavLst>
                                    </p:anim>
                                  </p:childTnLst>
                                </p:cTn>
                              </p:par>
                            </p:childTnLst>
                          </p:cTn>
                        </p:par>
                        <p:par>
                          <p:cTn id="88" fill="hold">
                            <p:stCondLst>
                              <p:cond delay="11000"/>
                            </p:stCondLst>
                            <p:childTnLst>
                              <p:par>
                                <p:cTn id="89" presetID="47" presetClass="entr" presetSubtype="0"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1000"/>
                                        <p:tgtEl>
                                          <p:spTgt spid="26"/>
                                        </p:tgtEl>
                                      </p:cBhvr>
                                    </p:animEffect>
                                    <p:anim calcmode="lin" valueType="num">
                                      <p:cBhvr>
                                        <p:cTn id="92" dur="1000" fill="hold"/>
                                        <p:tgtEl>
                                          <p:spTgt spid="26"/>
                                        </p:tgtEl>
                                        <p:attrNameLst>
                                          <p:attrName>ppt_x</p:attrName>
                                        </p:attrNameLst>
                                      </p:cBhvr>
                                      <p:tavLst>
                                        <p:tav tm="0">
                                          <p:val>
                                            <p:strVal val="#ppt_x"/>
                                          </p:val>
                                        </p:tav>
                                        <p:tav tm="100000">
                                          <p:val>
                                            <p:strVal val="#ppt_x"/>
                                          </p:val>
                                        </p:tav>
                                      </p:tavLst>
                                    </p:anim>
                                    <p:anim calcmode="lin" valueType="num">
                                      <p:cBhvr>
                                        <p:cTn id="93" dur="1000" fill="hold"/>
                                        <p:tgtEl>
                                          <p:spTgt spid="26"/>
                                        </p:tgtEl>
                                        <p:attrNameLst>
                                          <p:attrName>ppt_y</p:attrName>
                                        </p:attrNameLst>
                                      </p:cBhvr>
                                      <p:tavLst>
                                        <p:tav tm="0">
                                          <p:val>
                                            <p:strVal val="#ppt_y-.1"/>
                                          </p:val>
                                        </p:tav>
                                        <p:tav tm="100000">
                                          <p:val>
                                            <p:strVal val="#ppt_y"/>
                                          </p:val>
                                        </p:tav>
                                      </p:tavLst>
                                    </p:anim>
                                  </p:childTnLst>
                                </p:cTn>
                              </p:par>
                            </p:childTnLst>
                          </p:cTn>
                        </p:par>
                        <p:par>
                          <p:cTn id="94" fill="hold">
                            <p:stCondLst>
                              <p:cond delay="12000"/>
                            </p:stCondLst>
                            <p:childTnLst>
                              <p:par>
                                <p:cTn id="95" presetID="47" presetClass="entr" presetSubtype="0"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1000"/>
                                        <p:tgtEl>
                                          <p:spTgt spid="27"/>
                                        </p:tgtEl>
                                      </p:cBhvr>
                                    </p:animEffect>
                                    <p:anim calcmode="lin" valueType="num">
                                      <p:cBhvr>
                                        <p:cTn id="98" dur="1000" fill="hold"/>
                                        <p:tgtEl>
                                          <p:spTgt spid="27"/>
                                        </p:tgtEl>
                                        <p:attrNameLst>
                                          <p:attrName>ppt_x</p:attrName>
                                        </p:attrNameLst>
                                      </p:cBhvr>
                                      <p:tavLst>
                                        <p:tav tm="0">
                                          <p:val>
                                            <p:strVal val="#ppt_x"/>
                                          </p:val>
                                        </p:tav>
                                        <p:tav tm="100000">
                                          <p:val>
                                            <p:strVal val="#ppt_x"/>
                                          </p:val>
                                        </p:tav>
                                      </p:tavLst>
                                    </p:anim>
                                    <p:anim calcmode="lin" valueType="num">
                                      <p:cBhvr>
                                        <p:cTn id="99" dur="1000" fill="hold"/>
                                        <p:tgtEl>
                                          <p:spTgt spid="27"/>
                                        </p:tgtEl>
                                        <p:attrNameLst>
                                          <p:attrName>ppt_y</p:attrName>
                                        </p:attrNameLst>
                                      </p:cBhvr>
                                      <p:tavLst>
                                        <p:tav tm="0">
                                          <p:val>
                                            <p:strVal val="#ppt_y-.1"/>
                                          </p:val>
                                        </p:tav>
                                        <p:tav tm="100000">
                                          <p:val>
                                            <p:strVal val="#ppt_y"/>
                                          </p:val>
                                        </p:tav>
                                      </p:tavLst>
                                    </p:anim>
                                  </p:childTnLst>
                                </p:cTn>
                              </p:par>
                            </p:childTnLst>
                          </p:cTn>
                        </p:par>
                        <p:par>
                          <p:cTn id="100" fill="hold">
                            <p:stCondLst>
                              <p:cond delay="13000"/>
                            </p:stCondLst>
                            <p:childTnLst>
                              <p:par>
                                <p:cTn id="101" presetID="47" presetClass="entr" presetSubtype="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1000"/>
                                        <p:tgtEl>
                                          <p:spTgt spid="29"/>
                                        </p:tgtEl>
                                      </p:cBhvr>
                                    </p:animEffect>
                                    <p:anim calcmode="lin" valueType="num">
                                      <p:cBhvr>
                                        <p:cTn id="104" dur="1000" fill="hold"/>
                                        <p:tgtEl>
                                          <p:spTgt spid="29"/>
                                        </p:tgtEl>
                                        <p:attrNameLst>
                                          <p:attrName>ppt_x</p:attrName>
                                        </p:attrNameLst>
                                      </p:cBhvr>
                                      <p:tavLst>
                                        <p:tav tm="0">
                                          <p:val>
                                            <p:strVal val="#ppt_x"/>
                                          </p:val>
                                        </p:tav>
                                        <p:tav tm="100000">
                                          <p:val>
                                            <p:strVal val="#ppt_x"/>
                                          </p:val>
                                        </p:tav>
                                      </p:tavLst>
                                    </p:anim>
                                    <p:anim calcmode="lin" valueType="num">
                                      <p:cBhvr>
                                        <p:cTn id="10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down)">
                                      <p:cBhvr>
                                        <p:cTn id="1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2" grpId="0"/>
      <p:bldP spid="23" grpId="0"/>
      <p:bldP spid="24" grpId="0"/>
      <p:bldP spid="26" grpId="0"/>
      <p:bldP spid="27" grpId="0"/>
      <p:bldP spid="29"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文本框 4"/>
          <p:cNvSpPr txBox="1"/>
          <p:nvPr/>
        </p:nvSpPr>
        <p:spPr>
          <a:xfrm>
            <a:off x="623818" y="2787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947624" y="698868"/>
            <a:ext cx="1383712" cy="369332"/>
          </a:xfrm>
          <a:prstGeom prst="rect">
            <a:avLst/>
          </a:prstGeom>
        </p:spPr>
        <p:txBody>
          <a:bodyPr wrap="none">
            <a:spAutoFit/>
          </a:bodyPr>
          <a:lstStyle/>
          <a:p>
            <a:r>
              <a:rPr lang="zh-CN" altLang="en-US" dirty="0">
                <a:solidFill>
                  <a:schemeClr val="bg1"/>
                </a:solidFill>
              </a:rPr>
              <a:t>Add this title</a:t>
            </a:r>
          </a:p>
        </p:txBody>
      </p:sp>
      <p:sp>
        <p:nvSpPr>
          <p:cNvPr id="7" name="椭圆 6"/>
          <p:cNvSpPr/>
          <p:nvPr/>
        </p:nvSpPr>
        <p:spPr>
          <a:xfrm>
            <a:off x="1977463" y="4391180"/>
            <a:ext cx="1345870" cy="1345870"/>
          </a:xfrm>
          <a:prstGeom prst="ellipse">
            <a:avLst/>
          </a:prstGeom>
          <a:solidFill>
            <a:schemeClr val="bg1">
              <a:alpha val="34000"/>
            </a:schemeClr>
          </a:solidFill>
          <a:ln w="28575">
            <a:solidFill>
              <a:schemeClr val="bg1"/>
            </a:solidFill>
          </a:ln>
          <a:effectLst>
            <a:outerShdw blurRad="266700" dist="5334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98812" y="4512529"/>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256700" y="4717745"/>
            <a:ext cx="787395" cy="707886"/>
          </a:xfrm>
          <a:prstGeom prst="rect">
            <a:avLst/>
          </a:prstGeom>
          <a:noFill/>
        </p:spPr>
        <p:txBody>
          <a:bodyPr wrap="non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444682" y="4831286"/>
            <a:ext cx="4839333"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a:t>
            </a:r>
          </a:p>
        </p:txBody>
      </p:sp>
      <p:sp>
        <p:nvSpPr>
          <p:cNvPr id="11" name="椭圆 10"/>
          <p:cNvSpPr/>
          <p:nvPr/>
        </p:nvSpPr>
        <p:spPr>
          <a:xfrm>
            <a:off x="3009781" y="2976589"/>
            <a:ext cx="1345870" cy="1345870"/>
          </a:xfrm>
          <a:prstGeom prst="ellipse">
            <a:avLst/>
          </a:prstGeom>
          <a:solidFill>
            <a:schemeClr val="bg1">
              <a:alpha val="34000"/>
            </a:schemeClr>
          </a:solidFill>
          <a:ln w="28575">
            <a:solidFill>
              <a:schemeClr val="bg1"/>
            </a:solidFill>
          </a:ln>
          <a:effectLst>
            <a:outerShdw blurRad="266700" dist="5334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31130" y="3097938"/>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289018" y="3303154"/>
            <a:ext cx="787395" cy="707886"/>
          </a:xfrm>
          <a:prstGeom prst="rect">
            <a:avLst/>
          </a:prstGeom>
          <a:noFill/>
        </p:spPr>
        <p:txBody>
          <a:bodyPr wrap="non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477000" y="3435162"/>
            <a:ext cx="4839333"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a:t>
            </a:r>
          </a:p>
        </p:txBody>
      </p:sp>
      <p:sp>
        <p:nvSpPr>
          <p:cNvPr id="15" name="椭圆 14"/>
          <p:cNvSpPr/>
          <p:nvPr/>
        </p:nvSpPr>
        <p:spPr>
          <a:xfrm>
            <a:off x="4060412" y="1592776"/>
            <a:ext cx="1345870" cy="1345870"/>
          </a:xfrm>
          <a:prstGeom prst="ellipse">
            <a:avLst/>
          </a:prstGeom>
          <a:solidFill>
            <a:schemeClr val="bg1">
              <a:alpha val="34000"/>
            </a:schemeClr>
          </a:solidFill>
          <a:ln w="28575">
            <a:solidFill>
              <a:schemeClr val="bg1"/>
            </a:solidFill>
          </a:ln>
          <a:effectLst>
            <a:outerShdw blurRad="266700" dist="5334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81761" y="1714125"/>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339649" y="1919341"/>
            <a:ext cx="787395" cy="707886"/>
          </a:xfrm>
          <a:prstGeom prst="rect">
            <a:avLst/>
          </a:prstGeom>
          <a:noFill/>
        </p:spPr>
        <p:txBody>
          <a:bodyPr wrap="none" rtlCol="0">
            <a:spAutoFit/>
          </a:bodyPr>
          <a:lstStyle/>
          <a:p>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564170" y="1888563"/>
            <a:ext cx="4839333"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a:t>
            </a:r>
          </a:p>
        </p:txBody>
      </p:sp>
      <p:cxnSp>
        <p:nvCxnSpPr>
          <p:cNvPr id="3" name="直接连接符 2"/>
          <p:cNvCxnSpPr/>
          <p:nvPr/>
        </p:nvCxnSpPr>
        <p:spPr>
          <a:xfrm flipH="1">
            <a:off x="1226861" y="1189549"/>
            <a:ext cx="3112788" cy="4175052"/>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7915997" y="1714125"/>
            <a:ext cx="3112788" cy="4175052"/>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3415937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500"/>
                            </p:stCondLst>
                            <p:childTnLst>
                              <p:par>
                                <p:cTn id="29" presetID="10" presetClass="entr" presetSubtype="0" fill="hold" grpId="0" nodeType="afterEffect">
                                  <p:stCondLst>
                                    <p:cond delay="0"/>
                                  </p:stCondLst>
                                  <p:iterate type="wd">
                                    <p:tmPct val="10000"/>
                                  </p:iterate>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childTnLst>
                                </p:cTn>
                              </p:par>
                            </p:childTnLst>
                          </p:cTn>
                        </p:par>
                        <p:par>
                          <p:cTn id="32" fill="hold">
                            <p:stCondLst>
                              <p:cond delay="9275"/>
                            </p:stCondLst>
                            <p:childTnLst>
                              <p:par>
                                <p:cTn id="33" presetID="22" presetClass="entr" presetSubtype="4"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childTnLst>
                          </p:cTn>
                        </p:par>
                        <p:par>
                          <p:cTn id="36" fill="hold">
                            <p:stCondLst>
                              <p:cond delay="9775"/>
                            </p:stCondLst>
                            <p:childTnLst>
                              <p:par>
                                <p:cTn id="37" presetID="2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par>
                          <p:cTn id="40" fill="hold">
                            <p:stCondLst>
                              <p:cond delay="10275"/>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10775"/>
                            </p:stCondLst>
                            <p:childTnLst>
                              <p:par>
                                <p:cTn id="45" presetID="10" presetClass="entr" presetSubtype="0" fill="hold" grpId="0" nodeType="afterEffect">
                                  <p:stCondLst>
                                    <p:cond delay="0"/>
                                  </p:stCondLst>
                                  <p:iterate type="wd">
                                    <p:tmPct val="10000"/>
                                  </p:iterate>
                                  <p:childTnLst>
                                    <p:set>
                                      <p:cBhvr>
                                        <p:cTn id="46" dur="1" fill="hold">
                                          <p:stCondLst>
                                            <p:cond delay="0"/>
                                          </p:stCondLst>
                                        </p:cTn>
                                        <p:tgtEl>
                                          <p:spTgt spid="14"/>
                                        </p:tgtEl>
                                        <p:attrNameLst>
                                          <p:attrName>style.visibility</p:attrName>
                                        </p:attrNameLst>
                                      </p:cBhvr>
                                      <p:to>
                                        <p:strVal val="visible"/>
                                      </p:to>
                                    </p:set>
                                    <p:animEffect transition="in" filter="fade">
                                      <p:cBhvr>
                                        <p:cTn id="47" dur="750"/>
                                        <p:tgtEl>
                                          <p:spTgt spid="14"/>
                                        </p:tgtEl>
                                      </p:cBhvr>
                                    </p:animEffect>
                                  </p:childTnLst>
                                </p:cTn>
                              </p:par>
                            </p:childTnLst>
                          </p:cTn>
                        </p:par>
                        <p:par>
                          <p:cTn id="48" fill="hold">
                            <p:stCondLst>
                              <p:cond delay="16550"/>
                            </p:stCondLst>
                            <p:childTnLst>
                              <p:par>
                                <p:cTn id="49" presetID="22" presetClass="entr" presetSubtype="4"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childTnLst>
                          </p:cTn>
                        </p:par>
                        <p:par>
                          <p:cTn id="52" fill="hold">
                            <p:stCondLst>
                              <p:cond delay="17050"/>
                            </p:stCondLst>
                            <p:childTnLst>
                              <p:par>
                                <p:cTn id="53" presetID="22" presetClass="entr" presetSubtype="4"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0"/>
                                        <p:tgtEl>
                                          <p:spTgt spid="15"/>
                                        </p:tgtEl>
                                      </p:cBhvr>
                                    </p:animEffect>
                                  </p:childTnLst>
                                </p:cTn>
                              </p:par>
                            </p:childTnLst>
                          </p:cTn>
                        </p:par>
                        <p:par>
                          <p:cTn id="56" fill="hold">
                            <p:stCondLst>
                              <p:cond delay="17550"/>
                            </p:stCondLst>
                            <p:childTnLst>
                              <p:par>
                                <p:cTn id="57" presetID="10" presetClass="entr" presetSubtype="0"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18050"/>
                            </p:stCondLst>
                            <p:childTnLst>
                              <p:par>
                                <p:cTn id="61" presetID="10" presetClass="entr" presetSubtype="0" fill="hold" grpId="0" nodeType="afterEffect">
                                  <p:stCondLst>
                                    <p:cond delay="0"/>
                                  </p:stCondLst>
                                  <p:iterate type="wd">
                                    <p:tmPct val="10000"/>
                                  </p:iterate>
                                  <p:childTnLst>
                                    <p:set>
                                      <p:cBhvr>
                                        <p:cTn id="62" dur="1" fill="hold">
                                          <p:stCondLst>
                                            <p:cond delay="0"/>
                                          </p:stCondLst>
                                        </p:cTn>
                                        <p:tgtEl>
                                          <p:spTgt spid="18"/>
                                        </p:tgtEl>
                                        <p:attrNameLst>
                                          <p:attrName>style.visibility</p:attrName>
                                        </p:attrNameLst>
                                      </p:cBhvr>
                                      <p:to>
                                        <p:strVal val="visible"/>
                                      </p:to>
                                    </p:set>
                                    <p:animEffect transition="in" filter="fade">
                                      <p:cBhvr>
                                        <p:cTn id="63" dur="750"/>
                                        <p:tgtEl>
                                          <p:spTgt spid="18"/>
                                        </p:tgtEl>
                                      </p:cBhvr>
                                    </p:animEffect>
                                  </p:childTnLst>
                                </p:cTn>
                              </p:par>
                            </p:childTnLst>
                          </p:cTn>
                        </p:par>
                        <p:par>
                          <p:cTn id="64" fill="hold">
                            <p:stCondLst>
                              <p:cond delay="23825"/>
                            </p:stCondLst>
                            <p:childTnLst>
                              <p:par>
                                <p:cTn id="65" presetID="22" presetClass="entr" presetSubtype="4" fill="hold" nodeType="after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down)">
                                      <p:cBhvr>
                                        <p:cTn id="67" dur="500"/>
                                        <p:tgtEl>
                                          <p:spTgt spid="3"/>
                                        </p:tgtEl>
                                      </p:cBhvr>
                                    </p:animEffect>
                                  </p:childTnLst>
                                </p:cTn>
                              </p:par>
                            </p:childTnLst>
                          </p:cTn>
                        </p:par>
                        <p:par>
                          <p:cTn id="68" fill="hold">
                            <p:stCondLst>
                              <p:cond delay="24325"/>
                            </p:stCondLst>
                            <p:childTnLst>
                              <p:par>
                                <p:cTn id="69" presetID="22" presetClass="entr" presetSubtype="1" fill="hold"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down)">
                                      <p:cBhvr>
                                        <p:cTn id="7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p:bldP spid="10" grpId="0"/>
      <p:bldP spid="11" grpId="0" animBg="1"/>
      <p:bldP spid="12" grpId="0" animBg="1"/>
      <p:bldP spid="13" grpId="0"/>
      <p:bldP spid="14" grpId="0"/>
      <p:bldP spid="15" grpId="0" animBg="1"/>
      <p:bldP spid="16" grpId="0" animBg="1"/>
      <p:bldP spid="17"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文本框 4"/>
          <p:cNvSpPr txBox="1"/>
          <p:nvPr/>
        </p:nvSpPr>
        <p:spPr>
          <a:xfrm>
            <a:off x="623818" y="278790"/>
            <a:ext cx="2031325"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6" name="矩形 5"/>
          <p:cNvSpPr/>
          <p:nvPr/>
        </p:nvSpPr>
        <p:spPr>
          <a:xfrm>
            <a:off x="947624" y="698868"/>
            <a:ext cx="1383712" cy="369332"/>
          </a:xfrm>
          <a:prstGeom prst="rect">
            <a:avLst/>
          </a:prstGeom>
        </p:spPr>
        <p:txBody>
          <a:bodyPr wrap="none">
            <a:spAutoFit/>
          </a:bodyPr>
          <a:lstStyle/>
          <a:p>
            <a:r>
              <a:rPr lang="zh-CN" altLang="en-US" dirty="0">
                <a:solidFill>
                  <a:schemeClr val="bg1"/>
                </a:solidFill>
              </a:rPr>
              <a:t>Add this title</a:t>
            </a:r>
          </a:p>
        </p:txBody>
      </p:sp>
      <p:sp>
        <p:nvSpPr>
          <p:cNvPr id="7" name="MH_Other_6"/>
          <p:cNvSpPr/>
          <p:nvPr/>
        </p:nvSpPr>
        <p:spPr bwMode="auto">
          <a:xfrm>
            <a:off x="5968821" y="1738279"/>
            <a:ext cx="1941512" cy="1219200"/>
          </a:xfrm>
          <a:prstGeom prst="bentArrow">
            <a:avLst>
              <a:gd name="adj1" fmla="val 18510"/>
              <a:gd name="adj2" fmla="val 25000"/>
              <a:gd name="adj3" fmla="val 25000"/>
              <a:gd name="adj4" fmla="val 27631"/>
            </a:avLst>
          </a:prstGeom>
          <a:solidFill>
            <a:schemeClr val="bg1"/>
          </a:solidFill>
          <a:ln>
            <a:noFill/>
          </a:ln>
          <a:effectLst>
            <a:outerShdw blurRad="4191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MH_Other_7"/>
          <p:cNvSpPr/>
          <p:nvPr/>
        </p:nvSpPr>
        <p:spPr bwMode="auto">
          <a:xfrm flipH="1">
            <a:off x="4255908" y="2420904"/>
            <a:ext cx="1941513" cy="1219200"/>
          </a:xfrm>
          <a:prstGeom prst="bentArrow">
            <a:avLst>
              <a:gd name="adj1" fmla="val 18510"/>
              <a:gd name="adj2" fmla="val 25000"/>
              <a:gd name="adj3" fmla="val 25000"/>
              <a:gd name="adj4" fmla="val 27631"/>
            </a:avLst>
          </a:prstGeom>
          <a:solidFill>
            <a:schemeClr val="bg1"/>
          </a:solidFill>
          <a:ln>
            <a:noFill/>
          </a:ln>
          <a:effectLst>
            <a:outerShdw blurRad="4191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MH_Other_8"/>
          <p:cNvSpPr/>
          <p:nvPr/>
        </p:nvSpPr>
        <p:spPr bwMode="auto">
          <a:xfrm>
            <a:off x="5968821" y="3103529"/>
            <a:ext cx="1941512" cy="1217613"/>
          </a:xfrm>
          <a:prstGeom prst="bentArrow">
            <a:avLst>
              <a:gd name="adj1" fmla="val 18510"/>
              <a:gd name="adj2" fmla="val 25000"/>
              <a:gd name="adj3" fmla="val 25000"/>
              <a:gd name="adj4" fmla="val 27631"/>
            </a:avLst>
          </a:prstGeom>
          <a:solidFill>
            <a:schemeClr val="bg1"/>
          </a:solidFill>
          <a:ln>
            <a:noFill/>
          </a:ln>
          <a:effectLst>
            <a:outerShdw blurRad="4191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MH_Other_9"/>
          <p:cNvSpPr/>
          <p:nvPr/>
        </p:nvSpPr>
        <p:spPr bwMode="auto">
          <a:xfrm flipH="1">
            <a:off x="4255908" y="3784567"/>
            <a:ext cx="1941513" cy="1219200"/>
          </a:xfrm>
          <a:prstGeom prst="bentArrow">
            <a:avLst>
              <a:gd name="adj1" fmla="val 18510"/>
              <a:gd name="adj2" fmla="val 25000"/>
              <a:gd name="adj3" fmla="val 25000"/>
              <a:gd name="adj4" fmla="val 27631"/>
            </a:avLst>
          </a:prstGeom>
          <a:solidFill>
            <a:schemeClr val="bg1"/>
          </a:solidFill>
          <a:ln>
            <a:noFill/>
          </a:ln>
          <a:effectLst>
            <a:outerShdw blurRad="4191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MH_Other_10"/>
          <p:cNvSpPr/>
          <p:nvPr/>
        </p:nvSpPr>
        <p:spPr bwMode="auto">
          <a:xfrm>
            <a:off x="5968821" y="4467192"/>
            <a:ext cx="1941512" cy="1219200"/>
          </a:xfrm>
          <a:prstGeom prst="bentArrow">
            <a:avLst>
              <a:gd name="adj1" fmla="val 18510"/>
              <a:gd name="adj2" fmla="val 25000"/>
              <a:gd name="adj3" fmla="val 25000"/>
              <a:gd name="adj4" fmla="val 27631"/>
            </a:avLst>
          </a:prstGeom>
          <a:solidFill>
            <a:schemeClr val="bg1"/>
          </a:solidFill>
          <a:ln>
            <a:noFill/>
          </a:ln>
          <a:effectLst>
            <a:outerShdw blurRad="4191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TextBox 11"/>
          <p:cNvSpPr txBox="1"/>
          <p:nvPr/>
        </p:nvSpPr>
        <p:spPr bwMode="auto">
          <a:xfrm>
            <a:off x="6624458" y="4905342"/>
            <a:ext cx="685800" cy="368300"/>
          </a:xfrm>
          <a:prstGeom prst="rect">
            <a:avLst/>
          </a:prstGeom>
          <a:solidFill>
            <a:schemeClr val="bg1"/>
          </a:solidFill>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tx1">
                    <a:lumMod val="65000"/>
                    <a:lumOff val="35000"/>
                  </a:schemeClr>
                </a:solidFill>
                <a:latin typeface="微软雅黑" pitchFamily="34" charset="-122"/>
                <a:ea typeface="微软雅黑" pitchFamily="34" charset="-122"/>
              </a:rPr>
              <a:t>01</a:t>
            </a:r>
            <a:endParaRPr lang="zh-CN" altLang="en-US" b="1" spc="300" dirty="0">
              <a:solidFill>
                <a:schemeClr val="tx1">
                  <a:lumMod val="65000"/>
                  <a:lumOff val="35000"/>
                </a:schemeClr>
              </a:solidFill>
              <a:latin typeface="微软雅黑" pitchFamily="34" charset="-122"/>
              <a:ea typeface="微软雅黑" pitchFamily="34" charset="-122"/>
            </a:endParaRPr>
          </a:p>
        </p:txBody>
      </p:sp>
      <p:sp>
        <p:nvSpPr>
          <p:cNvPr id="13" name="TextBox 53"/>
          <p:cNvSpPr txBox="1"/>
          <p:nvPr/>
        </p:nvSpPr>
        <p:spPr bwMode="auto">
          <a:xfrm>
            <a:off x="6624458" y="3549617"/>
            <a:ext cx="685800" cy="369887"/>
          </a:xfrm>
          <a:prstGeom prst="rect">
            <a:avLst/>
          </a:prstGeom>
          <a:solidFill>
            <a:schemeClr val="bg1"/>
          </a:solidFill>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tx1">
                    <a:lumMod val="65000"/>
                    <a:lumOff val="35000"/>
                  </a:schemeClr>
                </a:solidFill>
                <a:latin typeface="微软雅黑" pitchFamily="34" charset="-122"/>
                <a:ea typeface="微软雅黑" pitchFamily="34" charset="-122"/>
              </a:rPr>
              <a:t>03</a:t>
            </a:r>
            <a:endParaRPr lang="zh-CN" altLang="en-US" b="1" spc="300" dirty="0">
              <a:solidFill>
                <a:schemeClr val="tx1">
                  <a:lumMod val="65000"/>
                  <a:lumOff val="35000"/>
                </a:schemeClr>
              </a:solidFill>
              <a:latin typeface="微软雅黑" pitchFamily="34" charset="-122"/>
              <a:ea typeface="微软雅黑" pitchFamily="34" charset="-122"/>
            </a:endParaRPr>
          </a:p>
        </p:txBody>
      </p:sp>
      <p:sp>
        <p:nvSpPr>
          <p:cNvPr id="14" name="TextBox 54"/>
          <p:cNvSpPr txBox="1"/>
          <p:nvPr/>
        </p:nvSpPr>
        <p:spPr bwMode="auto">
          <a:xfrm>
            <a:off x="6624458" y="2141504"/>
            <a:ext cx="685800" cy="369888"/>
          </a:xfrm>
          <a:prstGeom prst="rect">
            <a:avLst/>
          </a:prstGeom>
          <a:solidFill>
            <a:schemeClr val="bg1"/>
          </a:solidFill>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tx1">
                    <a:lumMod val="65000"/>
                    <a:lumOff val="35000"/>
                  </a:schemeClr>
                </a:solidFill>
                <a:latin typeface="微软雅黑" pitchFamily="34" charset="-122"/>
                <a:ea typeface="微软雅黑" pitchFamily="34" charset="-122"/>
              </a:rPr>
              <a:t>05</a:t>
            </a:r>
            <a:endParaRPr lang="zh-CN" altLang="en-US" b="1" spc="300" dirty="0">
              <a:solidFill>
                <a:schemeClr val="tx1">
                  <a:lumMod val="65000"/>
                  <a:lumOff val="35000"/>
                </a:schemeClr>
              </a:solidFill>
              <a:latin typeface="微软雅黑" pitchFamily="34" charset="-122"/>
              <a:ea typeface="微软雅黑" pitchFamily="34" charset="-122"/>
            </a:endParaRPr>
          </a:p>
        </p:txBody>
      </p:sp>
      <p:sp>
        <p:nvSpPr>
          <p:cNvPr id="15" name="TextBox 55"/>
          <p:cNvSpPr txBox="1"/>
          <p:nvPr/>
        </p:nvSpPr>
        <p:spPr bwMode="auto">
          <a:xfrm>
            <a:off x="4884558" y="4216367"/>
            <a:ext cx="685800" cy="369887"/>
          </a:xfrm>
          <a:prstGeom prst="rect">
            <a:avLst/>
          </a:prstGeom>
          <a:solidFill>
            <a:schemeClr val="bg1"/>
          </a:solidFill>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tx1">
                    <a:lumMod val="65000"/>
                    <a:lumOff val="35000"/>
                  </a:schemeClr>
                </a:solidFill>
                <a:latin typeface="微软雅黑" pitchFamily="34" charset="-122"/>
                <a:ea typeface="微软雅黑" pitchFamily="34" charset="-122"/>
              </a:rPr>
              <a:t>02</a:t>
            </a:r>
            <a:endParaRPr lang="zh-CN" altLang="en-US" b="1" spc="300" dirty="0">
              <a:solidFill>
                <a:schemeClr val="tx1">
                  <a:lumMod val="65000"/>
                  <a:lumOff val="35000"/>
                </a:schemeClr>
              </a:solidFill>
              <a:latin typeface="微软雅黑" pitchFamily="34" charset="-122"/>
              <a:ea typeface="微软雅黑" pitchFamily="34" charset="-122"/>
            </a:endParaRPr>
          </a:p>
        </p:txBody>
      </p:sp>
      <p:sp>
        <p:nvSpPr>
          <p:cNvPr id="16" name="TextBox 56"/>
          <p:cNvSpPr txBox="1"/>
          <p:nvPr/>
        </p:nvSpPr>
        <p:spPr bwMode="auto">
          <a:xfrm>
            <a:off x="4884558" y="2844767"/>
            <a:ext cx="685800" cy="369887"/>
          </a:xfrm>
          <a:prstGeom prst="rect">
            <a:avLst/>
          </a:prstGeom>
          <a:solidFill>
            <a:schemeClr val="bg1"/>
          </a:solidFill>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b="1" spc="300" dirty="0">
                <a:solidFill>
                  <a:schemeClr val="tx1">
                    <a:lumMod val="65000"/>
                    <a:lumOff val="35000"/>
                  </a:schemeClr>
                </a:solidFill>
                <a:latin typeface="微软雅黑" pitchFamily="34" charset="-122"/>
                <a:ea typeface="微软雅黑" pitchFamily="34" charset="-122"/>
              </a:rPr>
              <a:t>04</a:t>
            </a:r>
            <a:endParaRPr lang="zh-CN" altLang="en-US" b="1" spc="300" dirty="0">
              <a:solidFill>
                <a:schemeClr val="tx1">
                  <a:lumMod val="65000"/>
                  <a:lumOff val="35000"/>
                </a:schemeClr>
              </a:solidFill>
              <a:latin typeface="微软雅黑" pitchFamily="34" charset="-122"/>
              <a:ea typeface="微软雅黑" pitchFamily="34" charset="-122"/>
            </a:endParaRPr>
          </a:p>
        </p:txBody>
      </p:sp>
      <p:cxnSp>
        <p:nvCxnSpPr>
          <p:cNvPr id="18" name="直接连接符 17"/>
          <p:cNvCxnSpPr/>
          <p:nvPr/>
        </p:nvCxnSpPr>
        <p:spPr>
          <a:xfrm>
            <a:off x="1438409" y="5686392"/>
            <a:ext cx="9315182"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10333" y="4550719"/>
            <a:ext cx="3249750"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21" name="文本框 20"/>
          <p:cNvSpPr txBox="1"/>
          <p:nvPr/>
        </p:nvSpPr>
        <p:spPr>
          <a:xfrm>
            <a:off x="947624" y="3847590"/>
            <a:ext cx="3249750"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19" name="文本框 18"/>
          <p:cNvSpPr txBox="1"/>
          <p:nvPr/>
        </p:nvSpPr>
        <p:spPr>
          <a:xfrm>
            <a:off x="7965895" y="3112101"/>
            <a:ext cx="3249750"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22" name="文本框 21"/>
          <p:cNvSpPr txBox="1"/>
          <p:nvPr/>
        </p:nvSpPr>
        <p:spPr>
          <a:xfrm>
            <a:off x="991377" y="2480329"/>
            <a:ext cx="3249750"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23" name="文本框 22"/>
          <p:cNvSpPr txBox="1"/>
          <p:nvPr/>
        </p:nvSpPr>
        <p:spPr>
          <a:xfrm>
            <a:off x="7910333" y="1770891"/>
            <a:ext cx="3249750" cy="738664"/>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a:t>
            </a:r>
          </a:p>
        </p:txBody>
      </p:sp>
      <p:sp>
        <p:nvSpPr>
          <p:cNvPr id="24" name="文本框 23"/>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41763806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500"/>
                                        <p:tgtEl>
                                          <p:spTgt spid="18"/>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0" presetClass="entr" presetSubtype="0" fill="hold" grpId="0" nodeType="afterEffect">
                                  <p:stCondLst>
                                    <p:cond delay="0"/>
                                  </p:stCondLst>
                                  <p:iterate type="wd">
                                    <p:tmPct val="10000"/>
                                  </p:iterate>
                                  <p:childTnLst>
                                    <p:set>
                                      <p:cBhvr>
                                        <p:cTn id="32" dur="1" fill="hold">
                                          <p:stCondLst>
                                            <p:cond delay="0"/>
                                          </p:stCondLst>
                                        </p:cTn>
                                        <p:tgtEl>
                                          <p:spTgt spid="20"/>
                                        </p:tgtEl>
                                        <p:attrNameLst>
                                          <p:attrName>style.visibility</p:attrName>
                                        </p:attrNameLst>
                                      </p:cBhvr>
                                      <p:to>
                                        <p:strVal val="visible"/>
                                      </p:to>
                                    </p:set>
                                    <p:animEffect transition="in" filter="fade">
                                      <p:cBhvr>
                                        <p:cTn id="33" dur="750"/>
                                        <p:tgtEl>
                                          <p:spTgt spid="20"/>
                                        </p:tgtEl>
                                      </p:cBhvr>
                                    </p:animEffect>
                                  </p:childTnLst>
                                </p:cTn>
                              </p:par>
                            </p:childTnLst>
                          </p:cTn>
                        </p:par>
                        <p:par>
                          <p:cTn id="34" fill="hold">
                            <p:stCondLst>
                              <p:cond delay="7525"/>
                            </p:stCondLst>
                            <p:childTnLst>
                              <p:par>
                                <p:cTn id="35" presetID="2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8025"/>
                            </p:stCondLst>
                            <p:childTnLst>
                              <p:par>
                                <p:cTn id="39" presetID="42"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par>
                          <p:cTn id="44" fill="hold">
                            <p:stCondLst>
                              <p:cond delay="9025"/>
                            </p:stCondLst>
                            <p:childTnLst>
                              <p:par>
                                <p:cTn id="45" presetID="10" presetClass="entr" presetSubtype="0" fill="hold" grpId="0" nodeType="afterEffect">
                                  <p:stCondLst>
                                    <p:cond delay="0"/>
                                  </p:stCondLst>
                                  <p:iterate type="wd">
                                    <p:tmPct val="10000"/>
                                  </p:iterate>
                                  <p:childTnLst>
                                    <p:set>
                                      <p:cBhvr>
                                        <p:cTn id="46" dur="1" fill="hold">
                                          <p:stCondLst>
                                            <p:cond delay="0"/>
                                          </p:stCondLst>
                                        </p:cTn>
                                        <p:tgtEl>
                                          <p:spTgt spid="21"/>
                                        </p:tgtEl>
                                        <p:attrNameLst>
                                          <p:attrName>style.visibility</p:attrName>
                                        </p:attrNameLst>
                                      </p:cBhvr>
                                      <p:to>
                                        <p:strVal val="visible"/>
                                      </p:to>
                                    </p:set>
                                    <p:animEffect transition="in" filter="fade">
                                      <p:cBhvr>
                                        <p:cTn id="47" dur="750"/>
                                        <p:tgtEl>
                                          <p:spTgt spid="21"/>
                                        </p:tgtEl>
                                      </p:cBhvr>
                                    </p:animEffect>
                                  </p:childTnLst>
                                </p:cTn>
                              </p:par>
                            </p:childTnLst>
                          </p:cTn>
                        </p:par>
                        <p:par>
                          <p:cTn id="48" fill="hold">
                            <p:stCondLst>
                              <p:cond delay="12550"/>
                            </p:stCondLst>
                            <p:childTnLst>
                              <p:par>
                                <p:cTn id="49" presetID="22" presetClass="entr" presetSubtype="4"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par>
                          <p:cTn id="52" fill="hold">
                            <p:stCondLst>
                              <p:cond delay="13050"/>
                            </p:stCondLst>
                            <p:childTnLst>
                              <p:par>
                                <p:cTn id="53" presetID="42"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14050"/>
                            </p:stCondLst>
                            <p:childTnLst>
                              <p:par>
                                <p:cTn id="59" presetID="10" presetClass="entr" presetSubtype="0" fill="hold" grpId="0" nodeType="afterEffect">
                                  <p:stCondLst>
                                    <p:cond delay="0"/>
                                  </p:stCondLst>
                                  <p:iterate type="wd">
                                    <p:tmPct val="10000"/>
                                  </p:iterate>
                                  <p:childTnLst>
                                    <p:set>
                                      <p:cBhvr>
                                        <p:cTn id="60" dur="1" fill="hold">
                                          <p:stCondLst>
                                            <p:cond delay="0"/>
                                          </p:stCondLst>
                                        </p:cTn>
                                        <p:tgtEl>
                                          <p:spTgt spid="19"/>
                                        </p:tgtEl>
                                        <p:attrNameLst>
                                          <p:attrName>style.visibility</p:attrName>
                                        </p:attrNameLst>
                                      </p:cBhvr>
                                      <p:to>
                                        <p:strVal val="visible"/>
                                      </p:to>
                                    </p:set>
                                    <p:animEffect transition="in" filter="fade">
                                      <p:cBhvr>
                                        <p:cTn id="61" dur="750"/>
                                        <p:tgtEl>
                                          <p:spTgt spid="19"/>
                                        </p:tgtEl>
                                      </p:cBhvr>
                                    </p:animEffect>
                                  </p:childTnLst>
                                </p:cTn>
                              </p:par>
                            </p:childTnLst>
                          </p:cTn>
                        </p:par>
                        <p:par>
                          <p:cTn id="62" fill="hold">
                            <p:stCondLst>
                              <p:cond delay="17575"/>
                            </p:stCondLst>
                            <p:childTnLst>
                              <p:par>
                                <p:cTn id="63" presetID="22" presetClass="entr" presetSubtype="4"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childTnLst>
                          </p:cTn>
                        </p:par>
                        <p:par>
                          <p:cTn id="66" fill="hold">
                            <p:stCondLst>
                              <p:cond delay="18075"/>
                            </p:stCondLst>
                            <p:childTnLst>
                              <p:par>
                                <p:cTn id="67" presetID="42" presetClass="entr" presetSubtype="0"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childTnLst>
                          </p:cTn>
                        </p:par>
                        <p:par>
                          <p:cTn id="72" fill="hold">
                            <p:stCondLst>
                              <p:cond delay="19075"/>
                            </p:stCondLst>
                            <p:childTnLst>
                              <p:par>
                                <p:cTn id="73" presetID="10" presetClass="entr" presetSubtype="0" fill="hold" grpId="0" nodeType="afterEffect">
                                  <p:stCondLst>
                                    <p:cond delay="0"/>
                                  </p:stCondLst>
                                  <p:iterate type="wd">
                                    <p:tmPct val="10000"/>
                                  </p:iterate>
                                  <p:childTnLst>
                                    <p:set>
                                      <p:cBhvr>
                                        <p:cTn id="74" dur="1" fill="hold">
                                          <p:stCondLst>
                                            <p:cond delay="0"/>
                                          </p:stCondLst>
                                        </p:cTn>
                                        <p:tgtEl>
                                          <p:spTgt spid="22"/>
                                        </p:tgtEl>
                                        <p:attrNameLst>
                                          <p:attrName>style.visibility</p:attrName>
                                        </p:attrNameLst>
                                      </p:cBhvr>
                                      <p:to>
                                        <p:strVal val="visible"/>
                                      </p:to>
                                    </p:set>
                                    <p:animEffect transition="in" filter="fade">
                                      <p:cBhvr>
                                        <p:cTn id="75" dur="750"/>
                                        <p:tgtEl>
                                          <p:spTgt spid="22"/>
                                        </p:tgtEl>
                                      </p:cBhvr>
                                    </p:animEffect>
                                  </p:childTnLst>
                                </p:cTn>
                              </p:par>
                            </p:childTnLst>
                          </p:cTn>
                        </p:par>
                        <p:par>
                          <p:cTn id="76" fill="hold">
                            <p:stCondLst>
                              <p:cond delay="22600"/>
                            </p:stCondLst>
                            <p:childTnLst>
                              <p:par>
                                <p:cTn id="77" presetID="22" presetClass="entr" presetSubtype="4" fill="hold" grpId="0"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down)">
                                      <p:cBhvr>
                                        <p:cTn id="79" dur="500"/>
                                        <p:tgtEl>
                                          <p:spTgt spid="7"/>
                                        </p:tgtEl>
                                      </p:cBhvr>
                                    </p:animEffect>
                                  </p:childTnLst>
                                </p:cTn>
                              </p:par>
                            </p:childTnLst>
                          </p:cTn>
                        </p:par>
                        <p:par>
                          <p:cTn id="80" fill="hold">
                            <p:stCondLst>
                              <p:cond delay="23100"/>
                            </p:stCondLst>
                            <p:childTnLst>
                              <p:par>
                                <p:cTn id="81" presetID="42" presetClass="entr" presetSubtype="0" fill="hold" grpId="0"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1000"/>
                                        <p:tgtEl>
                                          <p:spTgt spid="14"/>
                                        </p:tgtEl>
                                      </p:cBhvr>
                                    </p:animEffect>
                                    <p:anim calcmode="lin" valueType="num">
                                      <p:cBhvr>
                                        <p:cTn id="84" dur="1000" fill="hold"/>
                                        <p:tgtEl>
                                          <p:spTgt spid="14"/>
                                        </p:tgtEl>
                                        <p:attrNameLst>
                                          <p:attrName>ppt_x</p:attrName>
                                        </p:attrNameLst>
                                      </p:cBhvr>
                                      <p:tavLst>
                                        <p:tav tm="0">
                                          <p:val>
                                            <p:strVal val="#ppt_x"/>
                                          </p:val>
                                        </p:tav>
                                        <p:tav tm="100000">
                                          <p:val>
                                            <p:strVal val="#ppt_x"/>
                                          </p:val>
                                        </p:tav>
                                      </p:tavLst>
                                    </p:anim>
                                    <p:anim calcmode="lin" valueType="num">
                                      <p:cBhvr>
                                        <p:cTn id="85" dur="1000" fill="hold"/>
                                        <p:tgtEl>
                                          <p:spTgt spid="14"/>
                                        </p:tgtEl>
                                        <p:attrNameLst>
                                          <p:attrName>ppt_y</p:attrName>
                                        </p:attrNameLst>
                                      </p:cBhvr>
                                      <p:tavLst>
                                        <p:tav tm="0">
                                          <p:val>
                                            <p:strVal val="#ppt_y+.1"/>
                                          </p:val>
                                        </p:tav>
                                        <p:tav tm="100000">
                                          <p:val>
                                            <p:strVal val="#ppt_y"/>
                                          </p:val>
                                        </p:tav>
                                      </p:tavLst>
                                    </p:anim>
                                  </p:childTnLst>
                                </p:cTn>
                              </p:par>
                            </p:childTnLst>
                          </p:cTn>
                        </p:par>
                        <p:par>
                          <p:cTn id="86" fill="hold">
                            <p:stCondLst>
                              <p:cond delay="24100"/>
                            </p:stCondLst>
                            <p:childTnLst>
                              <p:par>
                                <p:cTn id="87" presetID="10" presetClass="entr" presetSubtype="0" fill="hold" grpId="0" nodeType="afterEffect">
                                  <p:stCondLst>
                                    <p:cond delay="0"/>
                                  </p:stCondLst>
                                  <p:iterate type="wd">
                                    <p:tmPct val="10000"/>
                                  </p:iterate>
                                  <p:childTnLst>
                                    <p:set>
                                      <p:cBhvr>
                                        <p:cTn id="88" dur="1" fill="hold">
                                          <p:stCondLst>
                                            <p:cond delay="0"/>
                                          </p:stCondLst>
                                        </p:cTn>
                                        <p:tgtEl>
                                          <p:spTgt spid="23"/>
                                        </p:tgtEl>
                                        <p:attrNameLst>
                                          <p:attrName>style.visibility</p:attrName>
                                        </p:attrNameLst>
                                      </p:cBhvr>
                                      <p:to>
                                        <p:strVal val="visible"/>
                                      </p:to>
                                    </p:set>
                                    <p:animEffect transition="in" filter="fade">
                                      <p:cBhvr>
                                        <p:cTn id="89" dur="750"/>
                                        <p:tgtEl>
                                          <p:spTgt spid="2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down)">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0" grpId="0"/>
      <p:bldP spid="21" grpId="0"/>
      <p:bldP spid="19"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椭圆 4"/>
          <p:cNvSpPr/>
          <p:nvPr/>
        </p:nvSpPr>
        <p:spPr>
          <a:xfrm>
            <a:off x="5135911" y="1253043"/>
            <a:ext cx="1844438" cy="1844438"/>
          </a:xfrm>
          <a:prstGeom prst="ellipse">
            <a:avLst/>
          </a:prstGeom>
          <a:solidFill>
            <a:schemeClr val="bg1">
              <a:alpha val="34000"/>
            </a:schemeClr>
          </a:solidFill>
          <a:ln w="28575">
            <a:solidFill>
              <a:schemeClr val="bg1"/>
            </a:solidFill>
          </a:ln>
          <a:effectLst>
            <a:outerShdw blurRad="266700" dist="965200" dir="876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02213" y="1413971"/>
            <a:ext cx="1511834" cy="1511834"/>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518590" y="1662056"/>
            <a:ext cx="1079080" cy="1015663"/>
          </a:xfrm>
          <a:prstGeom prst="rect">
            <a:avLst/>
          </a:prstGeom>
          <a:noFill/>
        </p:spPr>
        <p:txBody>
          <a:bodyPr wrap="square" rtlCol="0">
            <a:spAutoFit/>
          </a:bodyPr>
          <a:lstStyle/>
          <a:p>
            <a:r>
              <a:rPr lang="en-US" altLang="zh-CN" sz="60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8281" y="4391301"/>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041272" y="3561114"/>
            <a:ext cx="2031325" cy="4616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此处添加标题</a:t>
            </a:r>
          </a:p>
        </p:txBody>
      </p:sp>
      <p:sp>
        <p:nvSpPr>
          <p:cNvPr id="10" name="矩形 9"/>
          <p:cNvSpPr/>
          <p:nvPr/>
        </p:nvSpPr>
        <p:spPr>
          <a:xfrm>
            <a:off x="5365078" y="3981192"/>
            <a:ext cx="1383712" cy="369332"/>
          </a:xfrm>
          <a:prstGeom prst="rect">
            <a:avLst/>
          </a:prstGeom>
          <a:effectLst>
            <a:outerShdw blurRad="241300" dist="127000" dir="5400000" algn="ctr" rotWithShape="0">
              <a:srgbClr val="000000">
                <a:alpha val="88000"/>
              </a:srgbClr>
            </a:outerShdw>
          </a:effectLst>
        </p:spPr>
        <p:txBody>
          <a:bodyPr wrap="none">
            <a:spAutoFit/>
          </a:bodyPr>
          <a:lstStyle/>
          <a:p>
            <a:r>
              <a:rPr lang="zh-CN" altLang="en-US" dirty="0">
                <a:solidFill>
                  <a:schemeClr val="bg1"/>
                </a:solidFill>
              </a:rPr>
              <a:t>Add this title</a:t>
            </a:r>
          </a:p>
        </p:txBody>
      </p:sp>
      <p:sp>
        <p:nvSpPr>
          <p:cNvPr id="11" name="文本框 10"/>
          <p:cNvSpPr txBox="1"/>
          <p:nvPr/>
        </p:nvSpPr>
        <p:spPr>
          <a:xfrm>
            <a:off x="2083989" y="4629765"/>
            <a:ext cx="8015439" cy="954107"/>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这里可以输入一下简单的概括性的内容文字，用户可以在投影机或者计算机上进行演示，也可以用户可以在投影机或者计算机上进行演示这里可以输入一下简单的概括性的内容文字，用户可以在投影机或者计算机上进行演示，也可以用户可以在投影机或者计算机上进行演示</a:t>
            </a:r>
          </a:p>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a:t>延迟符</a:t>
            </a:r>
          </a:p>
        </p:txBody>
      </p:sp>
    </p:spTree>
    <p:extLst>
      <p:ext uri="{BB962C8B-B14F-4D97-AF65-F5344CB8AC3E}">
        <p14:creationId xmlns:p14="http://schemas.microsoft.com/office/powerpoint/2010/main" val="12947986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iterate type="wd">
                                    <p:tmPct val="10000"/>
                                  </p:iterate>
                                  <p:childTnLst>
                                    <p:set>
                                      <p:cBhvr>
                                        <p:cTn id="34" dur="1" fill="hold">
                                          <p:stCondLst>
                                            <p:cond delay="0"/>
                                          </p:stCondLst>
                                        </p:cTn>
                                        <p:tgtEl>
                                          <p:spTgt spid="11"/>
                                        </p:tgtEl>
                                        <p:attrNameLst>
                                          <p:attrName>style.visibility</p:attrName>
                                        </p:attrNameLst>
                                      </p:cBhvr>
                                      <p:to>
                                        <p:strVal val="visible"/>
                                      </p:to>
                                    </p:set>
                                    <p:animEffect transition="in" filter="fade">
                                      <p:cBhvr>
                                        <p:cTn id="35" dur="75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0" grpId="0"/>
      <p:bldP spid="11" grpId="0"/>
      <p:bldP spid="1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2637</Words>
  <Application>Microsoft Office PowerPoint</Application>
  <PresentationFormat>宽屏</PresentationFormat>
  <Paragraphs>310</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dc:title>
  <dc:creator>第一PPT</dc:creator>
  <cp:keywords>www.1ppt.com</cp:keywords>
  <cp:lastModifiedBy>Alan Yuan</cp:lastModifiedBy>
  <cp:revision>60</cp:revision>
  <dcterms:created xsi:type="dcterms:W3CDTF">2016-07-15T05:28:08Z</dcterms:created>
  <dcterms:modified xsi:type="dcterms:W3CDTF">2018-12-13T13:12:50Z</dcterms:modified>
</cp:coreProperties>
</file>